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7" r:id="rId1"/>
  </p:sldMasterIdLst>
  <p:notesMasterIdLst>
    <p:notesMasterId r:id="rId37"/>
  </p:notesMasterIdLst>
  <p:sldIdLst>
    <p:sldId id="256" r:id="rId2"/>
    <p:sldId id="303" r:id="rId3"/>
    <p:sldId id="257" r:id="rId4"/>
    <p:sldId id="304" r:id="rId5"/>
    <p:sldId id="305" r:id="rId6"/>
    <p:sldId id="307" r:id="rId7"/>
    <p:sldId id="262" r:id="rId8"/>
    <p:sldId id="258" r:id="rId9"/>
    <p:sldId id="263" r:id="rId10"/>
    <p:sldId id="319" r:id="rId11"/>
    <p:sldId id="268" r:id="rId12"/>
    <p:sldId id="264" r:id="rId13"/>
    <p:sldId id="271" r:id="rId14"/>
    <p:sldId id="260" r:id="rId15"/>
    <p:sldId id="261" r:id="rId16"/>
    <p:sldId id="308" r:id="rId17"/>
    <p:sldId id="324" r:id="rId18"/>
    <p:sldId id="309" r:id="rId19"/>
    <p:sldId id="310" r:id="rId20"/>
    <p:sldId id="265" r:id="rId21"/>
    <p:sldId id="311" r:id="rId22"/>
    <p:sldId id="313" r:id="rId23"/>
    <p:sldId id="312" r:id="rId24"/>
    <p:sldId id="325" r:id="rId25"/>
    <p:sldId id="314" r:id="rId26"/>
    <p:sldId id="266" r:id="rId27"/>
    <p:sldId id="315" r:id="rId28"/>
    <p:sldId id="316" r:id="rId29"/>
    <p:sldId id="317" r:id="rId30"/>
    <p:sldId id="318" r:id="rId31"/>
    <p:sldId id="320" r:id="rId32"/>
    <p:sldId id="281" r:id="rId33"/>
    <p:sldId id="321" r:id="rId34"/>
    <p:sldId id="322" r:id="rId35"/>
    <p:sldId id="323" r:id="rId36"/>
  </p:sldIdLst>
  <p:sldSz cx="9144000" cy="5143500" type="screen16x9"/>
  <p:notesSz cx="6858000" cy="9144000"/>
  <p:embeddedFontLst>
    <p:embeddedFont>
      <p:font typeface="Verdana" pitchFamily="34" charset="0"/>
      <p:regular r:id="rId38"/>
      <p:bold r:id="rId39"/>
      <p:italic r:id="rId40"/>
      <p:boldItalic r:id="rId41"/>
    </p:embeddedFont>
    <p:embeddedFont>
      <p:font typeface="Forte" pitchFamily="66" charset="0"/>
      <p:regular r:id="rId42"/>
    </p:embeddedFont>
    <p:embeddedFont>
      <p:font typeface="29LT Bukra Regular" charset="0"/>
      <p:regular r:id="rId43"/>
    </p:embeddedFont>
    <p:embeddedFont>
      <p:font typeface="29LT Bukra Bold" charset="0"/>
      <p:bold r:id="rId44"/>
    </p:embeddedFont>
    <p:embeddedFont>
      <p:font typeface="Arial Narrow" pitchFamily="34" charset="0"/>
      <p:regular r:id="rId45"/>
      <p:bold r:id="rId46"/>
      <p:italic r:id="rId47"/>
      <p:boldItalic r:id="rId48"/>
    </p:embeddedFont>
    <p:embeddedFont>
      <p:font typeface="Calibri" pitchFamily="34" charset="0"/>
      <p:regular r:id="rId49"/>
      <p:bold r:id="rId50"/>
      <p:italic r:id="rId51"/>
      <p:boldItalic r:id="rId52"/>
    </p:embeddedFont>
    <p:embeddedFont>
      <p:font typeface="Lato Light" charset="0"/>
      <p:regular r:id="rId53"/>
      <p:italic r:id="rId54"/>
    </p:embeddedFont>
    <p:embeddedFont>
      <p:font typeface="Mongolian Baiti" pitchFamily="66" charset="0"/>
      <p:regular r:id="rId55"/>
    </p:embeddedFont>
    <p:embeddedFont>
      <p:font typeface="Arial Black" pitchFamily="34" charset="0"/>
      <p:bold r:id="rId56"/>
    </p:embeddedFont>
    <p:embeddedFont>
      <p:font typeface="Raleway ExtraBold" charset="0"/>
      <p:bold r:id="rId57"/>
      <p:boldItalic r:id="rId58"/>
    </p:embeddedFont>
    <p:embeddedFont>
      <p:font typeface="Berlin Sans FB Demi" pitchFamily="34" charset="0"/>
      <p:bold r:id="rId5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38140EC-4A3A-4646-B8E9-99307BD50F73}">
  <a:tblStyle styleId="{538140EC-4A3A-4646-B8E9-99307BD50F7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8" autoAdjust="0"/>
    <p:restoredTop sz="86477" autoAdjust="0"/>
  </p:normalViewPr>
  <p:slideViewPr>
    <p:cSldViewPr>
      <p:cViewPr>
        <p:scale>
          <a:sx n="95" d="100"/>
          <a:sy n="95" d="100"/>
        </p:scale>
        <p:origin x="-672" y="-150"/>
      </p:cViewPr>
      <p:guideLst>
        <p:guide orient="horz" pos="1620"/>
        <p:guide pos="2880"/>
      </p:guideLst>
    </p:cSldViewPr>
  </p:slideViewPr>
  <p:outlineViewPr>
    <p:cViewPr>
      <p:scale>
        <a:sx n="33" d="100"/>
        <a:sy n="33" d="100"/>
      </p:scale>
      <p:origin x="0" y="838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font" Target="fonts/font13.fntdata"/><Relationship Id="rId55" Type="http://schemas.openxmlformats.org/officeDocument/2006/relationships/font" Target="fonts/font18.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4.fntdata"/><Relationship Id="rId54" Type="http://schemas.openxmlformats.org/officeDocument/2006/relationships/font" Target="fonts/font17.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font" Target="fonts/font16.fntdata"/><Relationship Id="rId58" Type="http://schemas.openxmlformats.org/officeDocument/2006/relationships/font" Target="fonts/font2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2.fntdata"/><Relationship Id="rId57" Type="http://schemas.openxmlformats.org/officeDocument/2006/relationships/font" Target="fonts/font20.fntdata"/><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font" Target="fonts/font15.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font" Target="fonts/font11.fntdata"/><Relationship Id="rId56" Type="http://schemas.openxmlformats.org/officeDocument/2006/relationships/font" Target="fonts/font19.fntdata"/><Relationship Id="rId8" Type="http://schemas.openxmlformats.org/officeDocument/2006/relationships/slide" Target="slides/slide7.xml"/><Relationship Id="rId51" Type="http://schemas.openxmlformats.org/officeDocument/2006/relationships/font" Target="fonts/font1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59" Type="http://schemas.openxmlformats.org/officeDocument/2006/relationships/font" Target="fonts/font2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60479279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72c83dbae3_0_2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72c83dbae3_0_2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g845f3c1723_1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8" name="Google Shape;478;g845f3c1723_1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72c9fc27ef_6_119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72c9fc27ef_6_119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3"/>
        <p:cNvGrpSpPr/>
        <p:nvPr/>
      </p:nvGrpSpPr>
      <p:grpSpPr>
        <a:xfrm>
          <a:off x="0" y="0"/>
          <a:ext cx="0" cy="0"/>
          <a:chOff x="0" y="0"/>
          <a:chExt cx="0" cy="0"/>
        </a:xfrm>
      </p:grpSpPr>
      <p:sp>
        <p:nvSpPr>
          <p:cNvPr id="774" name="Google Shape;774;g6e62f1ddca_0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5" name="Google Shape;775;g6e62f1ddca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72c83dbae3_0_3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72c83dbae3_0_3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72c83dbae3_0_3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72c83dbae3_0_3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72c83dbae3_0_3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72c83dbae3_0_3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72c83dbae3_0_3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72c83dbae3_0_3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72c83dbae3_0_3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72c83dbae3_0_3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845f3c1723_1_4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845f3c1723_1_4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72c83dbae3_0_3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72c83dbae3_0_3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6e62f1ddc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 name="Google Shape;416;g6e62f1ddc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72c83dbae3_0_3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72c83dbae3_0_3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0"/>
        <p:cNvGrpSpPr/>
        <p:nvPr/>
      </p:nvGrpSpPr>
      <p:grpSpPr>
        <a:xfrm>
          <a:off x="0" y="0"/>
          <a:ext cx="0" cy="0"/>
          <a:chOff x="0" y="0"/>
          <a:chExt cx="0" cy="0"/>
        </a:xfrm>
      </p:grpSpPr>
      <p:sp>
        <p:nvSpPr>
          <p:cNvPr id="1081" name="Google Shape;1081;g6e7c137ee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2" name="Google Shape;1082;g6e7c137ee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72c83dbae3_0_3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72c83dbae3_0_3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8012f98fa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8012f98fa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72c83dbae3_0_3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72c83dbae3_0_3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72c83dbae3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72c83dbae3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72c83dbae3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72c83dbae3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flipH="1">
            <a:off x="591300" y="561250"/>
            <a:ext cx="3568500" cy="32118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4800">
                <a:solidFill>
                  <a:schemeClr val="dk1"/>
                </a:solidFill>
              </a:defRPr>
            </a:lvl1pPr>
            <a:lvl2pPr lvl="1" rtl="0">
              <a:spcBef>
                <a:spcPts val="0"/>
              </a:spcBef>
              <a:spcAft>
                <a:spcPts val="0"/>
              </a:spcAft>
              <a:buClr>
                <a:srgbClr val="434343"/>
              </a:buClr>
              <a:buSzPts val="4800"/>
              <a:buNone/>
              <a:defRPr sz="4800">
                <a:solidFill>
                  <a:srgbClr val="434343"/>
                </a:solidFill>
              </a:defRPr>
            </a:lvl2pPr>
            <a:lvl3pPr lvl="2" rtl="0">
              <a:spcBef>
                <a:spcPts val="0"/>
              </a:spcBef>
              <a:spcAft>
                <a:spcPts val="0"/>
              </a:spcAft>
              <a:buClr>
                <a:srgbClr val="434343"/>
              </a:buClr>
              <a:buSzPts val="4800"/>
              <a:buNone/>
              <a:defRPr sz="4800">
                <a:solidFill>
                  <a:srgbClr val="434343"/>
                </a:solidFill>
              </a:defRPr>
            </a:lvl3pPr>
            <a:lvl4pPr lvl="3" rtl="0">
              <a:spcBef>
                <a:spcPts val="0"/>
              </a:spcBef>
              <a:spcAft>
                <a:spcPts val="0"/>
              </a:spcAft>
              <a:buClr>
                <a:srgbClr val="434343"/>
              </a:buClr>
              <a:buSzPts val="4800"/>
              <a:buNone/>
              <a:defRPr sz="4800">
                <a:solidFill>
                  <a:srgbClr val="434343"/>
                </a:solidFill>
              </a:defRPr>
            </a:lvl4pPr>
            <a:lvl5pPr lvl="4" rtl="0">
              <a:spcBef>
                <a:spcPts val="0"/>
              </a:spcBef>
              <a:spcAft>
                <a:spcPts val="0"/>
              </a:spcAft>
              <a:buClr>
                <a:srgbClr val="434343"/>
              </a:buClr>
              <a:buSzPts val="4800"/>
              <a:buNone/>
              <a:defRPr sz="4800">
                <a:solidFill>
                  <a:srgbClr val="434343"/>
                </a:solidFill>
              </a:defRPr>
            </a:lvl5pPr>
            <a:lvl6pPr lvl="5" rtl="0">
              <a:spcBef>
                <a:spcPts val="0"/>
              </a:spcBef>
              <a:spcAft>
                <a:spcPts val="0"/>
              </a:spcAft>
              <a:buClr>
                <a:srgbClr val="434343"/>
              </a:buClr>
              <a:buSzPts val="4800"/>
              <a:buNone/>
              <a:defRPr sz="4800">
                <a:solidFill>
                  <a:srgbClr val="434343"/>
                </a:solidFill>
              </a:defRPr>
            </a:lvl6pPr>
            <a:lvl7pPr lvl="6" rtl="0">
              <a:spcBef>
                <a:spcPts val="0"/>
              </a:spcBef>
              <a:spcAft>
                <a:spcPts val="0"/>
              </a:spcAft>
              <a:buClr>
                <a:srgbClr val="434343"/>
              </a:buClr>
              <a:buSzPts val="4800"/>
              <a:buNone/>
              <a:defRPr sz="4800">
                <a:solidFill>
                  <a:srgbClr val="434343"/>
                </a:solidFill>
              </a:defRPr>
            </a:lvl7pPr>
            <a:lvl8pPr lvl="7" rtl="0">
              <a:spcBef>
                <a:spcPts val="0"/>
              </a:spcBef>
              <a:spcAft>
                <a:spcPts val="0"/>
              </a:spcAft>
              <a:buClr>
                <a:srgbClr val="434343"/>
              </a:buClr>
              <a:buSzPts val="4800"/>
              <a:buNone/>
              <a:defRPr sz="4800">
                <a:solidFill>
                  <a:srgbClr val="434343"/>
                </a:solidFill>
              </a:defRPr>
            </a:lvl8pPr>
            <a:lvl9pPr lvl="8" rtl="0">
              <a:spcBef>
                <a:spcPts val="0"/>
              </a:spcBef>
              <a:spcAft>
                <a:spcPts val="0"/>
              </a:spcAft>
              <a:buClr>
                <a:srgbClr val="434343"/>
              </a:buClr>
              <a:buSzPts val="4800"/>
              <a:buNone/>
              <a:defRPr sz="4800">
                <a:solidFill>
                  <a:srgbClr val="434343"/>
                </a:solidFill>
              </a:defRPr>
            </a:lvl9pPr>
          </a:lstStyle>
          <a:p>
            <a:endParaRPr/>
          </a:p>
        </p:txBody>
      </p:sp>
      <p:sp>
        <p:nvSpPr>
          <p:cNvPr id="10" name="Google Shape;10;p2"/>
          <p:cNvSpPr txBox="1">
            <a:spLocks noGrp="1"/>
          </p:cNvSpPr>
          <p:nvPr>
            <p:ph type="subTitle" idx="1"/>
          </p:nvPr>
        </p:nvSpPr>
        <p:spPr>
          <a:xfrm flipH="1">
            <a:off x="966225" y="3904375"/>
            <a:ext cx="1493100" cy="37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000000"/>
              </a:buClr>
              <a:buSzPts val="1800"/>
              <a:buNone/>
              <a:defRPr sz="1400">
                <a:latin typeface="Advent Pro"/>
                <a:ea typeface="Advent Pro"/>
                <a:cs typeface="Advent Pro"/>
                <a:sym typeface="Advent Pro"/>
              </a:defRPr>
            </a:lvl1pPr>
            <a:lvl2pPr lvl="1" rtl="0">
              <a:lnSpc>
                <a:spcPct val="100000"/>
              </a:lnSpc>
              <a:spcBef>
                <a:spcPts val="0"/>
              </a:spcBef>
              <a:spcAft>
                <a:spcPts val="0"/>
              </a:spcAft>
              <a:buClr>
                <a:srgbClr val="434343"/>
              </a:buClr>
              <a:buSzPts val="2800"/>
              <a:buNone/>
              <a:defRPr sz="2800">
                <a:solidFill>
                  <a:srgbClr val="434343"/>
                </a:solidFill>
              </a:defRPr>
            </a:lvl2pPr>
            <a:lvl3pPr lvl="2" rtl="0">
              <a:lnSpc>
                <a:spcPct val="100000"/>
              </a:lnSpc>
              <a:spcBef>
                <a:spcPts val="0"/>
              </a:spcBef>
              <a:spcAft>
                <a:spcPts val="0"/>
              </a:spcAft>
              <a:buClr>
                <a:srgbClr val="434343"/>
              </a:buClr>
              <a:buSzPts val="2800"/>
              <a:buNone/>
              <a:defRPr sz="2800">
                <a:solidFill>
                  <a:srgbClr val="434343"/>
                </a:solidFill>
              </a:defRPr>
            </a:lvl3pPr>
            <a:lvl4pPr lvl="3" rtl="0">
              <a:lnSpc>
                <a:spcPct val="100000"/>
              </a:lnSpc>
              <a:spcBef>
                <a:spcPts val="0"/>
              </a:spcBef>
              <a:spcAft>
                <a:spcPts val="0"/>
              </a:spcAft>
              <a:buClr>
                <a:srgbClr val="434343"/>
              </a:buClr>
              <a:buSzPts val="2800"/>
              <a:buNone/>
              <a:defRPr sz="2800">
                <a:solidFill>
                  <a:srgbClr val="434343"/>
                </a:solidFill>
              </a:defRPr>
            </a:lvl4pPr>
            <a:lvl5pPr lvl="4" rtl="0">
              <a:lnSpc>
                <a:spcPct val="100000"/>
              </a:lnSpc>
              <a:spcBef>
                <a:spcPts val="0"/>
              </a:spcBef>
              <a:spcAft>
                <a:spcPts val="0"/>
              </a:spcAft>
              <a:buClr>
                <a:srgbClr val="434343"/>
              </a:buClr>
              <a:buSzPts val="2800"/>
              <a:buNone/>
              <a:defRPr sz="2800">
                <a:solidFill>
                  <a:srgbClr val="434343"/>
                </a:solidFill>
              </a:defRPr>
            </a:lvl5pPr>
            <a:lvl6pPr lvl="5" rtl="0">
              <a:lnSpc>
                <a:spcPct val="100000"/>
              </a:lnSpc>
              <a:spcBef>
                <a:spcPts val="0"/>
              </a:spcBef>
              <a:spcAft>
                <a:spcPts val="0"/>
              </a:spcAft>
              <a:buClr>
                <a:srgbClr val="434343"/>
              </a:buClr>
              <a:buSzPts val="2800"/>
              <a:buNone/>
              <a:defRPr sz="2800">
                <a:solidFill>
                  <a:srgbClr val="434343"/>
                </a:solidFill>
              </a:defRPr>
            </a:lvl6pPr>
            <a:lvl7pPr lvl="6" rtl="0">
              <a:lnSpc>
                <a:spcPct val="100000"/>
              </a:lnSpc>
              <a:spcBef>
                <a:spcPts val="0"/>
              </a:spcBef>
              <a:spcAft>
                <a:spcPts val="0"/>
              </a:spcAft>
              <a:buClr>
                <a:srgbClr val="434343"/>
              </a:buClr>
              <a:buSzPts val="2800"/>
              <a:buNone/>
              <a:defRPr sz="2800">
                <a:solidFill>
                  <a:srgbClr val="434343"/>
                </a:solidFill>
              </a:defRPr>
            </a:lvl7pPr>
            <a:lvl8pPr lvl="7" rtl="0">
              <a:lnSpc>
                <a:spcPct val="100000"/>
              </a:lnSpc>
              <a:spcBef>
                <a:spcPts val="0"/>
              </a:spcBef>
              <a:spcAft>
                <a:spcPts val="0"/>
              </a:spcAft>
              <a:buClr>
                <a:srgbClr val="434343"/>
              </a:buClr>
              <a:buSzPts val="2800"/>
              <a:buNone/>
              <a:defRPr sz="2800">
                <a:solidFill>
                  <a:srgbClr val="434343"/>
                </a:solidFill>
              </a:defRPr>
            </a:lvl8pPr>
            <a:lvl9pPr lvl="8" rtl="0">
              <a:lnSpc>
                <a:spcPct val="100000"/>
              </a:lnSpc>
              <a:spcBef>
                <a:spcPts val="0"/>
              </a:spcBef>
              <a:spcAft>
                <a:spcPts val="0"/>
              </a:spcAft>
              <a:buClr>
                <a:srgbClr val="434343"/>
              </a:buClr>
              <a:buSzPts val="2800"/>
              <a:buNone/>
              <a:defRPr sz="2800">
                <a:solidFill>
                  <a:srgbClr val="434343"/>
                </a:solidFill>
              </a:defRPr>
            </a:lvl9pPr>
          </a:lstStyle>
          <a:p>
            <a:endParaRPr/>
          </a:p>
        </p:txBody>
      </p:sp>
      <p:cxnSp>
        <p:nvCxnSpPr>
          <p:cNvPr id="11" name="Google Shape;11;p2"/>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cxnSp>
        <p:nvCxnSpPr>
          <p:cNvPr id="12" name="Google Shape;12;p2"/>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long list">
  <p:cSld name="BLANK_1">
    <p:spTree>
      <p:nvGrpSpPr>
        <p:cNvPr id="1" name="Shape 57"/>
        <p:cNvGrpSpPr/>
        <p:nvPr/>
      </p:nvGrpSpPr>
      <p:grpSpPr>
        <a:xfrm>
          <a:off x="0" y="0"/>
          <a:ext cx="0" cy="0"/>
          <a:chOff x="0" y="0"/>
          <a:chExt cx="0" cy="0"/>
        </a:xfrm>
      </p:grpSpPr>
      <p:sp>
        <p:nvSpPr>
          <p:cNvPr id="58" name="Google Shape;58;p13"/>
          <p:cNvSpPr/>
          <p:nvPr/>
        </p:nvSpPr>
        <p:spPr>
          <a:xfrm>
            <a:off x="718225" y="483900"/>
            <a:ext cx="7703700" cy="457200"/>
          </a:xfrm>
          <a:prstGeom prst="roundRect">
            <a:avLst>
              <a:gd name="adj" fmla="val 50000"/>
            </a:avLst>
          </a:prstGeom>
          <a:gradFill>
            <a:gsLst>
              <a:gs pos="0">
                <a:schemeClr val="accent5"/>
              </a:gs>
              <a:gs pos="100000">
                <a:schemeClr val="accent4"/>
              </a:gs>
            </a:gsLst>
            <a:lin ang="5400700" scaled="0"/>
          </a:gradFill>
          <a:ln>
            <a:noFill/>
          </a:ln>
          <a:effectLst>
            <a:outerShdw blurRad="71438" dist="9525" dir="396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txBox="1">
            <a:spLocks noGrp="1"/>
          </p:cNvSpPr>
          <p:nvPr>
            <p:ph type="body" idx="1"/>
          </p:nvPr>
        </p:nvSpPr>
        <p:spPr>
          <a:xfrm>
            <a:off x="720000" y="1249325"/>
            <a:ext cx="7703700" cy="3206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60" name="Google Shape;60;p13"/>
          <p:cNvSpPr txBox="1">
            <a:spLocks noGrp="1"/>
          </p:cNvSpPr>
          <p:nvPr>
            <p:ph type="ctrTitle"/>
          </p:nvPr>
        </p:nvSpPr>
        <p:spPr>
          <a:xfrm>
            <a:off x="2756350" y="529100"/>
            <a:ext cx="3631200" cy="366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EFEBD7"/>
              </a:buClr>
              <a:buSzPts val="2400"/>
              <a:buNone/>
              <a:defRPr sz="2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cxnSp>
        <p:nvCxnSpPr>
          <p:cNvPr id="61" name="Google Shape;61;p13"/>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genda">
  <p:cSld name="BLANK_1_2">
    <p:spTree>
      <p:nvGrpSpPr>
        <p:cNvPr id="1" name="Shape 62"/>
        <p:cNvGrpSpPr/>
        <p:nvPr/>
      </p:nvGrpSpPr>
      <p:grpSpPr>
        <a:xfrm>
          <a:off x="0" y="0"/>
          <a:ext cx="0" cy="0"/>
          <a:chOff x="0" y="0"/>
          <a:chExt cx="0" cy="0"/>
        </a:xfrm>
      </p:grpSpPr>
      <p:sp>
        <p:nvSpPr>
          <p:cNvPr id="63" name="Google Shape;63;p14"/>
          <p:cNvSpPr txBox="1">
            <a:spLocks noGrp="1"/>
          </p:cNvSpPr>
          <p:nvPr>
            <p:ph type="ctrTitle"/>
          </p:nvPr>
        </p:nvSpPr>
        <p:spPr>
          <a:xfrm>
            <a:off x="1049675" y="974800"/>
            <a:ext cx="3075600" cy="360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
              <a:buNone/>
              <a:defRPr sz="18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64" name="Google Shape;64;p14"/>
          <p:cNvSpPr txBox="1">
            <a:spLocks noGrp="1"/>
          </p:cNvSpPr>
          <p:nvPr>
            <p:ph type="subTitle" idx="1"/>
          </p:nvPr>
        </p:nvSpPr>
        <p:spPr>
          <a:xfrm>
            <a:off x="1049714" y="1312450"/>
            <a:ext cx="30756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200">
                <a:latin typeface="Roboto Slab Regular"/>
                <a:ea typeface="Roboto Slab Regular"/>
                <a:cs typeface="Roboto Slab Regular"/>
                <a:sym typeface="Roboto Slab Regular"/>
              </a:defRPr>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65" name="Google Shape;65;p14"/>
          <p:cNvSpPr txBox="1">
            <a:spLocks noGrp="1"/>
          </p:cNvSpPr>
          <p:nvPr>
            <p:ph type="ctrTitle" idx="2"/>
          </p:nvPr>
        </p:nvSpPr>
        <p:spPr>
          <a:xfrm>
            <a:off x="5018138" y="974800"/>
            <a:ext cx="3075600" cy="360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
              <a:buNone/>
              <a:defRPr sz="18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66" name="Google Shape;66;p14"/>
          <p:cNvSpPr txBox="1">
            <a:spLocks noGrp="1"/>
          </p:cNvSpPr>
          <p:nvPr>
            <p:ph type="subTitle" idx="3"/>
          </p:nvPr>
        </p:nvSpPr>
        <p:spPr>
          <a:xfrm>
            <a:off x="5018165" y="1312450"/>
            <a:ext cx="30756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200">
                <a:latin typeface="Roboto Slab Regular"/>
                <a:ea typeface="Roboto Slab Regular"/>
                <a:cs typeface="Roboto Slab Regular"/>
                <a:sym typeface="Roboto Slab Regular"/>
              </a:defRPr>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67" name="Google Shape;67;p14"/>
          <p:cNvSpPr txBox="1">
            <a:spLocks noGrp="1"/>
          </p:cNvSpPr>
          <p:nvPr>
            <p:ph type="ctrTitle" idx="4"/>
          </p:nvPr>
        </p:nvSpPr>
        <p:spPr>
          <a:xfrm>
            <a:off x="1049675" y="2116723"/>
            <a:ext cx="3075600" cy="360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
              <a:buNone/>
              <a:defRPr sz="18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68" name="Google Shape;68;p14"/>
          <p:cNvSpPr txBox="1">
            <a:spLocks noGrp="1"/>
          </p:cNvSpPr>
          <p:nvPr>
            <p:ph type="subTitle" idx="5"/>
          </p:nvPr>
        </p:nvSpPr>
        <p:spPr>
          <a:xfrm>
            <a:off x="1049714" y="2454375"/>
            <a:ext cx="30756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200">
                <a:latin typeface="Roboto Slab Regular"/>
                <a:ea typeface="Roboto Slab Regular"/>
                <a:cs typeface="Roboto Slab Regular"/>
                <a:sym typeface="Roboto Slab Regular"/>
              </a:defRPr>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69" name="Google Shape;69;p14"/>
          <p:cNvSpPr txBox="1">
            <a:spLocks noGrp="1"/>
          </p:cNvSpPr>
          <p:nvPr>
            <p:ph type="ctrTitle" idx="6"/>
          </p:nvPr>
        </p:nvSpPr>
        <p:spPr>
          <a:xfrm>
            <a:off x="5018138" y="2116723"/>
            <a:ext cx="3075600" cy="360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
              <a:buNone/>
              <a:defRPr sz="18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0" name="Google Shape;70;p14"/>
          <p:cNvSpPr txBox="1">
            <a:spLocks noGrp="1"/>
          </p:cNvSpPr>
          <p:nvPr>
            <p:ph type="subTitle" idx="7"/>
          </p:nvPr>
        </p:nvSpPr>
        <p:spPr>
          <a:xfrm>
            <a:off x="5018165" y="2454375"/>
            <a:ext cx="30756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200">
                <a:latin typeface="Roboto Slab Regular"/>
                <a:ea typeface="Roboto Slab Regular"/>
                <a:cs typeface="Roboto Slab Regular"/>
                <a:sym typeface="Roboto Slab Regular"/>
              </a:defRPr>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71" name="Google Shape;71;p14"/>
          <p:cNvSpPr txBox="1">
            <a:spLocks noGrp="1"/>
          </p:cNvSpPr>
          <p:nvPr>
            <p:ph type="ctrTitle" idx="8"/>
          </p:nvPr>
        </p:nvSpPr>
        <p:spPr>
          <a:xfrm>
            <a:off x="1049675" y="3258646"/>
            <a:ext cx="3075600" cy="360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
              <a:buNone/>
              <a:defRPr sz="18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 name="Google Shape;72;p14"/>
          <p:cNvSpPr txBox="1">
            <a:spLocks noGrp="1"/>
          </p:cNvSpPr>
          <p:nvPr>
            <p:ph type="subTitle" idx="9"/>
          </p:nvPr>
        </p:nvSpPr>
        <p:spPr>
          <a:xfrm>
            <a:off x="1049714" y="3596299"/>
            <a:ext cx="30756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200">
                <a:latin typeface="Roboto Slab Regular"/>
                <a:ea typeface="Roboto Slab Regular"/>
                <a:cs typeface="Roboto Slab Regular"/>
                <a:sym typeface="Roboto Slab Regular"/>
              </a:defRPr>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73" name="Google Shape;73;p14"/>
          <p:cNvSpPr txBox="1">
            <a:spLocks noGrp="1"/>
          </p:cNvSpPr>
          <p:nvPr>
            <p:ph type="ctrTitle" idx="13"/>
          </p:nvPr>
        </p:nvSpPr>
        <p:spPr>
          <a:xfrm>
            <a:off x="5018138" y="3258646"/>
            <a:ext cx="3075600" cy="360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
              <a:buNone/>
              <a:defRPr sz="18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4" name="Google Shape;74;p14"/>
          <p:cNvSpPr txBox="1">
            <a:spLocks noGrp="1"/>
          </p:cNvSpPr>
          <p:nvPr>
            <p:ph type="subTitle" idx="14"/>
          </p:nvPr>
        </p:nvSpPr>
        <p:spPr>
          <a:xfrm>
            <a:off x="5018165" y="3596299"/>
            <a:ext cx="30756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000"/>
              <a:buNone/>
              <a:defRPr sz="1200">
                <a:latin typeface="Roboto Slab Regular"/>
                <a:ea typeface="Roboto Slab Regular"/>
                <a:cs typeface="Roboto Slab Regular"/>
                <a:sym typeface="Roboto Slab Regular"/>
              </a:defRPr>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cxnSp>
        <p:nvCxnSpPr>
          <p:cNvPr id="75" name="Google Shape;75;p14"/>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hree columns">
  <p:cSld name="BLANK_1_1">
    <p:spTree>
      <p:nvGrpSpPr>
        <p:cNvPr id="1" name="Shape 76"/>
        <p:cNvGrpSpPr/>
        <p:nvPr/>
      </p:nvGrpSpPr>
      <p:grpSpPr>
        <a:xfrm>
          <a:off x="0" y="0"/>
          <a:ext cx="0" cy="0"/>
          <a:chOff x="0" y="0"/>
          <a:chExt cx="0" cy="0"/>
        </a:xfrm>
      </p:grpSpPr>
      <p:sp>
        <p:nvSpPr>
          <p:cNvPr id="77" name="Google Shape;77;p15"/>
          <p:cNvSpPr/>
          <p:nvPr/>
        </p:nvSpPr>
        <p:spPr>
          <a:xfrm>
            <a:off x="718225" y="483900"/>
            <a:ext cx="7703700" cy="457200"/>
          </a:xfrm>
          <a:prstGeom prst="roundRect">
            <a:avLst>
              <a:gd name="adj" fmla="val 50000"/>
            </a:avLst>
          </a:prstGeom>
          <a:gradFill>
            <a:gsLst>
              <a:gs pos="0">
                <a:schemeClr val="accent5"/>
              </a:gs>
              <a:gs pos="100000">
                <a:schemeClr val="accent4"/>
              </a:gs>
            </a:gsLst>
            <a:lin ang="5400700" scaled="0"/>
          </a:gradFill>
          <a:ln>
            <a:noFill/>
          </a:ln>
          <a:effectLst>
            <a:outerShdw blurRad="42863" dist="9525" dir="540001"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5"/>
          <p:cNvSpPr txBox="1">
            <a:spLocks noGrp="1"/>
          </p:cNvSpPr>
          <p:nvPr>
            <p:ph type="ctrTitle"/>
          </p:nvPr>
        </p:nvSpPr>
        <p:spPr>
          <a:xfrm>
            <a:off x="978501" y="2856050"/>
            <a:ext cx="1637100" cy="421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1800"/>
              <a:buNone/>
              <a:defRPr sz="2400"/>
            </a:lvl1pPr>
            <a:lvl2pPr lvl="1" algn="ctr" rtl="0">
              <a:spcBef>
                <a:spcPts val="0"/>
              </a:spcBef>
              <a:spcAft>
                <a:spcPts val="0"/>
              </a:spcAft>
              <a:buSzPts val="1800"/>
              <a:buFont typeface="DM Sans"/>
              <a:buNone/>
              <a:defRPr sz="1800">
                <a:latin typeface="DM Sans"/>
                <a:ea typeface="DM Sans"/>
                <a:cs typeface="DM Sans"/>
                <a:sym typeface="DM Sans"/>
              </a:defRPr>
            </a:lvl2pPr>
            <a:lvl3pPr lvl="2" algn="ctr" rtl="0">
              <a:spcBef>
                <a:spcPts val="0"/>
              </a:spcBef>
              <a:spcAft>
                <a:spcPts val="0"/>
              </a:spcAft>
              <a:buSzPts val="1800"/>
              <a:buFont typeface="DM Sans"/>
              <a:buNone/>
              <a:defRPr sz="1800">
                <a:latin typeface="DM Sans"/>
                <a:ea typeface="DM Sans"/>
                <a:cs typeface="DM Sans"/>
                <a:sym typeface="DM Sans"/>
              </a:defRPr>
            </a:lvl3pPr>
            <a:lvl4pPr lvl="3" algn="ctr" rtl="0">
              <a:spcBef>
                <a:spcPts val="0"/>
              </a:spcBef>
              <a:spcAft>
                <a:spcPts val="0"/>
              </a:spcAft>
              <a:buSzPts val="1800"/>
              <a:buFont typeface="DM Sans"/>
              <a:buNone/>
              <a:defRPr sz="1800">
                <a:latin typeface="DM Sans"/>
                <a:ea typeface="DM Sans"/>
                <a:cs typeface="DM Sans"/>
                <a:sym typeface="DM Sans"/>
              </a:defRPr>
            </a:lvl4pPr>
            <a:lvl5pPr lvl="4" algn="ctr" rtl="0">
              <a:spcBef>
                <a:spcPts val="0"/>
              </a:spcBef>
              <a:spcAft>
                <a:spcPts val="0"/>
              </a:spcAft>
              <a:buSzPts val="1800"/>
              <a:buFont typeface="DM Sans"/>
              <a:buNone/>
              <a:defRPr sz="1800">
                <a:latin typeface="DM Sans"/>
                <a:ea typeface="DM Sans"/>
                <a:cs typeface="DM Sans"/>
                <a:sym typeface="DM Sans"/>
              </a:defRPr>
            </a:lvl5pPr>
            <a:lvl6pPr lvl="5" algn="ctr" rtl="0">
              <a:spcBef>
                <a:spcPts val="0"/>
              </a:spcBef>
              <a:spcAft>
                <a:spcPts val="0"/>
              </a:spcAft>
              <a:buSzPts val="1800"/>
              <a:buFont typeface="DM Sans"/>
              <a:buNone/>
              <a:defRPr sz="1800">
                <a:latin typeface="DM Sans"/>
                <a:ea typeface="DM Sans"/>
                <a:cs typeface="DM Sans"/>
                <a:sym typeface="DM Sans"/>
              </a:defRPr>
            </a:lvl6pPr>
            <a:lvl7pPr lvl="6" algn="ctr" rtl="0">
              <a:spcBef>
                <a:spcPts val="0"/>
              </a:spcBef>
              <a:spcAft>
                <a:spcPts val="0"/>
              </a:spcAft>
              <a:buSzPts val="1800"/>
              <a:buFont typeface="DM Sans"/>
              <a:buNone/>
              <a:defRPr sz="1800">
                <a:latin typeface="DM Sans"/>
                <a:ea typeface="DM Sans"/>
                <a:cs typeface="DM Sans"/>
                <a:sym typeface="DM Sans"/>
              </a:defRPr>
            </a:lvl7pPr>
            <a:lvl8pPr lvl="7" algn="ctr" rtl="0">
              <a:spcBef>
                <a:spcPts val="0"/>
              </a:spcBef>
              <a:spcAft>
                <a:spcPts val="0"/>
              </a:spcAft>
              <a:buSzPts val="1800"/>
              <a:buFont typeface="DM Sans"/>
              <a:buNone/>
              <a:defRPr sz="1800">
                <a:latin typeface="DM Sans"/>
                <a:ea typeface="DM Sans"/>
                <a:cs typeface="DM Sans"/>
                <a:sym typeface="DM Sans"/>
              </a:defRPr>
            </a:lvl8pPr>
            <a:lvl9pPr lvl="8" algn="ctr" rtl="0">
              <a:spcBef>
                <a:spcPts val="0"/>
              </a:spcBef>
              <a:spcAft>
                <a:spcPts val="0"/>
              </a:spcAft>
              <a:buSzPts val="1800"/>
              <a:buFont typeface="DM Sans"/>
              <a:buNone/>
              <a:defRPr sz="1800">
                <a:latin typeface="DM Sans"/>
                <a:ea typeface="DM Sans"/>
                <a:cs typeface="DM Sans"/>
                <a:sym typeface="DM Sans"/>
              </a:defRPr>
            </a:lvl9pPr>
          </a:lstStyle>
          <a:p>
            <a:endParaRPr/>
          </a:p>
        </p:txBody>
      </p:sp>
      <p:sp>
        <p:nvSpPr>
          <p:cNvPr id="79" name="Google Shape;79;p15"/>
          <p:cNvSpPr txBox="1">
            <a:spLocks noGrp="1"/>
          </p:cNvSpPr>
          <p:nvPr>
            <p:ph type="subTitle" idx="1"/>
          </p:nvPr>
        </p:nvSpPr>
        <p:spPr>
          <a:xfrm>
            <a:off x="720050" y="3347050"/>
            <a:ext cx="2154000" cy="775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300">
                <a:solidFill>
                  <a:schemeClr val="dk1"/>
                </a:solidFill>
              </a:defRPr>
            </a:lvl1pPr>
            <a:lvl2pPr lvl="1" algn="ctr" rtl="0">
              <a:lnSpc>
                <a:spcPct val="100000"/>
              </a:lnSpc>
              <a:spcBef>
                <a:spcPts val="1600"/>
              </a:spcBef>
              <a:spcAft>
                <a:spcPts val="0"/>
              </a:spcAft>
              <a:buNone/>
              <a:defRPr sz="1300">
                <a:solidFill>
                  <a:schemeClr val="dk1"/>
                </a:solidFill>
              </a:defRPr>
            </a:lvl2pPr>
            <a:lvl3pPr lvl="2" algn="ctr" rtl="0">
              <a:lnSpc>
                <a:spcPct val="100000"/>
              </a:lnSpc>
              <a:spcBef>
                <a:spcPts val="1600"/>
              </a:spcBef>
              <a:spcAft>
                <a:spcPts val="0"/>
              </a:spcAft>
              <a:buNone/>
              <a:defRPr sz="1300">
                <a:solidFill>
                  <a:schemeClr val="dk1"/>
                </a:solidFill>
              </a:defRPr>
            </a:lvl3pPr>
            <a:lvl4pPr lvl="3" algn="ctr" rtl="0">
              <a:lnSpc>
                <a:spcPct val="100000"/>
              </a:lnSpc>
              <a:spcBef>
                <a:spcPts val="1600"/>
              </a:spcBef>
              <a:spcAft>
                <a:spcPts val="0"/>
              </a:spcAft>
              <a:buNone/>
              <a:defRPr sz="1300">
                <a:solidFill>
                  <a:schemeClr val="dk1"/>
                </a:solidFill>
              </a:defRPr>
            </a:lvl4pPr>
            <a:lvl5pPr lvl="4" algn="ctr" rtl="0">
              <a:lnSpc>
                <a:spcPct val="100000"/>
              </a:lnSpc>
              <a:spcBef>
                <a:spcPts val="1600"/>
              </a:spcBef>
              <a:spcAft>
                <a:spcPts val="0"/>
              </a:spcAft>
              <a:buNone/>
              <a:defRPr sz="1300">
                <a:solidFill>
                  <a:schemeClr val="dk1"/>
                </a:solidFill>
              </a:defRPr>
            </a:lvl5pPr>
            <a:lvl6pPr lvl="5" algn="ctr" rtl="0">
              <a:lnSpc>
                <a:spcPct val="100000"/>
              </a:lnSpc>
              <a:spcBef>
                <a:spcPts val="1600"/>
              </a:spcBef>
              <a:spcAft>
                <a:spcPts val="0"/>
              </a:spcAft>
              <a:buNone/>
              <a:defRPr sz="1300">
                <a:solidFill>
                  <a:schemeClr val="dk1"/>
                </a:solidFill>
              </a:defRPr>
            </a:lvl6pPr>
            <a:lvl7pPr lvl="6" algn="ctr" rtl="0">
              <a:lnSpc>
                <a:spcPct val="100000"/>
              </a:lnSpc>
              <a:spcBef>
                <a:spcPts val="1600"/>
              </a:spcBef>
              <a:spcAft>
                <a:spcPts val="0"/>
              </a:spcAft>
              <a:buNone/>
              <a:defRPr sz="1300">
                <a:solidFill>
                  <a:schemeClr val="dk1"/>
                </a:solidFill>
              </a:defRPr>
            </a:lvl7pPr>
            <a:lvl8pPr lvl="7" algn="ctr" rtl="0">
              <a:lnSpc>
                <a:spcPct val="100000"/>
              </a:lnSpc>
              <a:spcBef>
                <a:spcPts val="1600"/>
              </a:spcBef>
              <a:spcAft>
                <a:spcPts val="0"/>
              </a:spcAft>
              <a:buNone/>
              <a:defRPr sz="1300">
                <a:solidFill>
                  <a:schemeClr val="dk1"/>
                </a:solidFill>
              </a:defRPr>
            </a:lvl8pPr>
            <a:lvl9pPr lvl="8" algn="ctr" rtl="0">
              <a:lnSpc>
                <a:spcPct val="100000"/>
              </a:lnSpc>
              <a:spcBef>
                <a:spcPts val="1600"/>
              </a:spcBef>
              <a:spcAft>
                <a:spcPts val="1600"/>
              </a:spcAft>
              <a:buNone/>
              <a:defRPr sz="1300">
                <a:solidFill>
                  <a:schemeClr val="dk1"/>
                </a:solidFill>
              </a:defRPr>
            </a:lvl9pPr>
          </a:lstStyle>
          <a:p>
            <a:endParaRPr/>
          </a:p>
        </p:txBody>
      </p:sp>
      <p:sp>
        <p:nvSpPr>
          <p:cNvPr id="80" name="Google Shape;80;p15"/>
          <p:cNvSpPr txBox="1">
            <a:spLocks noGrp="1"/>
          </p:cNvSpPr>
          <p:nvPr>
            <p:ph type="ctrTitle" idx="2"/>
          </p:nvPr>
        </p:nvSpPr>
        <p:spPr>
          <a:xfrm>
            <a:off x="3758274" y="2856050"/>
            <a:ext cx="1637100" cy="421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1800"/>
              <a:buNone/>
              <a:defRPr sz="2400"/>
            </a:lvl1pPr>
            <a:lvl2pPr lvl="1" algn="ctr" rtl="0">
              <a:spcBef>
                <a:spcPts val="0"/>
              </a:spcBef>
              <a:spcAft>
                <a:spcPts val="0"/>
              </a:spcAft>
              <a:buSzPts val="1800"/>
              <a:buFont typeface="DM Sans"/>
              <a:buNone/>
              <a:defRPr sz="1800">
                <a:latin typeface="DM Sans"/>
                <a:ea typeface="DM Sans"/>
                <a:cs typeface="DM Sans"/>
                <a:sym typeface="DM Sans"/>
              </a:defRPr>
            </a:lvl2pPr>
            <a:lvl3pPr lvl="2" algn="ctr" rtl="0">
              <a:spcBef>
                <a:spcPts val="0"/>
              </a:spcBef>
              <a:spcAft>
                <a:spcPts val="0"/>
              </a:spcAft>
              <a:buSzPts val="1800"/>
              <a:buFont typeface="DM Sans"/>
              <a:buNone/>
              <a:defRPr sz="1800">
                <a:latin typeface="DM Sans"/>
                <a:ea typeface="DM Sans"/>
                <a:cs typeface="DM Sans"/>
                <a:sym typeface="DM Sans"/>
              </a:defRPr>
            </a:lvl3pPr>
            <a:lvl4pPr lvl="3" algn="ctr" rtl="0">
              <a:spcBef>
                <a:spcPts val="0"/>
              </a:spcBef>
              <a:spcAft>
                <a:spcPts val="0"/>
              </a:spcAft>
              <a:buSzPts val="1800"/>
              <a:buFont typeface="DM Sans"/>
              <a:buNone/>
              <a:defRPr sz="1800">
                <a:latin typeface="DM Sans"/>
                <a:ea typeface="DM Sans"/>
                <a:cs typeface="DM Sans"/>
                <a:sym typeface="DM Sans"/>
              </a:defRPr>
            </a:lvl4pPr>
            <a:lvl5pPr lvl="4" algn="ctr" rtl="0">
              <a:spcBef>
                <a:spcPts val="0"/>
              </a:spcBef>
              <a:spcAft>
                <a:spcPts val="0"/>
              </a:spcAft>
              <a:buSzPts val="1800"/>
              <a:buFont typeface="DM Sans"/>
              <a:buNone/>
              <a:defRPr sz="1800">
                <a:latin typeface="DM Sans"/>
                <a:ea typeface="DM Sans"/>
                <a:cs typeface="DM Sans"/>
                <a:sym typeface="DM Sans"/>
              </a:defRPr>
            </a:lvl5pPr>
            <a:lvl6pPr lvl="5" algn="ctr" rtl="0">
              <a:spcBef>
                <a:spcPts val="0"/>
              </a:spcBef>
              <a:spcAft>
                <a:spcPts val="0"/>
              </a:spcAft>
              <a:buSzPts val="1800"/>
              <a:buFont typeface="DM Sans"/>
              <a:buNone/>
              <a:defRPr sz="1800">
                <a:latin typeface="DM Sans"/>
                <a:ea typeface="DM Sans"/>
                <a:cs typeface="DM Sans"/>
                <a:sym typeface="DM Sans"/>
              </a:defRPr>
            </a:lvl6pPr>
            <a:lvl7pPr lvl="6" algn="ctr" rtl="0">
              <a:spcBef>
                <a:spcPts val="0"/>
              </a:spcBef>
              <a:spcAft>
                <a:spcPts val="0"/>
              </a:spcAft>
              <a:buSzPts val="1800"/>
              <a:buFont typeface="DM Sans"/>
              <a:buNone/>
              <a:defRPr sz="1800">
                <a:latin typeface="DM Sans"/>
                <a:ea typeface="DM Sans"/>
                <a:cs typeface="DM Sans"/>
                <a:sym typeface="DM Sans"/>
              </a:defRPr>
            </a:lvl7pPr>
            <a:lvl8pPr lvl="7" algn="ctr" rtl="0">
              <a:spcBef>
                <a:spcPts val="0"/>
              </a:spcBef>
              <a:spcAft>
                <a:spcPts val="0"/>
              </a:spcAft>
              <a:buSzPts val="1800"/>
              <a:buFont typeface="DM Sans"/>
              <a:buNone/>
              <a:defRPr sz="1800">
                <a:latin typeface="DM Sans"/>
                <a:ea typeface="DM Sans"/>
                <a:cs typeface="DM Sans"/>
                <a:sym typeface="DM Sans"/>
              </a:defRPr>
            </a:lvl8pPr>
            <a:lvl9pPr lvl="8" algn="ctr" rtl="0">
              <a:spcBef>
                <a:spcPts val="0"/>
              </a:spcBef>
              <a:spcAft>
                <a:spcPts val="0"/>
              </a:spcAft>
              <a:buSzPts val="1800"/>
              <a:buFont typeface="DM Sans"/>
              <a:buNone/>
              <a:defRPr sz="1800">
                <a:latin typeface="DM Sans"/>
                <a:ea typeface="DM Sans"/>
                <a:cs typeface="DM Sans"/>
                <a:sym typeface="DM Sans"/>
              </a:defRPr>
            </a:lvl9pPr>
          </a:lstStyle>
          <a:p>
            <a:endParaRPr/>
          </a:p>
        </p:txBody>
      </p:sp>
      <p:sp>
        <p:nvSpPr>
          <p:cNvPr id="81" name="Google Shape;81;p15"/>
          <p:cNvSpPr txBox="1">
            <a:spLocks noGrp="1"/>
          </p:cNvSpPr>
          <p:nvPr>
            <p:ph type="subTitle" idx="3"/>
          </p:nvPr>
        </p:nvSpPr>
        <p:spPr>
          <a:xfrm>
            <a:off x="3494963" y="3347050"/>
            <a:ext cx="2154000" cy="775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300">
                <a:solidFill>
                  <a:schemeClr val="dk1"/>
                </a:solidFill>
              </a:defRPr>
            </a:lvl1pPr>
            <a:lvl2pPr lvl="1" algn="ctr" rtl="0">
              <a:lnSpc>
                <a:spcPct val="100000"/>
              </a:lnSpc>
              <a:spcBef>
                <a:spcPts val="1600"/>
              </a:spcBef>
              <a:spcAft>
                <a:spcPts val="0"/>
              </a:spcAft>
              <a:buNone/>
              <a:defRPr sz="1300">
                <a:solidFill>
                  <a:schemeClr val="dk1"/>
                </a:solidFill>
              </a:defRPr>
            </a:lvl2pPr>
            <a:lvl3pPr lvl="2" algn="ctr" rtl="0">
              <a:lnSpc>
                <a:spcPct val="100000"/>
              </a:lnSpc>
              <a:spcBef>
                <a:spcPts val="1600"/>
              </a:spcBef>
              <a:spcAft>
                <a:spcPts val="0"/>
              </a:spcAft>
              <a:buNone/>
              <a:defRPr sz="1300">
                <a:solidFill>
                  <a:schemeClr val="dk1"/>
                </a:solidFill>
              </a:defRPr>
            </a:lvl3pPr>
            <a:lvl4pPr lvl="3" algn="ctr" rtl="0">
              <a:lnSpc>
                <a:spcPct val="100000"/>
              </a:lnSpc>
              <a:spcBef>
                <a:spcPts val="1600"/>
              </a:spcBef>
              <a:spcAft>
                <a:spcPts val="0"/>
              </a:spcAft>
              <a:buNone/>
              <a:defRPr sz="1300">
                <a:solidFill>
                  <a:schemeClr val="dk1"/>
                </a:solidFill>
              </a:defRPr>
            </a:lvl4pPr>
            <a:lvl5pPr lvl="4" algn="ctr" rtl="0">
              <a:lnSpc>
                <a:spcPct val="100000"/>
              </a:lnSpc>
              <a:spcBef>
                <a:spcPts val="1600"/>
              </a:spcBef>
              <a:spcAft>
                <a:spcPts val="0"/>
              </a:spcAft>
              <a:buNone/>
              <a:defRPr sz="1300">
                <a:solidFill>
                  <a:schemeClr val="dk1"/>
                </a:solidFill>
              </a:defRPr>
            </a:lvl5pPr>
            <a:lvl6pPr lvl="5" algn="ctr" rtl="0">
              <a:lnSpc>
                <a:spcPct val="100000"/>
              </a:lnSpc>
              <a:spcBef>
                <a:spcPts val="1600"/>
              </a:spcBef>
              <a:spcAft>
                <a:spcPts val="0"/>
              </a:spcAft>
              <a:buNone/>
              <a:defRPr sz="1300">
                <a:solidFill>
                  <a:schemeClr val="dk1"/>
                </a:solidFill>
              </a:defRPr>
            </a:lvl6pPr>
            <a:lvl7pPr lvl="6" algn="ctr" rtl="0">
              <a:lnSpc>
                <a:spcPct val="100000"/>
              </a:lnSpc>
              <a:spcBef>
                <a:spcPts val="1600"/>
              </a:spcBef>
              <a:spcAft>
                <a:spcPts val="0"/>
              </a:spcAft>
              <a:buNone/>
              <a:defRPr sz="1300">
                <a:solidFill>
                  <a:schemeClr val="dk1"/>
                </a:solidFill>
              </a:defRPr>
            </a:lvl7pPr>
            <a:lvl8pPr lvl="7" algn="ctr" rtl="0">
              <a:lnSpc>
                <a:spcPct val="100000"/>
              </a:lnSpc>
              <a:spcBef>
                <a:spcPts val="1600"/>
              </a:spcBef>
              <a:spcAft>
                <a:spcPts val="0"/>
              </a:spcAft>
              <a:buNone/>
              <a:defRPr sz="1300">
                <a:solidFill>
                  <a:schemeClr val="dk1"/>
                </a:solidFill>
              </a:defRPr>
            </a:lvl8pPr>
            <a:lvl9pPr lvl="8" algn="ctr" rtl="0">
              <a:lnSpc>
                <a:spcPct val="100000"/>
              </a:lnSpc>
              <a:spcBef>
                <a:spcPts val="1600"/>
              </a:spcBef>
              <a:spcAft>
                <a:spcPts val="1600"/>
              </a:spcAft>
              <a:buNone/>
              <a:defRPr sz="1300">
                <a:solidFill>
                  <a:schemeClr val="dk1"/>
                </a:solidFill>
              </a:defRPr>
            </a:lvl9pPr>
          </a:lstStyle>
          <a:p>
            <a:endParaRPr/>
          </a:p>
        </p:txBody>
      </p:sp>
      <p:sp>
        <p:nvSpPr>
          <p:cNvPr id="82" name="Google Shape;82;p15"/>
          <p:cNvSpPr txBox="1">
            <a:spLocks noGrp="1"/>
          </p:cNvSpPr>
          <p:nvPr>
            <p:ph type="ctrTitle" idx="4"/>
          </p:nvPr>
        </p:nvSpPr>
        <p:spPr>
          <a:xfrm>
            <a:off x="6538050" y="2856050"/>
            <a:ext cx="1637100" cy="421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1800"/>
              <a:buNone/>
              <a:defRPr sz="2400"/>
            </a:lvl1pPr>
            <a:lvl2pPr lvl="1" algn="ctr" rtl="0">
              <a:spcBef>
                <a:spcPts val="0"/>
              </a:spcBef>
              <a:spcAft>
                <a:spcPts val="0"/>
              </a:spcAft>
              <a:buSzPts val="1800"/>
              <a:buFont typeface="DM Sans"/>
              <a:buNone/>
              <a:defRPr sz="1800">
                <a:latin typeface="DM Sans"/>
                <a:ea typeface="DM Sans"/>
                <a:cs typeface="DM Sans"/>
                <a:sym typeface="DM Sans"/>
              </a:defRPr>
            </a:lvl2pPr>
            <a:lvl3pPr lvl="2" algn="ctr" rtl="0">
              <a:spcBef>
                <a:spcPts val="0"/>
              </a:spcBef>
              <a:spcAft>
                <a:spcPts val="0"/>
              </a:spcAft>
              <a:buSzPts val="1800"/>
              <a:buFont typeface="DM Sans"/>
              <a:buNone/>
              <a:defRPr sz="1800">
                <a:latin typeface="DM Sans"/>
                <a:ea typeface="DM Sans"/>
                <a:cs typeface="DM Sans"/>
                <a:sym typeface="DM Sans"/>
              </a:defRPr>
            </a:lvl3pPr>
            <a:lvl4pPr lvl="3" algn="ctr" rtl="0">
              <a:spcBef>
                <a:spcPts val="0"/>
              </a:spcBef>
              <a:spcAft>
                <a:spcPts val="0"/>
              </a:spcAft>
              <a:buSzPts val="1800"/>
              <a:buFont typeface="DM Sans"/>
              <a:buNone/>
              <a:defRPr sz="1800">
                <a:latin typeface="DM Sans"/>
                <a:ea typeface="DM Sans"/>
                <a:cs typeface="DM Sans"/>
                <a:sym typeface="DM Sans"/>
              </a:defRPr>
            </a:lvl4pPr>
            <a:lvl5pPr lvl="4" algn="ctr" rtl="0">
              <a:spcBef>
                <a:spcPts val="0"/>
              </a:spcBef>
              <a:spcAft>
                <a:spcPts val="0"/>
              </a:spcAft>
              <a:buSzPts val="1800"/>
              <a:buFont typeface="DM Sans"/>
              <a:buNone/>
              <a:defRPr sz="1800">
                <a:latin typeface="DM Sans"/>
                <a:ea typeface="DM Sans"/>
                <a:cs typeface="DM Sans"/>
                <a:sym typeface="DM Sans"/>
              </a:defRPr>
            </a:lvl5pPr>
            <a:lvl6pPr lvl="5" algn="ctr" rtl="0">
              <a:spcBef>
                <a:spcPts val="0"/>
              </a:spcBef>
              <a:spcAft>
                <a:spcPts val="0"/>
              </a:spcAft>
              <a:buSzPts val="1800"/>
              <a:buFont typeface="DM Sans"/>
              <a:buNone/>
              <a:defRPr sz="1800">
                <a:latin typeface="DM Sans"/>
                <a:ea typeface="DM Sans"/>
                <a:cs typeface="DM Sans"/>
                <a:sym typeface="DM Sans"/>
              </a:defRPr>
            </a:lvl6pPr>
            <a:lvl7pPr lvl="6" algn="ctr" rtl="0">
              <a:spcBef>
                <a:spcPts val="0"/>
              </a:spcBef>
              <a:spcAft>
                <a:spcPts val="0"/>
              </a:spcAft>
              <a:buSzPts val="1800"/>
              <a:buFont typeface="DM Sans"/>
              <a:buNone/>
              <a:defRPr sz="1800">
                <a:latin typeface="DM Sans"/>
                <a:ea typeface="DM Sans"/>
                <a:cs typeface="DM Sans"/>
                <a:sym typeface="DM Sans"/>
              </a:defRPr>
            </a:lvl7pPr>
            <a:lvl8pPr lvl="7" algn="ctr" rtl="0">
              <a:spcBef>
                <a:spcPts val="0"/>
              </a:spcBef>
              <a:spcAft>
                <a:spcPts val="0"/>
              </a:spcAft>
              <a:buSzPts val="1800"/>
              <a:buFont typeface="DM Sans"/>
              <a:buNone/>
              <a:defRPr sz="1800">
                <a:latin typeface="DM Sans"/>
                <a:ea typeface="DM Sans"/>
                <a:cs typeface="DM Sans"/>
                <a:sym typeface="DM Sans"/>
              </a:defRPr>
            </a:lvl8pPr>
            <a:lvl9pPr lvl="8" algn="ctr" rtl="0">
              <a:spcBef>
                <a:spcPts val="0"/>
              </a:spcBef>
              <a:spcAft>
                <a:spcPts val="0"/>
              </a:spcAft>
              <a:buSzPts val="1800"/>
              <a:buFont typeface="DM Sans"/>
              <a:buNone/>
              <a:defRPr sz="1800">
                <a:latin typeface="DM Sans"/>
                <a:ea typeface="DM Sans"/>
                <a:cs typeface="DM Sans"/>
                <a:sym typeface="DM Sans"/>
              </a:defRPr>
            </a:lvl9pPr>
          </a:lstStyle>
          <a:p>
            <a:endParaRPr/>
          </a:p>
        </p:txBody>
      </p:sp>
      <p:sp>
        <p:nvSpPr>
          <p:cNvPr id="83" name="Google Shape;83;p15"/>
          <p:cNvSpPr txBox="1">
            <a:spLocks noGrp="1"/>
          </p:cNvSpPr>
          <p:nvPr>
            <p:ph type="subTitle" idx="5"/>
          </p:nvPr>
        </p:nvSpPr>
        <p:spPr>
          <a:xfrm>
            <a:off x="6279606" y="3347050"/>
            <a:ext cx="2154000" cy="775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300"/>
            </a:lvl1pPr>
            <a:lvl2pPr lvl="1" algn="ctr" rtl="0">
              <a:lnSpc>
                <a:spcPct val="100000"/>
              </a:lnSpc>
              <a:spcBef>
                <a:spcPts val="1600"/>
              </a:spcBef>
              <a:spcAft>
                <a:spcPts val="0"/>
              </a:spcAft>
              <a:buNone/>
              <a:defRPr sz="1300"/>
            </a:lvl2pPr>
            <a:lvl3pPr lvl="2" algn="ctr" rtl="0">
              <a:lnSpc>
                <a:spcPct val="100000"/>
              </a:lnSpc>
              <a:spcBef>
                <a:spcPts val="1600"/>
              </a:spcBef>
              <a:spcAft>
                <a:spcPts val="0"/>
              </a:spcAft>
              <a:buNone/>
              <a:defRPr sz="1300"/>
            </a:lvl3pPr>
            <a:lvl4pPr lvl="3" algn="ctr" rtl="0">
              <a:lnSpc>
                <a:spcPct val="100000"/>
              </a:lnSpc>
              <a:spcBef>
                <a:spcPts val="1600"/>
              </a:spcBef>
              <a:spcAft>
                <a:spcPts val="0"/>
              </a:spcAft>
              <a:buNone/>
              <a:defRPr sz="1300"/>
            </a:lvl4pPr>
            <a:lvl5pPr lvl="4" algn="ctr" rtl="0">
              <a:lnSpc>
                <a:spcPct val="100000"/>
              </a:lnSpc>
              <a:spcBef>
                <a:spcPts val="1600"/>
              </a:spcBef>
              <a:spcAft>
                <a:spcPts val="0"/>
              </a:spcAft>
              <a:buNone/>
              <a:defRPr sz="1300"/>
            </a:lvl5pPr>
            <a:lvl6pPr lvl="5" algn="ctr" rtl="0">
              <a:lnSpc>
                <a:spcPct val="100000"/>
              </a:lnSpc>
              <a:spcBef>
                <a:spcPts val="1600"/>
              </a:spcBef>
              <a:spcAft>
                <a:spcPts val="0"/>
              </a:spcAft>
              <a:buNone/>
              <a:defRPr sz="1300"/>
            </a:lvl6pPr>
            <a:lvl7pPr lvl="6" algn="ctr" rtl="0">
              <a:lnSpc>
                <a:spcPct val="100000"/>
              </a:lnSpc>
              <a:spcBef>
                <a:spcPts val="1600"/>
              </a:spcBef>
              <a:spcAft>
                <a:spcPts val="0"/>
              </a:spcAft>
              <a:buNone/>
              <a:defRPr sz="1300"/>
            </a:lvl7pPr>
            <a:lvl8pPr lvl="7" algn="ctr" rtl="0">
              <a:lnSpc>
                <a:spcPct val="100000"/>
              </a:lnSpc>
              <a:spcBef>
                <a:spcPts val="1600"/>
              </a:spcBef>
              <a:spcAft>
                <a:spcPts val="0"/>
              </a:spcAft>
              <a:buNone/>
              <a:defRPr sz="1300"/>
            </a:lvl8pPr>
            <a:lvl9pPr lvl="8" algn="ctr" rtl="0">
              <a:lnSpc>
                <a:spcPct val="100000"/>
              </a:lnSpc>
              <a:spcBef>
                <a:spcPts val="1600"/>
              </a:spcBef>
              <a:spcAft>
                <a:spcPts val="1600"/>
              </a:spcAft>
              <a:buNone/>
              <a:defRPr sz="1300"/>
            </a:lvl9pPr>
          </a:lstStyle>
          <a:p>
            <a:endParaRPr/>
          </a:p>
        </p:txBody>
      </p:sp>
      <p:sp>
        <p:nvSpPr>
          <p:cNvPr id="84" name="Google Shape;84;p15"/>
          <p:cNvSpPr txBox="1">
            <a:spLocks noGrp="1"/>
          </p:cNvSpPr>
          <p:nvPr>
            <p:ph type="title" idx="6"/>
          </p:nvPr>
        </p:nvSpPr>
        <p:spPr>
          <a:xfrm>
            <a:off x="2260800" y="483900"/>
            <a:ext cx="46224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000"/>
            </a:lvl1pPr>
            <a:lvl2pPr lvl="1" algn="ctr" rtl="0">
              <a:spcBef>
                <a:spcPts val="0"/>
              </a:spcBef>
              <a:spcAft>
                <a:spcPts val="0"/>
              </a:spcAft>
              <a:buNone/>
              <a:defRPr sz="2000"/>
            </a:lvl2pPr>
            <a:lvl3pPr lvl="2" algn="ctr" rtl="0">
              <a:spcBef>
                <a:spcPts val="0"/>
              </a:spcBef>
              <a:spcAft>
                <a:spcPts val="0"/>
              </a:spcAft>
              <a:buNone/>
              <a:defRPr sz="2000"/>
            </a:lvl3pPr>
            <a:lvl4pPr lvl="3" algn="ctr" rtl="0">
              <a:spcBef>
                <a:spcPts val="0"/>
              </a:spcBef>
              <a:spcAft>
                <a:spcPts val="0"/>
              </a:spcAft>
              <a:buNone/>
              <a:defRPr sz="2000"/>
            </a:lvl4pPr>
            <a:lvl5pPr lvl="4" algn="ctr" rtl="0">
              <a:spcBef>
                <a:spcPts val="0"/>
              </a:spcBef>
              <a:spcAft>
                <a:spcPts val="0"/>
              </a:spcAft>
              <a:buNone/>
              <a:defRPr sz="2000"/>
            </a:lvl5pPr>
            <a:lvl6pPr lvl="5" algn="ctr" rtl="0">
              <a:spcBef>
                <a:spcPts val="0"/>
              </a:spcBef>
              <a:spcAft>
                <a:spcPts val="0"/>
              </a:spcAft>
              <a:buNone/>
              <a:defRPr sz="2000"/>
            </a:lvl6pPr>
            <a:lvl7pPr lvl="6" algn="ctr" rtl="0">
              <a:spcBef>
                <a:spcPts val="0"/>
              </a:spcBef>
              <a:spcAft>
                <a:spcPts val="0"/>
              </a:spcAft>
              <a:buNone/>
              <a:defRPr sz="2000"/>
            </a:lvl7pPr>
            <a:lvl8pPr lvl="7" algn="ctr" rtl="0">
              <a:spcBef>
                <a:spcPts val="0"/>
              </a:spcBef>
              <a:spcAft>
                <a:spcPts val="0"/>
              </a:spcAft>
              <a:buNone/>
              <a:defRPr sz="2000"/>
            </a:lvl8pPr>
            <a:lvl9pPr lvl="8" algn="ctr" rtl="0">
              <a:spcBef>
                <a:spcPts val="0"/>
              </a:spcBef>
              <a:spcAft>
                <a:spcPts val="0"/>
              </a:spcAft>
              <a:buNone/>
              <a:defRPr sz="2000"/>
            </a:lvl9pPr>
          </a:lstStyle>
          <a:p>
            <a:endParaRPr/>
          </a:p>
        </p:txBody>
      </p:sp>
      <p:cxnSp>
        <p:nvCxnSpPr>
          <p:cNvPr id="85" name="Google Shape;85;p15"/>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six columns">
  <p:cSld name="ONE_COLUMN_TEXT_1_1">
    <p:spTree>
      <p:nvGrpSpPr>
        <p:cNvPr id="1" name="Shape 86"/>
        <p:cNvGrpSpPr/>
        <p:nvPr/>
      </p:nvGrpSpPr>
      <p:grpSpPr>
        <a:xfrm>
          <a:off x="0" y="0"/>
          <a:ext cx="0" cy="0"/>
          <a:chOff x="0" y="0"/>
          <a:chExt cx="0" cy="0"/>
        </a:xfrm>
      </p:grpSpPr>
      <p:sp>
        <p:nvSpPr>
          <p:cNvPr id="87" name="Google Shape;87;p16"/>
          <p:cNvSpPr/>
          <p:nvPr/>
        </p:nvSpPr>
        <p:spPr>
          <a:xfrm>
            <a:off x="718225" y="483900"/>
            <a:ext cx="7703700" cy="457200"/>
          </a:xfrm>
          <a:prstGeom prst="roundRect">
            <a:avLst>
              <a:gd name="adj" fmla="val 50000"/>
            </a:avLst>
          </a:prstGeom>
          <a:gradFill>
            <a:gsLst>
              <a:gs pos="0">
                <a:schemeClr val="accent5"/>
              </a:gs>
              <a:gs pos="100000">
                <a:schemeClr val="accent4"/>
              </a:gs>
            </a:gsLst>
            <a:lin ang="5400700" scaled="0"/>
          </a:gradFill>
          <a:ln>
            <a:noFill/>
          </a:ln>
          <a:effectLst>
            <a:outerShdw blurRad="71438" dist="9525" dir="396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6"/>
          <p:cNvSpPr txBox="1">
            <a:spLocks noGrp="1"/>
          </p:cNvSpPr>
          <p:nvPr>
            <p:ph type="subTitle" idx="1"/>
          </p:nvPr>
        </p:nvSpPr>
        <p:spPr>
          <a:xfrm>
            <a:off x="720050" y="3571960"/>
            <a:ext cx="2154000" cy="754800"/>
          </a:xfrm>
          <a:prstGeom prst="rect">
            <a:avLst/>
          </a:prstGeom>
          <a:noFill/>
        </p:spPr>
        <p:txBody>
          <a:bodyPr spcFirstLastPara="1" wrap="square" lIns="91425" tIns="91425" rIns="91425" bIns="91425" anchor="t" anchorCtr="0">
            <a:noAutofit/>
          </a:bodyPr>
          <a:lstStyle>
            <a:lvl1pPr lvl="0" algn="ctr" rtl="0">
              <a:lnSpc>
                <a:spcPct val="100000"/>
              </a:lnSpc>
              <a:spcBef>
                <a:spcPts val="0"/>
              </a:spcBef>
              <a:spcAft>
                <a:spcPts val="0"/>
              </a:spcAft>
              <a:buNone/>
              <a:defRPr sz="1200">
                <a:solidFill>
                  <a:schemeClr val="lt1"/>
                </a:solidFill>
              </a:defRPr>
            </a:lvl1pPr>
            <a:lvl2pPr lvl="1" algn="ctr" rtl="0">
              <a:lnSpc>
                <a:spcPct val="100000"/>
              </a:lnSpc>
              <a:spcBef>
                <a:spcPts val="1600"/>
              </a:spcBef>
              <a:spcAft>
                <a:spcPts val="0"/>
              </a:spcAft>
              <a:buNone/>
              <a:defRPr sz="1200">
                <a:solidFill>
                  <a:schemeClr val="lt1"/>
                </a:solidFill>
              </a:defRPr>
            </a:lvl2pPr>
            <a:lvl3pPr lvl="2" algn="ctr" rtl="0">
              <a:lnSpc>
                <a:spcPct val="100000"/>
              </a:lnSpc>
              <a:spcBef>
                <a:spcPts val="1600"/>
              </a:spcBef>
              <a:spcAft>
                <a:spcPts val="0"/>
              </a:spcAft>
              <a:buNone/>
              <a:defRPr sz="1200">
                <a:solidFill>
                  <a:schemeClr val="lt1"/>
                </a:solidFill>
              </a:defRPr>
            </a:lvl3pPr>
            <a:lvl4pPr lvl="3" algn="ctr" rtl="0">
              <a:lnSpc>
                <a:spcPct val="100000"/>
              </a:lnSpc>
              <a:spcBef>
                <a:spcPts val="1600"/>
              </a:spcBef>
              <a:spcAft>
                <a:spcPts val="0"/>
              </a:spcAft>
              <a:buNone/>
              <a:defRPr sz="1200">
                <a:solidFill>
                  <a:schemeClr val="lt1"/>
                </a:solidFill>
              </a:defRPr>
            </a:lvl4pPr>
            <a:lvl5pPr lvl="4" algn="ctr" rtl="0">
              <a:lnSpc>
                <a:spcPct val="100000"/>
              </a:lnSpc>
              <a:spcBef>
                <a:spcPts val="1600"/>
              </a:spcBef>
              <a:spcAft>
                <a:spcPts val="0"/>
              </a:spcAft>
              <a:buNone/>
              <a:defRPr sz="1200">
                <a:solidFill>
                  <a:schemeClr val="lt1"/>
                </a:solidFill>
              </a:defRPr>
            </a:lvl5pPr>
            <a:lvl6pPr lvl="5" algn="ctr" rtl="0">
              <a:lnSpc>
                <a:spcPct val="100000"/>
              </a:lnSpc>
              <a:spcBef>
                <a:spcPts val="1600"/>
              </a:spcBef>
              <a:spcAft>
                <a:spcPts val="0"/>
              </a:spcAft>
              <a:buNone/>
              <a:defRPr sz="1200">
                <a:solidFill>
                  <a:schemeClr val="lt1"/>
                </a:solidFill>
              </a:defRPr>
            </a:lvl6pPr>
            <a:lvl7pPr lvl="6" algn="ctr" rtl="0">
              <a:lnSpc>
                <a:spcPct val="100000"/>
              </a:lnSpc>
              <a:spcBef>
                <a:spcPts val="1600"/>
              </a:spcBef>
              <a:spcAft>
                <a:spcPts val="0"/>
              </a:spcAft>
              <a:buNone/>
              <a:defRPr sz="1200">
                <a:solidFill>
                  <a:schemeClr val="lt1"/>
                </a:solidFill>
              </a:defRPr>
            </a:lvl7pPr>
            <a:lvl8pPr lvl="7" algn="ctr" rtl="0">
              <a:lnSpc>
                <a:spcPct val="100000"/>
              </a:lnSpc>
              <a:spcBef>
                <a:spcPts val="1600"/>
              </a:spcBef>
              <a:spcAft>
                <a:spcPts val="0"/>
              </a:spcAft>
              <a:buNone/>
              <a:defRPr sz="1200">
                <a:solidFill>
                  <a:schemeClr val="lt1"/>
                </a:solidFill>
              </a:defRPr>
            </a:lvl8pPr>
            <a:lvl9pPr lvl="8" algn="ctr" rtl="0">
              <a:lnSpc>
                <a:spcPct val="100000"/>
              </a:lnSpc>
              <a:spcBef>
                <a:spcPts val="1600"/>
              </a:spcBef>
              <a:spcAft>
                <a:spcPts val="1600"/>
              </a:spcAft>
              <a:buNone/>
              <a:defRPr sz="1200">
                <a:solidFill>
                  <a:schemeClr val="lt1"/>
                </a:solidFill>
              </a:defRPr>
            </a:lvl9pPr>
          </a:lstStyle>
          <a:p>
            <a:endParaRPr/>
          </a:p>
        </p:txBody>
      </p:sp>
      <p:sp>
        <p:nvSpPr>
          <p:cNvPr id="89" name="Google Shape;89;p16"/>
          <p:cNvSpPr txBox="1">
            <a:spLocks noGrp="1"/>
          </p:cNvSpPr>
          <p:nvPr>
            <p:ph type="subTitle" idx="2"/>
          </p:nvPr>
        </p:nvSpPr>
        <p:spPr>
          <a:xfrm>
            <a:off x="3494960" y="3571960"/>
            <a:ext cx="2154000" cy="754800"/>
          </a:xfrm>
          <a:prstGeom prst="rect">
            <a:avLst/>
          </a:prstGeom>
          <a:noFill/>
        </p:spPr>
        <p:txBody>
          <a:bodyPr spcFirstLastPara="1" wrap="square" lIns="91425" tIns="91425" rIns="91425" bIns="91425" anchor="t" anchorCtr="0">
            <a:noAutofit/>
          </a:bodyPr>
          <a:lstStyle>
            <a:lvl1pPr lvl="0" algn="ctr" rtl="0">
              <a:lnSpc>
                <a:spcPct val="100000"/>
              </a:lnSpc>
              <a:spcBef>
                <a:spcPts val="0"/>
              </a:spcBef>
              <a:spcAft>
                <a:spcPts val="0"/>
              </a:spcAft>
              <a:buNone/>
              <a:defRPr sz="1200">
                <a:solidFill>
                  <a:schemeClr val="lt1"/>
                </a:solidFill>
              </a:defRPr>
            </a:lvl1pPr>
            <a:lvl2pPr lvl="1" algn="ctr" rtl="0">
              <a:lnSpc>
                <a:spcPct val="100000"/>
              </a:lnSpc>
              <a:spcBef>
                <a:spcPts val="1600"/>
              </a:spcBef>
              <a:spcAft>
                <a:spcPts val="0"/>
              </a:spcAft>
              <a:buNone/>
              <a:defRPr sz="1200">
                <a:solidFill>
                  <a:schemeClr val="lt1"/>
                </a:solidFill>
              </a:defRPr>
            </a:lvl2pPr>
            <a:lvl3pPr lvl="2" algn="ctr" rtl="0">
              <a:lnSpc>
                <a:spcPct val="100000"/>
              </a:lnSpc>
              <a:spcBef>
                <a:spcPts val="1600"/>
              </a:spcBef>
              <a:spcAft>
                <a:spcPts val="0"/>
              </a:spcAft>
              <a:buNone/>
              <a:defRPr sz="1200">
                <a:solidFill>
                  <a:schemeClr val="lt1"/>
                </a:solidFill>
              </a:defRPr>
            </a:lvl3pPr>
            <a:lvl4pPr lvl="3" algn="ctr" rtl="0">
              <a:lnSpc>
                <a:spcPct val="100000"/>
              </a:lnSpc>
              <a:spcBef>
                <a:spcPts val="1600"/>
              </a:spcBef>
              <a:spcAft>
                <a:spcPts val="0"/>
              </a:spcAft>
              <a:buNone/>
              <a:defRPr sz="1200">
                <a:solidFill>
                  <a:schemeClr val="lt1"/>
                </a:solidFill>
              </a:defRPr>
            </a:lvl4pPr>
            <a:lvl5pPr lvl="4" algn="ctr" rtl="0">
              <a:lnSpc>
                <a:spcPct val="100000"/>
              </a:lnSpc>
              <a:spcBef>
                <a:spcPts val="1600"/>
              </a:spcBef>
              <a:spcAft>
                <a:spcPts val="0"/>
              </a:spcAft>
              <a:buNone/>
              <a:defRPr sz="1200">
                <a:solidFill>
                  <a:schemeClr val="lt1"/>
                </a:solidFill>
              </a:defRPr>
            </a:lvl5pPr>
            <a:lvl6pPr lvl="5" algn="ctr" rtl="0">
              <a:lnSpc>
                <a:spcPct val="100000"/>
              </a:lnSpc>
              <a:spcBef>
                <a:spcPts val="1600"/>
              </a:spcBef>
              <a:spcAft>
                <a:spcPts val="0"/>
              </a:spcAft>
              <a:buNone/>
              <a:defRPr sz="1200">
                <a:solidFill>
                  <a:schemeClr val="lt1"/>
                </a:solidFill>
              </a:defRPr>
            </a:lvl6pPr>
            <a:lvl7pPr lvl="6" algn="ctr" rtl="0">
              <a:lnSpc>
                <a:spcPct val="100000"/>
              </a:lnSpc>
              <a:spcBef>
                <a:spcPts val="1600"/>
              </a:spcBef>
              <a:spcAft>
                <a:spcPts val="0"/>
              </a:spcAft>
              <a:buNone/>
              <a:defRPr sz="1200">
                <a:solidFill>
                  <a:schemeClr val="lt1"/>
                </a:solidFill>
              </a:defRPr>
            </a:lvl7pPr>
            <a:lvl8pPr lvl="7" algn="ctr" rtl="0">
              <a:lnSpc>
                <a:spcPct val="100000"/>
              </a:lnSpc>
              <a:spcBef>
                <a:spcPts val="1600"/>
              </a:spcBef>
              <a:spcAft>
                <a:spcPts val="0"/>
              </a:spcAft>
              <a:buNone/>
              <a:defRPr sz="1200">
                <a:solidFill>
                  <a:schemeClr val="lt1"/>
                </a:solidFill>
              </a:defRPr>
            </a:lvl8pPr>
            <a:lvl9pPr lvl="8" algn="ctr" rtl="0">
              <a:lnSpc>
                <a:spcPct val="100000"/>
              </a:lnSpc>
              <a:spcBef>
                <a:spcPts val="1600"/>
              </a:spcBef>
              <a:spcAft>
                <a:spcPts val="1600"/>
              </a:spcAft>
              <a:buNone/>
              <a:defRPr sz="1200">
                <a:solidFill>
                  <a:schemeClr val="lt1"/>
                </a:solidFill>
              </a:defRPr>
            </a:lvl9pPr>
          </a:lstStyle>
          <a:p>
            <a:endParaRPr/>
          </a:p>
        </p:txBody>
      </p:sp>
      <p:sp>
        <p:nvSpPr>
          <p:cNvPr id="90" name="Google Shape;90;p16"/>
          <p:cNvSpPr txBox="1">
            <a:spLocks noGrp="1"/>
          </p:cNvSpPr>
          <p:nvPr>
            <p:ph type="subTitle" idx="3"/>
          </p:nvPr>
        </p:nvSpPr>
        <p:spPr>
          <a:xfrm>
            <a:off x="6279600" y="3571960"/>
            <a:ext cx="2154000" cy="754800"/>
          </a:xfrm>
          <a:prstGeom prst="rect">
            <a:avLst/>
          </a:prstGeom>
          <a:noFill/>
        </p:spPr>
        <p:txBody>
          <a:bodyPr spcFirstLastPara="1" wrap="square" lIns="91425" tIns="91425" rIns="91425" bIns="91425" anchor="t" anchorCtr="0">
            <a:noAutofit/>
          </a:bodyPr>
          <a:lstStyle>
            <a:lvl1pPr lvl="0" algn="ctr" rtl="0">
              <a:lnSpc>
                <a:spcPct val="100000"/>
              </a:lnSpc>
              <a:spcBef>
                <a:spcPts val="0"/>
              </a:spcBef>
              <a:spcAft>
                <a:spcPts val="0"/>
              </a:spcAft>
              <a:buNone/>
              <a:defRPr sz="1200">
                <a:solidFill>
                  <a:schemeClr val="lt1"/>
                </a:solidFill>
              </a:defRPr>
            </a:lvl1pPr>
            <a:lvl2pPr lvl="1" algn="ctr" rtl="0">
              <a:lnSpc>
                <a:spcPct val="100000"/>
              </a:lnSpc>
              <a:spcBef>
                <a:spcPts val="1600"/>
              </a:spcBef>
              <a:spcAft>
                <a:spcPts val="0"/>
              </a:spcAft>
              <a:buNone/>
              <a:defRPr sz="1200">
                <a:solidFill>
                  <a:schemeClr val="lt1"/>
                </a:solidFill>
              </a:defRPr>
            </a:lvl2pPr>
            <a:lvl3pPr lvl="2" algn="ctr" rtl="0">
              <a:lnSpc>
                <a:spcPct val="100000"/>
              </a:lnSpc>
              <a:spcBef>
                <a:spcPts val="1600"/>
              </a:spcBef>
              <a:spcAft>
                <a:spcPts val="0"/>
              </a:spcAft>
              <a:buNone/>
              <a:defRPr sz="1200">
                <a:solidFill>
                  <a:schemeClr val="lt1"/>
                </a:solidFill>
              </a:defRPr>
            </a:lvl3pPr>
            <a:lvl4pPr lvl="3" algn="ctr" rtl="0">
              <a:lnSpc>
                <a:spcPct val="100000"/>
              </a:lnSpc>
              <a:spcBef>
                <a:spcPts val="1600"/>
              </a:spcBef>
              <a:spcAft>
                <a:spcPts val="0"/>
              </a:spcAft>
              <a:buNone/>
              <a:defRPr sz="1200">
                <a:solidFill>
                  <a:schemeClr val="lt1"/>
                </a:solidFill>
              </a:defRPr>
            </a:lvl4pPr>
            <a:lvl5pPr lvl="4" algn="ctr" rtl="0">
              <a:lnSpc>
                <a:spcPct val="100000"/>
              </a:lnSpc>
              <a:spcBef>
                <a:spcPts val="1600"/>
              </a:spcBef>
              <a:spcAft>
                <a:spcPts val="0"/>
              </a:spcAft>
              <a:buNone/>
              <a:defRPr sz="1200">
                <a:solidFill>
                  <a:schemeClr val="lt1"/>
                </a:solidFill>
              </a:defRPr>
            </a:lvl5pPr>
            <a:lvl6pPr lvl="5" algn="ctr" rtl="0">
              <a:lnSpc>
                <a:spcPct val="100000"/>
              </a:lnSpc>
              <a:spcBef>
                <a:spcPts val="1600"/>
              </a:spcBef>
              <a:spcAft>
                <a:spcPts val="0"/>
              </a:spcAft>
              <a:buNone/>
              <a:defRPr sz="1200">
                <a:solidFill>
                  <a:schemeClr val="lt1"/>
                </a:solidFill>
              </a:defRPr>
            </a:lvl6pPr>
            <a:lvl7pPr lvl="6" algn="ctr" rtl="0">
              <a:lnSpc>
                <a:spcPct val="100000"/>
              </a:lnSpc>
              <a:spcBef>
                <a:spcPts val="1600"/>
              </a:spcBef>
              <a:spcAft>
                <a:spcPts val="0"/>
              </a:spcAft>
              <a:buNone/>
              <a:defRPr sz="1200">
                <a:solidFill>
                  <a:schemeClr val="lt1"/>
                </a:solidFill>
              </a:defRPr>
            </a:lvl7pPr>
            <a:lvl8pPr lvl="7" algn="ctr" rtl="0">
              <a:lnSpc>
                <a:spcPct val="100000"/>
              </a:lnSpc>
              <a:spcBef>
                <a:spcPts val="1600"/>
              </a:spcBef>
              <a:spcAft>
                <a:spcPts val="0"/>
              </a:spcAft>
              <a:buNone/>
              <a:defRPr sz="1200">
                <a:solidFill>
                  <a:schemeClr val="lt1"/>
                </a:solidFill>
              </a:defRPr>
            </a:lvl8pPr>
            <a:lvl9pPr lvl="8" algn="ctr" rtl="0">
              <a:lnSpc>
                <a:spcPct val="100000"/>
              </a:lnSpc>
              <a:spcBef>
                <a:spcPts val="1600"/>
              </a:spcBef>
              <a:spcAft>
                <a:spcPts val="1600"/>
              </a:spcAft>
              <a:buNone/>
              <a:defRPr sz="1200">
                <a:solidFill>
                  <a:schemeClr val="lt1"/>
                </a:solidFill>
              </a:defRPr>
            </a:lvl9pPr>
          </a:lstStyle>
          <a:p>
            <a:endParaRPr/>
          </a:p>
        </p:txBody>
      </p:sp>
      <p:sp>
        <p:nvSpPr>
          <p:cNvPr id="91" name="Google Shape;91;p16"/>
          <p:cNvSpPr txBox="1">
            <a:spLocks noGrp="1"/>
          </p:cNvSpPr>
          <p:nvPr>
            <p:ph type="subTitle" idx="4"/>
          </p:nvPr>
        </p:nvSpPr>
        <p:spPr>
          <a:xfrm>
            <a:off x="1492950" y="3155948"/>
            <a:ext cx="608100" cy="302100"/>
          </a:xfrm>
          <a:prstGeom prst="rect">
            <a:avLst/>
          </a:prstGeom>
          <a:noFill/>
        </p:spPr>
        <p:txBody>
          <a:bodyPr spcFirstLastPara="1" wrap="square" lIns="91425" tIns="90000" rIns="91425" bIns="0" anchor="ctr" anchorCtr="0">
            <a:noAutofit/>
          </a:bodyPr>
          <a:lstStyle>
            <a:lvl1pPr lvl="0" algn="ctr" rtl="0">
              <a:lnSpc>
                <a:spcPct val="100000"/>
              </a:lnSpc>
              <a:spcBef>
                <a:spcPts val="0"/>
              </a:spcBef>
              <a:spcAft>
                <a:spcPts val="0"/>
              </a:spcAft>
              <a:buNone/>
              <a:defRPr b="1">
                <a:solidFill>
                  <a:schemeClr val="lt1"/>
                </a:solidFill>
                <a:latin typeface="Advent Pro"/>
                <a:ea typeface="Advent Pro"/>
                <a:cs typeface="Advent Pro"/>
                <a:sym typeface="Advent Pro"/>
              </a:defRPr>
            </a:lvl1pPr>
            <a:lvl2pPr lvl="1" algn="ctr" rtl="0">
              <a:lnSpc>
                <a:spcPct val="100000"/>
              </a:lnSpc>
              <a:spcBef>
                <a:spcPts val="1600"/>
              </a:spcBef>
              <a:spcAft>
                <a:spcPts val="0"/>
              </a:spcAft>
              <a:buNone/>
              <a:defRPr b="1">
                <a:solidFill>
                  <a:schemeClr val="lt1"/>
                </a:solidFill>
                <a:latin typeface="Advent Pro"/>
                <a:ea typeface="Advent Pro"/>
                <a:cs typeface="Advent Pro"/>
                <a:sym typeface="Advent Pro"/>
              </a:defRPr>
            </a:lvl2pPr>
            <a:lvl3pPr lvl="2" algn="ctr" rtl="0">
              <a:lnSpc>
                <a:spcPct val="100000"/>
              </a:lnSpc>
              <a:spcBef>
                <a:spcPts val="1600"/>
              </a:spcBef>
              <a:spcAft>
                <a:spcPts val="0"/>
              </a:spcAft>
              <a:buNone/>
              <a:defRPr b="1">
                <a:solidFill>
                  <a:schemeClr val="lt1"/>
                </a:solidFill>
                <a:latin typeface="Advent Pro"/>
                <a:ea typeface="Advent Pro"/>
                <a:cs typeface="Advent Pro"/>
                <a:sym typeface="Advent Pro"/>
              </a:defRPr>
            </a:lvl3pPr>
            <a:lvl4pPr lvl="3" algn="ctr" rtl="0">
              <a:lnSpc>
                <a:spcPct val="100000"/>
              </a:lnSpc>
              <a:spcBef>
                <a:spcPts val="1600"/>
              </a:spcBef>
              <a:spcAft>
                <a:spcPts val="0"/>
              </a:spcAft>
              <a:buNone/>
              <a:defRPr b="1">
                <a:solidFill>
                  <a:schemeClr val="lt1"/>
                </a:solidFill>
                <a:latin typeface="Advent Pro"/>
                <a:ea typeface="Advent Pro"/>
                <a:cs typeface="Advent Pro"/>
                <a:sym typeface="Advent Pro"/>
              </a:defRPr>
            </a:lvl4pPr>
            <a:lvl5pPr lvl="4" algn="ctr" rtl="0">
              <a:lnSpc>
                <a:spcPct val="100000"/>
              </a:lnSpc>
              <a:spcBef>
                <a:spcPts val="1600"/>
              </a:spcBef>
              <a:spcAft>
                <a:spcPts val="0"/>
              </a:spcAft>
              <a:buNone/>
              <a:defRPr b="1">
                <a:solidFill>
                  <a:schemeClr val="lt1"/>
                </a:solidFill>
                <a:latin typeface="Advent Pro"/>
                <a:ea typeface="Advent Pro"/>
                <a:cs typeface="Advent Pro"/>
                <a:sym typeface="Advent Pro"/>
              </a:defRPr>
            </a:lvl5pPr>
            <a:lvl6pPr lvl="5" algn="ctr" rtl="0">
              <a:lnSpc>
                <a:spcPct val="100000"/>
              </a:lnSpc>
              <a:spcBef>
                <a:spcPts val="1600"/>
              </a:spcBef>
              <a:spcAft>
                <a:spcPts val="0"/>
              </a:spcAft>
              <a:buNone/>
              <a:defRPr b="1">
                <a:solidFill>
                  <a:schemeClr val="lt1"/>
                </a:solidFill>
                <a:latin typeface="Advent Pro"/>
                <a:ea typeface="Advent Pro"/>
                <a:cs typeface="Advent Pro"/>
                <a:sym typeface="Advent Pro"/>
              </a:defRPr>
            </a:lvl6pPr>
            <a:lvl7pPr lvl="6" algn="ctr" rtl="0">
              <a:lnSpc>
                <a:spcPct val="100000"/>
              </a:lnSpc>
              <a:spcBef>
                <a:spcPts val="1600"/>
              </a:spcBef>
              <a:spcAft>
                <a:spcPts val="0"/>
              </a:spcAft>
              <a:buNone/>
              <a:defRPr b="1">
                <a:solidFill>
                  <a:schemeClr val="lt1"/>
                </a:solidFill>
                <a:latin typeface="Advent Pro"/>
                <a:ea typeface="Advent Pro"/>
                <a:cs typeface="Advent Pro"/>
                <a:sym typeface="Advent Pro"/>
              </a:defRPr>
            </a:lvl7pPr>
            <a:lvl8pPr lvl="7" algn="ctr" rtl="0">
              <a:lnSpc>
                <a:spcPct val="100000"/>
              </a:lnSpc>
              <a:spcBef>
                <a:spcPts val="1600"/>
              </a:spcBef>
              <a:spcAft>
                <a:spcPts val="0"/>
              </a:spcAft>
              <a:buNone/>
              <a:defRPr b="1">
                <a:solidFill>
                  <a:schemeClr val="lt1"/>
                </a:solidFill>
                <a:latin typeface="Advent Pro"/>
                <a:ea typeface="Advent Pro"/>
                <a:cs typeface="Advent Pro"/>
                <a:sym typeface="Advent Pro"/>
              </a:defRPr>
            </a:lvl8pPr>
            <a:lvl9pPr lvl="8" algn="ctr" rtl="0">
              <a:lnSpc>
                <a:spcPct val="100000"/>
              </a:lnSpc>
              <a:spcBef>
                <a:spcPts val="1600"/>
              </a:spcBef>
              <a:spcAft>
                <a:spcPts val="1600"/>
              </a:spcAft>
              <a:buNone/>
              <a:defRPr b="1">
                <a:solidFill>
                  <a:schemeClr val="lt1"/>
                </a:solidFill>
                <a:latin typeface="Advent Pro"/>
                <a:ea typeface="Advent Pro"/>
                <a:cs typeface="Advent Pro"/>
                <a:sym typeface="Advent Pro"/>
              </a:defRPr>
            </a:lvl9pPr>
          </a:lstStyle>
          <a:p>
            <a:endParaRPr/>
          </a:p>
        </p:txBody>
      </p:sp>
      <p:sp>
        <p:nvSpPr>
          <p:cNvPr id="92" name="Google Shape;92;p16"/>
          <p:cNvSpPr txBox="1">
            <a:spLocks noGrp="1"/>
          </p:cNvSpPr>
          <p:nvPr>
            <p:ph type="subTitle" idx="5"/>
          </p:nvPr>
        </p:nvSpPr>
        <p:spPr>
          <a:xfrm>
            <a:off x="4267911" y="3155948"/>
            <a:ext cx="608100" cy="302100"/>
          </a:xfrm>
          <a:prstGeom prst="rect">
            <a:avLst/>
          </a:prstGeom>
          <a:noFill/>
        </p:spPr>
        <p:txBody>
          <a:bodyPr spcFirstLastPara="1" wrap="square" lIns="91425" tIns="90000" rIns="91425" bIns="0" anchor="ctr" anchorCtr="0">
            <a:noAutofit/>
          </a:bodyPr>
          <a:lstStyle>
            <a:lvl1pPr lvl="0" algn="ctr" rtl="0">
              <a:lnSpc>
                <a:spcPct val="100000"/>
              </a:lnSpc>
              <a:spcBef>
                <a:spcPts val="0"/>
              </a:spcBef>
              <a:spcAft>
                <a:spcPts val="0"/>
              </a:spcAft>
              <a:buNone/>
              <a:defRPr b="1">
                <a:solidFill>
                  <a:schemeClr val="lt1"/>
                </a:solidFill>
                <a:latin typeface="Advent Pro"/>
                <a:ea typeface="Advent Pro"/>
                <a:cs typeface="Advent Pro"/>
                <a:sym typeface="Advent Pro"/>
              </a:defRPr>
            </a:lvl1pPr>
            <a:lvl2pPr lvl="1" algn="ctr" rtl="0">
              <a:lnSpc>
                <a:spcPct val="100000"/>
              </a:lnSpc>
              <a:spcBef>
                <a:spcPts val="1600"/>
              </a:spcBef>
              <a:spcAft>
                <a:spcPts val="0"/>
              </a:spcAft>
              <a:buNone/>
              <a:defRPr b="1">
                <a:solidFill>
                  <a:schemeClr val="lt1"/>
                </a:solidFill>
                <a:latin typeface="Advent Pro"/>
                <a:ea typeface="Advent Pro"/>
                <a:cs typeface="Advent Pro"/>
                <a:sym typeface="Advent Pro"/>
              </a:defRPr>
            </a:lvl2pPr>
            <a:lvl3pPr lvl="2" algn="ctr" rtl="0">
              <a:lnSpc>
                <a:spcPct val="100000"/>
              </a:lnSpc>
              <a:spcBef>
                <a:spcPts val="1600"/>
              </a:spcBef>
              <a:spcAft>
                <a:spcPts val="0"/>
              </a:spcAft>
              <a:buNone/>
              <a:defRPr b="1">
                <a:solidFill>
                  <a:schemeClr val="lt1"/>
                </a:solidFill>
                <a:latin typeface="Advent Pro"/>
                <a:ea typeface="Advent Pro"/>
                <a:cs typeface="Advent Pro"/>
                <a:sym typeface="Advent Pro"/>
              </a:defRPr>
            </a:lvl3pPr>
            <a:lvl4pPr lvl="3" algn="ctr" rtl="0">
              <a:lnSpc>
                <a:spcPct val="100000"/>
              </a:lnSpc>
              <a:spcBef>
                <a:spcPts val="1600"/>
              </a:spcBef>
              <a:spcAft>
                <a:spcPts val="0"/>
              </a:spcAft>
              <a:buNone/>
              <a:defRPr b="1">
                <a:solidFill>
                  <a:schemeClr val="lt1"/>
                </a:solidFill>
                <a:latin typeface="Advent Pro"/>
                <a:ea typeface="Advent Pro"/>
                <a:cs typeface="Advent Pro"/>
                <a:sym typeface="Advent Pro"/>
              </a:defRPr>
            </a:lvl4pPr>
            <a:lvl5pPr lvl="4" algn="ctr" rtl="0">
              <a:lnSpc>
                <a:spcPct val="100000"/>
              </a:lnSpc>
              <a:spcBef>
                <a:spcPts val="1600"/>
              </a:spcBef>
              <a:spcAft>
                <a:spcPts val="0"/>
              </a:spcAft>
              <a:buNone/>
              <a:defRPr b="1">
                <a:solidFill>
                  <a:schemeClr val="lt1"/>
                </a:solidFill>
                <a:latin typeface="Advent Pro"/>
                <a:ea typeface="Advent Pro"/>
                <a:cs typeface="Advent Pro"/>
                <a:sym typeface="Advent Pro"/>
              </a:defRPr>
            </a:lvl5pPr>
            <a:lvl6pPr lvl="5" algn="ctr" rtl="0">
              <a:lnSpc>
                <a:spcPct val="100000"/>
              </a:lnSpc>
              <a:spcBef>
                <a:spcPts val="1600"/>
              </a:spcBef>
              <a:spcAft>
                <a:spcPts val="0"/>
              </a:spcAft>
              <a:buNone/>
              <a:defRPr b="1">
                <a:solidFill>
                  <a:schemeClr val="lt1"/>
                </a:solidFill>
                <a:latin typeface="Advent Pro"/>
                <a:ea typeface="Advent Pro"/>
                <a:cs typeface="Advent Pro"/>
                <a:sym typeface="Advent Pro"/>
              </a:defRPr>
            </a:lvl6pPr>
            <a:lvl7pPr lvl="6" algn="ctr" rtl="0">
              <a:lnSpc>
                <a:spcPct val="100000"/>
              </a:lnSpc>
              <a:spcBef>
                <a:spcPts val="1600"/>
              </a:spcBef>
              <a:spcAft>
                <a:spcPts val="0"/>
              </a:spcAft>
              <a:buNone/>
              <a:defRPr b="1">
                <a:solidFill>
                  <a:schemeClr val="lt1"/>
                </a:solidFill>
                <a:latin typeface="Advent Pro"/>
                <a:ea typeface="Advent Pro"/>
                <a:cs typeface="Advent Pro"/>
                <a:sym typeface="Advent Pro"/>
              </a:defRPr>
            </a:lvl7pPr>
            <a:lvl8pPr lvl="7" algn="ctr" rtl="0">
              <a:lnSpc>
                <a:spcPct val="100000"/>
              </a:lnSpc>
              <a:spcBef>
                <a:spcPts val="1600"/>
              </a:spcBef>
              <a:spcAft>
                <a:spcPts val="0"/>
              </a:spcAft>
              <a:buNone/>
              <a:defRPr b="1">
                <a:solidFill>
                  <a:schemeClr val="lt1"/>
                </a:solidFill>
                <a:latin typeface="Advent Pro"/>
                <a:ea typeface="Advent Pro"/>
                <a:cs typeface="Advent Pro"/>
                <a:sym typeface="Advent Pro"/>
              </a:defRPr>
            </a:lvl8pPr>
            <a:lvl9pPr lvl="8" algn="ctr" rtl="0">
              <a:lnSpc>
                <a:spcPct val="100000"/>
              </a:lnSpc>
              <a:spcBef>
                <a:spcPts val="1600"/>
              </a:spcBef>
              <a:spcAft>
                <a:spcPts val="1600"/>
              </a:spcAft>
              <a:buNone/>
              <a:defRPr b="1">
                <a:solidFill>
                  <a:schemeClr val="lt1"/>
                </a:solidFill>
                <a:latin typeface="Advent Pro"/>
                <a:ea typeface="Advent Pro"/>
                <a:cs typeface="Advent Pro"/>
                <a:sym typeface="Advent Pro"/>
              </a:defRPr>
            </a:lvl9pPr>
          </a:lstStyle>
          <a:p>
            <a:endParaRPr/>
          </a:p>
        </p:txBody>
      </p:sp>
      <p:sp>
        <p:nvSpPr>
          <p:cNvPr id="93" name="Google Shape;93;p16"/>
          <p:cNvSpPr txBox="1">
            <a:spLocks noGrp="1"/>
          </p:cNvSpPr>
          <p:nvPr>
            <p:ph type="subTitle" idx="6"/>
          </p:nvPr>
        </p:nvSpPr>
        <p:spPr>
          <a:xfrm>
            <a:off x="7052550" y="3155948"/>
            <a:ext cx="608100" cy="302100"/>
          </a:xfrm>
          <a:prstGeom prst="rect">
            <a:avLst/>
          </a:prstGeom>
          <a:noFill/>
        </p:spPr>
        <p:txBody>
          <a:bodyPr spcFirstLastPara="1" wrap="square" lIns="91425" tIns="90000" rIns="91425" bIns="0" anchor="ctr" anchorCtr="0">
            <a:noAutofit/>
          </a:bodyPr>
          <a:lstStyle>
            <a:lvl1pPr lvl="0" algn="ctr" rtl="0">
              <a:lnSpc>
                <a:spcPct val="100000"/>
              </a:lnSpc>
              <a:spcBef>
                <a:spcPts val="0"/>
              </a:spcBef>
              <a:spcAft>
                <a:spcPts val="0"/>
              </a:spcAft>
              <a:buNone/>
              <a:defRPr b="1">
                <a:solidFill>
                  <a:schemeClr val="lt1"/>
                </a:solidFill>
                <a:latin typeface="Advent Pro"/>
                <a:ea typeface="Advent Pro"/>
                <a:cs typeface="Advent Pro"/>
                <a:sym typeface="Advent Pro"/>
              </a:defRPr>
            </a:lvl1pPr>
            <a:lvl2pPr lvl="1" algn="ctr" rtl="0">
              <a:lnSpc>
                <a:spcPct val="100000"/>
              </a:lnSpc>
              <a:spcBef>
                <a:spcPts val="1600"/>
              </a:spcBef>
              <a:spcAft>
                <a:spcPts val="0"/>
              </a:spcAft>
              <a:buNone/>
              <a:defRPr b="1">
                <a:solidFill>
                  <a:schemeClr val="lt1"/>
                </a:solidFill>
                <a:latin typeface="Advent Pro"/>
                <a:ea typeface="Advent Pro"/>
                <a:cs typeface="Advent Pro"/>
                <a:sym typeface="Advent Pro"/>
              </a:defRPr>
            </a:lvl2pPr>
            <a:lvl3pPr lvl="2" algn="ctr" rtl="0">
              <a:lnSpc>
                <a:spcPct val="100000"/>
              </a:lnSpc>
              <a:spcBef>
                <a:spcPts val="1600"/>
              </a:spcBef>
              <a:spcAft>
                <a:spcPts val="0"/>
              </a:spcAft>
              <a:buNone/>
              <a:defRPr b="1">
                <a:solidFill>
                  <a:schemeClr val="lt1"/>
                </a:solidFill>
                <a:latin typeface="Advent Pro"/>
                <a:ea typeface="Advent Pro"/>
                <a:cs typeface="Advent Pro"/>
                <a:sym typeface="Advent Pro"/>
              </a:defRPr>
            </a:lvl3pPr>
            <a:lvl4pPr lvl="3" algn="ctr" rtl="0">
              <a:lnSpc>
                <a:spcPct val="100000"/>
              </a:lnSpc>
              <a:spcBef>
                <a:spcPts val="1600"/>
              </a:spcBef>
              <a:spcAft>
                <a:spcPts val="0"/>
              </a:spcAft>
              <a:buNone/>
              <a:defRPr b="1">
                <a:solidFill>
                  <a:schemeClr val="lt1"/>
                </a:solidFill>
                <a:latin typeface="Advent Pro"/>
                <a:ea typeface="Advent Pro"/>
                <a:cs typeface="Advent Pro"/>
                <a:sym typeface="Advent Pro"/>
              </a:defRPr>
            </a:lvl4pPr>
            <a:lvl5pPr lvl="4" algn="ctr" rtl="0">
              <a:lnSpc>
                <a:spcPct val="100000"/>
              </a:lnSpc>
              <a:spcBef>
                <a:spcPts val="1600"/>
              </a:spcBef>
              <a:spcAft>
                <a:spcPts val="0"/>
              </a:spcAft>
              <a:buNone/>
              <a:defRPr b="1">
                <a:solidFill>
                  <a:schemeClr val="lt1"/>
                </a:solidFill>
                <a:latin typeface="Advent Pro"/>
                <a:ea typeface="Advent Pro"/>
                <a:cs typeface="Advent Pro"/>
                <a:sym typeface="Advent Pro"/>
              </a:defRPr>
            </a:lvl5pPr>
            <a:lvl6pPr lvl="5" algn="ctr" rtl="0">
              <a:lnSpc>
                <a:spcPct val="100000"/>
              </a:lnSpc>
              <a:spcBef>
                <a:spcPts val="1600"/>
              </a:spcBef>
              <a:spcAft>
                <a:spcPts val="0"/>
              </a:spcAft>
              <a:buNone/>
              <a:defRPr b="1">
                <a:solidFill>
                  <a:schemeClr val="lt1"/>
                </a:solidFill>
                <a:latin typeface="Advent Pro"/>
                <a:ea typeface="Advent Pro"/>
                <a:cs typeface="Advent Pro"/>
                <a:sym typeface="Advent Pro"/>
              </a:defRPr>
            </a:lvl6pPr>
            <a:lvl7pPr lvl="6" algn="ctr" rtl="0">
              <a:lnSpc>
                <a:spcPct val="100000"/>
              </a:lnSpc>
              <a:spcBef>
                <a:spcPts val="1600"/>
              </a:spcBef>
              <a:spcAft>
                <a:spcPts val="0"/>
              </a:spcAft>
              <a:buNone/>
              <a:defRPr b="1">
                <a:solidFill>
                  <a:schemeClr val="lt1"/>
                </a:solidFill>
                <a:latin typeface="Advent Pro"/>
                <a:ea typeface="Advent Pro"/>
                <a:cs typeface="Advent Pro"/>
                <a:sym typeface="Advent Pro"/>
              </a:defRPr>
            </a:lvl7pPr>
            <a:lvl8pPr lvl="7" algn="ctr" rtl="0">
              <a:lnSpc>
                <a:spcPct val="100000"/>
              </a:lnSpc>
              <a:spcBef>
                <a:spcPts val="1600"/>
              </a:spcBef>
              <a:spcAft>
                <a:spcPts val="0"/>
              </a:spcAft>
              <a:buNone/>
              <a:defRPr b="1">
                <a:solidFill>
                  <a:schemeClr val="lt1"/>
                </a:solidFill>
                <a:latin typeface="Advent Pro"/>
                <a:ea typeface="Advent Pro"/>
                <a:cs typeface="Advent Pro"/>
                <a:sym typeface="Advent Pro"/>
              </a:defRPr>
            </a:lvl8pPr>
            <a:lvl9pPr lvl="8" algn="ctr" rtl="0">
              <a:lnSpc>
                <a:spcPct val="100000"/>
              </a:lnSpc>
              <a:spcBef>
                <a:spcPts val="1600"/>
              </a:spcBef>
              <a:spcAft>
                <a:spcPts val="1600"/>
              </a:spcAft>
              <a:buNone/>
              <a:defRPr b="1">
                <a:solidFill>
                  <a:schemeClr val="lt1"/>
                </a:solidFill>
                <a:latin typeface="Advent Pro"/>
                <a:ea typeface="Advent Pro"/>
                <a:cs typeface="Advent Pro"/>
                <a:sym typeface="Advent Pro"/>
              </a:defRPr>
            </a:lvl9pPr>
          </a:lstStyle>
          <a:p>
            <a:endParaRPr/>
          </a:p>
        </p:txBody>
      </p:sp>
      <p:sp>
        <p:nvSpPr>
          <p:cNvPr id="94" name="Google Shape;94;p16"/>
          <p:cNvSpPr txBox="1">
            <a:spLocks noGrp="1"/>
          </p:cNvSpPr>
          <p:nvPr>
            <p:ph type="subTitle" idx="7"/>
          </p:nvPr>
        </p:nvSpPr>
        <p:spPr>
          <a:xfrm>
            <a:off x="720050" y="1926225"/>
            <a:ext cx="2154000" cy="754800"/>
          </a:xfrm>
          <a:prstGeom prst="rect">
            <a:avLst/>
          </a:prstGeom>
          <a:noFill/>
        </p:spPr>
        <p:txBody>
          <a:bodyPr spcFirstLastPara="1" wrap="square" lIns="91425" tIns="91425" rIns="91425" bIns="91425" anchor="t" anchorCtr="0">
            <a:noAutofit/>
          </a:bodyPr>
          <a:lstStyle>
            <a:lvl1pPr lvl="0" algn="ctr" rtl="0">
              <a:lnSpc>
                <a:spcPct val="100000"/>
              </a:lnSpc>
              <a:spcBef>
                <a:spcPts val="0"/>
              </a:spcBef>
              <a:spcAft>
                <a:spcPts val="0"/>
              </a:spcAft>
              <a:buNone/>
              <a:defRPr sz="1200">
                <a:solidFill>
                  <a:schemeClr val="lt1"/>
                </a:solidFill>
              </a:defRPr>
            </a:lvl1pPr>
            <a:lvl2pPr lvl="1" algn="ctr" rtl="0">
              <a:lnSpc>
                <a:spcPct val="100000"/>
              </a:lnSpc>
              <a:spcBef>
                <a:spcPts val="1600"/>
              </a:spcBef>
              <a:spcAft>
                <a:spcPts val="0"/>
              </a:spcAft>
              <a:buNone/>
              <a:defRPr sz="1200">
                <a:solidFill>
                  <a:schemeClr val="lt1"/>
                </a:solidFill>
              </a:defRPr>
            </a:lvl2pPr>
            <a:lvl3pPr lvl="2" algn="ctr" rtl="0">
              <a:lnSpc>
                <a:spcPct val="100000"/>
              </a:lnSpc>
              <a:spcBef>
                <a:spcPts val="1600"/>
              </a:spcBef>
              <a:spcAft>
                <a:spcPts val="0"/>
              </a:spcAft>
              <a:buNone/>
              <a:defRPr sz="1200">
                <a:solidFill>
                  <a:schemeClr val="lt1"/>
                </a:solidFill>
              </a:defRPr>
            </a:lvl3pPr>
            <a:lvl4pPr lvl="3" algn="ctr" rtl="0">
              <a:lnSpc>
                <a:spcPct val="100000"/>
              </a:lnSpc>
              <a:spcBef>
                <a:spcPts val="1600"/>
              </a:spcBef>
              <a:spcAft>
                <a:spcPts val="0"/>
              </a:spcAft>
              <a:buNone/>
              <a:defRPr sz="1200">
                <a:solidFill>
                  <a:schemeClr val="lt1"/>
                </a:solidFill>
              </a:defRPr>
            </a:lvl4pPr>
            <a:lvl5pPr lvl="4" algn="ctr" rtl="0">
              <a:lnSpc>
                <a:spcPct val="100000"/>
              </a:lnSpc>
              <a:spcBef>
                <a:spcPts val="1600"/>
              </a:spcBef>
              <a:spcAft>
                <a:spcPts val="0"/>
              </a:spcAft>
              <a:buNone/>
              <a:defRPr sz="1200">
                <a:solidFill>
                  <a:schemeClr val="lt1"/>
                </a:solidFill>
              </a:defRPr>
            </a:lvl5pPr>
            <a:lvl6pPr lvl="5" algn="ctr" rtl="0">
              <a:lnSpc>
                <a:spcPct val="100000"/>
              </a:lnSpc>
              <a:spcBef>
                <a:spcPts val="1600"/>
              </a:spcBef>
              <a:spcAft>
                <a:spcPts val="0"/>
              </a:spcAft>
              <a:buNone/>
              <a:defRPr sz="1200">
                <a:solidFill>
                  <a:schemeClr val="lt1"/>
                </a:solidFill>
              </a:defRPr>
            </a:lvl6pPr>
            <a:lvl7pPr lvl="6" algn="ctr" rtl="0">
              <a:lnSpc>
                <a:spcPct val="100000"/>
              </a:lnSpc>
              <a:spcBef>
                <a:spcPts val="1600"/>
              </a:spcBef>
              <a:spcAft>
                <a:spcPts val="0"/>
              </a:spcAft>
              <a:buNone/>
              <a:defRPr sz="1200">
                <a:solidFill>
                  <a:schemeClr val="lt1"/>
                </a:solidFill>
              </a:defRPr>
            </a:lvl7pPr>
            <a:lvl8pPr lvl="7" algn="ctr" rtl="0">
              <a:lnSpc>
                <a:spcPct val="100000"/>
              </a:lnSpc>
              <a:spcBef>
                <a:spcPts val="1600"/>
              </a:spcBef>
              <a:spcAft>
                <a:spcPts val="0"/>
              </a:spcAft>
              <a:buNone/>
              <a:defRPr sz="1200">
                <a:solidFill>
                  <a:schemeClr val="lt1"/>
                </a:solidFill>
              </a:defRPr>
            </a:lvl8pPr>
            <a:lvl9pPr lvl="8" algn="ctr" rtl="0">
              <a:lnSpc>
                <a:spcPct val="100000"/>
              </a:lnSpc>
              <a:spcBef>
                <a:spcPts val="1600"/>
              </a:spcBef>
              <a:spcAft>
                <a:spcPts val="1600"/>
              </a:spcAft>
              <a:buNone/>
              <a:defRPr sz="1200">
                <a:solidFill>
                  <a:schemeClr val="lt1"/>
                </a:solidFill>
              </a:defRPr>
            </a:lvl9pPr>
          </a:lstStyle>
          <a:p>
            <a:endParaRPr/>
          </a:p>
        </p:txBody>
      </p:sp>
      <p:sp>
        <p:nvSpPr>
          <p:cNvPr id="95" name="Google Shape;95;p16"/>
          <p:cNvSpPr txBox="1">
            <a:spLocks noGrp="1"/>
          </p:cNvSpPr>
          <p:nvPr>
            <p:ph type="subTitle" idx="8"/>
          </p:nvPr>
        </p:nvSpPr>
        <p:spPr>
          <a:xfrm>
            <a:off x="3494960" y="1926225"/>
            <a:ext cx="2154000" cy="754800"/>
          </a:xfrm>
          <a:prstGeom prst="rect">
            <a:avLst/>
          </a:prstGeom>
          <a:noFill/>
        </p:spPr>
        <p:txBody>
          <a:bodyPr spcFirstLastPara="1" wrap="square" lIns="91425" tIns="91425" rIns="91425" bIns="91425" anchor="t" anchorCtr="0">
            <a:noAutofit/>
          </a:bodyPr>
          <a:lstStyle>
            <a:lvl1pPr lvl="0" algn="ctr" rtl="0">
              <a:lnSpc>
                <a:spcPct val="100000"/>
              </a:lnSpc>
              <a:spcBef>
                <a:spcPts val="0"/>
              </a:spcBef>
              <a:spcAft>
                <a:spcPts val="0"/>
              </a:spcAft>
              <a:buNone/>
              <a:defRPr sz="1200">
                <a:solidFill>
                  <a:schemeClr val="lt1"/>
                </a:solidFill>
              </a:defRPr>
            </a:lvl1pPr>
            <a:lvl2pPr lvl="1" algn="ctr" rtl="0">
              <a:lnSpc>
                <a:spcPct val="100000"/>
              </a:lnSpc>
              <a:spcBef>
                <a:spcPts val="1600"/>
              </a:spcBef>
              <a:spcAft>
                <a:spcPts val="0"/>
              </a:spcAft>
              <a:buNone/>
              <a:defRPr sz="1200">
                <a:solidFill>
                  <a:schemeClr val="lt1"/>
                </a:solidFill>
              </a:defRPr>
            </a:lvl2pPr>
            <a:lvl3pPr lvl="2" algn="ctr" rtl="0">
              <a:lnSpc>
                <a:spcPct val="100000"/>
              </a:lnSpc>
              <a:spcBef>
                <a:spcPts val="1600"/>
              </a:spcBef>
              <a:spcAft>
                <a:spcPts val="0"/>
              </a:spcAft>
              <a:buNone/>
              <a:defRPr sz="1200">
                <a:solidFill>
                  <a:schemeClr val="lt1"/>
                </a:solidFill>
              </a:defRPr>
            </a:lvl3pPr>
            <a:lvl4pPr lvl="3" algn="ctr" rtl="0">
              <a:lnSpc>
                <a:spcPct val="100000"/>
              </a:lnSpc>
              <a:spcBef>
                <a:spcPts val="1600"/>
              </a:spcBef>
              <a:spcAft>
                <a:spcPts val="0"/>
              </a:spcAft>
              <a:buNone/>
              <a:defRPr sz="1200">
                <a:solidFill>
                  <a:schemeClr val="lt1"/>
                </a:solidFill>
              </a:defRPr>
            </a:lvl4pPr>
            <a:lvl5pPr lvl="4" algn="ctr" rtl="0">
              <a:lnSpc>
                <a:spcPct val="100000"/>
              </a:lnSpc>
              <a:spcBef>
                <a:spcPts val="1600"/>
              </a:spcBef>
              <a:spcAft>
                <a:spcPts val="0"/>
              </a:spcAft>
              <a:buNone/>
              <a:defRPr sz="1200">
                <a:solidFill>
                  <a:schemeClr val="lt1"/>
                </a:solidFill>
              </a:defRPr>
            </a:lvl5pPr>
            <a:lvl6pPr lvl="5" algn="ctr" rtl="0">
              <a:lnSpc>
                <a:spcPct val="100000"/>
              </a:lnSpc>
              <a:spcBef>
                <a:spcPts val="1600"/>
              </a:spcBef>
              <a:spcAft>
                <a:spcPts val="0"/>
              </a:spcAft>
              <a:buNone/>
              <a:defRPr sz="1200">
                <a:solidFill>
                  <a:schemeClr val="lt1"/>
                </a:solidFill>
              </a:defRPr>
            </a:lvl6pPr>
            <a:lvl7pPr lvl="6" algn="ctr" rtl="0">
              <a:lnSpc>
                <a:spcPct val="100000"/>
              </a:lnSpc>
              <a:spcBef>
                <a:spcPts val="1600"/>
              </a:spcBef>
              <a:spcAft>
                <a:spcPts val="0"/>
              </a:spcAft>
              <a:buNone/>
              <a:defRPr sz="1200">
                <a:solidFill>
                  <a:schemeClr val="lt1"/>
                </a:solidFill>
              </a:defRPr>
            </a:lvl7pPr>
            <a:lvl8pPr lvl="7" algn="ctr" rtl="0">
              <a:lnSpc>
                <a:spcPct val="100000"/>
              </a:lnSpc>
              <a:spcBef>
                <a:spcPts val="1600"/>
              </a:spcBef>
              <a:spcAft>
                <a:spcPts val="0"/>
              </a:spcAft>
              <a:buNone/>
              <a:defRPr sz="1200">
                <a:solidFill>
                  <a:schemeClr val="lt1"/>
                </a:solidFill>
              </a:defRPr>
            </a:lvl8pPr>
            <a:lvl9pPr lvl="8" algn="ctr" rtl="0">
              <a:lnSpc>
                <a:spcPct val="100000"/>
              </a:lnSpc>
              <a:spcBef>
                <a:spcPts val="1600"/>
              </a:spcBef>
              <a:spcAft>
                <a:spcPts val="1600"/>
              </a:spcAft>
              <a:buNone/>
              <a:defRPr sz="1200">
                <a:solidFill>
                  <a:schemeClr val="lt1"/>
                </a:solidFill>
              </a:defRPr>
            </a:lvl9pPr>
          </a:lstStyle>
          <a:p>
            <a:endParaRPr/>
          </a:p>
        </p:txBody>
      </p:sp>
      <p:sp>
        <p:nvSpPr>
          <p:cNvPr id="96" name="Google Shape;96;p16"/>
          <p:cNvSpPr txBox="1">
            <a:spLocks noGrp="1"/>
          </p:cNvSpPr>
          <p:nvPr>
            <p:ph type="subTitle" idx="9"/>
          </p:nvPr>
        </p:nvSpPr>
        <p:spPr>
          <a:xfrm>
            <a:off x="6279600" y="1926225"/>
            <a:ext cx="2154000" cy="754800"/>
          </a:xfrm>
          <a:prstGeom prst="rect">
            <a:avLst/>
          </a:prstGeom>
          <a:noFill/>
        </p:spPr>
        <p:txBody>
          <a:bodyPr spcFirstLastPara="1" wrap="square" lIns="91425" tIns="91425" rIns="91425" bIns="91425" anchor="t" anchorCtr="0">
            <a:noAutofit/>
          </a:bodyPr>
          <a:lstStyle>
            <a:lvl1pPr lvl="0" algn="ctr" rtl="0">
              <a:lnSpc>
                <a:spcPct val="100000"/>
              </a:lnSpc>
              <a:spcBef>
                <a:spcPts val="0"/>
              </a:spcBef>
              <a:spcAft>
                <a:spcPts val="0"/>
              </a:spcAft>
              <a:buNone/>
              <a:defRPr sz="1200">
                <a:solidFill>
                  <a:schemeClr val="lt1"/>
                </a:solidFill>
              </a:defRPr>
            </a:lvl1pPr>
            <a:lvl2pPr lvl="1" algn="ctr" rtl="0">
              <a:lnSpc>
                <a:spcPct val="100000"/>
              </a:lnSpc>
              <a:spcBef>
                <a:spcPts val="1600"/>
              </a:spcBef>
              <a:spcAft>
                <a:spcPts val="0"/>
              </a:spcAft>
              <a:buNone/>
              <a:defRPr sz="1200">
                <a:solidFill>
                  <a:schemeClr val="lt1"/>
                </a:solidFill>
              </a:defRPr>
            </a:lvl2pPr>
            <a:lvl3pPr lvl="2" algn="ctr" rtl="0">
              <a:lnSpc>
                <a:spcPct val="100000"/>
              </a:lnSpc>
              <a:spcBef>
                <a:spcPts val="1600"/>
              </a:spcBef>
              <a:spcAft>
                <a:spcPts val="0"/>
              </a:spcAft>
              <a:buNone/>
              <a:defRPr sz="1200">
                <a:solidFill>
                  <a:schemeClr val="lt1"/>
                </a:solidFill>
              </a:defRPr>
            </a:lvl3pPr>
            <a:lvl4pPr lvl="3" algn="ctr" rtl="0">
              <a:lnSpc>
                <a:spcPct val="100000"/>
              </a:lnSpc>
              <a:spcBef>
                <a:spcPts val="1600"/>
              </a:spcBef>
              <a:spcAft>
                <a:spcPts val="0"/>
              </a:spcAft>
              <a:buNone/>
              <a:defRPr sz="1200">
                <a:solidFill>
                  <a:schemeClr val="lt1"/>
                </a:solidFill>
              </a:defRPr>
            </a:lvl4pPr>
            <a:lvl5pPr lvl="4" algn="ctr" rtl="0">
              <a:lnSpc>
                <a:spcPct val="100000"/>
              </a:lnSpc>
              <a:spcBef>
                <a:spcPts val="1600"/>
              </a:spcBef>
              <a:spcAft>
                <a:spcPts val="0"/>
              </a:spcAft>
              <a:buNone/>
              <a:defRPr sz="1200">
                <a:solidFill>
                  <a:schemeClr val="lt1"/>
                </a:solidFill>
              </a:defRPr>
            </a:lvl5pPr>
            <a:lvl6pPr lvl="5" algn="ctr" rtl="0">
              <a:lnSpc>
                <a:spcPct val="100000"/>
              </a:lnSpc>
              <a:spcBef>
                <a:spcPts val="1600"/>
              </a:spcBef>
              <a:spcAft>
                <a:spcPts val="0"/>
              </a:spcAft>
              <a:buNone/>
              <a:defRPr sz="1200">
                <a:solidFill>
                  <a:schemeClr val="lt1"/>
                </a:solidFill>
              </a:defRPr>
            </a:lvl6pPr>
            <a:lvl7pPr lvl="6" algn="ctr" rtl="0">
              <a:lnSpc>
                <a:spcPct val="100000"/>
              </a:lnSpc>
              <a:spcBef>
                <a:spcPts val="1600"/>
              </a:spcBef>
              <a:spcAft>
                <a:spcPts val="0"/>
              </a:spcAft>
              <a:buNone/>
              <a:defRPr sz="1200">
                <a:solidFill>
                  <a:schemeClr val="lt1"/>
                </a:solidFill>
              </a:defRPr>
            </a:lvl7pPr>
            <a:lvl8pPr lvl="7" algn="ctr" rtl="0">
              <a:lnSpc>
                <a:spcPct val="100000"/>
              </a:lnSpc>
              <a:spcBef>
                <a:spcPts val="1600"/>
              </a:spcBef>
              <a:spcAft>
                <a:spcPts val="0"/>
              </a:spcAft>
              <a:buNone/>
              <a:defRPr sz="1200">
                <a:solidFill>
                  <a:schemeClr val="lt1"/>
                </a:solidFill>
              </a:defRPr>
            </a:lvl8pPr>
            <a:lvl9pPr lvl="8" algn="ctr" rtl="0">
              <a:lnSpc>
                <a:spcPct val="100000"/>
              </a:lnSpc>
              <a:spcBef>
                <a:spcPts val="1600"/>
              </a:spcBef>
              <a:spcAft>
                <a:spcPts val="1600"/>
              </a:spcAft>
              <a:buNone/>
              <a:defRPr sz="1200">
                <a:solidFill>
                  <a:schemeClr val="lt1"/>
                </a:solidFill>
              </a:defRPr>
            </a:lvl9pPr>
          </a:lstStyle>
          <a:p>
            <a:endParaRPr/>
          </a:p>
        </p:txBody>
      </p:sp>
      <p:sp>
        <p:nvSpPr>
          <p:cNvPr id="97" name="Google Shape;97;p16"/>
          <p:cNvSpPr txBox="1">
            <a:spLocks noGrp="1"/>
          </p:cNvSpPr>
          <p:nvPr>
            <p:ph type="subTitle" idx="13"/>
          </p:nvPr>
        </p:nvSpPr>
        <p:spPr>
          <a:xfrm>
            <a:off x="1492950" y="1510200"/>
            <a:ext cx="608100" cy="302100"/>
          </a:xfrm>
          <a:prstGeom prst="rect">
            <a:avLst/>
          </a:prstGeom>
          <a:noFill/>
        </p:spPr>
        <p:txBody>
          <a:bodyPr spcFirstLastPara="1" wrap="square" lIns="91425" tIns="90000" rIns="91425" bIns="0" anchor="ctr" anchorCtr="0">
            <a:noAutofit/>
          </a:bodyPr>
          <a:lstStyle>
            <a:lvl1pPr lvl="0" algn="ctr" rtl="0">
              <a:lnSpc>
                <a:spcPct val="100000"/>
              </a:lnSpc>
              <a:spcBef>
                <a:spcPts val="0"/>
              </a:spcBef>
              <a:spcAft>
                <a:spcPts val="0"/>
              </a:spcAft>
              <a:buNone/>
              <a:defRPr b="1">
                <a:solidFill>
                  <a:schemeClr val="lt1"/>
                </a:solidFill>
                <a:latin typeface="Advent Pro"/>
                <a:ea typeface="Advent Pro"/>
                <a:cs typeface="Advent Pro"/>
                <a:sym typeface="Advent Pro"/>
              </a:defRPr>
            </a:lvl1pPr>
            <a:lvl2pPr lvl="1" algn="ctr" rtl="0">
              <a:lnSpc>
                <a:spcPct val="100000"/>
              </a:lnSpc>
              <a:spcBef>
                <a:spcPts val="1600"/>
              </a:spcBef>
              <a:spcAft>
                <a:spcPts val="0"/>
              </a:spcAft>
              <a:buNone/>
              <a:defRPr b="1">
                <a:solidFill>
                  <a:schemeClr val="lt1"/>
                </a:solidFill>
                <a:latin typeface="Advent Pro"/>
                <a:ea typeface="Advent Pro"/>
                <a:cs typeface="Advent Pro"/>
                <a:sym typeface="Advent Pro"/>
              </a:defRPr>
            </a:lvl2pPr>
            <a:lvl3pPr lvl="2" algn="ctr" rtl="0">
              <a:lnSpc>
                <a:spcPct val="100000"/>
              </a:lnSpc>
              <a:spcBef>
                <a:spcPts val="1600"/>
              </a:spcBef>
              <a:spcAft>
                <a:spcPts val="0"/>
              </a:spcAft>
              <a:buNone/>
              <a:defRPr b="1">
                <a:solidFill>
                  <a:schemeClr val="lt1"/>
                </a:solidFill>
                <a:latin typeface="Advent Pro"/>
                <a:ea typeface="Advent Pro"/>
                <a:cs typeface="Advent Pro"/>
                <a:sym typeface="Advent Pro"/>
              </a:defRPr>
            </a:lvl3pPr>
            <a:lvl4pPr lvl="3" algn="ctr" rtl="0">
              <a:lnSpc>
                <a:spcPct val="100000"/>
              </a:lnSpc>
              <a:spcBef>
                <a:spcPts val="1600"/>
              </a:spcBef>
              <a:spcAft>
                <a:spcPts val="0"/>
              </a:spcAft>
              <a:buNone/>
              <a:defRPr b="1">
                <a:solidFill>
                  <a:schemeClr val="lt1"/>
                </a:solidFill>
                <a:latin typeface="Advent Pro"/>
                <a:ea typeface="Advent Pro"/>
                <a:cs typeface="Advent Pro"/>
                <a:sym typeface="Advent Pro"/>
              </a:defRPr>
            </a:lvl4pPr>
            <a:lvl5pPr lvl="4" algn="ctr" rtl="0">
              <a:lnSpc>
                <a:spcPct val="100000"/>
              </a:lnSpc>
              <a:spcBef>
                <a:spcPts val="1600"/>
              </a:spcBef>
              <a:spcAft>
                <a:spcPts val="0"/>
              </a:spcAft>
              <a:buNone/>
              <a:defRPr b="1">
                <a:solidFill>
                  <a:schemeClr val="lt1"/>
                </a:solidFill>
                <a:latin typeface="Advent Pro"/>
                <a:ea typeface="Advent Pro"/>
                <a:cs typeface="Advent Pro"/>
                <a:sym typeface="Advent Pro"/>
              </a:defRPr>
            </a:lvl5pPr>
            <a:lvl6pPr lvl="5" algn="ctr" rtl="0">
              <a:lnSpc>
                <a:spcPct val="100000"/>
              </a:lnSpc>
              <a:spcBef>
                <a:spcPts val="1600"/>
              </a:spcBef>
              <a:spcAft>
                <a:spcPts val="0"/>
              </a:spcAft>
              <a:buNone/>
              <a:defRPr b="1">
                <a:solidFill>
                  <a:schemeClr val="lt1"/>
                </a:solidFill>
                <a:latin typeface="Advent Pro"/>
                <a:ea typeface="Advent Pro"/>
                <a:cs typeface="Advent Pro"/>
                <a:sym typeface="Advent Pro"/>
              </a:defRPr>
            </a:lvl6pPr>
            <a:lvl7pPr lvl="6" algn="ctr" rtl="0">
              <a:lnSpc>
                <a:spcPct val="100000"/>
              </a:lnSpc>
              <a:spcBef>
                <a:spcPts val="1600"/>
              </a:spcBef>
              <a:spcAft>
                <a:spcPts val="0"/>
              </a:spcAft>
              <a:buNone/>
              <a:defRPr b="1">
                <a:solidFill>
                  <a:schemeClr val="lt1"/>
                </a:solidFill>
                <a:latin typeface="Advent Pro"/>
                <a:ea typeface="Advent Pro"/>
                <a:cs typeface="Advent Pro"/>
                <a:sym typeface="Advent Pro"/>
              </a:defRPr>
            </a:lvl7pPr>
            <a:lvl8pPr lvl="7" algn="ctr" rtl="0">
              <a:lnSpc>
                <a:spcPct val="100000"/>
              </a:lnSpc>
              <a:spcBef>
                <a:spcPts val="1600"/>
              </a:spcBef>
              <a:spcAft>
                <a:spcPts val="0"/>
              </a:spcAft>
              <a:buNone/>
              <a:defRPr b="1">
                <a:solidFill>
                  <a:schemeClr val="lt1"/>
                </a:solidFill>
                <a:latin typeface="Advent Pro"/>
                <a:ea typeface="Advent Pro"/>
                <a:cs typeface="Advent Pro"/>
                <a:sym typeface="Advent Pro"/>
              </a:defRPr>
            </a:lvl8pPr>
            <a:lvl9pPr lvl="8" algn="ctr" rtl="0">
              <a:lnSpc>
                <a:spcPct val="100000"/>
              </a:lnSpc>
              <a:spcBef>
                <a:spcPts val="1600"/>
              </a:spcBef>
              <a:spcAft>
                <a:spcPts val="1600"/>
              </a:spcAft>
              <a:buNone/>
              <a:defRPr b="1">
                <a:solidFill>
                  <a:schemeClr val="lt1"/>
                </a:solidFill>
                <a:latin typeface="Advent Pro"/>
                <a:ea typeface="Advent Pro"/>
                <a:cs typeface="Advent Pro"/>
                <a:sym typeface="Advent Pro"/>
              </a:defRPr>
            </a:lvl9pPr>
          </a:lstStyle>
          <a:p>
            <a:endParaRPr/>
          </a:p>
        </p:txBody>
      </p:sp>
      <p:sp>
        <p:nvSpPr>
          <p:cNvPr id="98" name="Google Shape;98;p16"/>
          <p:cNvSpPr txBox="1">
            <a:spLocks noGrp="1"/>
          </p:cNvSpPr>
          <p:nvPr>
            <p:ph type="subTitle" idx="14"/>
          </p:nvPr>
        </p:nvSpPr>
        <p:spPr>
          <a:xfrm>
            <a:off x="4267911" y="1510200"/>
            <a:ext cx="608100" cy="302100"/>
          </a:xfrm>
          <a:prstGeom prst="rect">
            <a:avLst/>
          </a:prstGeom>
          <a:noFill/>
        </p:spPr>
        <p:txBody>
          <a:bodyPr spcFirstLastPara="1" wrap="square" lIns="91425" tIns="90000" rIns="91425" bIns="0" anchor="ctr" anchorCtr="0">
            <a:noAutofit/>
          </a:bodyPr>
          <a:lstStyle>
            <a:lvl1pPr lvl="0" algn="ctr" rtl="0">
              <a:lnSpc>
                <a:spcPct val="100000"/>
              </a:lnSpc>
              <a:spcBef>
                <a:spcPts val="0"/>
              </a:spcBef>
              <a:spcAft>
                <a:spcPts val="0"/>
              </a:spcAft>
              <a:buNone/>
              <a:defRPr b="1">
                <a:solidFill>
                  <a:schemeClr val="lt1"/>
                </a:solidFill>
                <a:latin typeface="Advent Pro"/>
                <a:ea typeface="Advent Pro"/>
                <a:cs typeface="Advent Pro"/>
                <a:sym typeface="Advent Pro"/>
              </a:defRPr>
            </a:lvl1pPr>
            <a:lvl2pPr lvl="1" algn="ctr" rtl="0">
              <a:lnSpc>
                <a:spcPct val="100000"/>
              </a:lnSpc>
              <a:spcBef>
                <a:spcPts val="1600"/>
              </a:spcBef>
              <a:spcAft>
                <a:spcPts val="0"/>
              </a:spcAft>
              <a:buNone/>
              <a:defRPr b="1">
                <a:solidFill>
                  <a:schemeClr val="lt1"/>
                </a:solidFill>
                <a:latin typeface="Advent Pro"/>
                <a:ea typeface="Advent Pro"/>
                <a:cs typeface="Advent Pro"/>
                <a:sym typeface="Advent Pro"/>
              </a:defRPr>
            </a:lvl2pPr>
            <a:lvl3pPr lvl="2" algn="ctr" rtl="0">
              <a:lnSpc>
                <a:spcPct val="100000"/>
              </a:lnSpc>
              <a:spcBef>
                <a:spcPts val="1600"/>
              </a:spcBef>
              <a:spcAft>
                <a:spcPts val="0"/>
              </a:spcAft>
              <a:buNone/>
              <a:defRPr b="1">
                <a:solidFill>
                  <a:schemeClr val="lt1"/>
                </a:solidFill>
                <a:latin typeface="Advent Pro"/>
                <a:ea typeface="Advent Pro"/>
                <a:cs typeface="Advent Pro"/>
                <a:sym typeface="Advent Pro"/>
              </a:defRPr>
            </a:lvl3pPr>
            <a:lvl4pPr lvl="3" algn="ctr" rtl="0">
              <a:lnSpc>
                <a:spcPct val="100000"/>
              </a:lnSpc>
              <a:spcBef>
                <a:spcPts val="1600"/>
              </a:spcBef>
              <a:spcAft>
                <a:spcPts val="0"/>
              </a:spcAft>
              <a:buNone/>
              <a:defRPr b="1">
                <a:solidFill>
                  <a:schemeClr val="lt1"/>
                </a:solidFill>
                <a:latin typeface="Advent Pro"/>
                <a:ea typeface="Advent Pro"/>
                <a:cs typeface="Advent Pro"/>
                <a:sym typeface="Advent Pro"/>
              </a:defRPr>
            </a:lvl4pPr>
            <a:lvl5pPr lvl="4" algn="ctr" rtl="0">
              <a:lnSpc>
                <a:spcPct val="100000"/>
              </a:lnSpc>
              <a:spcBef>
                <a:spcPts val="1600"/>
              </a:spcBef>
              <a:spcAft>
                <a:spcPts val="0"/>
              </a:spcAft>
              <a:buNone/>
              <a:defRPr b="1">
                <a:solidFill>
                  <a:schemeClr val="lt1"/>
                </a:solidFill>
                <a:latin typeface="Advent Pro"/>
                <a:ea typeface="Advent Pro"/>
                <a:cs typeface="Advent Pro"/>
                <a:sym typeface="Advent Pro"/>
              </a:defRPr>
            </a:lvl5pPr>
            <a:lvl6pPr lvl="5" algn="ctr" rtl="0">
              <a:lnSpc>
                <a:spcPct val="100000"/>
              </a:lnSpc>
              <a:spcBef>
                <a:spcPts val="1600"/>
              </a:spcBef>
              <a:spcAft>
                <a:spcPts val="0"/>
              </a:spcAft>
              <a:buNone/>
              <a:defRPr b="1">
                <a:solidFill>
                  <a:schemeClr val="lt1"/>
                </a:solidFill>
                <a:latin typeface="Advent Pro"/>
                <a:ea typeface="Advent Pro"/>
                <a:cs typeface="Advent Pro"/>
                <a:sym typeface="Advent Pro"/>
              </a:defRPr>
            </a:lvl6pPr>
            <a:lvl7pPr lvl="6" algn="ctr" rtl="0">
              <a:lnSpc>
                <a:spcPct val="100000"/>
              </a:lnSpc>
              <a:spcBef>
                <a:spcPts val="1600"/>
              </a:spcBef>
              <a:spcAft>
                <a:spcPts val="0"/>
              </a:spcAft>
              <a:buNone/>
              <a:defRPr b="1">
                <a:solidFill>
                  <a:schemeClr val="lt1"/>
                </a:solidFill>
                <a:latin typeface="Advent Pro"/>
                <a:ea typeface="Advent Pro"/>
                <a:cs typeface="Advent Pro"/>
                <a:sym typeface="Advent Pro"/>
              </a:defRPr>
            </a:lvl7pPr>
            <a:lvl8pPr lvl="7" algn="ctr" rtl="0">
              <a:lnSpc>
                <a:spcPct val="100000"/>
              </a:lnSpc>
              <a:spcBef>
                <a:spcPts val="1600"/>
              </a:spcBef>
              <a:spcAft>
                <a:spcPts val="0"/>
              </a:spcAft>
              <a:buNone/>
              <a:defRPr b="1">
                <a:solidFill>
                  <a:schemeClr val="lt1"/>
                </a:solidFill>
                <a:latin typeface="Advent Pro"/>
                <a:ea typeface="Advent Pro"/>
                <a:cs typeface="Advent Pro"/>
                <a:sym typeface="Advent Pro"/>
              </a:defRPr>
            </a:lvl8pPr>
            <a:lvl9pPr lvl="8" algn="ctr" rtl="0">
              <a:lnSpc>
                <a:spcPct val="100000"/>
              </a:lnSpc>
              <a:spcBef>
                <a:spcPts val="1600"/>
              </a:spcBef>
              <a:spcAft>
                <a:spcPts val="1600"/>
              </a:spcAft>
              <a:buNone/>
              <a:defRPr b="1">
                <a:solidFill>
                  <a:schemeClr val="lt1"/>
                </a:solidFill>
                <a:latin typeface="Advent Pro"/>
                <a:ea typeface="Advent Pro"/>
                <a:cs typeface="Advent Pro"/>
                <a:sym typeface="Advent Pro"/>
              </a:defRPr>
            </a:lvl9pPr>
          </a:lstStyle>
          <a:p>
            <a:endParaRPr/>
          </a:p>
        </p:txBody>
      </p:sp>
      <p:sp>
        <p:nvSpPr>
          <p:cNvPr id="99" name="Google Shape;99;p16"/>
          <p:cNvSpPr txBox="1">
            <a:spLocks noGrp="1"/>
          </p:cNvSpPr>
          <p:nvPr>
            <p:ph type="subTitle" idx="15"/>
          </p:nvPr>
        </p:nvSpPr>
        <p:spPr>
          <a:xfrm>
            <a:off x="7052550" y="1510200"/>
            <a:ext cx="608100" cy="302100"/>
          </a:xfrm>
          <a:prstGeom prst="rect">
            <a:avLst/>
          </a:prstGeom>
          <a:noFill/>
        </p:spPr>
        <p:txBody>
          <a:bodyPr spcFirstLastPara="1" wrap="square" lIns="91425" tIns="90000" rIns="91425" bIns="0" anchor="ctr" anchorCtr="0">
            <a:noAutofit/>
          </a:bodyPr>
          <a:lstStyle>
            <a:lvl1pPr lvl="0" algn="ctr" rtl="0">
              <a:lnSpc>
                <a:spcPct val="100000"/>
              </a:lnSpc>
              <a:spcBef>
                <a:spcPts val="0"/>
              </a:spcBef>
              <a:spcAft>
                <a:spcPts val="0"/>
              </a:spcAft>
              <a:buNone/>
              <a:defRPr b="1">
                <a:solidFill>
                  <a:schemeClr val="lt1"/>
                </a:solidFill>
                <a:latin typeface="Advent Pro"/>
                <a:ea typeface="Advent Pro"/>
                <a:cs typeface="Advent Pro"/>
                <a:sym typeface="Advent Pro"/>
              </a:defRPr>
            </a:lvl1pPr>
            <a:lvl2pPr lvl="1" algn="ctr" rtl="0">
              <a:lnSpc>
                <a:spcPct val="100000"/>
              </a:lnSpc>
              <a:spcBef>
                <a:spcPts val="1600"/>
              </a:spcBef>
              <a:spcAft>
                <a:spcPts val="0"/>
              </a:spcAft>
              <a:buNone/>
              <a:defRPr b="1">
                <a:solidFill>
                  <a:schemeClr val="lt1"/>
                </a:solidFill>
                <a:latin typeface="Advent Pro"/>
                <a:ea typeface="Advent Pro"/>
                <a:cs typeface="Advent Pro"/>
                <a:sym typeface="Advent Pro"/>
              </a:defRPr>
            </a:lvl2pPr>
            <a:lvl3pPr lvl="2" algn="ctr" rtl="0">
              <a:lnSpc>
                <a:spcPct val="100000"/>
              </a:lnSpc>
              <a:spcBef>
                <a:spcPts val="1600"/>
              </a:spcBef>
              <a:spcAft>
                <a:spcPts val="0"/>
              </a:spcAft>
              <a:buNone/>
              <a:defRPr b="1">
                <a:solidFill>
                  <a:schemeClr val="lt1"/>
                </a:solidFill>
                <a:latin typeface="Advent Pro"/>
                <a:ea typeface="Advent Pro"/>
                <a:cs typeface="Advent Pro"/>
                <a:sym typeface="Advent Pro"/>
              </a:defRPr>
            </a:lvl3pPr>
            <a:lvl4pPr lvl="3" algn="ctr" rtl="0">
              <a:lnSpc>
                <a:spcPct val="100000"/>
              </a:lnSpc>
              <a:spcBef>
                <a:spcPts val="1600"/>
              </a:spcBef>
              <a:spcAft>
                <a:spcPts val="0"/>
              </a:spcAft>
              <a:buNone/>
              <a:defRPr b="1">
                <a:solidFill>
                  <a:schemeClr val="lt1"/>
                </a:solidFill>
                <a:latin typeface="Advent Pro"/>
                <a:ea typeface="Advent Pro"/>
                <a:cs typeface="Advent Pro"/>
                <a:sym typeface="Advent Pro"/>
              </a:defRPr>
            </a:lvl4pPr>
            <a:lvl5pPr lvl="4" algn="ctr" rtl="0">
              <a:lnSpc>
                <a:spcPct val="100000"/>
              </a:lnSpc>
              <a:spcBef>
                <a:spcPts val="1600"/>
              </a:spcBef>
              <a:spcAft>
                <a:spcPts val="0"/>
              </a:spcAft>
              <a:buNone/>
              <a:defRPr b="1">
                <a:solidFill>
                  <a:schemeClr val="lt1"/>
                </a:solidFill>
                <a:latin typeface="Advent Pro"/>
                <a:ea typeface="Advent Pro"/>
                <a:cs typeface="Advent Pro"/>
                <a:sym typeface="Advent Pro"/>
              </a:defRPr>
            </a:lvl5pPr>
            <a:lvl6pPr lvl="5" algn="ctr" rtl="0">
              <a:lnSpc>
                <a:spcPct val="100000"/>
              </a:lnSpc>
              <a:spcBef>
                <a:spcPts val="1600"/>
              </a:spcBef>
              <a:spcAft>
                <a:spcPts val="0"/>
              </a:spcAft>
              <a:buNone/>
              <a:defRPr b="1">
                <a:solidFill>
                  <a:schemeClr val="lt1"/>
                </a:solidFill>
                <a:latin typeface="Advent Pro"/>
                <a:ea typeface="Advent Pro"/>
                <a:cs typeface="Advent Pro"/>
                <a:sym typeface="Advent Pro"/>
              </a:defRPr>
            </a:lvl6pPr>
            <a:lvl7pPr lvl="6" algn="ctr" rtl="0">
              <a:lnSpc>
                <a:spcPct val="100000"/>
              </a:lnSpc>
              <a:spcBef>
                <a:spcPts val="1600"/>
              </a:spcBef>
              <a:spcAft>
                <a:spcPts val="0"/>
              </a:spcAft>
              <a:buNone/>
              <a:defRPr b="1">
                <a:solidFill>
                  <a:schemeClr val="lt1"/>
                </a:solidFill>
                <a:latin typeface="Advent Pro"/>
                <a:ea typeface="Advent Pro"/>
                <a:cs typeface="Advent Pro"/>
                <a:sym typeface="Advent Pro"/>
              </a:defRPr>
            </a:lvl7pPr>
            <a:lvl8pPr lvl="7" algn="ctr" rtl="0">
              <a:lnSpc>
                <a:spcPct val="100000"/>
              </a:lnSpc>
              <a:spcBef>
                <a:spcPts val="1600"/>
              </a:spcBef>
              <a:spcAft>
                <a:spcPts val="0"/>
              </a:spcAft>
              <a:buNone/>
              <a:defRPr b="1">
                <a:solidFill>
                  <a:schemeClr val="lt1"/>
                </a:solidFill>
                <a:latin typeface="Advent Pro"/>
                <a:ea typeface="Advent Pro"/>
                <a:cs typeface="Advent Pro"/>
                <a:sym typeface="Advent Pro"/>
              </a:defRPr>
            </a:lvl8pPr>
            <a:lvl9pPr lvl="8" algn="ctr" rtl="0">
              <a:lnSpc>
                <a:spcPct val="100000"/>
              </a:lnSpc>
              <a:spcBef>
                <a:spcPts val="1600"/>
              </a:spcBef>
              <a:spcAft>
                <a:spcPts val="1600"/>
              </a:spcAft>
              <a:buNone/>
              <a:defRPr b="1">
                <a:solidFill>
                  <a:schemeClr val="lt1"/>
                </a:solidFill>
                <a:latin typeface="Advent Pro"/>
                <a:ea typeface="Advent Pro"/>
                <a:cs typeface="Advent Pro"/>
                <a:sym typeface="Advent Pro"/>
              </a:defRPr>
            </a:lvl9pPr>
          </a:lstStyle>
          <a:p>
            <a:endParaRPr/>
          </a:p>
        </p:txBody>
      </p:sp>
      <p:sp>
        <p:nvSpPr>
          <p:cNvPr id="100" name="Google Shape;100;p16"/>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000"/>
            </a:lvl1pPr>
            <a:lvl2pPr lvl="1" algn="ctr" rtl="0">
              <a:spcBef>
                <a:spcPts val="0"/>
              </a:spcBef>
              <a:spcAft>
                <a:spcPts val="0"/>
              </a:spcAft>
              <a:buNone/>
              <a:defRPr sz="2000">
                <a:latin typeface="Roboto Slab"/>
                <a:ea typeface="Roboto Slab"/>
                <a:cs typeface="Roboto Slab"/>
                <a:sym typeface="Roboto Slab"/>
              </a:defRPr>
            </a:lvl2pPr>
            <a:lvl3pPr lvl="2" algn="ctr" rtl="0">
              <a:spcBef>
                <a:spcPts val="0"/>
              </a:spcBef>
              <a:spcAft>
                <a:spcPts val="0"/>
              </a:spcAft>
              <a:buNone/>
              <a:defRPr sz="2000">
                <a:latin typeface="Roboto Slab"/>
                <a:ea typeface="Roboto Slab"/>
                <a:cs typeface="Roboto Slab"/>
                <a:sym typeface="Roboto Slab"/>
              </a:defRPr>
            </a:lvl3pPr>
            <a:lvl4pPr lvl="3" algn="ctr" rtl="0">
              <a:spcBef>
                <a:spcPts val="0"/>
              </a:spcBef>
              <a:spcAft>
                <a:spcPts val="0"/>
              </a:spcAft>
              <a:buNone/>
              <a:defRPr sz="2000">
                <a:latin typeface="Roboto Slab"/>
                <a:ea typeface="Roboto Slab"/>
                <a:cs typeface="Roboto Slab"/>
                <a:sym typeface="Roboto Slab"/>
              </a:defRPr>
            </a:lvl4pPr>
            <a:lvl5pPr lvl="4" algn="ctr" rtl="0">
              <a:spcBef>
                <a:spcPts val="0"/>
              </a:spcBef>
              <a:spcAft>
                <a:spcPts val="0"/>
              </a:spcAft>
              <a:buNone/>
              <a:defRPr sz="2000">
                <a:latin typeface="Roboto Slab"/>
                <a:ea typeface="Roboto Slab"/>
                <a:cs typeface="Roboto Slab"/>
                <a:sym typeface="Roboto Slab"/>
              </a:defRPr>
            </a:lvl5pPr>
            <a:lvl6pPr lvl="5" algn="ctr" rtl="0">
              <a:spcBef>
                <a:spcPts val="0"/>
              </a:spcBef>
              <a:spcAft>
                <a:spcPts val="0"/>
              </a:spcAft>
              <a:buNone/>
              <a:defRPr sz="2000">
                <a:latin typeface="Roboto Slab"/>
                <a:ea typeface="Roboto Slab"/>
                <a:cs typeface="Roboto Slab"/>
                <a:sym typeface="Roboto Slab"/>
              </a:defRPr>
            </a:lvl6pPr>
            <a:lvl7pPr lvl="6" algn="ctr" rtl="0">
              <a:spcBef>
                <a:spcPts val="0"/>
              </a:spcBef>
              <a:spcAft>
                <a:spcPts val="0"/>
              </a:spcAft>
              <a:buNone/>
              <a:defRPr sz="2000">
                <a:latin typeface="Roboto Slab"/>
                <a:ea typeface="Roboto Slab"/>
                <a:cs typeface="Roboto Slab"/>
                <a:sym typeface="Roboto Slab"/>
              </a:defRPr>
            </a:lvl7pPr>
            <a:lvl8pPr lvl="7" algn="ctr" rtl="0">
              <a:spcBef>
                <a:spcPts val="0"/>
              </a:spcBef>
              <a:spcAft>
                <a:spcPts val="0"/>
              </a:spcAft>
              <a:buNone/>
              <a:defRPr sz="2000">
                <a:latin typeface="Roboto Slab"/>
                <a:ea typeface="Roboto Slab"/>
                <a:cs typeface="Roboto Slab"/>
                <a:sym typeface="Roboto Slab"/>
              </a:defRPr>
            </a:lvl8pPr>
            <a:lvl9pPr lvl="8" algn="ctr" rtl="0">
              <a:spcBef>
                <a:spcPts val="0"/>
              </a:spcBef>
              <a:spcAft>
                <a:spcPts val="0"/>
              </a:spcAft>
              <a:buNone/>
              <a:defRPr sz="2000">
                <a:latin typeface="Roboto Slab"/>
                <a:ea typeface="Roboto Slab"/>
                <a:cs typeface="Roboto Slab"/>
                <a:sym typeface="Roboto Slab"/>
              </a:defRPr>
            </a:lvl9pPr>
          </a:lstStyle>
          <a:p>
            <a:endParaRPr/>
          </a:p>
        </p:txBody>
      </p:sp>
      <p:cxnSp>
        <p:nvCxnSpPr>
          <p:cNvPr id="101" name="Google Shape;101;p16"/>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four columns">
  <p:cSld name="ONE_COLUMN_TEXT_1_1_1">
    <p:spTree>
      <p:nvGrpSpPr>
        <p:cNvPr id="1" name="Shape 102"/>
        <p:cNvGrpSpPr/>
        <p:nvPr/>
      </p:nvGrpSpPr>
      <p:grpSpPr>
        <a:xfrm>
          <a:off x="0" y="0"/>
          <a:ext cx="0" cy="0"/>
          <a:chOff x="0" y="0"/>
          <a:chExt cx="0" cy="0"/>
        </a:xfrm>
      </p:grpSpPr>
      <p:sp>
        <p:nvSpPr>
          <p:cNvPr id="103" name="Google Shape;103;p17"/>
          <p:cNvSpPr/>
          <p:nvPr/>
        </p:nvSpPr>
        <p:spPr>
          <a:xfrm>
            <a:off x="718225" y="483900"/>
            <a:ext cx="7703700" cy="457200"/>
          </a:xfrm>
          <a:prstGeom prst="roundRect">
            <a:avLst>
              <a:gd name="adj" fmla="val 50000"/>
            </a:avLst>
          </a:prstGeom>
          <a:gradFill>
            <a:gsLst>
              <a:gs pos="0">
                <a:schemeClr val="accent5"/>
              </a:gs>
              <a:gs pos="100000">
                <a:schemeClr val="accent4"/>
              </a:gs>
            </a:gsLst>
            <a:lin ang="5400700" scaled="0"/>
          </a:gradFill>
          <a:ln>
            <a:noFill/>
          </a:ln>
          <a:effectLst>
            <a:outerShdw blurRad="71438" dist="9525" dir="396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7"/>
          <p:cNvSpPr txBox="1">
            <a:spLocks noGrp="1"/>
          </p:cNvSpPr>
          <p:nvPr>
            <p:ph type="subTitle" idx="1"/>
          </p:nvPr>
        </p:nvSpPr>
        <p:spPr>
          <a:xfrm>
            <a:off x="3409471" y="2167423"/>
            <a:ext cx="2324100" cy="704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300"/>
            </a:lvl1pPr>
            <a:lvl2pPr lvl="1" rtl="0">
              <a:lnSpc>
                <a:spcPct val="100000"/>
              </a:lnSpc>
              <a:spcBef>
                <a:spcPts val="1600"/>
              </a:spcBef>
              <a:spcAft>
                <a:spcPts val="0"/>
              </a:spcAft>
              <a:buNone/>
              <a:defRPr sz="1300"/>
            </a:lvl2pPr>
            <a:lvl3pPr lvl="2" rtl="0">
              <a:lnSpc>
                <a:spcPct val="100000"/>
              </a:lnSpc>
              <a:spcBef>
                <a:spcPts val="1600"/>
              </a:spcBef>
              <a:spcAft>
                <a:spcPts val="0"/>
              </a:spcAft>
              <a:buNone/>
              <a:defRPr sz="1300"/>
            </a:lvl3pPr>
            <a:lvl4pPr lvl="3" rtl="0">
              <a:lnSpc>
                <a:spcPct val="100000"/>
              </a:lnSpc>
              <a:spcBef>
                <a:spcPts val="1600"/>
              </a:spcBef>
              <a:spcAft>
                <a:spcPts val="0"/>
              </a:spcAft>
              <a:buNone/>
              <a:defRPr sz="1300"/>
            </a:lvl4pPr>
            <a:lvl5pPr lvl="4" rtl="0">
              <a:lnSpc>
                <a:spcPct val="100000"/>
              </a:lnSpc>
              <a:spcBef>
                <a:spcPts val="1600"/>
              </a:spcBef>
              <a:spcAft>
                <a:spcPts val="0"/>
              </a:spcAft>
              <a:buNone/>
              <a:defRPr sz="1300"/>
            </a:lvl5pPr>
            <a:lvl6pPr lvl="5" rtl="0">
              <a:lnSpc>
                <a:spcPct val="100000"/>
              </a:lnSpc>
              <a:spcBef>
                <a:spcPts val="1600"/>
              </a:spcBef>
              <a:spcAft>
                <a:spcPts val="0"/>
              </a:spcAft>
              <a:buNone/>
              <a:defRPr sz="1300"/>
            </a:lvl6pPr>
            <a:lvl7pPr lvl="6" rtl="0">
              <a:lnSpc>
                <a:spcPct val="100000"/>
              </a:lnSpc>
              <a:spcBef>
                <a:spcPts val="1600"/>
              </a:spcBef>
              <a:spcAft>
                <a:spcPts val="0"/>
              </a:spcAft>
              <a:buNone/>
              <a:defRPr sz="1300"/>
            </a:lvl7pPr>
            <a:lvl8pPr lvl="7" rtl="0">
              <a:lnSpc>
                <a:spcPct val="100000"/>
              </a:lnSpc>
              <a:spcBef>
                <a:spcPts val="1600"/>
              </a:spcBef>
              <a:spcAft>
                <a:spcPts val="0"/>
              </a:spcAft>
              <a:buNone/>
              <a:defRPr sz="1300"/>
            </a:lvl8pPr>
            <a:lvl9pPr lvl="8" rtl="0">
              <a:lnSpc>
                <a:spcPct val="100000"/>
              </a:lnSpc>
              <a:spcBef>
                <a:spcPts val="1600"/>
              </a:spcBef>
              <a:spcAft>
                <a:spcPts val="1600"/>
              </a:spcAft>
              <a:buNone/>
              <a:defRPr sz="1300"/>
            </a:lvl9pPr>
          </a:lstStyle>
          <a:p>
            <a:endParaRPr/>
          </a:p>
        </p:txBody>
      </p:sp>
      <p:sp>
        <p:nvSpPr>
          <p:cNvPr id="105" name="Google Shape;105;p17"/>
          <p:cNvSpPr txBox="1">
            <a:spLocks noGrp="1"/>
          </p:cNvSpPr>
          <p:nvPr>
            <p:ph type="subTitle" idx="2"/>
          </p:nvPr>
        </p:nvSpPr>
        <p:spPr>
          <a:xfrm>
            <a:off x="3409400" y="3716354"/>
            <a:ext cx="2324100" cy="704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300"/>
            </a:lvl1pPr>
            <a:lvl2pPr lvl="1" rtl="0">
              <a:lnSpc>
                <a:spcPct val="100000"/>
              </a:lnSpc>
              <a:spcBef>
                <a:spcPts val="1600"/>
              </a:spcBef>
              <a:spcAft>
                <a:spcPts val="0"/>
              </a:spcAft>
              <a:buNone/>
              <a:defRPr sz="1300"/>
            </a:lvl2pPr>
            <a:lvl3pPr lvl="2" rtl="0">
              <a:lnSpc>
                <a:spcPct val="100000"/>
              </a:lnSpc>
              <a:spcBef>
                <a:spcPts val="1600"/>
              </a:spcBef>
              <a:spcAft>
                <a:spcPts val="0"/>
              </a:spcAft>
              <a:buNone/>
              <a:defRPr sz="1300"/>
            </a:lvl3pPr>
            <a:lvl4pPr lvl="3" rtl="0">
              <a:lnSpc>
                <a:spcPct val="100000"/>
              </a:lnSpc>
              <a:spcBef>
                <a:spcPts val="1600"/>
              </a:spcBef>
              <a:spcAft>
                <a:spcPts val="0"/>
              </a:spcAft>
              <a:buNone/>
              <a:defRPr sz="1300"/>
            </a:lvl4pPr>
            <a:lvl5pPr lvl="4" rtl="0">
              <a:lnSpc>
                <a:spcPct val="100000"/>
              </a:lnSpc>
              <a:spcBef>
                <a:spcPts val="1600"/>
              </a:spcBef>
              <a:spcAft>
                <a:spcPts val="0"/>
              </a:spcAft>
              <a:buNone/>
              <a:defRPr sz="1300"/>
            </a:lvl5pPr>
            <a:lvl6pPr lvl="5" rtl="0">
              <a:lnSpc>
                <a:spcPct val="100000"/>
              </a:lnSpc>
              <a:spcBef>
                <a:spcPts val="1600"/>
              </a:spcBef>
              <a:spcAft>
                <a:spcPts val="0"/>
              </a:spcAft>
              <a:buNone/>
              <a:defRPr sz="1300"/>
            </a:lvl6pPr>
            <a:lvl7pPr lvl="6" rtl="0">
              <a:lnSpc>
                <a:spcPct val="100000"/>
              </a:lnSpc>
              <a:spcBef>
                <a:spcPts val="1600"/>
              </a:spcBef>
              <a:spcAft>
                <a:spcPts val="0"/>
              </a:spcAft>
              <a:buNone/>
              <a:defRPr sz="1300"/>
            </a:lvl7pPr>
            <a:lvl8pPr lvl="7" rtl="0">
              <a:lnSpc>
                <a:spcPct val="100000"/>
              </a:lnSpc>
              <a:spcBef>
                <a:spcPts val="1600"/>
              </a:spcBef>
              <a:spcAft>
                <a:spcPts val="0"/>
              </a:spcAft>
              <a:buNone/>
              <a:defRPr sz="1300"/>
            </a:lvl8pPr>
            <a:lvl9pPr lvl="8" rtl="0">
              <a:lnSpc>
                <a:spcPct val="100000"/>
              </a:lnSpc>
              <a:spcBef>
                <a:spcPts val="1600"/>
              </a:spcBef>
              <a:spcAft>
                <a:spcPts val="1600"/>
              </a:spcAft>
              <a:buNone/>
              <a:defRPr sz="1300"/>
            </a:lvl9pPr>
          </a:lstStyle>
          <a:p>
            <a:endParaRPr/>
          </a:p>
        </p:txBody>
      </p:sp>
      <p:sp>
        <p:nvSpPr>
          <p:cNvPr id="106" name="Google Shape;106;p17"/>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000"/>
            </a:lvl1pPr>
            <a:lvl2pPr lvl="1" algn="ctr" rtl="0">
              <a:spcBef>
                <a:spcPts val="0"/>
              </a:spcBef>
              <a:spcAft>
                <a:spcPts val="0"/>
              </a:spcAft>
              <a:buNone/>
              <a:defRPr sz="2000">
                <a:latin typeface="Roboto Slab"/>
                <a:ea typeface="Roboto Slab"/>
                <a:cs typeface="Roboto Slab"/>
                <a:sym typeface="Roboto Slab"/>
              </a:defRPr>
            </a:lvl2pPr>
            <a:lvl3pPr lvl="2" algn="ctr" rtl="0">
              <a:spcBef>
                <a:spcPts val="0"/>
              </a:spcBef>
              <a:spcAft>
                <a:spcPts val="0"/>
              </a:spcAft>
              <a:buNone/>
              <a:defRPr sz="2000">
                <a:latin typeface="Roboto Slab"/>
                <a:ea typeface="Roboto Slab"/>
                <a:cs typeface="Roboto Slab"/>
                <a:sym typeface="Roboto Slab"/>
              </a:defRPr>
            </a:lvl3pPr>
            <a:lvl4pPr lvl="3" algn="ctr" rtl="0">
              <a:spcBef>
                <a:spcPts val="0"/>
              </a:spcBef>
              <a:spcAft>
                <a:spcPts val="0"/>
              </a:spcAft>
              <a:buNone/>
              <a:defRPr sz="2000">
                <a:latin typeface="Roboto Slab"/>
                <a:ea typeface="Roboto Slab"/>
                <a:cs typeface="Roboto Slab"/>
                <a:sym typeface="Roboto Slab"/>
              </a:defRPr>
            </a:lvl4pPr>
            <a:lvl5pPr lvl="4" algn="ctr" rtl="0">
              <a:spcBef>
                <a:spcPts val="0"/>
              </a:spcBef>
              <a:spcAft>
                <a:spcPts val="0"/>
              </a:spcAft>
              <a:buNone/>
              <a:defRPr sz="2000">
                <a:latin typeface="Roboto Slab"/>
                <a:ea typeface="Roboto Slab"/>
                <a:cs typeface="Roboto Slab"/>
                <a:sym typeface="Roboto Slab"/>
              </a:defRPr>
            </a:lvl5pPr>
            <a:lvl6pPr lvl="5" algn="ctr" rtl="0">
              <a:spcBef>
                <a:spcPts val="0"/>
              </a:spcBef>
              <a:spcAft>
                <a:spcPts val="0"/>
              </a:spcAft>
              <a:buNone/>
              <a:defRPr sz="2000">
                <a:latin typeface="Roboto Slab"/>
                <a:ea typeface="Roboto Slab"/>
                <a:cs typeface="Roboto Slab"/>
                <a:sym typeface="Roboto Slab"/>
              </a:defRPr>
            </a:lvl6pPr>
            <a:lvl7pPr lvl="6" algn="ctr" rtl="0">
              <a:spcBef>
                <a:spcPts val="0"/>
              </a:spcBef>
              <a:spcAft>
                <a:spcPts val="0"/>
              </a:spcAft>
              <a:buNone/>
              <a:defRPr sz="2000">
                <a:latin typeface="Roboto Slab"/>
                <a:ea typeface="Roboto Slab"/>
                <a:cs typeface="Roboto Slab"/>
                <a:sym typeface="Roboto Slab"/>
              </a:defRPr>
            </a:lvl7pPr>
            <a:lvl8pPr lvl="7" algn="ctr" rtl="0">
              <a:spcBef>
                <a:spcPts val="0"/>
              </a:spcBef>
              <a:spcAft>
                <a:spcPts val="0"/>
              </a:spcAft>
              <a:buNone/>
              <a:defRPr sz="2000">
                <a:latin typeface="Roboto Slab"/>
                <a:ea typeface="Roboto Slab"/>
                <a:cs typeface="Roboto Slab"/>
                <a:sym typeface="Roboto Slab"/>
              </a:defRPr>
            </a:lvl8pPr>
            <a:lvl9pPr lvl="8" algn="ctr" rtl="0">
              <a:spcBef>
                <a:spcPts val="0"/>
              </a:spcBef>
              <a:spcAft>
                <a:spcPts val="0"/>
              </a:spcAft>
              <a:buNone/>
              <a:defRPr sz="2000">
                <a:latin typeface="Roboto Slab"/>
                <a:ea typeface="Roboto Slab"/>
                <a:cs typeface="Roboto Slab"/>
                <a:sym typeface="Roboto Slab"/>
              </a:defRPr>
            </a:lvl9pPr>
          </a:lstStyle>
          <a:p>
            <a:endParaRPr/>
          </a:p>
        </p:txBody>
      </p:sp>
      <p:sp>
        <p:nvSpPr>
          <p:cNvPr id="107" name="Google Shape;107;p17"/>
          <p:cNvSpPr txBox="1">
            <a:spLocks noGrp="1"/>
          </p:cNvSpPr>
          <p:nvPr>
            <p:ph type="subTitle" idx="3"/>
          </p:nvPr>
        </p:nvSpPr>
        <p:spPr>
          <a:xfrm>
            <a:off x="3513600" y="1737277"/>
            <a:ext cx="597300" cy="294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2400" b="1">
                <a:solidFill>
                  <a:schemeClr val="lt1"/>
                </a:solidFill>
                <a:latin typeface="Advent Pro"/>
                <a:ea typeface="Advent Pro"/>
                <a:cs typeface="Advent Pro"/>
                <a:sym typeface="Advent Pro"/>
              </a:defRPr>
            </a:lvl1pPr>
            <a:lvl2pPr lvl="1"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2pPr>
            <a:lvl3pPr lvl="2"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3pPr>
            <a:lvl4pPr lvl="3"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4pPr>
            <a:lvl5pPr lvl="4"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5pPr>
            <a:lvl6pPr lvl="5"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6pPr>
            <a:lvl7pPr lvl="6"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7pPr>
            <a:lvl8pPr lvl="7"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8pPr>
            <a:lvl9pPr lvl="8" algn="ctr" rtl="0">
              <a:lnSpc>
                <a:spcPct val="100000"/>
              </a:lnSpc>
              <a:spcBef>
                <a:spcPts val="1600"/>
              </a:spcBef>
              <a:spcAft>
                <a:spcPts val="1600"/>
              </a:spcAft>
              <a:buNone/>
              <a:defRPr sz="2400" b="1">
                <a:solidFill>
                  <a:schemeClr val="lt1"/>
                </a:solidFill>
                <a:latin typeface="Advent Pro"/>
                <a:ea typeface="Advent Pro"/>
                <a:cs typeface="Advent Pro"/>
                <a:sym typeface="Advent Pro"/>
              </a:defRPr>
            </a:lvl9pPr>
          </a:lstStyle>
          <a:p>
            <a:endParaRPr/>
          </a:p>
        </p:txBody>
      </p:sp>
      <p:sp>
        <p:nvSpPr>
          <p:cNvPr id="108" name="Google Shape;108;p17"/>
          <p:cNvSpPr txBox="1">
            <a:spLocks noGrp="1"/>
          </p:cNvSpPr>
          <p:nvPr>
            <p:ph type="subTitle" idx="4"/>
          </p:nvPr>
        </p:nvSpPr>
        <p:spPr>
          <a:xfrm>
            <a:off x="3513600" y="3269103"/>
            <a:ext cx="597300" cy="292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2400" b="1">
                <a:solidFill>
                  <a:schemeClr val="lt1"/>
                </a:solidFill>
                <a:latin typeface="Advent Pro"/>
                <a:ea typeface="Advent Pro"/>
                <a:cs typeface="Advent Pro"/>
                <a:sym typeface="Advent Pro"/>
              </a:defRPr>
            </a:lvl1pPr>
            <a:lvl2pPr lvl="1"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2pPr>
            <a:lvl3pPr lvl="2"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3pPr>
            <a:lvl4pPr lvl="3"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4pPr>
            <a:lvl5pPr lvl="4"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5pPr>
            <a:lvl6pPr lvl="5"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6pPr>
            <a:lvl7pPr lvl="6"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7pPr>
            <a:lvl8pPr lvl="7"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8pPr>
            <a:lvl9pPr lvl="8" algn="ctr" rtl="0">
              <a:lnSpc>
                <a:spcPct val="100000"/>
              </a:lnSpc>
              <a:spcBef>
                <a:spcPts val="1600"/>
              </a:spcBef>
              <a:spcAft>
                <a:spcPts val="1600"/>
              </a:spcAft>
              <a:buNone/>
              <a:defRPr sz="2400" b="1">
                <a:solidFill>
                  <a:schemeClr val="lt1"/>
                </a:solidFill>
                <a:latin typeface="Advent Pro"/>
                <a:ea typeface="Advent Pro"/>
                <a:cs typeface="Advent Pro"/>
                <a:sym typeface="Advent Pro"/>
              </a:defRPr>
            </a:lvl9pPr>
          </a:lstStyle>
          <a:p>
            <a:endParaRPr/>
          </a:p>
        </p:txBody>
      </p:sp>
      <p:sp>
        <p:nvSpPr>
          <p:cNvPr id="109" name="Google Shape;109;p17"/>
          <p:cNvSpPr txBox="1">
            <a:spLocks noGrp="1"/>
          </p:cNvSpPr>
          <p:nvPr>
            <p:ph type="subTitle" idx="5"/>
          </p:nvPr>
        </p:nvSpPr>
        <p:spPr>
          <a:xfrm>
            <a:off x="6101157" y="2167423"/>
            <a:ext cx="2324100" cy="704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300"/>
            </a:lvl1pPr>
            <a:lvl2pPr lvl="1" rtl="0">
              <a:lnSpc>
                <a:spcPct val="100000"/>
              </a:lnSpc>
              <a:spcBef>
                <a:spcPts val="1600"/>
              </a:spcBef>
              <a:spcAft>
                <a:spcPts val="0"/>
              </a:spcAft>
              <a:buNone/>
              <a:defRPr sz="1300"/>
            </a:lvl2pPr>
            <a:lvl3pPr lvl="2" rtl="0">
              <a:lnSpc>
                <a:spcPct val="100000"/>
              </a:lnSpc>
              <a:spcBef>
                <a:spcPts val="1600"/>
              </a:spcBef>
              <a:spcAft>
                <a:spcPts val="0"/>
              </a:spcAft>
              <a:buNone/>
              <a:defRPr sz="1300"/>
            </a:lvl3pPr>
            <a:lvl4pPr lvl="3" rtl="0">
              <a:lnSpc>
                <a:spcPct val="100000"/>
              </a:lnSpc>
              <a:spcBef>
                <a:spcPts val="1600"/>
              </a:spcBef>
              <a:spcAft>
                <a:spcPts val="0"/>
              </a:spcAft>
              <a:buNone/>
              <a:defRPr sz="1300"/>
            </a:lvl4pPr>
            <a:lvl5pPr lvl="4" rtl="0">
              <a:lnSpc>
                <a:spcPct val="100000"/>
              </a:lnSpc>
              <a:spcBef>
                <a:spcPts val="1600"/>
              </a:spcBef>
              <a:spcAft>
                <a:spcPts val="0"/>
              </a:spcAft>
              <a:buNone/>
              <a:defRPr sz="1300"/>
            </a:lvl5pPr>
            <a:lvl6pPr lvl="5" rtl="0">
              <a:lnSpc>
                <a:spcPct val="100000"/>
              </a:lnSpc>
              <a:spcBef>
                <a:spcPts val="1600"/>
              </a:spcBef>
              <a:spcAft>
                <a:spcPts val="0"/>
              </a:spcAft>
              <a:buNone/>
              <a:defRPr sz="1300"/>
            </a:lvl6pPr>
            <a:lvl7pPr lvl="6" rtl="0">
              <a:lnSpc>
                <a:spcPct val="100000"/>
              </a:lnSpc>
              <a:spcBef>
                <a:spcPts val="1600"/>
              </a:spcBef>
              <a:spcAft>
                <a:spcPts val="0"/>
              </a:spcAft>
              <a:buNone/>
              <a:defRPr sz="1300"/>
            </a:lvl7pPr>
            <a:lvl8pPr lvl="7" rtl="0">
              <a:lnSpc>
                <a:spcPct val="100000"/>
              </a:lnSpc>
              <a:spcBef>
                <a:spcPts val="1600"/>
              </a:spcBef>
              <a:spcAft>
                <a:spcPts val="0"/>
              </a:spcAft>
              <a:buNone/>
              <a:defRPr sz="1300"/>
            </a:lvl8pPr>
            <a:lvl9pPr lvl="8" rtl="0">
              <a:lnSpc>
                <a:spcPct val="100000"/>
              </a:lnSpc>
              <a:spcBef>
                <a:spcPts val="1600"/>
              </a:spcBef>
              <a:spcAft>
                <a:spcPts val="1600"/>
              </a:spcAft>
              <a:buNone/>
              <a:defRPr sz="1300"/>
            </a:lvl9pPr>
          </a:lstStyle>
          <a:p>
            <a:endParaRPr/>
          </a:p>
        </p:txBody>
      </p:sp>
      <p:sp>
        <p:nvSpPr>
          <p:cNvPr id="110" name="Google Shape;110;p17"/>
          <p:cNvSpPr txBox="1">
            <a:spLocks noGrp="1"/>
          </p:cNvSpPr>
          <p:nvPr>
            <p:ph type="subTitle" idx="6"/>
          </p:nvPr>
        </p:nvSpPr>
        <p:spPr>
          <a:xfrm>
            <a:off x="6101087" y="3716354"/>
            <a:ext cx="2324100" cy="704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300"/>
            </a:lvl1pPr>
            <a:lvl2pPr lvl="1" rtl="0">
              <a:lnSpc>
                <a:spcPct val="100000"/>
              </a:lnSpc>
              <a:spcBef>
                <a:spcPts val="1600"/>
              </a:spcBef>
              <a:spcAft>
                <a:spcPts val="0"/>
              </a:spcAft>
              <a:buNone/>
              <a:defRPr sz="1300"/>
            </a:lvl2pPr>
            <a:lvl3pPr lvl="2" rtl="0">
              <a:lnSpc>
                <a:spcPct val="100000"/>
              </a:lnSpc>
              <a:spcBef>
                <a:spcPts val="1600"/>
              </a:spcBef>
              <a:spcAft>
                <a:spcPts val="0"/>
              </a:spcAft>
              <a:buNone/>
              <a:defRPr sz="1300"/>
            </a:lvl3pPr>
            <a:lvl4pPr lvl="3" rtl="0">
              <a:lnSpc>
                <a:spcPct val="100000"/>
              </a:lnSpc>
              <a:spcBef>
                <a:spcPts val="1600"/>
              </a:spcBef>
              <a:spcAft>
                <a:spcPts val="0"/>
              </a:spcAft>
              <a:buNone/>
              <a:defRPr sz="1300"/>
            </a:lvl4pPr>
            <a:lvl5pPr lvl="4" rtl="0">
              <a:lnSpc>
                <a:spcPct val="100000"/>
              </a:lnSpc>
              <a:spcBef>
                <a:spcPts val="1600"/>
              </a:spcBef>
              <a:spcAft>
                <a:spcPts val="0"/>
              </a:spcAft>
              <a:buNone/>
              <a:defRPr sz="1300"/>
            </a:lvl5pPr>
            <a:lvl6pPr lvl="5" rtl="0">
              <a:lnSpc>
                <a:spcPct val="100000"/>
              </a:lnSpc>
              <a:spcBef>
                <a:spcPts val="1600"/>
              </a:spcBef>
              <a:spcAft>
                <a:spcPts val="0"/>
              </a:spcAft>
              <a:buNone/>
              <a:defRPr sz="1300"/>
            </a:lvl6pPr>
            <a:lvl7pPr lvl="6" rtl="0">
              <a:lnSpc>
                <a:spcPct val="100000"/>
              </a:lnSpc>
              <a:spcBef>
                <a:spcPts val="1600"/>
              </a:spcBef>
              <a:spcAft>
                <a:spcPts val="0"/>
              </a:spcAft>
              <a:buNone/>
              <a:defRPr sz="1300"/>
            </a:lvl7pPr>
            <a:lvl8pPr lvl="7" rtl="0">
              <a:lnSpc>
                <a:spcPct val="100000"/>
              </a:lnSpc>
              <a:spcBef>
                <a:spcPts val="1600"/>
              </a:spcBef>
              <a:spcAft>
                <a:spcPts val="0"/>
              </a:spcAft>
              <a:buNone/>
              <a:defRPr sz="1300"/>
            </a:lvl8pPr>
            <a:lvl9pPr lvl="8" rtl="0">
              <a:lnSpc>
                <a:spcPct val="100000"/>
              </a:lnSpc>
              <a:spcBef>
                <a:spcPts val="1600"/>
              </a:spcBef>
              <a:spcAft>
                <a:spcPts val="1600"/>
              </a:spcAft>
              <a:buNone/>
              <a:defRPr sz="1300"/>
            </a:lvl9pPr>
          </a:lstStyle>
          <a:p>
            <a:endParaRPr/>
          </a:p>
        </p:txBody>
      </p:sp>
      <p:sp>
        <p:nvSpPr>
          <p:cNvPr id="111" name="Google Shape;111;p17"/>
          <p:cNvSpPr txBox="1">
            <a:spLocks noGrp="1"/>
          </p:cNvSpPr>
          <p:nvPr>
            <p:ph type="subTitle" idx="7"/>
          </p:nvPr>
        </p:nvSpPr>
        <p:spPr>
          <a:xfrm>
            <a:off x="6196625" y="1737277"/>
            <a:ext cx="597300" cy="294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2400" b="1">
                <a:solidFill>
                  <a:schemeClr val="lt1"/>
                </a:solidFill>
                <a:latin typeface="Advent Pro"/>
                <a:ea typeface="Advent Pro"/>
                <a:cs typeface="Advent Pro"/>
                <a:sym typeface="Advent Pro"/>
              </a:defRPr>
            </a:lvl1pPr>
            <a:lvl2pPr lvl="1"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2pPr>
            <a:lvl3pPr lvl="2"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3pPr>
            <a:lvl4pPr lvl="3"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4pPr>
            <a:lvl5pPr lvl="4"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5pPr>
            <a:lvl6pPr lvl="5"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6pPr>
            <a:lvl7pPr lvl="6"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7pPr>
            <a:lvl8pPr lvl="7"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8pPr>
            <a:lvl9pPr lvl="8" algn="ctr" rtl="0">
              <a:lnSpc>
                <a:spcPct val="100000"/>
              </a:lnSpc>
              <a:spcBef>
                <a:spcPts val="1600"/>
              </a:spcBef>
              <a:spcAft>
                <a:spcPts val="1600"/>
              </a:spcAft>
              <a:buNone/>
              <a:defRPr sz="2400" b="1">
                <a:solidFill>
                  <a:schemeClr val="lt1"/>
                </a:solidFill>
                <a:latin typeface="Advent Pro"/>
                <a:ea typeface="Advent Pro"/>
                <a:cs typeface="Advent Pro"/>
                <a:sym typeface="Advent Pro"/>
              </a:defRPr>
            </a:lvl9pPr>
          </a:lstStyle>
          <a:p>
            <a:endParaRPr/>
          </a:p>
        </p:txBody>
      </p:sp>
      <p:sp>
        <p:nvSpPr>
          <p:cNvPr id="112" name="Google Shape;112;p17"/>
          <p:cNvSpPr txBox="1">
            <a:spLocks noGrp="1"/>
          </p:cNvSpPr>
          <p:nvPr>
            <p:ph type="subTitle" idx="8"/>
          </p:nvPr>
        </p:nvSpPr>
        <p:spPr>
          <a:xfrm>
            <a:off x="6196625" y="3269103"/>
            <a:ext cx="597300" cy="292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2400" b="1">
                <a:solidFill>
                  <a:schemeClr val="lt1"/>
                </a:solidFill>
                <a:latin typeface="Advent Pro"/>
                <a:ea typeface="Advent Pro"/>
                <a:cs typeface="Advent Pro"/>
                <a:sym typeface="Advent Pro"/>
              </a:defRPr>
            </a:lvl1pPr>
            <a:lvl2pPr lvl="1"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2pPr>
            <a:lvl3pPr lvl="2"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3pPr>
            <a:lvl4pPr lvl="3"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4pPr>
            <a:lvl5pPr lvl="4"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5pPr>
            <a:lvl6pPr lvl="5"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6pPr>
            <a:lvl7pPr lvl="6"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7pPr>
            <a:lvl8pPr lvl="7" algn="ctr" rtl="0">
              <a:lnSpc>
                <a:spcPct val="100000"/>
              </a:lnSpc>
              <a:spcBef>
                <a:spcPts val="1600"/>
              </a:spcBef>
              <a:spcAft>
                <a:spcPts val="0"/>
              </a:spcAft>
              <a:buNone/>
              <a:defRPr sz="2400" b="1">
                <a:solidFill>
                  <a:schemeClr val="lt1"/>
                </a:solidFill>
                <a:latin typeface="Advent Pro"/>
                <a:ea typeface="Advent Pro"/>
                <a:cs typeface="Advent Pro"/>
                <a:sym typeface="Advent Pro"/>
              </a:defRPr>
            </a:lvl8pPr>
            <a:lvl9pPr lvl="8" algn="ctr" rtl="0">
              <a:lnSpc>
                <a:spcPct val="100000"/>
              </a:lnSpc>
              <a:spcBef>
                <a:spcPts val="1600"/>
              </a:spcBef>
              <a:spcAft>
                <a:spcPts val="1600"/>
              </a:spcAft>
              <a:buNone/>
              <a:defRPr sz="2400" b="1">
                <a:solidFill>
                  <a:schemeClr val="lt1"/>
                </a:solidFill>
                <a:latin typeface="Advent Pro"/>
                <a:ea typeface="Advent Pro"/>
                <a:cs typeface="Advent Pro"/>
                <a:sym typeface="Advent Pro"/>
              </a:defRPr>
            </a:lvl9pPr>
          </a:lstStyle>
          <a:p>
            <a:endParaRPr/>
          </a:p>
        </p:txBody>
      </p:sp>
      <p:cxnSp>
        <p:nvCxnSpPr>
          <p:cNvPr id="113" name="Google Shape;113;p17"/>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899700" y="1261100"/>
            <a:ext cx="3525600" cy="2595900"/>
          </a:xfrm>
          <a:prstGeom prst="rect">
            <a:avLst/>
          </a:prstGeom>
        </p:spPr>
        <p:txBody>
          <a:bodyPr spcFirstLastPara="1" wrap="square" lIns="91425" tIns="91425" rIns="91425" bIns="91425" anchor="b" anchorCtr="0">
            <a:noAutofit/>
          </a:bodyPr>
          <a:lstStyle>
            <a:lvl1pPr lvl="0" algn="r" rtl="0">
              <a:spcBef>
                <a:spcPts val="0"/>
              </a:spcBef>
              <a:spcAft>
                <a:spcPts val="0"/>
              </a:spcAft>
              <a:buSzPts val="4200"/>
              <a:buNone/>
              <a:defRPr sz="48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5" name="Google Shape;15;p3"/>
          <p:cNvSpPr txBox="1">
            <a:spLocks noGrp="1"/>
          </p:cNvSpPr>
          <p:nvPr>
            <p:ph type="subTitle" idx="1"/>
          </p:nvPr>
        </p:nvSpPr>
        <p:spPr>
          <a:xfrm>
            <a:off x="4971100" y="3927363"/>
            <a:ext cx="3382800" cy="316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sz="12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 name="Google Shape;16;p3"/>
          <p:cNvSpPr txBox="1">
            <a:spLocks noGrp="1"/>
          </p:cNvSpPr>
          <p:nvPr>
            <p:ph type="title" idx="2" hasCustomPrompt="1"/>
          </p:nvPr>
        </p:nvSpPr>
        <p:spPr>
          <a:xfrm>
            <a:off x="7356875" y="382337"/>
            <a:ext cx="1068300" cy="818700"/>
          </a:xfrm>
          <a:prstGeom prst="rect">
            <a:avLst/>
          </a:prstGeom>
          <a:noFill/>
        </p:spPr>
        <p:txBody>
          <a:bodyPr spcFirstLastPara="1" wrap="square" lIns="91425" tIns="91425" rIns="91425" bIns="91425" anchor="b" anchorCtr="0">
            <a:noAutofit/>
          </a:bodyPr>
          <a:lstStyle>
            <a:lvl1pPr lvl="0" algn="r" rtl="0">
              <a:spcBef>
                <a:spcPts val="0"/>
              </a:spcBef>
              <a:spcAft>
                <a:spcPts val="0"/>
              </a:spcAft>
              <a:buSzPts val="3600"/>
              <a:buNone/>
              <a:defRPr sz="4800"/>
            </a:lvl1pPr>
            <a:lvl2pPr lvl="1" algn="r" rtl="0">
              <a:spcBef>
                <a:spcPts val="0"/>
              </a:spcBef>
              <a:spcAft>
                <a:spcPts val="0"/>
              </a:spcAft>
              <a:buSzPts val="4800"/>
              <a:buFont typeface="DM Sans"/>
              <a:buNone/>
              <a:defRPr sz="4800">
                <a:latin typeface="DM Sans"/>
                <a:ea typeface="DM Sans"/>
                <a:cs typeface="DM Sans"/>
                <a:sym typeface="DM Sans"/>
              </a:defRPr>
            </a:lvl2pPr>
            <a:lvl3pPr lvl="2" algn="r" rtl="0">
              <a:spcBef>
                <a:spcPts val="0"/>
              </a:spcBef>
              <a:spcAft>
                <a:spcPts val="0"/>
              </a:spcAft>
              <a:buSzPts val="4800"/>
              <a:buFont typeface="DM Sans"/>
              <a:buNone/>
              <a:defRPr sz="4800">
                <a:latin typeface="DM Sans"/>
                <a:ea typeface="DM Sans"/>
                <a:cs typeface="DM Sans"/>
                <a:sym typeface="DM Sans"/>
              </a:defRPr>
            </a:lvl3pPr>
            <a:lvl4pPr lvl="3" algn="r" rtl="0">
              <a:spcBef>
                <a:spcPts val="0"/>
              </a:spcBef>
              <a:spcAft>
                <a:spcPts val="0"/>
              </a:spcAft>
              <a:buSzPts val="4800"/>
              <a:buFont typeface="DM Sans"/>
              <a:buNone/>
              <a:defRPr sz="4800">
                <a:latin typeface="DM Sans"/>
                <a:ea typeface="DM Sans"/>
                <a:cs typeface="DM Sans"/>
                <a:sym typeface="DM Sans"/>
              </a:defRPr>
            </a:lvl4pPr>
            <a:lvl5pPr lvl="4" algn="r" rtl="0">
              <a:spcBef>
                <a:spcPts val="0"/>
              </a:spcBef>
              <a:spcAft>
                <a:spcPts val="0"/>
              </a:spcAft>
              <a:buSzPts val="4800"/>
              <a:buFont typeface="DM Sans"/>
              <a:buNone/>
              <a:defRPr sz="4800">
                <a:latin typeface="DM Sans"/>
                <a:ea typeface="DM Sans"/>
                <a:cs typeface="DM Sans"/>
                <a:sym typeface="DM Sans"/>
              </a:defRPr>
            </a:lvl5pPr>
            <a:lvl6pPr lvl="5" algn="r" rtl="0">
              <a:spcBef>
                <a:spcPts val="0"/>
              </a:spcBef>
              <a:spcAft>
                <a:spcPts val="0"/>
              </a:spcAft>
              <a:buSzPts val="4800"/>
              <a:buFont typeface="DM Sans"/>
              <a:buNone/>
              <a:defRPr sz="4800">
                <a:latin typeface="DM Sans"/>
                <a:ea typeface="DM Sans"/>
                <a:cs typeface="DM Sans"/>
                <a:sym typeface="DM Sans"/>
              </a:defRPr>
            </a:lvl6pPr>
            <a:lvl7pPr lvl="6" algn="r" rtl="0">
              <a:spcBef>
                <a:spcPts val="0"/>
              </a:spcBef>
              <a:spcAft>
                <a:spcPts val="0"/>
              </a:spcAft>
              <a:buSzPts val="4800"/>
              <a:buFont typeface="DM Sans"/>
              <a:buNone/>
              <a:defRPr sz="4800">
                <a:latin typeface="DM Sans"/>
                <a:ea typeface="DM Sans"/>
                <a:cs typeface="DM Sans"/>
                <a:sym typeface="DM Sans"/>
              </a:defRPr>
            </a:lvl7pPr>
            <a:lvl8pPr lvl="7" algn="r" rtl="0">
              <a:spcBef>
                <a:spcPts val="0"/>
              </a:spcBef>
              <a:spcAft>
                <a:spcPts val="0"/>
              </a:spcAft>
              <a:buSzPts val="4800"/>
              <a:buFont typeface="DM Sans"/>
              <a:buNone/>
              <a:defRPr sz="4800">
                <a:latin typeface="DM Sans"/>
                <a:ea typeface="DM Sans"/>
                <a:cs typeface="DM Sans"/>
                <a:sym typeface="DM Sans"/>
              </a:defRPr>
            </a:lvl8pPr>
            <a:lvl9pPr lvl="8" algn="r" rtl="0">
              <a:spcBef>
                <a:spcPts val="0"/>
              </a:spcBef>
              <a:spcAft>
                <a:spcPts val="0"/>
              </a:spcAft>
              <a:buSzPts val="4800"/>
              <a:buFont typeface="DM Sans"/>
              <a:buNone/>
              <a:defRPr sz="4800">
                <a:latin typeface="DM Sans"/>
                <a:ea typeface="DM Sans"/>
                <a:cs typeface="DM Sans"/>
                <a:sym typeface="DM Sans"/>
              </a:defRPr>
            </a:lvl9pPr>
          </a:lstStyle>
          <a:p>
            <a:r>
              <a:t>xx%</a:t>
            </a:r>
          </a:p>
        </p:txBody>
      </p:sp>
      <p:cxnSp>
        <p:nvCxnSpPr>
          <p:cNvPr id="17" name="Google Shape;17;p3"/>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cxnSp>
        <p:nvCxnSpPr>
          <p:cNvPr id="18" name="Google Shape;18;p3"/>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txBox="1">
            <a:spLocks noGrp="1"/>
          </p:cNvSpPr>
          <p:nvPr>
            <p:ph type="subTitle" idx="1"/>
          </p:nvPr>
        </p:nvSpPr>
        <p:spPr>
          <a:xfrm flipH="1">
            <a:off x="720025" y="2518800"/>
            <a:ext cx="3016500" cy="208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400"/>
            </a:lvl1pPr>
            <a:lvl2pPr lvl="1" rtl="0">
              <a:lnSpc>
                <a:spcPct val="100000"/>
              </a:lnSpc>
              <a:spcBef>
                <a:spcPts val="0"/>
              </a:spcBef>
              <a:spcAft>
                <a:spcPts val="0"/>
              </a:spcAft>
              <a:buNone/>
              <a:defRPr sz="1400"/>
            </a:lvl2pPr>
            <a:lvl3pPr lvl="2" rtl="0">
              <a:lnSpc>
                <a:spcPct val="100000"/>
              </a:lnSpc>
              <a:spcBef>
                <a:spcPts val="0"/>
              </a:spcBef>
              <a:spcAft>
                <a:spcPts val="0"/>
              </a:spcAft>
              <a:buNone/>
              <a:defRPr sz="1400"/>
            </a:lvl3pPr>
            <a:lvl4pPr lvl="3" rtl="0">
              <a:lnSpc>
                <a:spcPct val="100000"/>
              </a:lnSpc>
              <a:spcBef>
                <a:spcPts val="0"/>
              </a:spcBef>
              <a:spcAft>
                <a:spcPts val="0"/>
              </a:spcAft>
              <a:buNone/>
              <a:defRPr sz="1400"/>
            </a:lvl4pPr>
            <a:lvl5pPr lvl="4" rtl="0">
              <a:lnSpc>
                <a:spcPct val="100000"/>
              </a:lnSpc>
              <a:spcBef>
                <a:spcPts val="0"/>
              </a:spcBef>
              <a:spcAft>
                <a:spcPts val="0"/>
              </a:spcAft>
              <a:buNone/>
              <a:defRPr sz="1400"/>
            </a:lvl5pPr>
            <a:lvl6pPr lvl="5" rtl="0">
              <a:lnSpc>
                <a:spcPct val="100000"/>
              </a:lnSpc>
              <a:spcBef>
                <a:spcPts val="0"/>
              </a:spcBef>
              <a:spcAft>
                <a:spcPts val="0"/>
              </a:spcAft>
              <a:buNone/>
              <a:defRPr sz="1400"/>
            </a:lvl6pPr>
            <a:lvl7pPr lvl="6" rtl="0">
              <a:lnSpc>
                <a:spcPct val="100000"/>
              </a:lnSpc>
              <a:spcBef>
                <a:spcPts val="0"/>
              </a:spcBef>
              <a:spcAft>
                <a:spcPts val="0"/>
              </a:spcAft>
              <a:buNone/>
              <a:defRPr sz="1400"/>
            </a:lvl7pPr>
            <a:lvl8pPr lvl="7" rtl="0">
              <a:lnSpc>
                <a:spcPct val="100000"/>
              </a:lnSpc>
              <a:spcBef>
                <a:spcPts val="0"/>
              </a:spcBef>
              <a:spcAft>
                <a:spcPts val="0"/>
              </a:spcAft>
              <a:buNone/>
              <a:defRPr sz="1400"/>
            </a:lvl8pPr>
            <a:lvl9pPr lvl="8" rtl="0">
              <a:lnSpc>
                <a:spcPct val="100000"/>
              </a:lnSpc>
              <a:spcBef>
                <a:spcPts val="0"/>
              </a:spcBef>
              <a:spcAft>
                <a:spcPts val="0"/>
              </a:spcAft>
              <a:buNone/>
              <a:defRPr sz="1400"/>
            </a:lvl9pPr>
          </a:lstStyle>
          <a:p>
            <a:endParaRPr/>
          </a:p>
        </p:txBody>
      </p:sp>
      <p:sp>
        <p:nvSpPr>
          <p:cNvPr id="21" name="Google Shape;21;p4"/>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000"/>
            </a:lvl1pPr>
            <a:lvl2pPr lvl="1" algn="ctr" rtl="0">
              <a:spcBef>
                <a:spcPts val="0"/>
              </a:spcBef>
              <a:spcAft>
                <a:spcPts val="0"/>
              </a:spcAft>
              <a:buNone/>
              <a:defRPr sz="2000">
                <a:latin typeface="Roboto Slab"/>
                <a:ea typeface="Roboto Slab"/>
                <a:cs typeface="Roboto Slab"/>
                <a:sym typeface="Roboto Slab"/>
              </a:defRPr>
            </a:lvl2pPr>
            <a:lvl3pPr lvl="2" algn="ctr" rtl="0">
              <a:spcBef>
                <a:spcPts val="0"/>
              </a:spcBef>
              <a:spcAft>
                <a:spcPts val="0"/>
              </a:spcAft>
              <a:buNone/>
              <a:defRPr sz="2000">
                <a:latin typeface="Roboto Slab"/>
                <a:ea typeface="Roboto Slab"/>
                <a:cs typeface="Roboto Slab"/>
                <a:sym typeface="Roboto Slab"/>
              </a:defRPr>
            </a:lvl3pPr>
            <a:lvl4pPr lvl="3" algn="ctr" rtl="0">
              <a:spcBef>
                <a:spcPts val="0"/>
              </a:spcBef>
              <a:spcAft>
                <a:spcPts val="0"/>
              </a:spcAft>
              <a:buNone/>
              <a:defRPr sz="2000">
                <a:latin typeface="Roboto Slab"/>
                <a:ea typeface="Roboto Slab"/>
                <a:cs typeface="Roboto Slab"/>
                <a:sym typeface="Roboto Slab"/>
              </a:defRPr>
            </a:lvl4pPr>
            <a:lvl5pPr lvl="4" algn="ctr" rtl="0">
              <a:spcBef>
                <a:spcPts val="0"/>
              </a:spcBef>
              <a:spcAft>
                <a:spcPts val="0"/>
              </a:spcAft>
              <a:buNone/>
              <a:defRPr sz="2000">
                <a:latin typeface="Roboto Slab"/>
                <a:ea typeface="Roboto Slab"/>
                <a:cs typeface="Roboto Slab"/>
                <a:sym typeface="Roboto Slab"/>
              </a:defRPr>
            </a:lvl5pPr>
            <a:lvl6pPr lvl="5" algn="ctr" rtl="0">
              <a:spcBef>
                <a:spcPts val="0"/>
              </a:spcBef>
              <a:spcAft>
                <a:spcPts val="0"/>
              </a:spcAft>
              <a:buNone/>
              <a:defRPr sz="2000">
                <a:latin typeface="Roboto Slab"/>
                <a:ea typeface="Roboto Slab"/>
                <a:cs typeface="Roboto Slab"/>
                <a:sym typeface="Roboto Slab"/>
              </a:defRPr>
            </a:lvl6pPr>
            <a:lvl7pPr lvl="6" algn="ctr" rtl="0">
              <a:spcBef>
                <a:spcPts val="0"/>
              </a:spcBef>
              <a:spcAft>
                <a:spcPts val="0"/>
              </a:spcAft>
              <a:buNone/>
              <a:defRPr sz="2000">
                <a:latin typeface="Roboto Slab"/>
                <a:ea typeface="Roboto Slab"/>
                <a:cs typeface="Roboto Slab"/>
                <a:sym typeface="Roboto Slab"/>
              </a:defRPr>
            </a:lvl7pPr>
            <a:lvl8pPr lvl="7" algn="ctr" rtl="0">
              <a:spcBef>
                <a:spcPts val="0"/>
              </a:spcBef>
              <a:spcAft>
                <a:spcPts val="0"/>
              </a:spcAft>
              <a:buNone/>
              <a:defRPr sz="2000">
                <a:latin typeface="Roboto Slab"/>
                <a:ea typeface="Roboto Slab"/>
                <a:cs typeface="Roboto Slab"/>
                <a:sym typeface="Roboto Slab"/>
              </a:defRPr>
            </a:lvl8pPr>
            <a:lvl9pPr lvl="8" algn="ctr" rtl="0">
              <a:spcBef>
                <a:spcPts val="0"/>
              </a:spcBef>
              <a:spcAft>
                <a:spcPts val="0"/>
              </a:spcAft>
              <a:buNone/>
              <a:defRPr sz="2000">
                <a:latin typeface="Roboto Slab"/>
                <a:ea typeface="Roboto Slab"/>
                <a:cs typeface="Roboto Slab"/>
                <a:sym typeface="Roboto Slab"/>
              </a:defRPr>
            </a:lvl9pPr>
          </a:lstStyle>
          <a:p>
            <a:endParaRPr/>
          </a:p>
        </p:txBody>
      </p:sp>
      <p:cxnSp>
        <p:nvCxnSpPr>
          <p:cNvPr id="22" name="Google Shape;22;p4"/>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cxnSp>
        <p:nvCxnSpPr>
          <p:cNvPr id="23" name="Google Shape;23;p4"/>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p:nvPr/>
        </p:nvSpPr>
        <p:spPr>
          <a:xfrm>
            <a:off x="718225" y="489930"/>
            <a:ext cx="7703700" cy="457200"/>
          </a:xfrm>
          <a:prstGeom prst="roundRect">
            <a:avLst>
              <a:gd name="adj" fmla="val 50000"/>
            </a:avLst>
          </a:prstGeom>
          <a:gradFill>
            <a:gsLst>
              <a:gs pos="0">
                <a:schemeClr val="accent5"/>
              </a:gs>
              <a:gs pos="100000">
                <a:schemeClr val="accent4"/>
              </a:gs>
            </a:gsLst>
            <a:lin ang="5400700" scaled="0"/>
          </a:gradFill>
          <a:ln>
            <a:noFill/>
          </a:ln>
          <a:effectLst>
            <a:outerShdw blurRad="71438" dist="9525" dir="396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5"/>
          <p:cNvSpPr txBox="1">
            <a:spLocks noGrp="1"/>
          </p:cNvSpPr>
          <p:nvPr>
            <p:ph type="subTitle" idx="1"/>
          </p:nvPr>
        </p:nvSpPr>
        <p:spPr>
          <a:xfrm>
            <a:off x="1292611" y="3578537"/>
            <a:ext cx="2842200" cy="704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300"/>
            </a:lvl1pPr>
            <a:lvl2pPr lvl="1" algn="ctr" rtl="0">
              <a:lnSpc>
                <a:spcPct val="100000"/>
              </a:lnSpc>
              <a:spcBef>
                <a:spcPts val="1600"/>
              </a:spcBef>
              <a:spcAft>
                <a:spcPts val="0"/>
              </a:spcAft>
              <a:buNone/>
              <a:defRPr sz="1300"/>
            </a:lvl2pPr>
            <a:lvl3pPr lvl="2" algn="ctr" rtl="0">
              <a:lnSpc>
                <a:spcPct val="100000"/>
              </a:lnSpc>
              <a:spcBef>
                <a:spcPts val="1600"/>
              </a:spcBef>
              <a:spcAft>
                <a:spcPts val="0"/>
              </a:spcAft>
              <a:buNone/>
              <a:defRPr sz="1300"/>
            </a:lvl3pPr>
            <a:lvl4pPr lvl="3" algn="ctr" rtl="0">
              <a:lnSpc>
                <a:spcPct val="100000"/>
              </a:lnSpc>
              <a:spcBef>
                <a:spcPts val="1600"/>
              </a:spcBef>
              <a:spcAft>
                <a:spcPts val="0"/>
              </a:spcAft>
              <a:buNone/>
              <a:defRPr sz="1300"/>
            </a:lvl4pPr>
            <a:lvl5pPr lvl="4" algn="ctr" rtl="0">
              <a:lnSpc>
                <a:spcPct val="100000"/>
              </a:lnSpc>
              <a:spcBef>
                <a:spcPts val="1600"/>
              </a:spcBef>
              <a:spcAft>
                <a:spcPts val="0"/>
              </a:spcAft>
              <a:buNone/>
              <a:defRPr sz="1300"/>
            </a:lvl5pPr>
            <a:lvl6pPr lvl="5" algn="ctr" rtl="0">
              <a:lnSpc>
                <a:spcPct val="100000"/>
              </a:lnSpc>
              <a:spcBef>
                <a:spcPts val="1600"/>
              </a:spcBef>
              <a:spcAft>
                <a:spcPts val="0"/>
              </a:spcAft>
              <a:buNone/>
              <a:defRPr sz="1300"/>
            </a:lvl6pPr>
            <a:lvl7pPr lvl="6" algn="ctr" rtl="0">
              <a:lnSpc>
                <a:spcPct val="100000"/>
              </a:lnSpc>
              <a:spcBef>
                <a:spcPts val="1600"/>
              </a:spcBef>
              <a:spcAft>
                <a:spcPts val="0"/>
              </a:spcAft>
              <a:buNone/>
              <a:defRPr sz="1300"/>
            </a:lvl7pPr>
            <a:lvl8pPr lvl="7" algn="ctr" rtl="0">
              <a:lnSpc>
                <a:spcPct val="100000"/>
              </a:lnSpc>
              <a:spcBef>
                <a:spcPts val="1600"/>
              </a:spcBef>
              <a:spcAft>
                <a:spcPts val="0"/>
              </a:spcAft>
              <a:buNone/>
              <a:defRPr sz="1300"/>
            </a:lvl8pPr>
            <a:lvl9pPr lvl="8" algn="ctr" rtl="0">
              <a:lnSpc>
                <a:spcPct val="100000"/>
              </a:lnSpc>
              <a:spcBef>
                <a:spcPts val="1600"/>
              </a:spcBef>
              <a:spcAft>
                <a:spcPts val="1600"/>
              </a:spcAft>
              <a:buNone/>
              <a:defRPr sz="1300"/>
            </a:lvl9pPr>
          </a:lstStyle>
          <a:p>
            <a:endParaRPr/>
          </a:p>
        </p:txBody>
      </p:sp>
      <p:sp>
        <p:nvSpPr>
          <p:cNvPr id="27" name="Google Shape;27;p5"/>
          <p:cNvSpPr txBox="1">
            <a:spLocks noGrp="1"/>
          </p:cNvSpPr>
          <p:nvPr>
            <p:ph type="subTitle" idx="2"/>
          </p:nvPr>
        </p:nvSpPr>
        <p:spPr>
          <a:xfrm>
            <a:off x="4993100" y="3578549"/>
            <a:ext cx="2842200" cy="704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300"/>
            </a:lvl1pPr>
            <a:lvl2pPr lvl="1" algn="ctr" rtl="0">
              <a:lnSpc>
                <a:spcPct val="100000"/>
              </a:lnSpc>
              <a:spcBef>
                <a:spcPts val="1600"/>
              </a:spcBef>
              <a:spcAft>
                <a:spcPts val="0"/>
              </a:spcAft>
              <a:buNone/>
              <a:defRPr sz="1300"/>
            </a:lvl2pPr>
            <a:lvl3pPr lvl="2" algn="ctr" rtl="0">
              <a:lnSpc>
                <a:spcPct val="100000"/>
              </a:lnSpc>
              <a:spcBef>
                <a:spcPts val="1600"/>
              </a:spcBef>
              <a:spcAft>
                <a:spcPts val="0"/>
              </a:spcAft>
              <a:buNone/>
              <a:defRPr sz="1300"/>
            </a:lvl3pPr>
            <a:lvl4pPr lvl="3" algn="ctr" rtl="0">
              <a:lnSpc>
                <a:spcPct val="100000"/>
              </a:lnSpc>
              <a:spcBef>
                <a:spcPts val="1600"/>
              </a:spcBef>
              <a:spcAft>
                <a:spcPts val="0"/>
              </a:spcAft>
              <a:buNone/>
              <a:defRPr sz="1300"/>
            </a:lvl4pPr>
            <a:lvl5pPr lvl="4" algn="ctr" rtl="0">
              <a:lnSpc>
                <a:spcPct val="100000"/>
              </a:lnSpc>
              <a:spcBef>
                <a:spcPts val="1600"/>
              </a:spcBef>
              <a:spcAft>
                <a:spcPts val="0"/>
              </a:spcAft>
              <a:buNone/>
              <a:defRPr sz="1300"/>
            </a:lvl5pPr>
            <a:lvl6pPr lvl="5" algn="ctr" rtl="0">
              <a:lnSpc>
                <a:spcPct val="100000"/>
              </a:lnSpc>
              <a:spcBef>
                <a:spcPts val="1600"/>
              </a:spcBef>
              <a:spcAft>
                <a:spcPts val="0"/>
              </a:spcAft>
              <a:buNone/>
              <a:defRPr sz="1300"/>
            </a:lvl6pPr>
            <a:lvl7pPr lvl="6" algn="ctr" rtl="0">
              <a:lnSpc>
                <a:spcPct val="100000"/>
              </a:lnSpc>
              <a:spcBef>
                <a:spcPts val="1600"/>
              </a:spcBef>
              <a:spcAft>
                <a:spcPts val="0"/>
              </a:spcAft>
              <a:buNone/>
              <a:defRPr sz="1300"/>
            </a:lvl7pPr>
            <a:lvl8pPr lvl="7" algn="ctr" rtl="0">
              <a:lnSpc>
                <a:spcPct val="100000"/>
              </a:lnSpc>
              <a:spcBef>
                <a:spcPts val="1600"/>
              </a:spcBef>
              <a:spcAft>
                <a:spcPts val="0"/>
              </a:spcAft>
              <a:buNone/>
              <a:defRPr sz="1300"/>
            </a:lvl8pPr>
            <a:lvl9pPr lvl="8" algn="ctr" rtl="0">
              <a:lnSpc>
                <a:spcPct val="100000"/>
              </a:lnSpc>
              <a:spcBef>
                <a:spcPts val="1600"/>
              </a:spcBef>
              <a:spcAft>
                <a:spcPts val="1600"/>
              </a:spcAft>
              <a:buNone/>
              <a:defRPr sz="1300"/>
            </a:lvl9pPr>
          </a:lstStyle>
          <a:p>
            <a:endParaRPr/>
          </a:p>
        </p:txBody>
      </p:sp>
      <p:sp>
        <p:nvSpPr>
          <p:cNvPr id="28" name="Google Shape;28;p5"/>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000"/>
            </a:lvl1pPr>
            <a:lvl2pPr lvl="1" algn="ctr" rtl="0">
              <a:spcBef>
                <a:spcPts val="0"/>
              </a:spcBef>
              <a:spcAft>
                <a:spcPts val="0"/>
              </a:spcAft>
              <a:buNone/>
              <a:defRPr sz="2000">
                <a:latin typeface="Roboto Slab"/>
                <a:ea typeface="Roboto Slab"/>
                <a:cs typeface="Roboto Slab"/>
                <a:sym typeface="Roboto Slab"/>
              </a:defRPr>
            </a:lvl2pPr>
            <a:lvl3pPr lvl="2" algn="ctr" rtl="0">
              <a:spcBef>
                <a:spcPts val="0"/>
              </a:spcBef>
              <a:spcAft>
                <a:spcPts val="0"/>
              </a:spcAft>
              <a:buNone/>
              <a:defRPr sz="2000">
                <a:latin typeface="Roboto Slab"/>
                <a:ea typeface="Roboto Slab"/>
                <a:cs typeface="Roboto Slab"/>
                <a:sym typeface="Roboto Slab"/>
              </a:defRPr>
            </a:lvl3pPr>
            <a:lvl4pPr lvl="3" algn="ctr" rtl="0">
              <a:spcBef>
                <a:spcPts val="0"/>
              </a:spcBef>
              <a:spcAft>
                <a:spcPts val="0"/>
              </a:spcAft>
              <a:buNone/>
              <a:defRPr sz="2000">
                <a:latin typeface="Roboto Slab"/>
                <a:ea typeface="Roboto Slab"/>
                <a:cs typeface="Roboto Slab"/>
                <a:sym typeface="Roboto Slab"/>
              </a:defRPr>
            </a:lvl4pPr>
            <a:lvl5pPr lvl="4" algn="ctr" rtl="0">
              <a:spcBef>
                <a:spcPts val="0"/>
              </a:spcBef>
              <a:spcAft>
                <a:spcPts val="0"/>
              </a:spcAft>
              <a:buNone/>
              <a:defRPr sz="2000">
                <a:latin typeface="Roboto Slab"/>
                <a:ea typeface="Roboto Slab"/>
                <a:cs typeface="Roboto Slab"/>
                <a:sym typeface="Roboto Slab"/>
              </a:defRPr>
            </a:lvl5pPr>
            <a:lvl6pPr lvl="5" algn="ctr" rtl="0">
              <a:spcBef>
                <a:spcPts val="0"/>
              </a:spcBef>
              <a:spcAft>
                <a:spcPts val="0"/>
              </a:spcAft>
              <a:buNone/>
              <a:defRPr sz="2000">
                <a:latin typeface="Roboto Slab"/>
                <a:ea typeface="Roboto Slab"/>
                <a:cs typeface="Roboto Slab"/>
                <a:sym typeface="Roboto Slab"/>
              </a:defRPr>
            </a:lvl6pPr>
            <a:lvl7pPr lvl="6" algn="ctr" rtl="0">
              <a:spcBef>
                <a:spcPts val="0"/>
              </a:spcBef>
              <a:spcAft>
                <a:spcPts val="0"/>
              </a:spcAft>
              <a:buNone/>
              <a:defRPr sz="2000">
                <a:latin typeface="Roboto Slab"/>
                <a:ea typeface="Roboto Slab"/>
                <a:cs typeface="Roboto Slab"/>
                <a:sym typeface="Roboto Slab"/>
              </a:defRPr>
            </a:lvl7pPr>
            <a:lvl8pPr lvl="7" algn="ctr" rtl="0">
              <a:spcBef>
                <a:spcPts val="0"/>
              </a:spcBef>
              <a:spcAft>
                <a:spcPts val="0"/>
              </a:spcAft>
              <a:buNone/>
              <a:defRPr sz="2000">
                <a:latin typeface="Roboto Slab"/>
                <a:ea typeface="Roboto Slab"/>
                <a:cs typeface="Roboto Slab"/>
                <a:sym typeface="Roboto Slab"/>
              </a:defRPr>
            </a:lvl8pPr>
            <a:lvl9pPr lvl="8" algn="ctr" rtl="0">
              <a:spcBef>
                <a:spcPts val="0"/>
              </a:spcBef>
              <a:spcAft>
                <a:spcPts val="0"/>
              </a:spcAft>
              <a:buNone/>
              <a:defRPr sz="2000">
                <a:latin typeface="Roboto Slab"/>
                <a:ea typeface="Roboto Slab"/>
                <a:cs typeface="Roboto Slab"/>
                <a:sym typeface="Roboto Slab"/>
              </a:defRPr>
            </a:lvl9pPr>
          </a:lstStyle>
          <a:p>
            <a:endParaRPr/>
          </a:p>
        </p:txBody>
      </p:sp>
      <p:sp>
        <p:nvSpPr>
          <p:cNvPr id="29" name="Google Shape;29;p5"/>
          <p:cNvSpPr txBox="1">
            <a:spLocks noGrp="1"/>
          </p:cNvSpPr>
          <p:nvPr>
            <p:ph type="subTitle" idx="3"/>
          </p:nvPr>
        </p:nvSpPr>
        <p:spPr>
          <a:xfrm>
            <a:off x="1292611" y="3143025"/>
            <a:ext cx="2842200" cy="4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latin typeface="Advent Pro SemiBold"/>
                <a:ea typeface="Advent Pro SemiBold"/>
                <a:cs typeface="Advent Pro SemiBold"/>
                <a:sym typeface="Advent Pro SemiBold"/>
              </a:defRPr>
            </a:lvl1pPr>
            <a:lvl2pPr lvl="1" algn="ctr" rtl="0">
              <a:lnSpc>
                <a:spcPct val="100000"/>
              </a:lnSpc>
              <a:spcBef>
                <a:spcPts val="1600"/>
              </a:spcBef>
              <a:spcAft>
                <a:spcPts val="0"/>
              </a:spcAft>
              <a:buNone/>
              <a:defRPr>
                <a:latin typeface="Advent Pro SemiBold"/>
                <a:ea typeface="Advent Pro SemiBold"/>
                <a:cs typeface="Advent Pro SemiBold"/>
                <a:sym typeface="Advent Pro SemiBold"/>
              </a:defRPr>
            </a:lvl2pPr>
            <a:lvl3pPr lvl="2" algn="ctr" rtl="0">
              <a:lnSpc>
                <a:spcPct val="100000"/>
              </a:lnSpc>
              <a:spcBef>
                <a:spcPts val="1600"/>
              </a:spcBef>
              <a:spcAft>
                <a:spcPts val="0"/>
              </a:spcAft>
              <a:buNone/>
              <a:defRPr>
                <a:latin typeface="Advent Pro SemiBold"/>
                <a:ea typeface="Advent Pro SemiBold"/>
                <a:cs typeface="Advent Pro SemiBold"/>
                <a:sym typeface="Advent Pro SemiBold"/>
              </a:defRPr>
            </a:lvl3pPr>
            <a:lvl4pPr lvl="3" algn="ctr" rtl="0">
              <a:lnSpc>
                <a:spcPct val="100000"/>
              </a:lnSpc>
              <a:spcBef>
                <a:spcPts val="1600"/>
              </a:spcBef>
              <a:spcAft>
                <a:spcPts val="0"/>
              </a:spcAft>
              <a:buNone/>
              <a:defRPr>
                <a:latin typeface="Advent Pro SemiBold"/>
                <a:ea typeface="Advent Pro SemiBold"/>
                <a:cs typeface="Advent Pro SemiBold"/>
                <a:sym typeface="Advent Pro SemiBold"/>
              </a:defRPr>
            </a:lvl4pPr>
            <a:lvl5pPr lvl="4" algn="ctr" rtl="0">
              <a:lnSpc>
                <a:spcPct val="100000"/>
              </a:lnSpc>
              <a:spcBef>
                <a:spcPts val="1600"/>
              </a:spcBef>
              <a:spcAft>
                <a:spcPts val="0"/>
              </a:spcAft>
              <a:buNone/>
              <a:defRPr>
                <a:latin typeface="Advent Pro SemiBold"/>
                <a:ea typeface="Advent Pro SemiBold"/>
                <a:cs typeface="Advent Pro SemiBold"/>
                <a:sym typeface="Advent Pro SemiBold"/>
              </a:defRPr>
            </a:lvl5pPr>
            <a:lvl6pPr lvl="5" algn="ctr" rtl="0">
              <a:lnSpc>
                <a:spcPct val="100000"/>
              </a:lnSpc>
              <a:spcBef>
                <a:spcPts val="1600"/>
              </a:spcBef>
              <a:spcAft>
                <a:spcPts val="0"/>
              </a:spcAft>
              <a:buNone/>
              <a:defRPr>
                <a:latin typeface="Advent Pro SemiBold"/>
                <a:ea typeface="Advent Pro SemiBold"/>
                <a:cs typeface="Advent Pro SemiBold"/>
                <a:sym typeface="Advent Pro SemiBold"/>
              </a:defRPr>
            </a:lvl6pPr>
            <a:lvl7pPr lvl="6" algn="ctr" rtl="0">
              <a:lnSpc>
                <a:spcPct val="100000"/>
              </a:lnSpc>
              <a:spcBef>
                <a:spcPts val="1600"/>
              </a:spcBef>
              <a:spcAft>
                <a:spcPts val="0"/>
              </a:spcAft>
              <a:buNone/>
              <a:defRPr>
                <a:latin typeface="Advent Pro SemiBold"/>
                <a:ea typeface="Advent Pro SemiBold"/>
                <a:cs typeface="Advent Pro SemiBold"/>
                <a:sym typeface="Advent Pro SemiBold"/>
              </a:defRPr>
            </a:lvl7pPr>
            <a:lvl8pPr lvl="7" algn="ctr" rtl="0">
              <a:lnSpc>
                <a:spcPct val="100000"/>
              </a:lnSpc>
              <a:spcBef>
                <a:spcPts val="1600"/>
              </a:spcBef>
              <a:spcAft>
                <a:spcPts val="0"/>
              </a:spcAft>
              <a:buNone/>
              <a:defRPr>
                <a:latin typeface="Advent Pro SemiBold"/>
                <a:ea typeface="Advent Pro SemiBold"/>
                <a:cs typeface="Advent Pro SemiBold"/>
                <a:sym typeface="Advent Pro SemiBold"/>
              </a:defRPr>
            </a:lvl8pPr>
            <a:lvl9pPr lvl="8" algn="ctr" rtl="0">
              <a:lnSpc>
                <a:spcPct val="100000"/>
              </a:lnSpc>
              <a:spcBef>
                <a:spcPts val="1600"/>
              </a:spcBef>
              <a:spcAft>
                <a:spcPts val="1600"/>
              </a:spcAft>
              <a:buNone/>
              <a:defRPr>
                <a:latin typeface="Advent Pro SemiBold"/>
                <a:ea typeface="Advent Pro SemiBold"/>
                <a:cs typeface="Advent Pro SemiBold"/>
                <a:sym typeface="Advent Pro SemiBold"/>
              </a:defRPr>
            </a:lvl9pPr>
          </a:lstStyle>
          <a:p>
            <a:endParaRPr/>
          </a:p>
        </p:txBody>
      </p:sp>
      <p:sp>
        <p:nvSpPr>
          <p:cNvPr id="30" name="Google Shape;30;p5"/>
          <p:cNvSpPr txBox="1">
            <a:spLocks noGrp="1"/>
          </p:cNvSpPr>
          <p:nvPr>
            <p:ph type="subTitle" idx="4"/>
          </p:nvPr>
        </p:nvSpPr>
        <p:spPr>
          <a:xfrm>
            <a:off x="4993100" y="3143036"/>
            <a:ext cx="2842200" cy="4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latin typeface="Advent Pro SemiBold"/>
                <a:ea typeface="Advent Pro SemiBold"/>
                <a:cs typeface="Advent Pro SemiBold"/>
                <a:sym typeface="Advent Pro SemiBold"/>
              </a:defRPr>
            </a:lvl1pPr>
            <a:lvl2pPr lvl="1" algn="ctr" rtl="0">
              <a:lnSpc>
                <a:spcPct val="100000"/>
              </a:lnSpc>
              <a:spcBef>
                <a:spcPts val="1600"/>
              </a:spcBef>
              <a:spcAft>
                <a:spcPts val="0"/>
              </a:spcAft>
              <a:buNone/>
              <a:defRPr>
                <a:latin typeface="Advent Pro SemiBold"/>
                <a:ea typeface="Advent Pro SemiBold"/>
                <a:cs typeface="Advent Pro SemiBold"/>
                <a:sym typeface="Advent Pro SemiBold"/>
              </a:defRPr>
            </a:lvl2pPr>
            <a:lvl3pPr lvl="2" algn="ctr" rtl="0">
              <a:lnSpc>
                <a:spcPct val="100000"/>
              </a:lnSpc>
              <a:spcBef>
                <a:spcPts val="1600"/>
              </a:spcBef>
              <a:spcAft>
                <a:spcPts val="0"/>
              </a:spcAft>
              <a:buNone/>
              <a:defRPr>
                <a:latin typeface="Advent Pro SemiBold"/>
                <a:ea typeface="Advent Pro SemiBold"/>
                <a:cs typeface="Advent Pro SemiBold"/>
                <a:sym typeface="Advent Pro SemiBold"/>
              </a:defRPr>
            </a:lvl3pPr>
            <a:lvl4pPr lvl="3" algn="ctr" rtl="0">
              <a:lnSpc>
                <a:spcPct val="100000"/>
              </a:lnSpc>
              <a:spcBef>
                <a:spcPts val="1600"/>
              </a:spcBef>
              <a:spcAft>
                <a:spcPts val="0"/>
              </a:spcAft>
              <a:buNone/>
              <a:defRPr>
                <a:latin typeface="Advent Pro SemiBold"/>
                <a:ea typeface="Advent Pro SemiBold"/>
                <a:cs typeface="Advent Pro SemiBold"/>
                <a:sym typeface="Advent Pro SemiBold"/>
              </a:defRPr>
            </a:lvl4pPr>
            <a:lvl5pPr lvl="4" algn="ctr" rtl="0">
              <a:lnSpc>
                <a:spcPct val="100000"/>
              </a:lnSpc>
              <a:spcBef>
                <a:spcPts val="1600"/>
              </a:spcBef>
              <a:spcAft>
                <a:spcPts val="0"/>
              </a:spcAft>
              <a:buNone/>
              <a:defRPr>
                <a:latin typeface="Advent Pro SemiBold"/>
                <a:ea typeface="Advent Pro SemiBold"/>
                <a:cs typeface="Advent Pro SemiBold"/>
                <a:sym typeface="Advent Pro SemiBold"/>
              </a:defRPr>
            </a:lvl5pPr>
            <a:lvl6pPr lvl="5" algn="ctr" rtl="0">
              <a:lnSpc>
                <a:spcPct val="100000"/>
              </a:lnSpc>
              <a:spcBef>
                <a:spcPts val="1600"/>
              </a:spcBef>
              <a:spcAft>
                <a:spcPts val="0"/>
              </a:spcAft>
              <a:buNone/>
              <a:defRPr>
                <a:latin typeface="Advent Pro SemiBold"/>
                <a:ea typeface="Advent Pro SemiBold"/>
                <a:cs typeface="Advent Pro SemiBold"/>
                <a:sym typeface="Advent Pro SemiBold"/>
              </a:defRPr>
            </a:lvl6pPr>
            <a:lvl7pPr lvl="6" algn="ctr" rtl="0">
              <a:lnSpc>
                <a:spcPct val="100000"/>
              </a:lnSpc>
              <a:spcBef>
                <a:spcPts val="1600"/>
              </a:spcBef>
              <a:spcAft>
                <a:spcPts val="0"/>
              </a:spcAft>
              <a:buNone/>
              <a:defRPr>
                <a:latin typeface="Advent Pro SemiBold"/>
                <a:ea typeface="Advent Pro SemiBold"/>
                <a:cs typeface="Advent Pro SemiBold"/>
                <a:sym typeface="Advent Pro SemiBold"/>
              </a:defRPr>
            </a:lvl7pPr>
            <a:lvl8pPr lvl="7" algn="ctr" rtl="0">
              <a:lnSpc>
                <a:spcPct val="100000"/>
              </a:lnSpc>
              <a:spcBef>
                <a:spcPts val="1600"/>
              </a:spcBef>
              <a:spcAft>
                <a:spcPts val="0"/>
              </a:spcAft>
              <a:buNone/>
              <a:defRPr>
                <a:latin typeface="Advent Pro SemiBold"/>
                <a:ea typeface="Advent Pro SemiBold"/>
                <a:cs typeface="Advent Pro SemiBold"/>
                <a:sym typeface="Advent Pro SemiBold"/>
              </a:defRPr>
            </a:lvl8pPr>
            <a:lvl9pPr lvl="8" algn="ctr" rtl="0">
              <a:lnSpc>
                <a:spcPct val="100000"/>
              </a:lnSpc>
              <a:spcBef>
                <a:spcPts val="1600"/>
              </a:spcBef>
              <a:spcAft>
                <a:spcPts val="1600"/>
              </a:spcAft>
              <a:buNone/>
              <a:defRPr>
                <a:latin typeface="Advent Pro SemiBold"/>
                <a:ea typeface="Advent Pro SemiBold"/>
                <a:cs typeface="Advent Pro SemiBold"/>
                <a:sym typeface="Advent Pro SemiBold"/>
              </a:defRPr>
            </a:lvl9pPr>
          </a:lstStyle>
          <a:p>
            <a:endParaRPr/>
          </a:p>
        </p:txBody>
      </p:sp>
      <p:cxnSp>
        <p:nvCxnSpPr>
          <p:cNvPr id="31" name="Google Shape;31;p5"/>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2"/>
        <p:cNvGrpSpPr/>
        <p:nvPr/>
      </p:nvGrpSpPr>
      <p:grpSpPr>
        <a:xfrm>
          <a:off x="0" y="0"/>
          <a:ext cx="0" cy="0"/>
          <a:chOff x="0" y="0"/>
          <a:chExt cx="0" cy="0"/>
        </a:xfrm>
      </p:grpSpPr>
      <p:sp>
        <p:nvSpPr>
          <p:cNvPr id="33" name="Google Shape;33;p6"/>
          <p:cNvSpPr/>
          <p:nvPr/>
        </p:nvSpPr>
        <p:spPr>
          <a:xfrm>
            <a:off x="718225" y="483900"/>
            <a:ext cx="7703700" cy="457200"/>
          </a:xfrm>
          <a:prstGeom prst="roundRect">
            <a:avLst>
              <a:gd name="adj" fmla="val 50000"/>
            </a:avLst>
          </a:prstGeom>
          <a:gradFill>
            <a:gsLst>
              <a:gs pos="0">
                <a:schemeClr val="accent5"/>
              </a:gs>
              <a:gs pos="100000">
                <a:schemeClr val="accent4"/>
              </a:gs>
            </a:gsLst>
            <a:lin ang="5400700" scaled="0"/>
          </a:gradFill>
          <a:ln>
            <a:noFill/>
          </a:ln>
          <a:effectLst>
            <a:outerShdw blurRad="71438" dist="9525" dir="396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000"/>
            </a:lvl1pPr>
            <a:lvl2pPr lvl="1" algn="ctr" rtl="0">
              <a:spcBef>
                <a:spcPts val="0"/>
              </a:spcBef>
              <a:spcAft>
                <a:spcPts val="0"/>
              </a:spcAft>
              <a:buNone/>
              <a:defRPr sz="2000">
                <a:latin typeface="Roboto Slab"/>
                <a:ea typeface="Roboto Slab"/>
                <a:cs typeface="Roboto Slab"/>
                <a:sym typeface="Roboto Slab"/>
              </a:defRPr>
            </a:lvl2pPr>
            <a:lvl3pPr lvl="2" algn="ctr" rtl="0">
              <a:spcBef>
                <a:spcPts val="0"/>
              </a:spcBef>
              <a:spcAft>
                <a:spcPts val="0"/>
              </a:spcAft>
              <a:buNone/>
              <a:defRPr sz="2000">
                <a:latin typeface="Roboto Slab"/>
                <a:ea typeface="Roboto Slab"/>
                <a:cs typeface="Roboto Slab"/>
                <a:sym typeface="Roboto Slab"/>
              </a:defRPr>
            </a:lvl3pPr>
            <a:lvl4pPr lvl="3" algn="ctr" rtl="0">
              <a:spcBef>
                <a:spcPts val="0"/>
              </a:spcBef>
              <a:spcAft>
                <a:spcPts val="0"/>
              </a:spcAft>
              <a:buNone/>
              <a:defRPr sz="2000">
                <a:latin typeface="Roboto Slab"/>
                <a:ea typeface="Roboto Slab"/>
                <a:cs typeface="Roboto Slab"/>
                <a:sym typeface="Roboto Slab"/>
              </a:defRPr>
            </a:lvl4pPr>
            <a:lvl5pPr lvl="4" algn="ctr" rtl="0">
              <a:spcBef>
                <a:spcPts val="0"/>
              </a:spcBef>
              <a:spcAft>
                <a:spcPts val="0"/>
              </a:spcAft>
              <a:buNone/>
              <a:defRPr sz="2000">
                <a:latin typeface="Roboto Slab"/>
                <a:ea typeface="Roboto Slab"/>
                <a:cs typeface="Roboto Slab"/>
                <a:sym typeface="Roboto Slab"/>
              </a:defRPr>
            </a:lvl5pPr>
            <a:lvl6pPr lvl="5" algn="ctr" rtl="0">
              <a:spcBef>
                <a:spcPts val="0"/>
              </a:spcBef>
              <a:spcAft>
                <a:spcPts val="0"/>
              </a:spcAft>
              <a:buNone/>
              <a:defRPr sz="2000">
                <a:latin typeface="Roboto Slab"/>
                <a:ea typeface="Roboto Slab"/>
                <a:cs typeface="Roboto Slab"/>
                <a:sym typeface="Roboto Slab"/>
              </a:defRPr>
            </a:lvl6pPr>
            <a:lvl7pPr lvl="6" algn="ctr" rtl="0">
              <a:spcBef>
                <a:spcPts val="0"/>
              </a:spcBef>
              <a:spcAft>
                <a:spcPts val="0"/>
              </a:spcAft>
              <a:buNone/>
              <a:defRPr sz="2000">
                <a:latin typeface="Roboto Slab"/>
                <a:ea typeface="Roboto Slab"/>
                <a:cs typeface="Roboto Slab"/>
                <a:sym typeface="Roboto Slab"/>
              </a:defRPr>
            </a:lvl7pPr>
            <a:lvl8pPr lvl="7" algn="ctr" rtl="0">
              <a:spcBef>
                <a:spcPts val="0"/>
              </a:spcBef>
              <a:spcAft>
                <a:spcPts val="0"/>
              </a:spcAft>
              <a:buNone/>
              <a:defRPr sz="2000">
                <a:latin typeface="Roboto Slab"/>
                <a:ea typeface="Roboto Slab"/>
                <a:cs typeface="Roboto Slab"/>
                <a:sym typeface="Roboto Slab"/>
              </a:defRPr>
            </a:lvl8pPr>
            <a:lvl9pPr lvl="8" algn="ctr" rtl="0">
              <a:spcBef>
                <a:spcPts val="0"/>
              </a:spcBef>
              <a:spcAft>
                <a:spcPts val="0"/>
              </a:spcAft>
              <a:buNone/>
              <a:defRPr sz="2000">
                <a:latin typeface="Roboto Slab"/>
                <a:ea typeface="Roboto Slab"/>
                <a:cs typeface="Roboto Slab"/>
                <a:sym typeface="Roboto Slab"/>
              </a:defRPr>
            </a:lvl9pPr>
          </a:lstStyle>
          <a:p>
            <a:endParaRPr/>
          </a:p>
        </p:txBody>
      </p:sp>
      <p:cxnSp>
        <p:nvCxnSpPr>
          <p:cNvPr id="35" name="Google Shape;35;p6"/>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cxnSp>
        <p:nvCxnSpPr>
          <p:cNvPr id="36" name="Google Shape;36;p6"/>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
        <p:cNvGrpSpPr/>
        <p:nvPr/>
      </p:nvGrpSpPr>
      <p:grpSpPr>
        <a:xfrm>
          <a:off x="0" y="0"/>
          <a:ext cx="0" cy="0"/>
          <a:chOff x="0" y="0"/>
          <a:chExt cx="0" cy="0"/>
        </a:xfrm>
      </p:grpSpPr>
      <p:sp>
        <p:nvSpPr>
          <p:cNvPr id="38" name="Google Shape;38;p7"/>
          <p:cNvSpPr/>
          <p:nvPr/>
        </p:nvSpPr>
        <p:spPr>
          <a:xfrm>
            <a:off x="718225" y="4197000"/>
            <a:ext cx="7703700" cy="457200"/>
          </a:xfrm>
          <a:prstGeom prst="roundRect">
            <a:avLst>
              <a:gd name="adj" fmla="val 50000"/>
            </a:avLst>
          </a:prstGeom>
          <a:gradFill>
            <a:gsLst>
              <a:gs pos="0">
                <a:schemeClr val="accent5"/>
              </a:gs>
              <a:gs pos="100000">
                <a:schemeClr val="accent4"/>
              </a:gs>
            </a:gsLst>
            <a:lin ang="5400700" scaled="0"/>
          </a:gradFill>
          <a:ln>
            <a:noFill/>
          </a:ln>
          <a:effectLst>
            <a:outerShdw blurRad="71438" dist="9525" dir="396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7"/>
          <p:cNvSpPr txBox="1">
            <a:spLocks noGrp="1"/>
          </p:cNvSpPr>
          <p:nvPr>
            <p:ph type="ctrTitle"/>
          </p:nvPr>
        </p:nvSpPr>
        <p:spPr>
          <a:xfrm>
            <a:off x="1676700" y="4197000"/>
            <a:ext cx="5790600" cy="45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1400"/>
              <a:buNone/>
              <a:defRPr sz="2000"/>
            </a:lvl1pPr>
            <a:lvl2pPr lvl="1" algn="ctr" rtl="0">
              <a:spcBef>
                <a:spcPts val="0"/>
              </a:spcBef>
              <a:spcAft>
                <a:spcPts val="0"/>
              </a:spcAft>
              <a:buSzPts val="1400"/>
              <a:buFont typeface="DM Sans"/>
              <a:buNone/>
              <a:defRPr sz="1400">
                <a:latin typeface="DM Sans"/>
                <a:ea typeface="DM Sans"/>
                <a:cs typeface="DM Sans"/>
                <a:sym typeface="DM Sans"/>
              </a:defRPr>
            </a:lvl2pPr>
            <a:lvl3pPr lvl="2" algn="ctr" rtl="0">
              <a:spcBef>
                <a:spcPts val="0"/>
              </a:spcBef>
              <a:spcAft>
                <a:spcPts val="0"/>
              </a:spcAft>
              <a:buSzPts val="1400"/>
              <a:buFont typeface="DM Sans"/>
              <a:buNone/>
              <a:defRPr sz="1400">
                <a:latin typeface="DM Sans"/>
                <a:ea typeface="DM Sans"/>
                <a:cs typeface="DM Sans"/>
                <a:sym typeface="DM Sans"/>
              </a:defRPr>
            </a:lvl3pPr>
            <a:lvl4pPr lvl="3" algn="ctr" rtl="0">
              <a:spcBef>
                <a:spcPts val="0"/>
              </a:spcBef>
              <a:spcAft>
                <a:spcPts val="0"/>
              </a:spcAft>
              <a:buSzPts val="1400"/>
              <a:buFont typeface="DM Sans"/>
              <a:buNone/>
              <a:defRPr sz="1400">
                <a:latin typeface="DM Sans"/>
                <a:ea typeface="DM Sans"/>
                <a:cs typeface="DM Sans"/>
                <a:sym typeface="DM Sans"/>
              </a:defRPr>
            </a:lvl4pPr>
            <a:lvl5pPr lvl="4" algn="ctr" rtl="0">
              <a:spcBef>
                <a:spcPts val="0"/>
              </a:spcBef>
              <a:spcAft>
                <a:spcPts val="0"/>
              </a:spcAft>
              <a:buSzPts val="1400"/>
              <a:buFont typeface="DM Sans"/>
              <a:buNone/>
              <a:defRPr sz="1400">
                <a:latin typeface="DM Sans"/>
                <a:ea typeface="DM Sans"/>
                <a:cs typeface="DM Sans"/>
                <a:sym typeface="DM Sans"/>
              </a:defRPr>
            </a:lvl5pPr>
            <a:lvl6pPr lvl="5" algn="ctr" rtl="0">
              <a:spcBef>
                <a:spcPts val="0"/>
              </a:spcBef>
              <a:spcAft>
                <a:spcPts val="0"/>
              </a:spcAft>
              <a:buSzPts val="1400"/>
              <a:buFont typeface="DM Sans"/>
              <a:buNone/>
              <a:defRPr sz="1400">
                <a:latin typeface="DM Sans"/>
                <a:ea typeface="DM Sans"/>
                <a:cs typeface="DM Sans"/>
                <a:sym typeface="DM Sans"/>
              </a:defRPr>
            </a:lvl6pPr>
            <a:lvl7pPr lvl="6" algn="ctr" rtl="0">
              <a:spcBef>
                <a:spcPts val="0"/>
              </a:spcBef>
              <a:spcAft>
                <a:spcPts val="0"/>
              </a:spcAft>
              <a:buSzPts val="1400"/>
              <a:buFont typeface="DM Sans"/>
              <a:buNone/>
              <a:defRPr sz="1400">
                <a:latin typeface="DM Sans"/>
                <a:ea typeface="DM Sans"/>
                <a:cs typeface="DM Sans"/>
                <a:sym typeface="DM Sans"/>
              </a:defRPr>
            </a:lvl7pPr>
            <a:lvl8pPr lvl="7" algn="ctr" rtl="0">
              <a:spcBef>
                <a:spcPts val="0"/>
              </a:spcBef>
              <a:spcAft>
                <a:spcPts val="0"/>
              </a:spcAft>
              <a:buSzPts val="1400"/>
              <a:buFont typeface="DM Sans"/>
              <a:buNone/>
              <a:defRPr sz="1400">
                <a:latin typeface="DM Sans"/>
                <a:ea typeface="DM Sans"/>
                <a:cs typeface="DM Sans"/>
                <a:sym typeface="DM Sans"/>
              </a:defRPr>
            </a:lvl8pPr>
            <a:lvl9pPr lvl="8" algn="ctr" rtl="0">
              <a:spcBef>
                <a:spcPts val="0"/>
              </a:spcBef>
              <a:spcAft>
                <a:spcPts val="0"/>
              </a:spcAft>
              <a:buSzPts val="1400"/>
              <a:buFont typeface="DM Sans"/>
              <a:buNone/>
              <a:defRPr sz="1400">
                <a:latin typeface="DM Sans"/>
                <a:ea typeface="DM Sans"/>
                <a:cs typeface="DM Sans"/>
                <a:sym typeface="DM Sans"/>
              </a:defRPr>
            </a:lvl9pPr>
          </a:lstStyle>
          <a:p>
            <a:endParaRPr/>
          </a:p>
        </p:txBody>
      </p:sp>
      <p:sp>
        <p:nvSpPr>
          <p:cNvPr id="40" name="Google Shape;40;p7"/>
          <p:cNvSpPr txBox="1">
            <a:spLocks noGrp="1"/>
          </p:cNvSpPr>
          <p:nvPr>
            <p:ph type="subTitle" idx="1"/>
          </p:nvPr>
        </p:nvSpPr>
        <p:spPr>
          <a:xfrm>
            <a:off x="1676700" y="1840775"/>
            <a:ext cx="5790600" cy="1526400"/>
          </a:xfrm>
          <a:prstGeom prst="rect">
            <a:avLst/>
          </a:prstGeom>
          <a:noFill/>
        </p:spPr>
        <p:txBody>
          <a:bodyPr spcFirstLastPara="1" wrap="square" lIns="91425" tIns="91425" rIns="91425" bIns="91425" anchor="ctr" anchorCtr="0">
            <a:noAutofit/>
          </a:bodyPr>
          <a:lstStyle>
            <a:lvl1pPr lvl="0" algn="ctr" rtl="0">
              <a:lnSpc>
                <a:spcPct val="100000"/>
              </a:lnSpc>
              <a:spcBef>
                <a:spcPts val="0"/>
              </a:spcBef>
              <a:spcAft>
                <a:spcPts val="0"/>
              </a:spcAft>
              <a:buNone/>
              <a:defRPr sz="2400"/>
            </a:lvl1pPr>
            <a:lvl2pPr lvl="1" algn="ctr" rtl="0">
              <a:lnSpc>
                <a:spcPct val="100000"/>
              </a:lnSpc>
              <a:spcBef>
                <a:spcPts val="0"/>
              </a:spcBef>
              <a:spcAft>
                <a:spcPts val="0"/>
              </a:spcAft>
              <a:buNone/>
              <a:defRPr sz="2400"/>
            </a:lvl2pPr>
            <a:lvl3pPr lvl="2" algn="ctr" rtl="0">
              <a:lnSpc>
                <a:spcPct val="100000"/>
              </a:lnSpc>
              <a:spcBef>
                <a:spcPts val="0"/>
              </a:spcBef>
              <a:spcAft>
                <a:spcPts val="0"/>
              </a:spcAft>
              <a:buNone/>
              <a:defRPr sz="2400"/>
            </a:lvl3pPr>
            <a:lvl4pPr lvl="3" algn="ctr" rtl="0">
              <a:lnSpc>
                <a:spcPct val="100000"/>
              </a:lnSpc>
              <a:spcBef>
                <a:spcPts val="0"/>
              </a:spcBef>
              <a:spcAft>
                <a:spcPts val="0"/>
              </a:spcAft>
              <a:buNone/>
              <a:defRPr sz="2400"/>
            </a:lvl4pPr>
            <a:lvl5pPr lvl="4" algn="ctr" rtl="0">
              <a:lnSpc>
                <a:spcPct val="100000"/>
              </a:lnSpc>
              <a:spcBef>
                <a:spcPts val="0"/>
              </a:spcBef>
              <a:spcAft>
                <a:spcPts val="0"/>
              </a:spcAft>
              <a:buNone/>
              <a:defRPr sz="2400"/>
            </a:lvl5pPr>
            <a:lvl6pPr lvl="5" algn="ctr" rtl="0">
              <a:lnSpc>
                <a:spcPct val="100000"/>
              </a:lnSpc>
              <a:spcBef>
                <a:spcPts val="0"/>
              </a:spcBef>
              <a:spcAft>
                <a:spcPts val="0"/>
              </a:spcAft>
              <a:buNone/>
              <a:defRPr sz="2400"/>
            </a:lvl6pPr>
            <a:lvl7pPr lvl="6" algn="ctr" rtl="0">
              <a:lnSpc>
                <a:spcPct val="100000"/>
              </a:lnSpc>
              <a:spcBef>
                <a:spcPts val="0"/>
              </a:spcBef>
              <a:spcAft>
                <a:spcPts val="0"/>
              </a:spcAft>
              <a:buNone/>
              <a:defRPr sz="2400"/>
            </a:lvl7pPr>
            <a:lvl8pPr lvl="7" algn="ctr" rtl="0">
              <a:lnSpc>
                <a:spcPct val="100000"/>
              </a:lnSpc>
              <a:spcBef>
                <a:spcPts val="0"/>
              </a:spcBef>
              <a:spcAft>
                <a:spcPts val="0"/>
              </a:spcAft>
              <a:buNone/>
              <a:defRPr sz="2400"/>
            </a:lvl8pPr>
            <a:lvl9pPr lvl="8" algn="ctr" rtl="0">
              <a:lnSpc>
                <a:spcPct val="100000"/>
              </a:lnSpc>
              <a:spcBef>
                <a:spcPts val="0"/>
              </a:spcBef>
              <a:spcAft>
                <a:spcPts val="0"/>
              </a:spcAft>
              <a:buNone/>
              <a:defRPr sz="24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3"/>
        <p:cNvGrpSpPr/>
        <p:nvPr/>
      </p:nvGrpSpPr>
      <p:grpSpPr>
        <a:xfrm>
          <a:off x="0" y="0"/>
          <a:ext cx="0" cy="0"/>
          <a:chOff x="0" y="0"/>
          <a:chExt cx="0" cy="0"/>
        </a:xfrm>
      </p:grpSpPr>
      <p:cxnSp>
        <p:nvCxnSpPr>
          <p:cNvPr id="44" name="Google Shape;44;p9"/>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
        <p:nvSpPr>
          <p:cNvPr id="45" name="Google Shape;45;p9"/>
          <p:cNvSpPr txBox="1">
            <a:spLocks noGrp="1"/>
          </p:cNvSpPr>
          <p:nvPr>
            <p:ph type="title"/>
          </p:nvPr>
        </p:nvSpPr>
        <p:spPr>
          <a:xfrm flipH="1">
            <a:off x="718500" y="1261100"/>
            <a:ext cx="3853500" cy="2595900"/>
          </a:xfrm>
          <a:prstGeom prst="rect">
            <a:avLst/>
          </a:prstGeom>
        </p:spPr>
        <p:txBody>
          <a:bodyPr spcFirstLastPara="1" wrap="square" lIns="91425" tIns="91425" rIns="91425" bIns="91425" anchor="b" anchorCtr="0">
            <a:noAutofit/>
          </a:bodyPr>
          <a:lstStyle>
            <a:lvl1pPr lvl="0" rtl="0">
              <a:spcBef>
                <a:spcPts val="0"/>
              </a:spcBef>
              <a:spcAft>
                <a:spcPts val="0"/>
              </a:spcAft>
              <a:buSzPts val="4200"/>
              <a:buNone/>
              <a:defRPr sz="4800"/>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endParaRPr/>
          </a:p>
        </p:txBody>
      </p:sp>
      <p:sp>
        <p:nvSpPr>
          <p:cNvPr id="46" name="Google Shape;46;p9"/>
          <p:cNvSpPr txBox="1">
            <a:spLocks noGrp="1"/>
          </p:cNvSpPr>
          <p:nvPr>
            <p:ph type="subTitle" idx="1"/>
          </p:nvPr>
        </p:nvSpPr>
        <p:spPr>
          <a:xfrm flipH="1">
            <a:off x="796800" y="3927375"/>
            <a:ext cx="3775200" cy="31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sz="1400">
                <a:latin typeface="Advent Pro"/>
                <a:ea typeface="Advent Pro"/>
                <a:cs typeface="Advent Pro"/>
                <a:sym typeface="Advent Pro"/>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47" name="Google Shape;47;p9"/>
          <p:cNvSpPr txBox="1">
            <a:spLocks noGrp="1"/>
          </p:cNvSpPr>
          <p:nvPr>
            <p:ph type="title" idx="2" hasCustomPrompt="1"/>
          </p:nvPr>
        </p:nvSpPr>
        <p:spPr>
          <a:xfrm flipH="1">
            <a:off x="718737" y="343150"/>
            <a:ext cx="1179000" cy="818700"/>
          </a:xfrm>
          <a:prstGeom prst="rect">
            <a:avLst/>
          </a:prstGeom>
          <a:noFill/>
        </p:spPr>
        <p:txBody>
          <a:bodyPr spcFirstLastPara="1" wrap="square" lIns="91425" tIns="91425" rIns="91425" bIns="91425" anchor="b" anchorCtr="0">
            <a:noAutofit/>
          </a:bodyPr>
          <a:lstStyle>
            <a:lvl1pPr lvl="0" rtl="0">
              <a:spcBef>
                <a:spcPts val="0"/>
              </a:spcBef>
              <a:spcAft>
                <a:spcPts val="0"/>
              </a:spcAft>
              <a:buSzPts val="3600"/>
              <a:buNone/>
              <a:defRPr sz="4800"/>
            </a:lvl1pPr>
            <a:lvl2pPr lvl="1" rtl="0">
              <a:spcBef>
                <a:spcPts val="0"/>
              </a:spcBef>
              <a:spcAft>
                <a:spcPts val="0"/>
              </a:spcAft>
              <a:buSzPts val="4800"/>
              <a:buFont typeface="DM Sans"/>
              <a:buNone/>
              <a:defRPr sz="4800">
                <a:latin typeface="DM Sans"/>
                <a:ea typeface="DM Sans"/>
                <a:cs typeface="DM Sans"/>
                <a:sym typeface="DM Sans"/>
              </a:defRPr>
            </a:lvl2pPr>
            <a:lvl3pPr lvl="2" rtl="0">
              <a:spcBef>
                <a:spcPts val="0"/>
              </a:spcBef>
              <a:spcAft>
                <a:spcPts val="0"/>
              </a:spcAft>
              <a:buSzPts val="4800"/>
              <a:buFont typeface="DM Sans"/>
              <a:buNone/>
              <a:defRPr sz="4800">
                <a:latin typeface="DM Sans"/>
                <a:ea typeface="DM Sans"/>
                <a:cs typeface="DM Sans"/>
                <a:sym typeface="DM Sans"/>
              </a:defRPr>
            </a:lvl3pPr>
            <a:lvl4pPr lvl="3" rtl="0">
              <a:spcBef>
                <a:spcPts val="0"/>
              </a:spcBef>
              <a:spcAft>
                <a:spcPts val="0"/>
              </a:spcAft>
              <a:buSzPts val="4800"/>
              <a:buFont typeface="DM Sans"/>
              <a:buNone/>
              <a:defRPr sz="4800">
                <a:latin typeface="DM Sans"/>
                <a:ea typeface="DM Sans"/>
                <a:cs typeface="DM Sans"/>
                <a:sym typeface="DM Sans"/>
              </a:defRPr>
            </a:lvl4pPr>
            <a:lvl5pPr lvl="4" rtl="0">
              <a:spcBef>
                <a:spcPts val="0"/>
              </a:spcBef>
              <a:spcAft>
                <a:spcPts val="0"/>
              </a:spcAft>
              <a:buSzPts val="4800"/>
              <a:buFont typeface="DM Sans"/>
              <a:buNone/>
              <a:defRPr sz="4800">
                <a:latin typeface="DM Sans"/>
                <a:ea typeface="DM Sans"/>
                <a:cs typeface="DM Sans"/>
                <a:sym typeface="DM Sans"/>
              </a:defRPr>
            </a:lvl5pPr>
            <a:lvl6pPr lvl="5" rtl="0">
              <a:spcBef>
                <a:spcPts val="0"/>
              </a:spcBef>
              <a:spcAft>
                <a:spcPts val="0"/>
              </a:spcAft>
              <a:buSzPts val="4800"/>
              <a:buFont typeface="DM Sans"/>
              <a:buNone/>
              <a:defRPr sz="4800">
                <a:latin typeface="DM Sans"/>
                <a:ea typeface="DM Sans"/>
                <a:cs typeface="DM Sans"/>
                <a:sym typeface="DM Sans"/>
              </a:defRPr>
            </a:lvl6pPr>
            <a:lvl7pPr lvl="6" rtl="0">
              <a:spcBef>
                <a:spcPts val="0"/>
              </a:spcBef>
              <a:spcAft>
                <a:spcPts val="0"/>
              </a:spcAft>
              <a:buSzPts val="4800"/>
              <a:buFont typeface="DM Sans"/>
              <a:buNone/>
              <a:defRPr sz="4800">
                <a:latin typeface="DM Sans"/>
                <a:ea typeface="DM Sans"/>
                <a:cs typeface="DM Sans"/>
                <a:sym typeface="DM Sans"/>
              </a:defRPr>
            </a:lvl7pPr>
            <a:lvl8pPr lvl="7" rtl="0">
              <a:spcBef>
                <a:spcPts val="0"/>
              </a:spcBef>
              <a:spcAft>
                <a:spcPts val="0"/>
              </a:spcAft>
              <a:buSzPts val="4800"/>
              <a:buFont typeface="DM Sans"/>
              <a:buNone/>
              <a:defRPr sz="4800">
                <a:latin typeface="DM Sans"/>
                <a:ea typeface="DM Sans"/>
                <a:cs typeface="DM Sans"/>
                <a:sym typeface="DM Sans"/>
              </a:defRPr>
            </a:lvl8pPr>
            <a:lvl9pPr lvl="8" rtl="0">
              <a:spcBef>
                <a:spcPts val="0"/>
              </a:spcBef>
              <a:spcAft>
                <a:spcPts val="0"/>
              </a:spcAft>
              <a:buSzPts val="4800"/>
              <a:buFont typeface="DM Sans"/>
              <a:buNone/>
              <a:defRPr sz="4800">
                <a:latin typeface="DM Sans"/>
                <a:ea typeface="DM Sans"/>
                <a:cs typeface="DM Sans"/>
                <a:sym typeface="DM Sans"/>
              </a:defRPr>
            </a:lvl9pPr>
          </a:lstStyle>
          <a:p>
            <a:r>
              <a:t>xx%</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p10"/>
          <p:cNvSpPr/>
          <p:nvPr/>
        </p:nvSpPr>
        <p:spPr>
          <a:xfrm>
            <a:off x="718225" y="483900"/>
            <a:ext cx="7703700" cy="457200"/>
          </a:xfrm>
          <a:prstGeom prst="roundRect">
            <a:avLst>
              <a:gd name="adj" fmla="val 50000"/>
            </a:avLst>
          </a:prstGeom>
          <a:gradFill>
            <a:gsLst>
              <a:gs pos="0">
                <a:schemeClr val="accent5"/>
              </a:gs>
              <a:gs pos="100000">
                <a:schemeClr val="accent4"/>
              </a:gs>
            </a:gsLst>
            <a:lin ang="5400700" scaled="0"/>
          </a:gradFill>
          <a:ln>
            <a:noFill/>
          </a:ln>
          <a:effectLst>
            <a:outerShdw blurRad="71438" dist="9525" dir="396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0" name="Google Shape;50;p10"/>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
        <p:nvSpPr>
          <p:cNvPr id="51" name="Google Shape;51;p10"/>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2000"/>
            </a:lvl1pPr>
            <a:lvl2pPr lvl="1" algn="ctr" rtl="0">
              <a:spcBef>
                <a:spcPts val="0"/>
              </a:spcBef>
              <a:spcAft>
                <a:spcPts val="0"/>
              </a:spcAft>
              <a:buNone/>
              <a:defRPr sz="2000">
                <a:latin typeface="Roboto Slab"/>
                <a:ea typeface="Roboto Slab"/>
                <a:cs typeface="Roboto Slab"/>
                <a:sym typeface="Roboto Slab"/>
              </a:defRPr>
            </a:lvl2pPr>
            <a:lvl3pPr lvl="2" algn="ctr" rtl="0">
              <a:spcBef>
                <a:spcPts val="0"/>
              </a:spcBef>
              <a:spcAft>
                <a:spcPts val="0"/>
              </a:spcAft>
              <a:buNone/>
              <a:defRPr sz="2000">
                <a:latin typeface="Roboto Slab"/>
                <a:ea typeface="Roboto Slab"/>
                <a:cs typeface="Roboto Slab"/>
                <a:sym typeface="Roboto Slab"/>
              </a:defRPr>
            </a:lvl3pPr>
            <a:lvl4pPr lvl="3" algn="ctr" rtl="0">
              <a:spcBef>
                <a:spcPts val="0"/>
              </a:spcBef>
              <a:spcAft>
                <a:spcPts val="0"/>
              </a:spcAft>
              <a:buNone/>
              <a:defRPr sz="2000">
                <a:latin typeface="Roboto Slab"/>
                <a:ea typeface="Roboto Slab"/>
                <a:cs typeface="Roboto Slab"/>
                <a:sym typeface="Roboto Slab"/>
              </a:defRPr>
            </a:lvl4pPr>
            <a:lvl5pPr lvl="4" algn="ctr" rtl="0">
              <a:spcBef>
                <a:spcPts val="0"/>
              </a:spcBef>
              <a:spcAft>
                <a:spcPts val="0"/>
              </a:spcAft>
              <a:buNone/>
              <a:defRPr sz="2000">
                <a:latin typeface="Roboto Slab"/>
                <a:ea typeface="Roboto Slab"/>
                <a:cs typeface="Roboto Slab"/>
                <a:sym typeface="Roboto Slab"/>
              </a:defRPr>
            </a:lvl5pPr>
            <a:lvl6pPr lvl="5" algn="ctr" rtl="0">
              <a:spcBef>
                <a:spcPts val="0"/>
              </a:spcBef>
              <a:spcAft>
                <a:spcPts val="0"/>
              </a:spcAft>
              <a:buNone/>
              <a:defRPr sz="2000">
                <a:latin typeface="Roboto Slab"/>
                <a:ea typeface="Roboto Slab"/>
                <a:cs typeface="Roboto Slab"/>
                <a:sym typeface="Roboto Slab"/>
              </a:defRPr>
            </a:lvl6pPr>
            <a:lvl7pPr lvl="6" algn="ctr" rtl="0">
              <a:spcBef>
                <a:spcPts val="0"/>
              </a:spcBef>
              <a:spcAft>
                <a:spcPts val="0"/>
              </a:spcAft>
              <a:buNone/>
              <a:defRPr sz="2000">
                <a:latin typeface="Roboto Slab"/>
                <a:ea typeface="Roboto Slab"/>
                <a:cs typeface="Roboto Slab"/>
                <a:sym typeface="Roboto Slab"/>
              </a:defRPr>
            </a:lvl7pPr>
            <a:lvl8pPr lvl="7" algn="ctr" rtl="0">
              <a:spcBef>
                <a:spcPts val="0"/>
              </a:spcBef>
              <a:spcAft>
                <a:spcPts val="0"/>
              </a:spcAft>
              <a:buNone/>
              <a:defRPr sz="2000">
                <a:latin typeface="Roboto Slab"/>
                <a:ea typeface="Roboto Slab"/>
                <a:cs typeface="Roboto Slab"/>
                <a:sym typeface="Roboto Slab"/>
              </a:defRPr>
            </a:lvl8pPr>
            <a:lvl9pPr lvl="8" algn="ctr" rtl="0">
              <a:spcBef>
                <a:spcPts val="0"/>
              </a:spcBef>
              <a:spcAft>
                <a:spcPts val="0"/>
              </a:spcAft>
              <a:buNone/>
              <a:defRPr sz="2000">
                <a:latin typeface="Roboto Slab"/>
                <a:ea typeface="Roboto Slab"/>
                <a:cs typeface="Roboto Slab"/>
                <a:sym typeface="Roboto Slab"/>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Ref idx="1002">
        <a:schemeClr val="bg1"/>
      </p:bgRef>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Advent Pro SemiBold"/>
              <a:buNone/>
              <a:defRPr sz="2800">
                <a:solidFill>
                  <a:schemeClr val="dk1"/>
                </a:solidFill>
                <a:latin typeface="Advent Pro SemiBold"/>
                <a:ea typeface="Advent Pro SemiBold"/>
                <a:cs typeface="Advent Pro SemiBold"/>
                <a:sym typeface="Advent Pro SemiBold"/>
              </a:defRPr>
            </a:lvl1pPr>
            <a:lvl2pPr lvl="1" rtl="0">
              <a:spcBef>
                <a:spcPts val="0"/>
              </a:spcBef>
              <a:spcAft>
                <a:spcPts val="0"/>
              </a:spcAft>
              <a:buClr>
                <a:schemeClr val="dk1"/>
              </a:buClr>
              <a:buSzPts val="2800"/>
              <a:buFont typeface="Advent Pro SemiBold"/>
              <a:buNone/>
              <a:defRPr sz="2800">
                <a:solidFill>
                  <a:schemeClr val="dk1"/>
                </a:solidFill>
                <a:latin typeface="Advent Pro SemiBold"/>
                <a:ea typeface="Advent Pro SemiBold"/>
                <a:cs typeface="Advent Pro SemiBold"/>
                <a:sym typeface="Advent Pro SemiBold"/>
              </a:defRPr>
            </a:lvl2pPr>
            <a:lvl3pPr lvl="2" rtl="0">
              <a:spcBef>
                <a:spcPts val="0"/>
              </a:spcBef>
              <a:spcAft>
                <a:spcPts val="0"/>
              </a:spcAft>
              <a:buClr>
                <a:schemeClr val="dk1"/>
              </a:buClr>
              <a:buSzPts val="2800"/>
              <a:buFont typeface="Advent Pro SemiBold"/>
              <a:buNone/>
              <a:defRPr sz="2800">
                <a:solidFill>
                  <a:schemeClr val="dk1"/>
                </a:solidFill>
                <a:latin typeface="Advent Pro SemiBold"/>
                <a:ea typeface="Advent Pro SemiBold"/>
                <a:cs typeface="Advent Pro SemiBold"/>
                <a:sym typeface="Advent Pro SemiBold"/>
              </a:defRPr>
            </a:lvl3pPr>
            <a:lvl4pPr lvl="3" rtl="0">
              <a:spcBef>
                <a:spcPts val="0"/>
              </a:spcBef>
              <a:spcAft>
                <a:spcPts val="0"/>
              </a:spcAft>
              <a:buClr>
                <a:schemeClr val="dk1"/>
              </a:buClr>
              <a:buSzPts val="2800"/>
              <a:buFont typeface="Advent Pro SemiBold"/>
              <a:buNone/>
              <a:defRPr sz="2800">
                <a:solidFill>
                  <a:schemeClr val="dk1"/>
                </a:solidFill>
                <a:latin typeface="Advent Pro SemiBold"/>
                <a:ea typeface="Advent Pro SemiBold"/>
                <a:cs typeface="Advent Pro SemiBold"/>
                <a:sym typeface="Advent Pro SemiBold"/>
              </a:defRPr>
            </a:lvl4pPr>
            <a:lvl5pPr lvl="4" rtl="0">
              <a:spcBef>
                <a:spcPts val="0"/>
              </a:spcBef>
              <a:spcAft>
                <a:spcPts val="0"/>
              </a:spcAft>
              <a:buClr>
                <a:schemeClr val="dk1"/>
              </a:buClr>
              <a:buSzPts val="2800"/>
              <a:buFont typeface="Advent Pro SemiBold"/>
              <a:buNone/>
              <a:defRPr sz="2800">
                <a:solidFill>
                  <a:schemeClr val="dk1"/>
                </a:solidFill>
                <a:latin typeface="Advent Pro SemiBold"/>
                <a:ea typeface="Advent Pro SemiBold"/>
                <a:cs typeface="Advent Pro SemiBold"/>
                <a:sym typeface="Advent Pro SemiBold"/>
              </a:defRPr>
            </a:lvl5pPr>
            <a:lvl6pPr lvl="5" rtl="0">
              <a:spcBef>
                <a:spcPts val="0"/>
              </a:spcBef>
              <a:spcAft>
                <a:spcPts val="0"/>
              </a:spcAft>
              <a:buClr>
                <a:schemeClr val="dk1"/>
              </a:buClr>
              <a:buSzPts val="2800"/>
              <a:buFont typeface="Advent Pro SemiBold"/>
              <a:buNone/>
              <a:defRPr sz="2800">
                <a:solidFill>
                  <a:schemeClr val="dk1"/>
                </a:solidFill>
                <a:latin typeface="Advent Pro SemiBold"/>
                <a:ea typeface="Advent Pro SemiBold"/>
                <a:cs typeface="Advent Pro SemiBold"/>
                <a:sym typeface="Advent Pro SemiBold"/>
              </a:defRPr>
            </a:lvl6pPr>
            <a:lvl7pPr lvl="6" rtl="0">
              <a:spcBef>
                <a:spcPts val="0"/>
              </a:spcBef>
              <a:spcAft>
                <a:spcPts val="0"/>
              </a:spcAft>
              <a:buClr>
                <a:schemeClr val="dk1"/>
              </a:buClr>
              <a:buSzPts val="2800"/>
              <a:buFont typeface="Advent Pro SemiBold"/>
              <a:buNone/>
              <a:defRPr sz="2800">
                <a:solidFill>
                  <a:schemeClr val="dk1"/>
                </a:solidFill>
                <a:latin typeface="Advent Pro SemiBold"/>
                <a:ea typeface="Advent Pro SemiBold"/>
                <a:cs typeface="Advent Pro SemiBold"/>
                <a:sym typeface="Advent Pro SemiBold"/>
              </a:defRPr>
            </a:lvl7pPr>
            <a:lvl8pPr lvl="7" rtl="0">
              <a:spcBef>
                <a:spcPts val="0"/>
              </a:spcBef>
              <a:spcAft>
                <a:spcPts val="0"/>
              </a:spcAft>
              <a:buClr>
                <a:schemeClr val="dk1"/>
              </a:buClr>
              <a:buSzPts val="2800"/>
              <a:buFont typeface="Advent Pro SemiBold"/>
              <a:buNone/>
              <a:defRPr sz="2800">
                <a:solidFill>
                  <a:schemeClr val="dk1"/>
                </a:solidFill>
                <a:latin typeface="Advent Pro SemiBold"/>
                <a:ea typeface="Advent Pro SemiBold"/>
                <a:cs typeface="Advent Pro SemiBold"/>
                <a:sym typeface="Advent Pro SemiBold"/>
              </a:defRPr>
            </a:lvl8pPr>
            <a:lvl9pPr lvl="8" rtl="0">
              <a:spcBef>
                <a:spcPts val="0"/>
              </a:spcBef>
              <a:spcAft>
                <a:spcPts val="0"/>
              </a:spcAft>
              <a:buClr>
                <a:schemeClr val="dk1"/>
              </a:buClr>
              <a:buSzPts val="2800"/>
              <a:buFont typeface="Advent Pro SemiBold"/>
              <a:buNone/>
              <a:defRPr sz="2800">
                <a:solidFill>
                  <a:schemeClr val="dk1"/>
                </a:solidFill>
                <a:latin typeface="Advent Pro SemiBold"/>
                <a:ea typeface="Advent Pro SemiBold"/>
                <a:cs typeface="Advent Pro SemiBold"/>
                <a:sym typeface="Advent Pro SemiBo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1"/>
              </a:buClr>
              <a:buSzPts val="1800"/>
              <a:buFont typeface="Roboto Slab Regular"/>
              <a:buChar char="●"/>
              <a:defRPr sz="1800">
                <a:solidFill>
                  <a:schemeClr val="dk1"/>
                </a:solidFill>
                <a:latin typeface="Roboto Slab Regular"/>
                <a:ea typeface="Roboto Slab Regular"/>
                <a:cs typeface="Roboto Slab Regular"/>
                <a:sym typeface="Roboto Slab Regular"/>
              </a:defRPr>
            </a:lvl1pPr>
            <a:lvl2pPr marL="914400" lvl="1" indent="-317500" rtl="0">
              <a:lnSpc>
                <a:spcPct val="115000"/>
              </a:lnSpc>
              <a:spcBef>
                <a:spcPts val="1600"/>
              </a:spcBef>
              <a:spcAft>
                <a:spcPts val="0"/>
              </a:spcAft>
              <a:buClr>
                <a:schemeClr val="dk1"/>
              </a:buClr>
              <a:buSzPts val="1400"/>
              <a:buFont typeface="Roboto Slab Regular"/>
              <a:buChar char="○"/>
              <a:defRPr>
                <a:solidFill>
                  <a:schemeClr val="dk1"/>
                </a:solidFill>
                <a:latin typeface="Roboto Slab Regular"/>
                <a:ea typeface="Roboto Slab Regular"/>
                <a:cs typeface="Roboto Slab Regular"/>
                <a:sym typeface="Roboto Slab Regular"/>
              </a:defRPr>
            </a:lvl2pPr>
            <a:lvl3pPr marL="1371600" lvl="2" indent="-317500" rtl="0">
              <a:lnSpc>
                <a:spcPct val="115000"/>
              </a:lnSpc>
              <a:spcBef>
                <a:spcPts val="1600"/>
              </a:spcBef>
              <a:spcAft>
                <a:spcPts val="0"/>
              </a:spcAft>
              <a:buClr>
                <a:schemeClr val="dk1"/>
              </a:buClr>
              <a:buSzPts val="1400"/>
              <a:buFont typeface="Roboto Slab Regular"/>
              <a:buChar char="■"/>
              <a:defRPr>
                <a:solidFill>
                  <a:schemeClr val="dk1"/>
                </a:solidFill>
                <a:latin typeface="Roboto Slab Regular"/>
                <a:ea typeface="Roboto Slab Regular"/>
                <a:cs typeface="Roboto Slab Regular"/>
                <a:sym typeface="Roboto Slab Regular"/>
              </a:defRPr>
            </a:lvl3pPr>
            <a:lvl4pPr marL="1828800" lvl="3" indent="-317500" rtl="0">
              <a:lnSpc>
                <a:spcPct val="115000"/>
              </a:lnSpc>
              <a:spcBef>
                <a:spcPts val="1600"/>
              </a:spcBef>
              <a:spcAft>
                <a:spcPts val="0"/>
              </a:spcAft>
              <a:buClr>
                <a:schemeClr val="dk1"/>
              </a:buClr>
              <a:buSzPts val="1400"/>
              <a:buFont typeface="Roboto Slab Regular"/>
              <a:buChar char="●"/>
              <a:defRPr>
                <a:solidFill>
                  <a:schemeClr val="dk1"/>
                </a:solidFill>
                <a:latin typeface="Roboto Slab Regular"/>
                <a:ea typeface="Roboto Slab Regular"/>
                <a:cs typeface="Roboto Slab Regular"/>
                <a:sym typeface="Roboto Slab Regular"/>
              </a:defRPr>
            </a:lvl4pPr>
            <a:lvl5pPr marL="2286000" lvl="4" indent="-317500" rtl="0">
              <a:lnSpc>
                <a:spcPct val="115000"/>
              </a:lnSpc>
              <a:spcBef>
                <a:spcPts val="1600"/>
              </a:spcBef>
              <a:spcAft>
                <a:spcPts val="0"/>
              </a:spcAft>
              <a:buClr>
                <a:schemeClr val="dk1"/>
              </a:buClr>
              <a:buSzPts val="1400"/>
              <a:buFont typeface="Roboto Slab Regular"/>
              <a:buChar char="○"/>
              <a:defRPr>
                <a:solidFill>
                  <a:schemeClr val="dk1"/>
                </a:solidFill>
                <a:latin typeface="Roboto Slab Regular"/>
                <a:ea typeface="Roboto Slab Regular"/>
                <a:cs typeface="Roboto Slab Regular"/>
                <a:sym typeface="Roboto Slab Regular"/>
              </a:defRPr>
            </a:lvl5pPr>
            <a:lvl6pPr marL="2743200" lvl="5" indent="-317500" rtl="0">
              <a:lnSpc>
                <a:spcPct val="115000"/>
              </a:lnSpc>
              <a:spcBef>
                <a:spcPts val="1600"/>
              </a:spcBef>
              <a:spcAft>
                <a:spcPts val="0"/>
              </a:spcAft>
              <a:buClr>
                <a:schemeClr val="dk1"/>
              </a:buClr>
              <a:buSzPts val="1400"/>
              <a:buFont typeface="Roboto Slab Regular"/>
              <a:buChar char="■"/>
              <a:defRPr>
                <a:solidFill>
                  <a:schemeClr val="dk1"/>
                </a:solidFill>
                <a:latin typeface="Roboto Slab Regular"/>
                <a:ea typeface="Roboto Slab Regular"/>
                <a:cs typeface="Roboto Slab Regular"/>
                <a:sym typeface="Roboto Slab Regular"/>
              </a:defRPr>
            </a:lvl6pPr>
            <a:lvl7pPr marL="3200400" lvl="6" indent="-317500" rtl="0">
              <a:lnSpc>
                <a:spcPct val="115000"/>
              </a:lnSpc>
              <a:spcBef>
                <a:spcPts val="1600"/>
              </a:spcBef>
              <a:spcAft>
                <a:spcPts val="0"/>
              </a:spcAft>
              <a:buClr>
                <a:schemeClr val="dk1"/>
              </a:buClr>
              <a:buSzPts val="1400"/>
              <a:buFont typeface="Roboto Slab Regular"/>
              <a:buChar char="●"/>
              <a:defRPr>
                <a:solidFill>
                  <a:schemeClr val="dk1"/>
                </a:solidFill>
                <a:latin typeface="Roboto Slab Regular"/>
                <a:ea typeface="Roboto Slab Regular"/>
                <a:cs typeface="Roboto Slab Regular"/>
                <a:sym typeface="Roboto Slab Regular"/>
              </a:defRPr>
            </a:lvl7pPr>
            <a:lvl8pPr marL="3657600" lvl="7" indent="-317500" rtl="0">
              <a:lnSpc>
                <a:spcPct val="115000"/>
              </a:lnSpc>
              <a:spcBef>
                <a:spcPts val="1600"/>
              </a:spcBef>
              <a:spcAft>
                <a:spcPts val="0"/>
              </a:spcAft>
              <a:buClr>
                <a:schemeClr val="dk1"/>
              </a:buClr>
              <a:buSzPts val="1400"/>
              <a:buFont typeface="Roboto Slab Regular"/>
              <a:buChar char="○"/>
              <a:defRPr>
                <a:solidFill>
                  <a:schemeClr val="dk1"/>
                </a:solidFill>
                <a:latin typeface="Roboto Slab Regular"/>
                <a:ea typeface="Roboto Slab Regular"/>
                <a:cs typeface="Roboto Slab Regular"/>
                <a:sym typeface="Roboto Slab Regular"/>
              </a:defRPr>
            </a:lvl8pPr>
            <a:lvl9pPr marL="4114800" lvl="8" indent="-317500" rtl="0">
              <a:lnSpc>
                <a:spcPct val="115000"/>
              </a:lnSpc>
              <a:spcBef>
                <a:spcPts val="1600"/>
              </a:spcBef>
              <a:spcAft>
                <a:spcPts val="1600"/>
              </a:spcAft>
              <a:buClr>
                <a:schemeClr val="dk1"/>
              </a:buClr>
              <a:buSzPts val="1400"/>
              <a:buFont typeface="Roboto Slab Regular"/>
              <a:buChar char="■"/>
              <a:defRPr>
                <a:solidFill>
                  <a:schemeClr val="dk1"/>
                </a:solidFill>
                <a:latin typeface="Roboto Slab Regular"/>
                <a:ea typeface="Roboto Slab Regular"/>
                <a:cs typeface="Roboto Slab Regular"/>
                <a:sym typeface="Roboto Slab Regular"/>
              </a:defRPr>
            </a:lvl9pPr>
          </a:lstStyle>
          <a:p>
            <a:endParaRPr/>
          </a:p>
        </p:txBody>
      </p:sp>
    </p:spTree>
  </p:cSld>
  <p:clrMap bg1="dk1" tx1="lt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6" r:id="rId8"/>
    <p:sldLayoutId id="2147483658" r:id="rId9"/>
    <p:sldLayoutId id="2147483659" r:id="rId10"/>
    <p:sldLayoutId id="2147483660" r:id="rId11"/>
    <p:sldLayoutId id="2147483661" r:id="rId12"/>
    <p:sldLayoutId id="2147483662" r:id="rId13"/>
    <p:sldLayoutId id="2147483663"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PNG"/><Relationship Id="rId4" Type="http://schemas.openxmlformats.org/officeDocument/2006/relationships/image" Target="../media/image5.jpeg"/><Relationship Id="rId9" Type="http://schemas.openxmlformats.org/officeDocument/2006/relationships/image" Target="../media/image10.jpeg"/></Relationships>
</file>

<file path=ppt/slides/_rels/slide23.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5.jpeg"/><Relationship Id="rId11" Type="http://schemas.openxmlformats.org/officeDocument/2006/relationships/image" Target="../media/image20.PNG"/><Relationship Id="rId5" Type="http://schemas.openxmlformats.org/officeDocument/2006/relationships/image" Target="../media/image14.jpeg"/><Relationship Id="rId10" Type="http://schemas.openxmlformats.org/officeDocument/2006/relationships/image" Target="../media/image19.jpg"/><Relationship Id="rId4" Type="http://schemas.openxmlformats.org/officeDocument/2006/relationships/image" Target="../media/image13.jpeg"/><Relationship Id="rId9" Type="http://schemas.openxmlformats.org/officeDocument/2006/relationships/image" Target="../media/image18.jpg"/></Relationships>
</file>

<file path=ppt/slides/_rels/slide24.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2"/>
          <p:cNvSpPr/>
          <p:nvPr/>
        </p:nvSpPr>
        <p:spPr>
          <a:xfrm>
            <a:off x="718325" y="3904375"/>
            <a:ext cx="1989000" cy="371400"/>
          </a:xfrm>
          <a:prstGeom prst="roundRect">
            <a:avLst>
              <a:gd name="adj" fmla="val 50000"/>
            </a:avLst>
          </a:prstGeom>
          <a:gradFill>
            <a:gsLst>
              <a:gs pos="0">
                <a:schemeClr val="accent5"/>
              </a:gs>
              <a:gs pos="100000">
                <a:schemeClr val="accent4"/>
              </a:gs>
            </a:gsLst>
            <a:lin ang="5400700" scaled="0"/>
          </a:gradFill>
          <a:ln>
            <a:noFill/>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40" name="Google Shape;140;p22"/>
          <p:cNvSpPr txBox="1">
            <a:spLocks noGrp="1"/>
          </p:cNvSpPr>
          <p:nvPr>
            <p:ph type="ctrTitle"/>
          </p:nvPr>
        </p:nvSpPr>
        <p:spPr>
          <a:xfrm flipH="1">
            <a:off x="467544" y="209311"/>
            <a:ext cx="4248472" cy="3659866"/>
          </a:xfrm>
          <a:prstGeom prst="rect">
            <a:avLst/>
          </a:prstGeom>
        </p:spPr>
        <p:txBody>
          <a:bodyPr spcFirstLastPara="1" wrap="square" lIns="91425" tIns="91425" rIns="91425" bIns="91425" anchor="t" anchorCtr="0">
            <a:noAutofit/>
          </a:bodyPr>
          <a:lstStyle/>
          <a:p>
            <a:pPr marL="0" lvl="0" indent="0" algn="just" rtl="0">
              <a:lnSpc>
                <a:spcPct val="150000"/>
              </a:lnSpc>
              <a:spcBef>
                <a:spcPts val="0"/>
              </a:spcBef>
              <a:spcAft>
                <a:spcPts val="0"/>
              </a:spcAft>
              <a:buNone/>
            </a:pPr>
            <a:r>
              <a:rPr lang="en" sz="5400" dirty="0" smtClean="0"/>
              <a:t>APPLICANT TRACKING SYSTEM</a:t>
            </a:r>
            <a:endParaRPr sz="5400" dirty="0"/>
          </a:p>
        </p:txBody>
      </p:sp>
      <p:sp>
        <p:nvSpPr>
          <p:cNvPr id="141" name="Google Shape;141;p22"/>
          <p:cNvSpPr txBox="1">
            <a:spLocks noGrp="1"/>
          </p:cNvSpPr>
          <p:nvPr>
            <p:ph type="subTitle" idx="1"/>
          </p:nvPr>
        </p:nvSpPr>
        <p:spPr>
          <a:xfrm flipH="1">
            <a:off x="718325" y="3904375"/>
            <a:ext cx="1989000" cy="37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200" dirty="0" smtClean="0"/>
              <a:t>Apply for your dream Job!</a:t>
            </a:r>
            <a:endParaRPr sz="1200" dirty="0"/>
          </a:p>
        </p:txBody>
      </p:sp>
      <p:grpSp>
        <p:nvGrpSpPr>
          <p:cNvPr id="142" name="Google Shape;142;p22"/>
          <p:cNvGrpSpPr/>
          <p:nvPr/>
        </p:nvGrpSpPr>
        <p:grpSpPr>
          <a:xfrm>
            <a:off x="3995597" y="477466"/>
            <a:ext cx="4902966" cy="4170297"/>
            <a:chOff x="3995597" y="483903"/>
            <a:chExt cx="4902966" cy="4170297"/>
          </a:xfrm>
        </p:grpSpPr>
        <p:sp>
          <p:nvSpPr>
            <p:cNvPr id="143" name="Google Shape;143;p22"/>
            <p:cNvSpPr/>
            <p:nvPr/>
          </p:nvSpPr>
          <p:spPr>
            <a:xfrm>
              <a:off x="4943875" y="1453788"/>
              <a:ext cx="1440900" cy="625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2"/>
            <p:cNvSpPr/>
            <p:nvPr/>
          </p:nvSpPr>
          <p:spPr>
            <a:xfrm>
              <a:off x="6357625" y="747214"/>
              <a:ext cx="520800" cy="3471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2"/>
            <p:cNvSpPr/>
            <p:nvPr/>
          </p:nvSpPr>
          <p:spPr>
            <a:xfrm>
              <a:off x="7970938" y="493475"/>
              <a:ext cx="464400" cy="315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2"/>
            <p:cNvSpPr/>
            <p:nvPr/>
          </p:nvSpPr>
          <p:spPr>
            <a:xfrm>
              <a:off x="7735084" y="2136208"/>
              <a:ext cx="426900" cy="4269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2"/>
            <p:cNvSpPr/>
            <p:nvPr/>
          </p:nvSpPr>
          <p:spPr>
            <a:xfrm>
              <a:off x="3995597" y="2815300"/>
              <a:ext cx="4902966" cy="1831171"/>
            </a:xfrm>
            <a:custGeom>
              <a:avLst/>
              <a:gdLst/>
              <a:ahLst/>
              <a:cxnLst/>
              <a:rect l="l" t="t" r="r" b="b"/>
              <a:pathLst>
                <a:path w="121526" h="45385" extrusionOk="0">
                  <a:moveTo>
                    <a:pt x="37474" y="1"/>
                  </a:moveTo>
                  <a:cubicBezTo>
                    <a:pt x="12078" y="1"/>
                    <a:pt x="1" y="21570"/>
                    <a:pt x="3660" y="45384"/>
                  </a:cubicBezTo>
                  <a:lnTo>
                    <a:pt x="109589" y="45384"/>
                  </a:lnTo>
                  <a:cubicBezTo>
                    <a:pt x="109589" y="45384"/>
                    <a:pt x="121526" y="21383"/>
                    <a:pt x="91367" y="18575"/>
                  </a:cubicBezTo>
                  <a:cubicBezTo>
                    <a:pt x="61209" y="15770"/>
                    <a:pt x="66864" y="1444"/>
                    <a:pt x="39847" y="62"/>
                  </a:cubicBezTo>
                  <a:cubicBezTo>
                    <a:pt x="39044" y="21"/>
                    <a:pt x="38252" y="1"/>
                    <a:pt x="37474" y="1"/>
                  </a:cubicBezTo>
                  <a:close/>
                </a:path>
              </a:pathLst>
            </a:custGeom>
            <a:gradFill>
              <a:gsLst>
                <a:gs pos="0">
                  <a:schemeClr val="accent5"/>
                </a:gs>
                <a:gs pos="100000">
                  <a:schemeClr val="accent4"/>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2"/>
            <p:cNvSpPr/>
            <p:nvPr/>
          </p:nvSpPr>
          <p:spPr>
            <a:xfrm>
              <a:off x="6590299" y="3255520"/>
              <a:ext cx="2291774" cy="1390950"/>
            </a:xfrm>
            <a:custGeom>
              <a:avLst/>
              <a:gdLst/>
              <a:ahLst/>
              <a:cxnLst/>
              <a:rect l="l" t="t" r="r" b="b"/>
              <a:pathLst>
                <a:path w="57384" h="34826" extrusionOk="0">
                  <a:moveTo>
                    <a:pt x="36243" y="0"/>
                  </a:moveTo>
                  <a:cubicBezTo>
                    <a:pt x="21440" y="0"/>
                    <a:pt x="21675" y="11797"/>
                    <a:pt x="11185" y="15728"/>
                  </a:cubicBezTo>
                  <a:cubicBezTo>
                    <a:pt x="0" y="19915"/>
                    <a:pt x="921" y="28628"/>
                    <a:pt x="4526" y="34826"/>
                  </a:cubicBezTo>
                  <a:lnTo>
                    <a:pt x="45824" y="34826"/>
                  </a:lnTo>
                  <a:cubicBezTo>
                    <a:pt x="48504" y="29632"/>
                    <a:pt x="57383" y="1905"/>
                    <a:pt x="39373" y="159"/>
                  </a:cubicBezTo>
                  <a:cubicBezTo>
                    <a:pt x="38259" y="51"/>
                    <a:pt x="37218" y="0"/>
                    <a:pt x="36243" y="0"/>
                  </a:cubicBezTo>
                  <a:close/>
                </a:path>
              </a:pathLst>
            </a:custGeom>
            <a:gradFill>
              <a:gsLst>
                <a:gs pos="0">
                  <a:schemeClr val="accent2"/>
                </a:gs>
                <a:gs pos="100000">
                  <a:schemeClr val="accen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2"/>
            <p:cNvSpPr/>
            <p:nvPr/>
          </p:nvSpPr>
          <p:spPr>
            <a:xfrm>
              <a:off x="6501030" y="2950189"/>
              <a:ext cx="641646" cy="36000"/>
            </a:xfrm>
            <a:custGeom>
              <a:avLst/>
              <a:gdLst/>
              <a:ahLst/>
              <a:cxnLst/>
              <a:rect l="l" t="t" r="r" b="b"/>
              <a:pathLst>
                <a:path w="6470" h="363" extrusionOk="0">
                  <a:moveTo>
                    <a:pt x="179" y="0"/>
                  </a:moveTo>
                  <a:cubicBezTo>
                    <a:pt x="81" y="0"/>
                    <a:pt x="1" y="81"/>
                    <a:pt x="1" y="181"/>
                  </a:cubicBezTo>
                  <a:cubicBezTo>
                    <a:pt x="1" y="282"/>
                    <a:pt x="81" y="363"/>
                    <a:pt x="179" y="363"/>
                  </a:cubicBezTo>
                  <a:lnTo>
                    <a:pt x="6470" y="363"/>
                  </a:lnTo>
                  <a:lnTo>
                    <a:pt x="6470"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2"/>
            <p:cNvSpPr/>
            <p:nvPr/>
          </p:nvSpPr>
          <p:spPr>
            <a:xfrm>
              <a:off x="7315027" y="2483390"/>
              <a:ext cx="213518" cy="466904"/>
            </a:xfrm>
            <a:custGeom>
              <a:avLst/>
              <a:gdLst/>
              <a:ahLst/>
              <a:cxnLst/>
              <a:rect l="l" t="t" r="r" b="b"/>
              <a:pathLst>
                <a:path w="2153" h="4708" extrusionOk="0">
                  <a:moveTo>
                    <a:pt x="1" y="0"/>
                  </a:moveTo>
                  <a:lnTo>
                    <a:pt x="1" y="4707"/>
                  </a:lnTo>
                  <a:lnTo>
                    <a:pt x="1206" y="4707"/>
                  </a:lnTo>
                  <a:lnTo>
                    <a:pt x="2136" y="161"/>
                  </a:lnTo>
                  <a:cubicBezTo>
                    <a:pt x="2153" y="77"/>
                    <a:pt x="2089" y="0"/>
                    <a:pt x="20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2"/>
            <p:cNvSpPr/>
            <p:nvPr/>
          </p:nvSpPr>
          <p:spPr>
            <a:xfrm>
              <a:off x="7142569" y="2950189"/>
              <a:ext cx="292063" cy="36000"/>
            </a:xfrm>
            <a:custGeom>
              <a:avLst/>
              <a:gdLst/>
              <a:ahLst/>
              <a:cxnLst/>
              <a:rect l="l" t="t" r="r" b="b"/>
              <a:pathLst>
                <a:path w="2945" h="363" extrusionOk="0">
                  <a:moveTo>
                    <a:pt x="1" y="0"/>
                  </a:moveTo>
                  <a:lnTo>
                    <a:pt x="1" y="363"/>
                  </a:lnTo>
                  <a:lnTo>
                    <a:pt x="2915" y="363"/>
                  </a:lnTo>
                  <a:cubicBezTo>
                    <a:pt x="2932" y="363"/>
                    <a:pt x="2945" y="349"/>
                    <a:pt x="2945" y="336"/>
                  </a:cubicBezTo>
                  <a:lnTo>
                    <a:pt x="294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2"/>
            <p:cNvSpPr/>
            <p:nvPr/>
          </p:nvSpPr>
          <p:spPr>
            <a:xfrm>
              <a:off x="6728727" y="2483390"/>
              <a:ext cx="773248" cy="466904"/>
            </a:xfrm>
            <a:custGeom>
              <a:avLst/>
              <a:gdLst/>
              <a:ahLst/>
              <a:cxnLst/>
              <a:rect l="l" t="t" r="r" b="b"/>
              <a:pathLst>
                <a:path w="7797" h="4708" extrusionOk="0">
                  <a:moveTo>
                    <a:pt x="1135" y="0"/>
                  </a:moveTo>
                  <a:cubicBezTo>
                    <a:pt x="1035" y="0"/>
                    <a:pt x="948" y="74"/>
                    <a:pt x="928" y="172"/>
                  </a:cubicBezTo>
                  <a:lnTo>
                    <a:pt x="1" y="4707"/>
                  </a:lnTo>
                  <a:lnTo>
                    <a:pt x="6833" y="4707"/>
                  </a:lnTo>
                  <a:lnTo>
                    <a:pt x="7796"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2"/>
            <p:cNvSpPr/>
            <p:nvPr/>
          </p:nvSpPr>
          <p:spPr>
            <a:xfrm>
              <a:off x="6754710" y="2503720"/>
              <a:ext cx="720984" cy="426541"/>
            </a:xfrm>
            <a:custGeom>
              <a:avLst/>
              <a:gdLst/>
              <a:ahLst/>
              <a:cxnLst/>
              <a:rect l="l" t="t" r="r" b="b"/>
              <a:pathLst>
                <a:path w="7270" h="4301" extrusionOk="0">
                  <a:moveTo>
                    <a:pt x="974" y="0"/>
                  </a:moveTo>
                  <a:cubicBezTo>
                    <a:pt x="910" y="0"/>
                    <a:pt x="857" y="44"/>
                    <a:pt x="844" y="104"/>
                  </a:cubicBezTo>
                  <a:lnTo>
                    <a:pt x="18" y="4143"/>
                  </a:lnTo>
                  <a:cubicBezTo>
                    <a:pt x="1" y="4223"/>
                    <a:pt x="64" y="4301"/>
                    <a:pt x="148" y="4301"/>
                  </a:cubicBezTo>
                  <a:lnTo>
                    <a:pt x="6295" y="4301"/>
                  </a:lnTo>
                  <a:cubicBezTo>
                    <a:pt x="6360" y="4301"/>
                    <a:pt x="6413" y="4257"/>
                    <a:pt x="6426" y="4193"/>
                  </a:cubicBezTo>
                  <a:lnTo>
                    <a:pt x="7252" y="158"/>
                  </a:lnTo>
                  <a:cubicBezTo>
                    <a:pt x="7269" y="77"/>
                    <a:pt x="7206" y="0"/>
                    <a:pt x="7121" y="0"/>
                  </a:cubicBez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2"/>
            <p:cNvSpPr/>
            <p:nvPr/>
          </p:nvSpPr>
          <p:spPr>
            <a:xfrm>
              <a:off x="7033778" y="2570958"/>
              <a:ext cx="139536" cy="309418"/>
            </a:xfrm>
            <a:custGeom>
              <a:avLst/>
              <a:gdLst/>
              <a:ahLst/>
              <a:cxnLst/>
              <a:rect l="l" t="t" r="r" b="b"/>
              <a:pathLst>
                <a:path w="1407" h="3120" extrusionOk="0">
                  <a:moveTo>
                    <a:pt x="819" y="0"/>
                  </a:moveTo>
                  <a:lnTo>
                    <a:pt x="796" y="222"/>
                  </a:lnTo>
                  <a:cubicBezTo>
                    <a:pt x="614" y="229"/>
                    <a:pt x="464" y="282"/>
                    <a:pt x="349" y="390"/>
                  </a:cubicBezTo>
                  <a:cubicBezTo>
                    <a:pt x="232" y="494"/>
                    <a:pt x="165" y="638"/>
                    <a:pt x="145" y="820"/>
                  </a:cubicBezTo>
                  <a:cubicBezTo>
                    <a:pt x="141" y="860"/>
                    <a:pt x="137" y="897"/>
                    <a:pt x="137" y="930"/>
                  </a:cubicBezTo>
                  <a:cubicBezTo>
                    <a:pt x="137" y="1010"/>
                    <a:pt x="151" y="1081"/>
                    <a:pt x="171" y="1145"/>
                  </a:cubicBezTo>
                  <a:cubicBezTo>
                    <a:pt x="205" y="1232"/>
                    <a:pt x="258" y="1317"/>
                    <a:pt x="339" y="1397"/>
                  </a:cubicBezTo>
                  <a:lnTo>
                    <a:pt x="738" y="1793"/>
                  </a:lnTo>
                  <a:cubicBezTo>
                    <a:pt x="776" y="1830"/>
                    <a:pt x="802" y="1861"/>
                    <a:pt x="822" y="1884"/>
                  </a:cubicBezTo>
                  <a:cubicBezTo>
                    <a:pt x="842" y="1904"/>
                    <a:pt x="867" y="1934"/>
                    <a:pt x="890" y="1968"/>
                  </a:cubicBezTo>
                  <a:cubicBezTo>
                    <a:pt x="917" y="2005"/>
                    <a:pt x="933" y="2035"/>
                    <a:pt x="943" y="2065"/>
                  </a:cubicBezTo>
                  <a:cubicBezTo>
                    <a:pt x="957" y="2095"/>
                    <a:pt x="963" y="2132"/>
                    <a:pt x="971" y="2172"/>
                  </a:cubicBezTo>
                  <a:cubicBezTo>
                    <a:pt x="974" y="2196"/>
                    <a:pt x="977" y="2219"/>
                    <a:pt x="977" y="2243"/>
                  </a:cubicBezTo>
                  <a:cubicBezTo>
                    <a:pt x="977" y="2259"/>
                    <a:pt x="974" y="2280"/>
                    <a:pt x="974" y="2304"/>
                  </a:cubicBezTo>
                  <a:cubicBezTo>
                    <a:pt x="960" y="2404"/>
                    <a:pt x="930" y="2485"/>
                    <a:pt x="873" y="2538"/>
                  </a:cubicBezTo>
                  <a:cubicBezTo>
                    <a:pt x="816" y="2589"/>
                    <a:pt x="742" y="2615"/>
                    <a:pt x="645" y="2615"/>
                  </a:cubicBezTo>
                  <a:cubicBezTo>
                    <a:pt x="574" y="2615"/>
                    <a:pt x="517" y="2602"/>
                    <a:pt x="473" y="2569"/>
                  </a:cubicBezTo>
                  <a:cubicBezTo>
                    <a:pt x="427" y="2538"/>
                    <a:pt x="393" y="2495"/>
                    <a:pt x="373" y="2437"/>
                  </a:cubicBezTo>
                  <a:cubicBezTo>
                    <a:pt x="349" y="2384"/>
                    <a:pt x="336" y="2324"/>
                    <a:pt x="329" y="2263"/>
                  </a:cubicBezTo>
                  <a:cubicBezTo>
                    <a:pt x="326" y="2223"/>
                    <a:pt x="323" y="2176"/>
                    <a:pt x="323" y="2126"/>
                  </a:cubicBezTo>
                  <a:cubicBezTo>
                    <a:pt x="323" y="2102"/>
                    <a:pt x="323" y="2078"/>
                    <a:pt x="326" y="2051"/>
                  </a:cubicBezTo>
                  <a:lnTo>
                    <a:pt x="326" y="2051"/>
                  </a:lnTo>
                  <a:lnTo>
                    <a:pt x="0" y="2139"/>
                  </a:lnTo>
                  <a:lnTo>
                    <a:pt x="0" y="2199"/>
                  </a:lnTo>
                  <a:cubicBezTo>
                    <a:pt x="0" y="2400"/>
                    <a:pt x="44" y="2566"/>
                    <a:pt x="131" y="2686"/>
                  </a:cubicBezTo>
                  <a:cubicBezTo>
                    <a:pt x="225" y="2820"/>
                    <a:pt x="379" y="2891"/>
                    <a:pt x="591" y="2894"/>
                  </a:cubicBezTo>
                  <a:lnTo>
                    <a:pt x="568" y="3119"/>
                  </a:lnTo>
                  <a:lnTo>
                    <a:pt x="678" y="3119"/>
                  </a:lnTo>
                  <a:lnTo>
                    <a:pt x="701" y="2891"/>
                  </a:lnTo>
                  <a:cubicBezTo>
                    <a:pt x="867" y="2871"/>
                    <a:pt x="1004" y="2810"/>
                    <a:pt x="1112" y="2699"/>
                  </a:cubicBezTo>
                  <a:cubicBezTo>
                    <a:pt x="1222" y="2592"/>
                    <a:pt x="1286" y="2451"/>
                    <a:pt x="1302" y="2273"/>
                  </a:cubicBezTo>
                  <a:cubicBezTo>
                    <a:pt x="1306" y="2243"/>
                    <a:pt x="1310" y="2213"/>
                    <a:pt x="1310" y="2183"/>
                  </a:cubicBezTo>
                  <a:cubicBezTo>
                    <a:pt x="1310" y="2068"/>
                    <a:pt x="1286" y="1968"/>
                    <a:pt x="1245" y="1873"/>
                  </a:cubicBezTo>
                  <a:cubicBezTo>
                    <a:pt x="1189" y="1756"/>
                    <a:pt x="1108" y="1645"/>
                    <a:pt x="1004" y="1541"/>
                  </a:cubicBezTo>
                  <a:lnTo>
                    <a:pt x="601" y="1145"/>
                  </a:lnTo>
                  <a:cubicBezTo>
                    <a:pt x="544" y="1088"/>
                    <a:pt x="507" y="1035"/>
                    <a:pt x="487" y="981"/>
                  </a:cubicBezTo>
                  <a:cubicBezTo>
                    <a:pt x="470" y="940"/>
                    <a:pt x="460" y="897"/>
                    <a:pt x="460" y="846"/>
                  </a:cubicBezTo>
                  <a:cubicBezTo>
                    <a:pt x="460" y="826"/>
                    <a:pt x="464" y="809"/>
                    <a:pt x="464" y="789"/>
                  </a:cubicBezTo>
                  <a:cubicBezTo>
                    <a:pt x="484" y="604"/>
                    <a:pt x="594" y="507"/>
                    <a:pt x="796" y="494"/>
                  </a:cubicBezTo>
                  <a:lnTo>
                    <a:pt x="826" y="494"/>
                  </a:lnTo>
                  <a:cubicBezTo>
                    <a:pt x="876" y="494"/>
                    <a:pt x="923" y="504"/>
                    <a:pt x="960" y="524"/>
                  </a:cubicBezTo>
                  <a:cubicBezTo>
                    <a:pt x="1004" y="547"/>
                    <a:pt x="1034" y="584"/>
                    <a:pt x="1054" y="632"/>
                  </a:cubicBezTo>
                  <a:cubicBezTo>
                    <a:pt x="1074" y="679"/>
                    <a:pt x="1088" y="733"/>
                    <a:pt x="1095" y="786"/>
                  </a:cubicBezTo>
                  <a:cubicBezTo>
                    <a:pt x="1098" y="823"/>
                    <a:pt x="1101" y="863"/>
                    <a:pt x="1101" y="907"/>
                  </a:cubicBezTo>
                  <a:cubicBezTo>
                    <a:pt x="1101" y="930"/>
                    <a:pt x="1101" y="954"/>
                    <a:pt x="1098" y="981"/>
                  </a:cubicBezTo>
                  <a:lnTo>
                    <a:pt x="1406" y="897"/>
                  </a:lnTo>
                  <a:lnTo>
                    <a:pt x="1406" y="874"/>
                  </a:lnTo>
                  <a:cubicBezTo>
                    <a:pt x="1406" y="665"/>
                    <a:pt x="1370" y="511"/>
                    <a:pt x="1293" y="403"/>
                  </a:cubicBezTo>
                  <a:cubicBezTo>
                    <a:pt x="1212" y="296"/>
                    <a:pt x="1084" y="232"/>
                    <a:pt x="907" y="222"/>
                  </a:cubicBezTo>
                  <a:lnTo>
                    <a:pt x="93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2"/>
            <p:cNvSpPr/>
            <p:nvPr/>
          </p:nvSpPr>
          <p:spPr>
            <a:xfrm>
              <a:off x="6523938" y="3069690"/>
              <a:ext cx="1032584" cy="46314"/>
            </a:xfrm>
            <a:custGeom>
              <a:avLst/>
              <a:gdLst/>
              <a:ahLst/>
              <a:cxnLst/>
              <a:rect l="l" t="t" r="r" b="b"/>
              <a:pathLst>
                <a:path w="10412" h="467" extrusionOk="0">
                  <a:moveTo>
                    <a:pt x="1" y="0"/>
                  </a:moveTo>
                  <a:lnTo>
                    <a:pt x="1" y="467"/>
                  </a:lnTo>
                  <a:lnTo>
                    <a:pt x="10412" y="467"/>
                  </a:lnTo>
                  <a:lnTo>
                    <a:pt x="1041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2"/>
            <p:cNvSpPr/>
            <p:nvPr/>
          </p:nvSpPr>
          <p:spPr>
            <a:xfrm>
              <a:off x="6403445" y="2986089"/>
              <a:ext cx="1275259" cy="93718"/>
            </a:xfrm>
            <a:custGeom>
              <a:avLst/>
              <a:gdLst/>
              <a:ahLst/>
              <a:cxnLst/>
              <a:rect l="l" t="t" r="r" b="b"/>
              <a:pathLst>
                <a:path w="12859" h="945" extrusionOk="0">
                  <a:moveTo>
                    <a:pt x="471" y="1"/>
                  </a:moveTo>
                  <a:cubicBezTo>
                    <a:pt x="213" y="1"/>
                    <a:pt x="1" y="213"/>
                    <a:pt x="1" y="470"/>
                  </a:cubicBezTo>
                  <a:cubicBezTo>
                    <a:pt x="1" y="732"/>
                    <a:pt x="213" y="944"/>
                    <a:pt x="471" y="944"/>
                  </a:cubicBezTo>
                  <a:lnTo>
                    <a:pt x="12386" y="944"/>
                  </a:lnTo>
                  <a:cubicBezTo>
                    <a:pt x="12648" y="944"/>
                    <a:pt x="12859" y="732"/>
                    <a:pt x="12859" y="470"/>
                  </a:cubicBezTo>
                  <a:cubicBezTo>
                    <a:pt x="12859" y="213"/>
                    <a:pt x="12648" y="1"/>
                    <a:pt x="123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2"/>
            <p:cNvSpPr/>
            <p:nvPr/>
          </p:nvSpPr>
          <p:spPr>
            <a:xfrm>
              <a:off x="5099344" y="1598287"/>
              <a:ext cx="359996" cy="36694"/>
            </a:xfrm>
            <a:custGeom>
              <a:avLst/>
              <a:gdLst/>
              <a:ahLst/>
              <a:cxnLst/>
              <a:rect l="l" t="t" r="r" b="b"/>
              <a:pathLst>
                <a:path w="3630" h="370" extrusionOk="0">
                  <a:moveTo>
                    <a:pt x="1" y="0"/>
                  </a:moveTo>
                  <a:lnTo>
                    <a:pt x="1" y="369"/>
                  </a:lnTo>
                  <a:lnTo>
                    <a:pt x="3630" y="369"/>
                  </a:lnTo>
                  <a:lnTo>
                    <a:pt x="363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2"/>
            <p:cNvSpPr/>
            <p:nvPr/>
          </p:nvSpPr>
          <p:spPr>
            <a:xfrm>
              <a:off x="5099344" y="1741094"/>
              <a:ext cx="1143062" cy="36396"/>
            </a:xfrm>
            <a:custGeom>
              <a:avLst/>
              <a:gdLst/>
              <a:ahLst/>
              <a:cxnLst/>
              <a:rect l="l" t="t" r="r" b="b"/>
              <a:pathLst>
                <a:path w="11526" h="367" extrusionOk="0">
                  <a:moveTo>
                    <a:pt x="1" y="0"/>
                  </a:moveTo>
                  <a:lnTo>
                    <a:pt x="1" y="367"/>
                  </a:lnTo>
                  <a:lnTo>
                    <a:pt x="11526" y="367"/>
                  </a:lnTo>
                  <a:lnTo>
                    <a:pt x="11526" y="0"/>
                  </a:ln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2"/>
            <p:cNvSpPr/>
            <p:nvPr/>
          </p:nvSpPr>
          <p:spPr>
            <a:xfrm>
              <a:off x="5099344" y="1883603"/>
              <a:ext cx="1143062" cy="36396"/>
            </a:xfrm>
            <a:custGeom>
              <a:avLst/>
              <a:gdLst/>
              <a:ahLst/>
              <a:cxnLst/>
              <a:rect l="l" t="t" r="r" b="b"/>
              <a:pathLst>
                <a:path w="11526" h="367" extrusionOk="0">
                  <a:moveTo>
                    <a:pt x="1" y="1"/>
                  </a:moveTo>
                  <a:lnTo>
                    <a:pt x="1" y="366"/>
                  </a:lnTo>
                  <a:lnTo>
                    <a:pt x="11526" y="366"/>
                  </a:lnTo>
                  <a:lnTo>
                    <a:pt x="11526" y="1"/>
                  </a:ln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2"/>
            <p:cNvSpPr/>
            <p:nvPr/>
          </p:nvSpPr>
          <p:spPr>
            <a:xfrm>
              <a:off x="4838171" y="509886"/>
              <a:ext cx="426938" cy="282443"/>
            </a:xfrm>
            <a:custGeom>
              <a:avLst/>
              <a:gdLst/>
              <a:ahLst/>
              <a:cxnLst/>
              <a:rect l="l" t="t" r="r" b="b"/>
              <a:pathLst>
                <a:path w="4305" h="2848" extrusionOk="0">
                  <a:moveTo>
                    <a:pt x="1" y="0"/>
                  </a:moveTo>
                  <a:lnTo>
                    <a:pt x="1" y="2800"/>
                  </a:lnTo>
                  <a:cubicBezTo>
                    <a:pt x="1" y="2827"/>
                    <a:pt x="24" y="2847"/>
                    <a:pt x="51" y="2847"/>
                  </a:cubicBezTo>
                  <a:lnTo>
                    <a:pt x="4305" y="2847"/>
                  </a:lnTo>
                  <a:lnTo>
                    <a:pt x="4305" y="0"/>
                  </a:lnTo>
                  <a:close/>
                </a:path>
              </a:pathLst>
            </a:custGeom>
            <a:solidFill>
              <a:srgbClr val="FF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2"/>
            <p:cNvSpPr/>
            <p:nvPr/>
          </p:nvSpPr>
          <p:spPr>
            <a:xfrm>
              <a:off x="4838171" y="483903"/>
              <a:ext cx="426938" cy="52066"/>
            </a:xfrm>
            <a:custGeom>
              <a:avLst/>
              <a:gdLst/>
              <a:ahLst/>
              <a:cxnLst/>
              <a:rect l="l" t="t" r="r" b="b"/>
              <a:pathLst>
                <a:path w="4305" h="525" extrusionOk="0">
                  <a:moveTo>
                    <a:pt x="263" y="1"/>
                  </a:moveTo>
                  <a:cubicBezTo>
                    <a:pt x="118" y="1"/>
                    <a:pt x="1" y="117"/>
                    <a:pt x="1" y="262"/>
                  </a:cubicBezTo>
                  <a:cubicBezTo>
                    <a:pt x="1" y="407"/>
                    <a:pt x="118" y="524"/>
                    <a:pt x="263" y="524"/>
                  </a:cubicBezTo>
                  <a:lnTo>
                    <a:pt x="4305" y="524"/>
                  </a:lnTo>
                  <a:lnTo>
                    <a:pt x="430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2"/>
            <p:cNvSpPr/>
            <p:nvPr/>
          </p:nvSpPr>
          <p:spPr>
            <a:xfrm>
              <a:off x="4869510" y="506217"/>
              <a:ext cx="395599" cy="7339"/>
            </a:xfrm>
            <a:custGeom>
              <a:avLst/>
              <a:gdLst/>
              <a:ahLst/>
              <a:cxnLst/>
              <a:rect l="l" t="t" r="r" b="b"/>
              <a:pathLst>
                <a:path w="3989" h="74" extrusionOk="0">
                  <a:moveTo>
                    <a:pt x="1" y="0"/>
                  </a:moveTo>
                  <a:lnTo>
                    <a:pt x="1" y="74"/>
                  </a:lnTo>
                  <a:lnTo>
                    <a:pt x="3989" y="74"/>
                  </a:lnTo>
                  <a:lnTo>
                    <a:pt x="398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2"/>
            <p:cNvSpPr/>
            <p:nvPr/>
          </p:nvSpPr>
          <p:spPr>
            <a:xfrm>
              <a:off x="5012911" y="577818"/>
              <a:ext cx="77355" cy="177816"/>
            </a:xfrm>
            <a:custGeom>
              <a:avLst/>
              <a:gdLst/>
              <a:ahLst/>
              <a:cxnLst/>
              <a:rect l="l" t="t" r="r" b="b"/>
              <a:pathLst>
                <a:path w="780" h="1793" extrusionOk="0">
                  <a:moveTo>
                    <a:pt x="354" y="0"/>
                  </a:moveTo>
                  <a:lnTo>
                    <a:pt x="354" y="137"/>
                  </a:lnTo>
                  <a:cubicBezTo>
                    <a:pt x="247" y="144"/>
                    <a:pt x="159" y="178"/>
                    <a:pt x="98" y="242"/>
                  </a:cubicBezTo>
                  <a:cubicBezTo>
                    <a:pt x="35" y="306"/>
                    <a:pt x="5" y="389"/>
                    <a:pt x="5" y="500"/>
                  </a:cubicBezTo>
                  <a:cubicBezTo>
                    <a:pt x="5" y="580"/>
                    <a:pt x="18" y="648"/>
                    <a:pt x="45" y="701"/>
                  </a:cubicBezTo>
                  <a:cubicBezTo>
                    <a:pt x="75" y="755"/>
                    <a:pt x="115" y="809"/>
                    <a:pt x="172" y="859"/>
                  </a:cubicBezTo>
                  <a:lnTo>
                    <a:pt x="367" y="1028"/>
                  </a:lnTo>
                  <a:cubicBezTo>
                    <a:pt x="394" y="1051"/>
                    <a:pt x="414" y="1071"/>
                    <a:pt x="431" y="1088"/>
                  </a:cubicBezTo>
                  <a:cubicBezTo>
                    <a:pt x="448" y="1104"/>
                    <a:pt x="464" y="1124"/>
                    <a:pt x="478" y="1144"/>
                  </a:cubicBezTo>
                  <a:cubicBezTo>
                    <a:pt x="495" y="1169"/>
                    <a:pt x="504" y="1192"/>
                    <a:pt x="515" y="1219"/>
                  </a:cubicBezTo>
                  <a:cubicBezTo>
                    <a:pt x="521" y="1242"/>
                    <a:pt x="525" y="1273"/>
                    <a:pt x="525" y="1302"/>
                  </a:cubicBezTo>
                  <a:cubicBezTo>
                    <a:pt x="525" y="1346"/>
                    <a:pt x="515" y="1380"/>
                    <a:pt x="495" y="1403"/>
                  </a:cubicBezTo>
                  <a:cubicBezTo>
                    <a:pt x="475" y="1430"/>
                    <a:pt x="444" y="1440"/>
                    <a:pt x="404" y="1440"/>
                  </a:cubicBezTo>
                  <a:cubicBezTo>
                    <a:pt x="297" y="1440"/>
                    <a:pt x="243" y="1343"/>
                    <a:pt x="236" y="1148"/>
                  </a:cubicBezTo>
                  <a:lnTo>
                    <a:pt x="1" y="1198"/>
                  </a:lnTo>
                  <a:cubicBezTo>
                    <a:pt x="15" y="1491"/>
                    <a:pt x="142" y="1638"/>
                    <a:pt x="388" y="1648"/>
                  </a:cubicBezTo>
                  <a:lnTo>
                    <a:pt x="388" y="1793"/>
                  </a:lnTo>
                  <a:lnTo>
                    <a:pt x="461" y="1793"/>
                  </a:lnTo>
                  <a:lnTo>
                    <a:pt x="461" y="1645"/>
                  </a:lnTo>
                  <a:cubicBezTo>
                    <a:pt x="558" y="1635"/>
                    <a:pt x="636" y="1598"/>
                    <a:pt x="693" y="1531"/>
                  </a:cubicBezTo>
                  <a:cubicBezTo>
                    <a:pt x="753" y="1467"/>
                    <a:pt x="780" y="1383"/>
                    <a:pt x="780" y="1285"/>
                  </a:cubicBezTo>
                  <a:cubicBezTo>
                    <a:pt x="780" y="1239"/>
                    <a:pt x="777" y="1195"/>
                    <a:pt x="763" y="1152"/>
                  </a:cubicBezTo>
                  <a:cubicBezTo>
                    <a:pt x="753" y="1111"/>
                    <a:pt x="736" y="1071"/>
                    <a:pt x="716" y="1037"/>
                  </a:cubicBezTo>
                  <a:cubicBezTo>
                    <a:pt x="693" y="1000"/>
                    <a:pt x="670" y="970"/>
                    <a:pt x="645" y="943"/>
                  </a:cubicBezTo>
                  <a:cubicBezTo>
                    <a:pt x="622" y="916"/>
                    <a:pt x="595" y="887"/>
                    <a:pt x="562" y="859"/>
                  </a:cubicBezTo>
                  <a:lnTo>
                    <a:pt x="371" y="692"/>
                  </a:lnTo>
                  <a:cubicBezTo>
                    <a:pt x="330" y="655"/>
                    <a:pt x="300" y="621"/>
                    <a:pt x="283" y="591"/>
                  </a:cubicBezTo>
                  <a:cubicBezTo>
                    <a:pt x="263" y="560"/>
                    <a:pt x="256" y="524"/>
                    <a:pt x="256" y="473"/>
                  </a:cubicBezTo>
                  <a:cubicBezTo>
                    <a:pt x="256" y="433"/>
                    <a:pt x="267" y="403"/>
                    <a:pt x="287" y="379"/>
                  </a:cubicBezTo>
                  <a:cubicBezTo>
                    <a:pt x="307" y="352"/>
                    <a:pt x="337" y="339"/>
                    <a:pt x="377" y="339"/>
                  </a:cubicBezTo>
                  <a:cubicBezTo>
                    <a:pt x="383" y="338"/>
                    <a:pt x="388" y="337"/>
                    <a:pt x="394" y="337"/>
                  </a:cubicBezTo>
                  <a:cubicBezTo>
                    <a:pt x="410" y="337"/>
                    <a:pt x="426" y="341"/>
                    <a:pt x="441" y="349"/>
                  </a:cubicBezTo>
                  <a:cubicBezTo>
                    <a:pt x="458" y="356"/>
                    <a:pt x="471" y="366"/>
                    <a:pt x="481" y="383"/>
                  </a:cubicBezTo>
                  <a:cubicBezTo>
                    <a:pt x="492" y="396"/>
                    <a:pt x="498" y="413"/>
                    <a:pt x="504" y="436"/>
                  </a:cubicBezTo>
                  <a:cubicBezTo>
                    <a:pt x="512" y="460"/>
                    <a:pt x="518" y="480"/>
                    <a:pt x="518" y="504"/>
                  </a:cubicBezTo>
                  <a:cubicBezTo>
                    <a:pt x="521" y="524"/>
                    <a:pt x="525" y="551"/>
                    <a:pt x="525" y="580"/>
                  </a:cubicBezTo>
                  <a:lnTo>
                    <a:pt x="757" y="534"/>
                  </a:lnTo>
                  <a:cubicBezTo>
                    <a:pt x="753" y="480"/>
                    <a:pt x="743" y="430"/>
                    <a:pt x="733" y="389"/>
                  </a:cubicBezTo>
                  <a:cubicBezTo>
                    <a:pt x="720" y="346"/>
                    <a:pt x="703" y="306"/>
                    <a:pt x="679" y="269"/>
                  </a:cubicBezTo>
                  <a:cubicBezTo>
                    <a:pt x="656" y="228"/>
                    <a:pt x="622" y="198"/>
                    <a:pt x="582" y="178"/>
                  </a:cubicBezTo>
                  <a:cubicBezTo>
                    <a:pt x="541" y="154"/>
                    <a:pt x="492" y="141"/>
                    <a:pt x="431" y="137"/>
                  </a:cubicBezTo>
                  <a:lnTo>
                    <a:pt x="431" y="0"/>
                  </a:lnTo>
                  <a:close/>
                </a:path>
              </a:pathLst>
            </a:custGeom>
            <a:solidFill>
              <a:srgbClr val="F6F1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2"/>
            <p:cNvSpPr/>
            <p:nvPr/>
          </p:nvSpPr>
          <p:spPr>
            <a:xfrm>
              <a:off x="6485139" y="839138"/>
              <a:ext cx="265782" cy="163238"/>
            </a:xfrm>
            <a:custGeom>
              <a:avLst/>
              <a:gdLst/>
              <a:ahLst/>
              <a:cxnLst/>
              <a:rect l="l" t="t" r="r" b="b"/>
              <a:pathLst>
                <a:path w="2680" h="1646" extrusionOk="0">
                  <a:moveTo>
                    <a:pt x="2226" y="1"/>
                  </a:moveTo>
                  <a:lnTo>
                    <a:pt x="2226" y="1485"/>
                  </a:lnTo>
                  <a:lnTo>
                    <a:pt x="1" y="1485"/>
                  </a:lnTo>
                  <a:lnTo>
                    <a:pt x="1" y="1646"/>
                  </a:lnTo>
                  <a:lnTo>
                    <a:pt x="2680" y="1646"/>
                  </a:lnTo>
                  <a:lnTo>
                    <a:pt x="2680" y="1485"/>
                  </a:lnTo>
                  <a:lnTo>
                    <a:pt x="2387" y="1485"/>
                  </a:lnTo>
                  <a:lnTo>
                    <a:pt x="2387" y="162"/>
                  </a:lnTo>
                  <a:lnTo>
                    <a:pt x="2680" y="162"/>
                  </a:lnTo>
                  <a:lnTo>
                    <a:pt x="2680" y="1"/>
                  </a:ln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2"/>
            <p:cNvSpPr/>
            <p:nvPr/>
          </p:nvSpPr>
          <p:spPr>
            <a:xfrm>
              <a:off x="6502098" y="1002275"/>
              <a:ext cx="39768" cy="39669"/>
            </a:xfrm>
            <a:custGeom>
              <a:avLst/>
              <a:gdLst/>
              <a:ahLst/>
              <a:cxnLst/>
              <a:rect l="l" t="t" r="r" b="b"/>
              <a:pathLst>
                <a:path w="401" h="400" extrusionOk="0">
                  <a:moveTo>
                    <a:pt x="202" y="1"/>
                  </a:moveTo>
                  <a:cubicBezTo>
                    <a:pt x="92" y="1"/>
                    <a:pt x="1" y="91"/>
                    <a:pt x="1" y="202"/>
                  </a:cubicBezTo>
                  <a:cubicBezTo>
                    <a:pt x="1" y="313"/>
                    <a:pt x="92" y="400"/>
                    <a:pt x="202" y="400"/>
                  </a:cubicBezTo>
                  <a:cubicBezTo>
                    <a:pt x="313" y="400"/>
                    <a:pt x="400" y="313"/>
                    <a:pt x="400" y="202"/>
                  </a:cubicBezTo>
                  <a:cubicBezTo>
                    <a:pt x="400" y="91"/>
                    <a:pt x="313" y="1"/>
                    <a:pt x="202" y="1"/>
                  </a:cubicBez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2"/>
            <p:cNvSpPr/>
            <p:nvPr/>
          </p:nvSpPr>
          <p:spPr>
            <a:xfrm>
              <a:off x="6693895" y="1002275"/>
              <a:ext cx="40066" cy="39669"/>
            </a:xfrm>
            <a:custGeom>
              <a:avLst/>
              <a:gdLst/>
              <a:ahLst/>
              <a:cxnLst/>
              <a:rect l="l" t="t" r="r" b="b"/>
              <a:pathLst>
                <a:path w="404" h="400" extrusionOk="0">
                  <a:moveTo>
                    <a:pt x="202" y="1"/>
                  </a:moveTo>
                  <a:cubicBezTo>
                    <a:pt x="91" y="1"/>
                    <a:pt x="0" y="91"/>
                    <a:pt x="0" y="202"/>
                  </a:cubicBezTo>
                  <a:cubicBezTo>
                    <a:pt x="0" y="313"/>
                    <a:pt x="91" y="400"/>
                    <a:pt x="202" y="400"/>
                  </a:cubicBezTo>
                  <a:cubicBezTo>
                    <a:pt x="313" y="400"/>
                    <a:pt x="403" y="313"/>
                    <a:pt x="403" y="202"/>
                  </a:cubicBezTo>
                  <a:cubicBezTo>
                    <a:pt x="403" y="91"/>
                    <a:pt x="313" y="1"/>
                    <a:pt x="202" y="1"/>
                  </a:cubicBez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2"/>
            <p:cNvSpPr/>
            <p:nvPr/>
          </p:nvSpPr>
          <p:spPr>
            <a:xfrm>
              <a:off x="6462132" y="839138"/>
              <a:ext cx="225221" cy="130908"/>
            </a:xfrm>
            <a:custGeom>
              <a:avLst/>
              <a:gdLst/>
              <a:ahLst/>
              <a:cxnLst/>
              <a:rect l="l" t="t" r="r" b="b"/>
              <a:pathLst>
                <a:path w="2271" h="1320" extrusionOk="0">
                  <a:moveTo>
                    <a:pt x="1" y="1"/>
                  </a:moveTo>
                  <a:lnTo>
                    <a:pt x="233" y="1320"/>
                  </a:lnTo>
                  <a:lnTo>
                    <a:pt x="2270" y="1320"/>
                  </a:lnTo>
                  <a:lnTo>
                    <a:pt x="2270" y="1"/>
                  </a:ln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2"/>
            <p:cNvSpPr/>
            <p:nvPr/>
          </p:nvSpPr>
          <p:spPr>
            <a:xfrm>
              <a:off x="8068075" y="578332"/>
              <a:ext cx="270047" cy="166907"/>
            </a:xfrm>
            <a:custGeom>
              <a:avLst/>
              <a:gdLst/>
              <a:ahLst/>
              <a:cxnLst/>
              <a:rect l="l" t="t" r="r" b="b"/>
              <a:pathLst>
                <a:path w="2723" h="1683" extrusionOk="0">
                  <a:moveTo>
                    <a:pt x="737" y="0"/>
                  </a:moveTo>
                  <a:cubicBezTo>
                    <a:pt x="616" y="0"/>
                    <a:pt x="501" y="57"/>
                    <a:pt x="417" y="216"/>
                  </a:cubicBezTo>
                  <a:cubicBezTo>
                    <a:pt x="0" y="1005"/>
                    <a:pt x="1364" y="1682"/>
                    <a:pt x="1364" y="1682"/>
                  </a:cubicBezTo>
                  <a:cubicBezTo>
                    <a:pt x="1364" y="1682"/>
                    <a:pt x="2723" y="1005"/>
                    <a:pt x="2307" y="216"/>
                  </a:cubicBezTo>
                  <a:cubicBezTo>
                    <a:pt x="2223" y="57"/>
                    <a:pt x="2108" y="0"/>
                    <a:pt x="1987" y="0"/>
                  </a:cubicBezTo>
                  <a:cubicBezTo>
                    <a:pt x="1693" y="0"/>
                    <a:pt x="1364" y="337"/>
                    <a:pt x="1364" y="337"/>
                  </a:cubicBezTo>
                  <a:cubicBezTo>
                    <a:pt x="1364" y="337"/>
                    <a:pt x="1032" y="0"/>
                    <a:pt x="73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2"/>
            <p:cNvSpPr/>
            <p:nvPr/>
          </p:nvSpPr>
          <p:spPr>
            <a:xfrm>
              <a:off x="7180810" y="1453805"/>
              <a:ext cx="444194" cy="265782"/>
            </a:xfrm>
            <a:custGeom>
              <a:avLst/>
              <a:gdLst/>
              <a:ahLst/>
              <a:cxnLst/>
              <a:rect l="l" t="t" r="r" b="b"/>
              <a:pathLst>
                <a:path w="4479" h="2680" extrusionOk="0">
                  <a:moveTo>
                    <a:pt x="58" y="1"/>
                  </a:moveTo>
                  <a:cubicBezTo>
                    <a:pt x="27" y="1"/>
                    <a:pt x="1" y="28"/>
                    <a:pt x="1" y="61"/>
                  </a:cubicBezTo>
                  <a:lnTo>
                    <a:pt x="1" y="2623"/>
                  </a:lnTo>
                  <a:cubicBezTo>
                    <a:pt x="1" y="2656"/>
                    <a:pt x="27" y="2680"/>
                    <a:pt x="58" y="2680"/>
                  </a:cubicBezTo>
                  <a:lnTo>
                    <a:pt x="4419" y="2680"/>
                  </a:lnTo>
                  <a:cubicBezTo>
                    <a:pt x="4452" y="2680"/>
                    <a:pt x="4479" y="2656"/>
                    <a:pt x="4479" y="2623"/>
                  </a:cubicBezTo>
                  <a:lnTo>
                    <a:pt x="4479" y="61"/>
                  </a:lnTo>
                  <a:cubicBezTo>
                    <a:pt x="4479" y="28"/>
                    <a:pt x="4452" y="1"/>
                    <a:pt x="4419" y="1"/>
                  </a:cubicBezTo>
                  <a:close/>
                </a:path>
              </a:pathLst>
            </a:custGeom>
            <a:solidFill>
              <a:srgbClr val="70CA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0" name="Google Shape;170;p22"/>
            <p:cNvCxnSpPr/>
            <p:nvPr/>
          </p:nvCxnSpPr>
          <p:spPr>
            <a:xfrm rot="10800000">
              <a:off x="5891350" y="3287700"/>
              <a:ext cx="0" cy="1366500"/>
            </a:xfrm>
            <a:prstGeom prst="straightConnector1">
              <a:avLst/>
            </a:prstGeom>
            <a:noFill/>
            <a:ln w="9525" cap="flat" cmpd="sng">
              <a:solidFill>
                <a:schemeClr val="dk1"/>
              </a:solidFill>
              <a:prstDash val="solid"/>
              <a:round/>
              <a:headEnd type="none" w="med" len="med"/>
              <a:tailEnd type="none" w="med" len="med"/>
            </a:ln>
          </p:spPr>
        </p:cxnSp>
        <p:sp>
          <p:nvSpPr>
            <p:cNvPr id="171" name="Google Shape;171;p22"/>
            <p:cNvSpPr/>
            <p:nvPr/>
          </p:nvSpPr>
          <p:spPr>
            <a:xfrm>
              <a:off x="7180810" y="1516183"/>
              <a:ext cx="444194" cy="30049"/>
            </a:xfrm>
            <a:custGeom>
              <a:avLst/>
              <a:gdLst/>
              <a:ahLst/>
              <a:cxnLst/>
              <a:rect l="l" t="t" r="r" b="b"/>
              <a:pathLst>
                <a:path w="4479" h="303" extrusionOk="0">
                  <a:moveTo>
                    <a:pt x="1" y="0"/>
                  </a:moveTo>
                  <a:lnTo>
                    <a:pt x="1" y="302"/>
                  </a:lnTo>
                  <a:lnTo>
                    <a:pt x="4479" y="302"/>
                  </a:lnTo>
                  <a:lnTo>
                    <a:pt x="447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2"/>
            <p:cNvSpPr/>
            <p:nvPr/>
          </p:nvSpPr>
          <p:spPr>
            <a:xfrm>
              <a:off x="7230098" y="1626660"/>
              <a:ext cx="60991" cy="29752"/>
            </a:xfrm>
            <a:custGeom>
              <a:avLst/>
              <a:gdLst/>
              <a:ahLst/>
              <a:cxnLst/>
              <a:rect l="l" t="t" r="r" b="b"/>
              <a:pathLst>
                <a:path w="615" h="300" extrusionOk="0">
                  <a:moveTo>
                    <a:pt x="1" y="0"/>
                  </a:moveTo>
                  <a:lnTo>
                    <a:pt x="1" y="299"/>
                  </a:lnTo>
                  <a:lnTo>
                    <a:pt x="615" y="299"/>
                  </a:lnTo>
                  <a:lnTo>
                    <a:pt x="6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2"/>
            <p:cNvSpPr/>
            <p:nvPr/>
          </p:nvSpPr>
          <p:spPr>
            <a:xfrm>
              <a:off x="7316972" y="1626660"/>
              <a:ext cx="61090" cy="29752"/>
            </a:xfrm>
            <a:custGeom>
              <a:avLst/>
              <a:gdLst/>
              <a:ahLst/>
              <a:cxnLst/>
              <a:rect l="l" t="t" r="r" b="b"/>
              <a:pathLst>
                <a:path w="616" h="300" extrusionOk="0">
                  <a:moveTo>
                    <a:pt x="1" y="0"/>
                  </a:moveTo>
                  <a:lnTo>
                    <a:pt x="1" y="299"/>
                  </a:lnTo>
                  <a:lnTo>
                    <a:pt x="615" y="299"/>
                  </a:lnTo>
                  <a:lnTo>
                    <a:pt x="6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2"/>
            <p:cNvSpPr/>
            <p:nvPr/>
          </p:nvSpPr>
          <p:spPr>
            <a:xfrm>
              <a:off x="7403548" y="1626660"/>
              <a:ext cx="123966" cy="29752"/>
            </a:xfrm>
            <a:custGeom>
              <a:avLst/>
              <a:gdLst/>
              <a:ahLst/>
              <a:cxnLst/>
              <a:rect l="l" t="t" r="r" b="b"/>
              <a:pathLst>
                <a:path w="1250" h="300" extrusionOk="0">
                  <a:moveTo>
                    <a:pt x="0" y="0"/>
                  </a:moveTo>
                  <a:lnTo>
                    <a:pt x="0" y="299"/>
                  </a:lnTo>
                  <a:lnTo>
                    <a:pt x="1249" y="299"/>
                  </a:lnTo>
                  <a:lnTo>
                    <a:pt x="124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2"/>
            <p:cNvSpPr/>
            <p:nvPr/>
          </p:nvSpPr>
          <p:spPr>
            <a:xfrm>
              <a:off x="7225139" y="1581636"/>
              <a:ext cx="216890" cy="10116"/>
            </a:xfrm>
            <a:custGeom>
              <a:avLst/>
              <a:gdLst/>
              <a:ahLst/>
              <a:cxnLst/>
              <a:rect l="l" t="t" r="r" b="b"/>
              <a:pathLst>
                <a:path w="2187" h="102" extrusionOk="0">
                  <a:moveTo>
                    <a:pt x="51" y="1"/>
                  </a:moveTo>
                  <a:cubicBezTo>
                    <a:pt x="23" y="1"/>
                    <a:pt x="0" y="25"/>
                    <a:pt x="0" y="52"/>
                  </a:cubicBezTo>
                  <a:cubicBezTo>
                    <a:pt x="0" y="81"/>
                    <a:pt x="23" y="102"/>
                    <a:pt x="51" y="102"/>
                  </a:cubicBezTo>
                  <a:lnTo>
                    <a:pt x="2135" y="102"/>
                  </a:lnTo>
                  <a:cubicBezTo>
                    <a:pt x="2162" y="102"/>
                    <a:pt x="2186" y="81"/>
                    <a:pt x="2186" y="52"/>
                  </a:cubicBezTo>
                  <a:cubicBezTo>
                    <a:pt x="2186" y="25"/>
                    <a:pt x="2162" y="1"/>
                    <a:pt x="21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2"/>
            <p:cNvSpPr/>
            <p:nvPr/>
          </p:nvSpPr>
          <p:spPr>
            <a:xfrm>
              <a:off x="7868105" y="2270417"/>
              <a:ext cx="160858" cy="147866"/>
            </a:xfrm>
            <a:custGeom>
              <a:avLst/>
              <a:gdLst/>
              <a:ahLst/>
              <a:cxnLst/>
              <a:rect l="l" t="t" r="r" b="b"/>
              <a:pathLst>
                <a:path w="1622" h="1491" extrusionOk="0">
                  <a:moveTo>
                    <a:pt x="322" y="175"/>
                  </a:moveTo>
                  <a:cubicBezTo>
                    <a:pt x="342" y="175"/>
                    <a:pt x="359" y="178"/>
                    <a:pt x="373" y="185"/>
                  </a:cubicBezTo>
                  <a:cubicBezTo>
                    <a:pt x="386" y="192"/>
                    <a:pt x="396" y="198"/>
                    <a:pt x="403" y="208"/>
                  </a:cubicBezTo>
                  <a:cubicBezTo>
                    <a:pt x="410" y="219"/>
                    <a:pt x="417" y="232"/>
                    <a:pt x="420" y="248"/>
                  </a:cubicBezTo>
                  <a:cubicBezTo>
                    <a:pt x="423" y="265"/>
                    <a:pt x="426" y="285"/>
                    <a:pt x="430" y="302"/>
                  </a:cubicBezTo>
                  <a:lnTo>
                    <a:pt x="430" y="366"/>
                  </a:lnTo>
                  <a:lnTo>
                    <a:pt x="430" y="447"/>
                  </a:lnTo>
                  <a:lnTo>
                    <a:pt x="430" y="510"/>
                  </a:lnTo>
                  <a:cubicBezTo>
                    <a:pt x="426" y="530"/>
                    <a:pt x="423" y="547"/>
                    <a:pt x="420" y="567"/>
                  </a:cubicBezTo>
                  <a:cubicBezTo>
                    <a:pt x="417" y="584"/>
                    <a:pt x="410" y="601"/>
                    <a:pt x="403" y="611"/>
                  </a:cubicBezTo>
                  <a:cubicBezTo>
                    <a:pt x="396" y="621"/>
                    <a:pt x="383" y="631"/>
                    <a:pt x="370" y="638"/>
                  </a:cubicBezTo>
                  <a:cubicBezTo>
                    <a:pt x="356" y="645"/>
                    <a:pt x="342" y="648"/>
                    <a:pt x="322" y="648"/>
                  </a:cubicBezTo>
                  <a:cubicBezTo>
                    <a:pt x="302" y="648"/>
                    <a:pt x="282" y="645"/>
                    <a:pt x="269" y="635"/>
                  </a:cubicBezTo>
                  <a:cubicBezTo>
                    <a:pt x="252" y="625"/>
                    <a:pt x="242" y="611"/>
                    <a:pt x="235" y="591"/>
                  </a:cubicBezTo>
                  <a:cubicBezTo>
                    <a:pt x="229" y="571"/>
                    <a:pt x="222" y="551"/>
                    <a:pt x="222" y="527"/>
                  </a:cubicBezTo>
                  <a:cubicBezTo>
                    <a:pt x="218" y="507"/>
                    <a:pt x="218" y="480"/>
                    <a:pt x="218" y="447"/>
                  </a:cubicBezTo>
                  <a:lnTo>
                    <a:pt x="218" y="366"/>
                  </a:lnTo>
                  <a:lnTo>
                    <a:pt x="218" y="302"/>
                  </a:lnTo>
                  <a:cubicBezTo>
                    <a:pt x="222" y="285"/>
                    <a:pt x="222" y="268"/>
                    <a:pt x="225" y="252"/>
                  </a:cubicBezTo>
                  <a:cubicBezTo>
                    <a:pt x="232" y="232"/>
                    <a:pt x="235" y="219"/>
                    <a:pt x="242" y="208"/>
                  </a:cubicBezTo>
                  <a:cubicBezTo>
                    <a:pt x="252" y="198"/>
                    <a:pt x="262" y="192"/>
                    <a:pt x="276" y="185"/>
                  </a:cubicBezTo>
                  <a:cubicBezTo>
                    <a:pt x="289" y="178"/>
                    <a:pt x="305" y="175"/>
                    <a:pt x="322" y="175"/>
                  </a:cubicBezTo>
                  <a:close/>
                  <a:moveTo>
                    <a:pt x="322" y="0"/>
                  </a:moveTo>
                  <a:cubicBezTo>
                    <a:pt x="209" y="0"/>
                    <a:pt x="124" y="31"/>
                    <a:pt x="77" y="91"/>
                  </a:cubicBezTo>
                  <a:cubicBezTo>
                    <a:pt x="27" y="152"/>
                    <a:pt x="0" y="242"/>
                    <a:pt x="0" y="369"/>
                  </a:cubicBezTo>
                  <a:lnTo>
                    <a:pt x="0" y="447"/>
                  </a:lnTo>
                  <a:cubicBezTo>
                    <a:pt x="0" y="571"/>
                    <a:pt x="27" y="665"/>
                    <a:pt x="77" y="729"/>
                  </a:cubicBezTo>
                  <a:cubicBezTo>
                    <a:pt x="128" y="789"/>
                    <a:pt x="212" y="823"/>
                    <a:pt x="322" y="823"/>
                  </a:cubicBezTo>
                  <a:cubicBezTo>
                    <a:pt x="437" y="823"/>
                    <a:pt x="521" y="792"/>
                    <a:pt x="571" y="729"/>
                  </a:cubicBezTo>
                  <a:cubicBezTo>
                    <a:pt x="621" y="668"/>
                    <a:pt x="648" y="575"/>
                    <a:pt x="648" y="454"/>
                  </a:cubicBezTo>
                  <a:lnTo>
                    <a:pt x="648" y="363"/>
                  </a:lnTo>
                  <a:cubicBezTo>
                    <a:pt x="648" y="239"/>
                    <a:pt x="621" y="148"/>
                    <a:pt x="571" y="87"/>
                  </a:cubicBezTo>
                  <a:cubicBezTo>
                    <a:pt x="521" y="31"/>
                    <a:pt x="440" y="0"/>
                    <a:pt x="322" y="0"/>
                  </a:cubicBezTo>
                  <a:close/>
                  <a:moveTo>
                    <a:pt x="1300" y="846"/>
                  </a:moveTo>
                  <a:cubicBezTo>
                    <a:pt x="1320" y="846"/>
                    <a:pt x="1337" y="849"/>
                    <a:pt x="1350" y="853"/>
                  </a:cubicBezTo>
                  <a:cubicBezTo>
                    <a:pt x="1363" y="860"/>
                    <a:pt x="1373" y="870"/>
                    <a:pt x="1380" y="877"/>
                  </a:cubicBezTo>
                  <a:cubicBezTo>
                    <a:pt x="1387" y="886"/>
                    <a:pt x="1393" y="900"/>
                    <a:pt x="1397" y="917"/>
                  </a:cubicBezTo>
                  <a:cubicBezTo>
                    <a:pt x="1400" y="937"/>
                    <a:pt x="1404" y="953"/>
                    <a:pt x="1404" y="970"/>
                  </a:cubicBezTo>
                  <a:cubicBezTo>
                    <a:pt x="1407" y="987"/>
                    <a:pt x="1407" y="1007"/>
                    <a:pt x="1407" y="1034"/>
                  </a:cubicBezTo>
                  <a:lnTo>
                    <a:pt x="1407" y="1115"/>
                  </a:lnTo>
                  <a:cubicBezTo>
                    <a:pt x="1407" y="1142"/>
                    <a:pt x="1407" y="1162"/>
                    <a:pt x="1404" y="1182"/>
                  </a:cubicBezTo>
                  <a:cubicBezTo>
                    <a:pt x="1404" y="1199"/>
                    <a:pt x="1400" y="1215"/>
                    <a:pt x="1397" y="1235"/>
                  </a:cubicBezTo>
                  <a:cubicBezTo>
                    <a:pt x="1393" y="1252"/>
                    <a:pt x="1387" y="1269"/>
                    <a:pt x="1380" y="1280"/>
                  </a:cubicBezTo>
                  <a:cubicBezTo>
                    <a:pt x="1370" y="1289"/>
                    <a:pt x="1360" y="1300"/>
                    <a:pt x="1346" y="1306"/>
                  </a:cubicBezTo>
                  <a:cubicBezTo>
                    <a:pt x="1333" y="1313"/>
                    <a:pt x="1320" y="1316"/>
                    <a:pt x="1300" y="1316"/>
                  </a:cubicBezTo>
                  <a:cubicBezTo>
                    <a:pt x="1276" y="1316"/>
                    <a:pt x="1259" y="1313"/>
                    <a:pt x="1242" y="1303"/>
                  </a:cubicBezTo>
                  <a:cubicBezTo>
                    <a:pt x="1229" y="1293"/>
                    <a:pt x="1219" y="1280"/>
                    <a:pt x="1212" y="1260"/>
                  </a:cubicBezTo>
                  <a:cubicBezTo>
                    <a:pt x="1205" y="1239"/>
                    <a:pt x="1199" y="1219"/>
                    <a:pt x="1196" y="1199"/>
                  </a:cubicBezTo>
                  <a:cubicBezTo>
                    <a:pt x="1196" y="1175"/>
                    <a:pt x="1192" y="1148"/>
                    <a:pt x="1192" y="1119"/>
                  </a:cubicBezTo>
                  <a:lnTo>
                    <a:pt x="1192" y="1038"/>
                  </a:lnTo>
                  <a:cubicBezTo>
                    <a:pt x="1192" y="1011"/>
                    <a:pt x="1196" y="987"/>
                    <a:pt x="1196" y="970"/>
                  </a:cubicBezTo>
                  <a:cubicBezTo>
                    <a:pt x="1196" y="953"/>
                    <a:pt x="1199" y="937"/>
                    <a:pt x="1202" y="920"/>
                  </a:cubicBezTo>
                  <a:cubicBezTo>
                    <a:pt x="1205" y="903"/>
                    <a:pt x="1212" y="886"/>
                    <a:pt x="1219" y="880"/>
                  </a:cubicBezTo>
                  <a:cubicBezTo>
                    <a:pt x="1226" y="870"/>
                    <a:pt x="1239" y="860"/>
                    <a:pt x="1249" y="853"/>
                  </a:cubicBezTo>
                  <a:cubicBezTo>
                    <a:pt x="1263" y="849"/>
                    <a:pt x="1279" y="846"/>
                    <a:pt x="1300" y="846"/>
                  </a:cubicBezTo>
                  <a:close/>
                  <a:moveTo>
                    <a:pt x="934" y="7"/>
                  </a:moveTo>
                  <a:lnTo>
                    <a:pt x="517" y="1484"/>
                  </a:lnTo>
                  <a:lnTo>
                    <a:pt x="692" y="1484"/>
                  </a:lnTo>
                  <a:lnTo>
                    <a:pt x="1108" y="7"/>
                  </a:lnTo>
                  <a:close/>
                  <a:moveTo>
                    <a:pt x="1300" y="671"/>
                  </a:moveTo>
                  <a:cubicBezTo>
                    <a:pt x="1185" y="671"/>
                    <a:pt x="1101" y="699"/>
                    <a:pt x="1051" y="759"/>
                  </a:cubicBezTo>
                  <a:cubicBezTo>
                    <a:pt x="1001" y="820"/>
                    <a:pt x="977" y="913"/>
                    <a:pt x="977" y="1038"/>
                  </a:cubicBezTo>
                  <a:lnTo>
                    <a:pt x="977" y="1119"/>
                  </a:lnTo>
                  <a:cubicBezTo>
                    <a:pt x="977" y="1239"/>
                    <a:pt x="1004" y="1333"/>
                    <a:pt x="1055" y="1397"/>
                  </a:cubicBezTo>
                  <a:cubicBezTo>
                    <a:pt x="1105" y="1461"/>
                    <a:pt x="1188" y="1491"/>
                    <a:pt x="1300" y="1491"/>
                  </a:cubicBezTo>
                  <a:cubicBezTo>
                    <a:pt x="1413" y="1491"/>
                    <a:pt x="1494" y="1461"/>
                    <a:pt x="1545" y="1401"/>
                  </a:cubicBezTo>
                  <a:cubicBezTo>
                    <a:pt x="1599" y="1336"/>
                    <a:pt x="1622" y="1246"/>
                    <a:pt x="1622" y="1122"/>
                  </a:cubicBezTo>
                  <a:lnTo>
                    <a:pt x="1622" y="1031"/>
                  </a:lnTo>
                  <a:cubicBezTo>
                    <a:pt x="1622" y="907"/>
                    <a:pt x="1599" y="816"/>
                    <a:pt x="1548" y="756"/>
                  </a:cubicBezTo>
                  <a:cubicBezTo>
                    <a:pt x="1498" y="699"/>
                    <a:pt x="1413" y="671"/>
                    <a:pt x="1300" y="67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2"/>
            <p:cNvSpPr/>
            <p:nvPr/>
          </p:nvSpPr>
          <p:spPr>
            <a:xfrm>
              <a:off x="5941407" y="3259108"/>
              <a:ext cx="416227" cy="1233012"/>
            </a:xfrm>
            <a:custGeom>
              <a:avLst/>
              <a:gdLst/>
              <a:ahLst/>
              <a:cxnLst/>
              <a:rect l="l" t="t" r="r" b="b"/>
              <a:pathLst>
                <a:path w="4197" h="12433" extrusionOk="0">
                  <a:moveTo>
                    <a:pt x="0" y="1"/>
                  </a:moveTo>
                  <a:lnTo>
                    <a:pt x="0" y="1"/>
                  </a:lnTo>
                  <a:cubicBezTo>
                    <a:pt x="1310" y="3959"/>
                    <a:pt x="1256" y="9753"/>
                    <a:pt x="853" y="12160"/>
                  </a:cubicBezTo>
                  <a:lnTo>
                    <a:pt x="1810" y="12432"/>
                  </a:lnTo>
                  <a:cubicBezTo>
                    <a:pt x="1810" y="12432"/>
                    <a:pt x="4197" y="5912"/>
                    <a:pt x="3290" y="991"/>
                  </a:cubicBezTo>
                  <a:lnTo>
                    <a:pt x="0" y="1"/>
                  </a:ln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2"/>
            <p:cNvSpPr/>
            <p:nvPr/>
          </p:nvSpPr>
          <p:spPr>
            <a:xfrm>
              <a:off x="5986629" y="4465031"/>
              <a:ext cx="257154" cy="184858"/>
            </a:xfrm>
            <a:custGeom>
              <a:avLst/>
              <a:gdLst/>
              <a:ahLst/>
              <a:cxnLst/>
              <a:rect l="l" t="t" r="r" b="b"/>
              <a:pathLst>
                <a:path w="2593" h="1864" extrusionOk="0">
                  <a:moveTo>
                    <a:pt x="397" y="0"/>
                  </a:moveTo>
                  <a:lnTo>
                    <a:pt x="0" y="977"/>
                  </a:lnTo>
                  <a:lnTo>
                    <a:pt x="2592" y="1864"/>
                  </a:lnTo>
                  <a:lnTo>
                    <a:pt x="1354" y="272"/>
                  </a:lnTo>
                  <a:lnTo>
                    <a:pt x="3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79" name="Google Shape;179;p22"/>
            <p:cNvCxnSpPr/>
            <p:nvPr/>
          </p:nvCxnSpPr>
          <p:spPr>
            <a:xfrm>
              <a:off x="5578739" y="4150705"/>
              <a:ext cx="625200" cy="0"/>
            </a:xfrm>
            <a:prstGeom prst="straightConnector1">
              <a:avLst/>
            </a:prstGeom>
            <a:noFill/>
            <a:ln w="9525" cap="flat" cmpd="sng">
              <a:solidFill>
                <a:schemeClr val="dk1"/>
              </a:solidFill>
              <a:prstDash val="solid"/>
              <a:round/>
              <a:headEnd type="none" w="med" len="med"/>
              <a:tailEnd type="none" w="med" len="med"/>
            </a:ln>
          </p:spPr>
        </p:cxnSp>
        <p:sp>
          <p:nvSpPr>
            <p:cNvPr id="180" name="Google Shape;180;p22"/>
            <p:cNvSpPr/>
            <p:nvPr/>
          </p:nvSpPr>
          <p:spPr>
            <a:xfrm>
              <a:off x="5656984" y="3319999"/>
              <a:ext cx="494573" cy="52760"/>
            </a:xfrm>
            <a:custGeom>
              <a:avLst/>
              <a:gdLst/>
              <a:ahLst/>
              <a:cxnLst/>
              <a:rect l="l" t="t" r="r" b="b"/>
              <a:pathLst>
                <a:path w="4987" h="532" extrusionOk="0">
                  <a:moveTo>
                    <a:pt x="31" y="1"/>
                  </a:moveTo>
                  <a:lnTo>
                    <a:pt x="1" y="532"/>
                  </a:lnTo>
                  <a:lnTo>
                    <a:pt x="4987" y="532"/>
                  </a:lnTo>
                  <a:lnTo>
                    <a:pt x="496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2"/>
            <p:cNvSpPr/>
            <p:nvPr/>
          </p:nvSpPr>
          <p:spPr>
            <a:xfrm>
              <a:off x="5564159" y="3243439"/>
              <a:ext cx="680224" cy="93420"/>
            </a:xfrm>
            <a:custGeom>
              <a:avLst/>
              <a:gdLst/>
              <a:ahLst/>
              <a:cxnLst/>
              <a:rect l="l" t="t" r="r" b="b"/>
              <a:pathLst>
                <a:path w="6859" h="942" extrusionOk="0">
                  <a:moveTo>
                    <a:pt x="61" y="1"/>
                  </a:moveTo>
                  <a:cubicBezTo>
                    <a:pt x="27" y="1"/>
                    <a:pt x="1" y="27"/>
                    <a:pt x="1" y="61"/>
                  </a:cubicBezTo>
                  <a:lnTo>
                    <a:pt x="1" y="881"/>
                  </a:lnTo>
                  <a:cubicBezTo>
                    <a:pt x="1" y="914"/>
                    <a:pt x="27" y="941"/>
                    <a:pt x="61" y="941"/>
                  </a:cubicBezTo>
                  <a:lnTo>
                    <a:pt x="6798" y="941"/>
                  </a:lnTo>
                  <a:cubicBezTo>
                    <a:pt x="6832" y="941"/>
                    <a:pt x="6859" y="914"/>
                    <a:pt x="6859" y="881"/>
                  </a:cubicBezTo>
                  <a:lnTo>
                    <a:pt x="6859" y="61"/>
                  </a:lnTo>
                  <a:cubicBezTo>
                    <a:pt x="6859" y="27"/>
                    <a:pt x="6832" y="1"/>
                    <a:pt x="67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2"/>
            <p:cNvSpPr/>
            <p:nvPr/>
          </p:nvSpPr>
          <p:spPr>
            <a:xfrm>
              <a:off x="5920680" y="1673061"/>
              <a:ext cx="727629" cy="1248185"/>
            </a:xfrm>
            <a:custGeom>
              <a:avLst/>
              <a:gdLst/>
              <a:ahLst/>
              <a:cxnLst/>
              <a:rect l="l" t="t" r="r" b="b"/>
              <a:pathLst>
                <a:path w="7337" h="12586" extrusionOk="0">
                  <a:moveTo>
                    <a:pt x="4027" y="0"/>
                  </a:moveTo>
                  <a:cubicBezTo>
                    <a:pt x="3516" y="0"/>
                    <a:pt x="3177" y="268"/>
                    <a:pt x="3177" y="268"/>
                  </a:cubicBezTo>
                  <a:cubicBezTo>
                    <a:pt x="1" y="631"/>
                    <a:pt x="535" y="4582"/>
                    <a:pt x="1562" y="6829"/>
                  </a:cubicBezTo>
                  <a:cubicBezTo>
                    <a:pt x="1562" y="6829"/>
                    <a:pt x="1519" y="7853"/>
                    <a:pt x="2180" y="10340"/>
                  </a:cubicBezTo>
                  <a:cubicBezTo>
                    <a:pt x="2574" y="11830"/>
                    <a:pt x="3366" y="12585"/>
                    <a:pt x="4232" y="12585"/>
                  </a:cubicBezTo>
                  <a:cubicBezTo>
                    <a:pt x="4811" y="12585"/>
                    <a:pt x="5423" y="12246"/>
                    <a:pt x="5970" y="11562"/>
                  </a:cubicBezTo>
                  <a:cubicBezTo>
                    <a:pt x="7337" y="9857"/>
                    <a:pt x="5208" y="8070"/>
                    <a:pt x="5050" y="6127"/>
                  </a:cubicBezTo>
                  <a:cubicBezTo>
                    <a:pt x="4889" y="4179"/>
                    <a:pt x="6393" y="1595"/>
                    <a:pt x="5265" y="550"/>
                  </a:cubicBezTo>
                  <a:cubicBezTo>
                    <a:pt x="4808" y="126"/>
                    <a:pt x="4377" y="0"/>
                    <a:pt x="40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2"/>
            <p:cNvSpPr/>
            <p:nvPr/>
          </p:nvSpPr>
          <p:spPr>
            <a:xfrm>
              <a:off x="5665413" y="2978750"/>
              <a:ext cx="931031" cy="1139790"/>
            </a:xfrm>
            <a:custGeom>
              <a:avLst/>
              <a:gdLst/>
              <a:ahLst/>
              <a:cxnLst/>
              <a:rect l="l" t="t" r="r" b="b"/>
              <a:pathLst>
                <a:path w="9388" h="11493" extrusionOk="0">
                  <a:moveTo>
                    <a:pt x="625" y="1"/>
                  </a:moveTo>
                  <a:cubicBezTo>
                    <a:pt x="625" y="1"/>
                    <a:pt x="0" y="2227"/>
                    <a:pt x="2286" y="3049"/>
                  </a:cubicBezTo>
                  <a:cubicBezTo>
                    <a:pt x="4576" y="3872"/>
                    <a:pt x="5838" y="3211"/>
                    <a:pt x="6540" y="5617"/>
                  </a:cubicBezTo>
                  <a:cubicBezTo>
                    <a:pt x="7241" y="8025"/>
                    <a:pt x="4496" y="10811"/>
                    <a:pt x="4496" y="10811"/>
                  </a:cubicBezTo>
                  <a:lnTo>
                    <a:pt x="5217" y="11493"/>
                  </a:lnTo>
                  <a:cubicBezTo>
                    <a:pt x="5217" y="11493"/>
                    <a:pt x="8386" y="10089"/>
                    <a:pt x="8887" y="6920"/>
                  </a:cubicBezTo>
                  <a:cubicBezTo>
                    <a:pt x="9387" y="3751"/>
                    <a:pt x="7181" y="1283"/>
                    <a:pt x="5697" y="142"/>
                  </a:cubicBezTo>
                  <a:lnTo>
                    <a:pt x="6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2"/>
            <p:cNvSpPr/>
            <p:nvPr/>
          </p:nvSpPr>
          <p:spPr>
            <a:xfrm>
              <a:off x="6031652" y="4050792"/>
              <a:ext cx="186742" cy="264890"/>
            </a:xfrm>
            <a:custGeom>
              <a:avLst/>
              <a:gdLst/>
              <a:ahLst/>
              <a:cxnLst/>
              <a:rect l="l" t="t" r="r" b="b"/>
              <a:pathLst>
                <a:path w="1883" h="2671" extrusionOk="0">
                  <a:moveTo>
                    <a:pt x="803" y="1"/>
                  </a:moveTo>
                  <a:lnTo>
                    <a:pt x="0" y="683"/>
                  </a:lnTo>
                  <a:lnTo>
                    <a:pt x="1883" y="2670"/>
                  </a:lnTo>
                  <a:lnTo>
                    <a:pt x="1883" y="2670"/>
                  </a:lnTo>
                  <a:lnTo>
                    <a:pt x="1524" y="683"/>
                  </a:lnTo>
                  <a:lnTo>
                    <a:pt x="8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2"/>
            <p:cNvSpPr/>
            <p:nvPr/>
          </p:nvSpPr>
          <p:spPr>
            <a:xfrm>
              <a:off x="6075585" y="1789389"/>
              <a:ext cx="334310" cy="330145"/>
            </a:xfrm>
            <a:custGeom>
              <a:avLst/>
              <a:gdLst/>
              <a:ahLst/>
              <a:cxnLst/>
              <a:rect l="l" t="t" r="r" b="b"/>
              <a:pathLst>
                <a:path w="3371" h="3329" extrusionOk="0">
                  <a:moveTo>
                    <a:pt x="1235" y="1"/>
                  </a:moveTo>
                  <a:cubicBezTo>
                    <a:pt x="1076" y="1"/>
                    <a:pt x="918" y="73"/>
                    <a:pt x="826" y="214"/>
                  </a:cubicBezTo>
                  <a:cubicBezTo>
                    <a:pt x="430" y="814"/>
                    <a:pt x="927" y="1096"/>
                    <a:pt x="927" y="1096"/>
                  </a:cubicBezTo>
                  <a:lnTo>
                    <a:pt x="0" y="2946"/>
                  </a:lnTo>
                  <a:lnTo>
                    <a:pt x="809" y="3329"/>
                  </a:lnTo>
                  <a:lnTo>
                    <a:pt x="1178" y="2534"/>
                  </a:lnTo>
                  <a:cubicBezTo>
                    <a:pt x="1178" y="2534"/>
                    <a:pt x="1577" y="2828"/>
                    <a:pt x="2023" y="2828"/>
                  </a:cubicBezTo>
                  <a:cubicBezTo>
                    <a:pt x="2336" y="2828"/>
                    <a:pt x="2673" y="2682"/>
                    <a:pt x="2910" y="2184"/>
                  </a:cubicBezTo>
                  <a:cubicBezTo>
                    <a:pt x="2910" y="2184"/>
                    <a:pt x="2996" y="2218"/>
                    <a:pt x="3101" y="2218"/>
                  </a:cubicBezTo>
                  <a:cubicBezTo>
                    <a:pt x="3154" y="2218"/>
                    <a:pt x="3212" y="2210"/>
                    <a:pt x="3267" y="2184"/>
                  </a:cubicBezTo>
                  <a:cubicBezTo>
                    <a:pt x="3267" y="2184"/>
                    <a:pt x="3132" y="1499"/>
                    <a:pt x="3371" y="871"/>
                  </a:cubicBezTo>
                  <a:cubicBezTo>
                    <a:pt x="3371" y="871"/>
                    <a:pt x="3085" y="346"/>
                    <a:pt x="2717" y="346"/>
                  </a:cubicBezTo>
                  <a:cubicBezTo>
                    <a:pt x="2614" y="346"/>
                    <a:pt x="2505" y="387"/>
                    <a:pt x="2394" y="492"/>
                  </a:cubicBezTo>
                  <a:cubicBezTo>
                    <a:pt x="2141" y="730"/>
                    <a:pt x="1890" y="890"/>
                    <a:pt x="1736" y="890"/>
                  </a:cubicBezTo>
                  <a:cubicBezTo>
                    <a:pt x="1691" y="890"/>
                    <a:pt x="1655" y="876"/>
                    <a:pt x="1629" y="848"/>
                  </a:cubicBezTo>
                  <a:cubicBezTo>
                    <a:pt x="1508" y="717"/>
                    <a:pt x="1836" y="408"/>
                    <a:pt x="1591" y="149"/>
                  </a:cubicBezTo>
                  <a:cubicBezTo>
                    <a:pt x="1496" y="50"/>
                    <a:pt x="1365" y="1"/>
                    <a:pt x="1235"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2"/>
            <p:cNvSpPr/>
            <p:nvPr/>
          </p:nvSpPr>
          <p:spPr>
            <a:xfrm>
              <a:off x="6233664" y="1925353"/>
              <a:ext cx="108991" cy="109387"/>
            </a:xfrm>
            <a:custGeom>
              <a:avLst/>
              <a:gdLst/>
              <a:ahLst/>
              <a:cxnLst/>
              <a:rect l="l" t="t" r="r" b="b"/>
              <a:pathLst>
                <a:path w="1099" h="1103" extrusionOk="0">
                  <a:moveTo>
                    <a:pt x="548" y="1"/>
                  </a:moveTo>
                  <a:cubicBezTo>
                    <a:pt x="246" y="1"/>
                    <a:pt x="1" y="249"/>
                    <a:pt x="1" y="551"/>
                  </a:cubicBezTo>
                  <a:cubicBezTo>
                    <a:pt x="1" y="853"/>
                    <a:pt x="246" y="1102"/>
                    <a:pt x="548" y="1102"/>
                  </a:cubicBezTo>
                  <a:cubicBezTo>
                    <a:pt x="850" y="1102"/>
                    <a:pt x="1099" y="853"/>
                    <a:pt x="1099" y="551"/>
                  </a:cubicBezTo>
                  <a:cubicBezTo>
                    <a:pt x="1099" y="249"/>
                    <a:pt x="850" y="1"/>
                    <a:pt x="548" y="1"/>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2"/>
            <p:cNvSpPr/>
            <p:nvPr/>
          </p:nvSpPr>
          <p:spPr>
            <a:xfrm>
              <a:off x="6151154" y="2016590"/>
              <a:ext cx="41355" cy="51768"/>
            </a:xfrm>
            <a:custGeom>
              <a:avLst/>
              <a:gdLst/>
              <a:ahLst/>
              <a:cxnLst/>
              <a:rect l="l" t="t" r="r" b="b"/>
              <a:pathLst>
                <a:path w="417" h="522" extrusionOk="0">
                  <a:moveTo>
                    <a:pt x="70" y="1"/>
                  </a:moveTo>
                  <a:cubicBezTo>
                    <a:pt x="70" y="1"/>
                    <a:pt x="0" y="333"/>
                    <a:pt x="286" y="521"/>
                  </a:cubicBezTo>
                  <a:lnTo>
                    <a:pt x="416" y="243"/>
                  </a:lnTo>
                  <a:cubicBezTo>
                    <a:pt x="242" y="145"/>
                    <a:pt x="71" y="1"/>
                    <a:pt x="70" y="1"/>
                  </a:cubicBezTo>
                  <a:close/>
                </a:path>
              </a:pathLst>
            </a:custGeom>
            <a:gradFill>
              <a:gsLst>
                <a:gs pos="0">
                  <a:schemeClr val="accent3"/>
                </a:gs>
                <a:gs pos="73000">
                  <a:srgbClr val="FFFFFF">
                    <a:alpha val="0"/>
                  </a:srgbClr>
                </a:gs>
                <a:gs pos="100000">
                  <a:srgbClr val="FFFFFF">
                    <a:alpha val="0"/>
                  </a:srgbClr>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2"/>
            <p:cNvSpPr/>
            <p:nvPr/>
          </p:nvSpPr>
          <p:spPr>
            <a:xfrm>
              <a:off x="5671363" y="2075002"/>
              <a:ext cx="624688" cy="1096154"/>
            </a:xfrm>
            <a:custGeom>
              <a:avLst/>
              <a:gdLst/>
              <a:ahLst/>
              <a:cxnLst/>
              <a:rect l="l" t="t" r="r" b="b"/>
              <a:pathLst>
                <a:path w="6299" h="11053" extrusionOk="0">
                  <a:moveTo>
                    <a:pt x="4050" y="0"/>
                  </a:moveTo>
                  <a:cubicBezTo>
                    <a:pt x="2525" y="0"/>
                    <a:pt x="1510" y="1821"/>
                    <a:pt x="1044" y="4682"/>
                  </a:cubicBezTo>
                  <a:cubicBezTo>
                    <a:pt x="565" y="7630"/>
                    <a:pt x="1" y="10759"/>
                    <a:pt x="1" y="10759"/>
                  </a:cubicBezTo>
                  <a:cubicBezTo>
                    <a:pt x="950" y="10962"/>
                    <a:pt x="1727" y="11053"/>
                    <a:pt x="2393" y="11053"/>
                  </a:cubicBezTo>
                  <a:cubicBezTo>
                    <a:pt x="4027" y="11053"/>
                    <a:pt x="4995" y="10507"/>
                    <a:pt x="6218" y="9742"/>
                  </a:cubicBezTo>
                  <a:lnTo>
                    <a:pt x="6218" y="9654"/>
                  </a:lnTo>
                  <a:cubicBezTo>
                    <a:pt x="6218" y="9654"/>
                    <a:pt x="5778" y="8050"/>
                    <a:pt x="6040" y="5804"/>
                  </a:cubicBezTo>
                  <a:cubicBezTo>
                    <a:pt x="6298" y="3558"/>
                    <a:pt x="5798" y="126"/>
                    <a:pt x="4194" y="6"/>
                  </a:cubicBezTo>
                  <a:cubicBezTo>
                    <a:pt x="4145" y="2"/>
                    <a:pt x="4097" y="0"/>
                    <a:pt x="4050" y="0"/>
                  </a:cubicBezTo>
                  <a:close/>
                </a:path>
              </a:pathLst>
            </a:custGeom>
            <a:solidFill>
              <a:srgbClr val="FFE5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2"/>
            <p:cNvSpPr/>
            <p:nvPr/>
          </p:nvSpPr>
          <p:spPr>
            <a:xfrm>
              <a:off x="6029570" y="2204818"/>
              <a:ext cx="254774" cy="640952"/>
            </a:xfrm>
            <a:custGeom>
              <a:avLst/>
              <a:gdLst/>
              <a:ahLst/>
              <a:cxnLst/>
              <a:rect l="l" t="t" r="r" b="b"/>
              <a:pathLst>
                <a:path w="2569" h="6463" extrusionOk="0">
                  <a:moveTo>
                    <a:pt x="1087" y="1"/>
                  </a:moveTo>
                  <a:cubicBezTo>
                    <a:pt x="1082" y="1"/>
                    <a:pt x="1080" y="2"/>
                    <a:pt x="1082" y="6"/>
                  </a:cubicBezTo>
                  <a:cubicBezTo>
                    <a:pt x="1143" y="144"/>
                    <a:pt x="15" y="1443"/>
                    <a:pt x="15" y="1443"/>
                  </a:cubicBezTo>
                  <a:cubicBezTo>
                    <a:pt x="1" y="3051"/>
                    <a:pt x="582" y="6029"/>
                    <a:pt x="2358" y="6462"/>
                  </a:cubicBezTo>
                  <a:cubicBezTo>
                    <a:pt x="2331" y="5898"/>
                    <a:pt x="2341" y="5230"/>
                    <a:pt x="2428" y="4495"/>
                  </a:cubicBezTo>
                  <a:cubicBezTo>
                    <a:pt x="2569" y="3256"/>
                    <a:pt x="2482" y="1661"/>
                    <a:pt x="2105" y="456"/>
                  </a:cubicBezTo>
                  <a:cubicBezTo>
                    <a:pt x="1545" y="187"/>
                    <a:pt x="1139" y="1"/>
                    <a:pt x="1087" y="1"/>
                  </a:cubicBezTo>
                  <a:close/>
                </a:path>
              </a:pathLst>
            </a:custGeom>
            <a:gradFill>
              <a:gsLst>
                <a:gs pos="0">
                  <a:srgbClr val="3A305F">
                    <a:alpha val="46666"/>
                  </a:srgbClr>
                </a:gs>
                <a:gs pos="80000">
                  <a:srgbClr val="FFFFFF">
                    <a:alpha val="0"/>
                  </a:srgbClr>
                </a:gs>
                <a:gs pos="100000">
                  <a:srgbClr val="FFFFFF">
                    <a:alpha val="0"/>
                  </a:srgbClr>
                </a:gs>
              </a:gsLst>
              <a:lin ang="8100019"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2"/>
            <p:cNvSpPr/>
            <p:nvPr/>
          </p:nvSpPr>
          <p:spPr>
            <a:xfrm>
              <a:off x="6107816" y="2438465"/>
              <a:ext cx="797446" cy="511829"/>
            </a:xfrm>
            <a:custGeom>
              <a:avLst/>
              <a:gdLst/>
              <a:ahLst/>
              <a:cxnLst/>
              <a:rect l="l" t="t" r="r" b="b"/>
              <a:pathLst>
                <a:path w="8041" h="5161" extrusionOk="0">
                  <a:moveTo>
                    <a:pt x="2136" y="0"/>
                  </a:moveTo>
                  <a:lnTo>
                    <a:pt x="1" y="1088"/>
                  </a:lnTo>
                  <a:cubicBezTo>
                    <a:pt x="1773" y="3861"/>
                    <a:pt x="5929" y="5160"/>
                    <a:pt x="5929" y="5160"/>
                  </a:cubicBezTo>
                  <a:lnTo>
                    <a:pt x="8041" y="5160"/>
                  </a:lnTo>
                  <a:cubicBezTo>
                    <a:pt x="7954" y="4524"/>
                    <a:pt x="7066" y="4442"/>
                    <a:pt x="6617" y="4442"/>
                  </a:cubicBezTo>
                  <a:cubicBezTo>
                    <a:pt x="6462" y="4442"/>
                    <a:pt x="6359" y="4452"/>
                    <a:pt x="6359" y="4452"/>
                  </a:cubicBezTo>
                  <a:cubicBezTo>
                    <a:pt x="6359" y="4452"/>
                    <a:pt x="5422" y="4066"/>
                    <a:pt x="3912" y="2874"/>
                  </a:cubicBezTo>
                  <a:cubicBezTo>
                    <a:pt x="3149" y="2276"/>
                    <a:pt x="2610" y="1155"/>
                    <a:pt x="2136" y="0"/>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2"/>
            <p:cNvSpPr/>
            <p:nvPr/>
          </p:nvSpPr>
          <p:spPr>
            <a:xfrm>
              <a:off x="5925440" y="2137084"/>
              <a:ext cx="394211" cy="409285"/>
            </a:xfrm>
            <a:custGeom>
              <a:avLst/>
              <a:gdLst/>
              <a:ahLst/>
              <a:cxnLst/>
              <a:rect l="l" t="t" r="r" b="b"/>
              <a:pathLst>
                <a:path w="3975" h="4127" extrusionOk="0">
                  <a:moveTo>
                    <a:pt x="2616" y="1"/>
                  </a:moveTo>
                  <a:cubicBezTo>
                    <a:pt x="2616" y="1"/>
                    <a:pt x="0" y="350"/>
                    <a:pt x="1511" y="3532"/>
                  </a:cubicBezTo>
                  <a:cubicBezTo>
                    <a:pt x="1608" y="3738"/>
                    <a:pt x="1719" y="3935"/>
                    <a:pt x="1840" y="4127"/>
                  </a:cubicBezTo>
                  <a:cubicBezTo>
                    <a:pt x="2837" y="3848"/>
                    <a:pt x="3518" y="3428"/>
                    <a:pt x="3975" y="3039"/>
                  </a:cubicBezTo>
                  <a:cubicBezTo>
                    <a:pt x="3508" y="1901"/>
                    <a:pt x="3102" y="732"/>
                    <a:pt x="261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92" name="Google Shape;192;p22"/>
            <p:cNvCxnSpPr/>
            <p:nvPr/>
          </p:nvCxnSpPr>
          <p:spPr>
            <a:xfrm rot="10800000">
              <a:off x="7058000" y="3107400"/>
              <a:ext cx="0" cy="1546800"/>
            </a:xfrm>
            <a:prstGeom prst="straightConnector1">
              <a:avLst/>
            </a:prstGeom>
            <a:noFill/>
            <a:ln w="9525" cap="flat" cmpd="sng">
              <a:solidFill>
                <a:schemeClr val="dk1"/>
              </a:solidFill>
              <a:prstDash val="solid"/>
              <a:round/>
              <a:headEnd type="none" w="med" len="med"/>
              <a:tailEnd type="none" w="med" len="med"/>
            </a:ln>
          </p:spPr>
        </p:cxnSp>
        <p:cxnSp>
          <p:nvCxnSpPr>
            <p:cNvPr id="193" name="Google Shape;193;p22"/>
            <p:cNvCxnSpPr/>
            <p:nvPr/>
          </p:nvCxnSpPr>
          <p:spPr>
            <a:xfrm>
              <a:off x="6537726" y="3661005"/>
              <a:ext cx="1029300" cy="0"/>
            </a:xfrm>
            <a:prstGeom prst="straightConnector1">
              <a:avLst/>
            </a:prstGeom>
            <a:noFill/>
            <a:ln w="9525" cap="flat" cmpd="sng">
              <a:solidFill>
                <a:schemeClr val="dk1"/>
              </a:solidFill>
              <a:prstDash val="solid"/>
              <a:round/>
              <a:headEnd type="none" w="med" len="med"/>
              <a:tailEnd type="none" w="med" len="med"/>
            </a:ln>
          </p:spPr>
        </p:cxnSp>
      </p:gr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4" name="Rectangle 16">
            <a:extLst>
              <a:ext uri="{FF2B5EF4-FFF2-40B4-BE49-F238E27FC236}">
                <a16:creationId xmlns:lc="http://schemas.openxmlformats.org/drawingml/2006/lockedCanvas" xmlns:a16="http://schemas.microsoft.com/office/drawing/2014/main" xmlns="" id="{EA5F5DD5-8767-40EE-81FF-01120DE60112}"/>
              </a:ext>
            </a:extLst>
          </p:cNvPr>
          <p:cNvSpPr/>
          <p:nvPr/>
        </p:nvSpPr>
        <p:spPr>
          <a:xfrm>
            <a:off x="1115616" y="691450"/>
            <a:ext cx="1080120" cy="3872615"/>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 name="Google Shape;232;p26"/>
          <p:cNvSpPr txBox="1">
            <a:spLocks noGrp="1"/>
          </p:cNvSpPr>
          <p:nvPr>
            <p:ph type="title"/>
          </p:nvPr>
        </p:nvSpPr>
        <p:spPr>
          <a:xfrm>
            <a:off x="755576" y="195486"/>
            <a:ext cx="3525600" cy="4036060"/>
          </a:xfrm>
          <a:prstGeom prst="rect">
            <a:avLst/>
          </a:prstGeom>
        </p:spPr>
        <p:txBody>
          <a:bodyPr spcFirstLastPara="1" wrap="square" lIns="91425" tIns="91425" rIns="91425" bIns="91425" anchor="b" anchorCtr="0">
            <a:noAutofit/>
          </a:bodyPr>
          <a:lstStyle/>
          <a:p>
            <a:pPr lvl="0" algn="ctr"/>
            <a:r>
              <a:rPr lang="en-GB" sz="4000" dirty="0">
                <a:solidFill>
                  <a:schemeClr val="bg2">
                    <a:lumMod val="20000"/>
                    <a:lumOff val="80000"/>
                  </a:schemeClr>
                </a:solidFill>
              </a:rPr>
              <a:t>Competitors Features</a:t>
            </a:r>
            <a:br>
              <a:rPr lang="en-GB" sz="4000" dirty="0">
                <a:solidFill>
                  <a:schemeClr val="bg2">
                    <a:lumMod val="20000"/>
                    <a:lumOff val="80000"/>
                  </a:schemeClr>
                </a:solidFill>
              </a:rPr>
            </a:br>
            <a:r>
              <a:rPr lang="en-GB" sz="4000" dirty="0">
                <a:solidFill>
                  <a:schemeClr val="bg2">
                    <a:lumMod val="20000"/>
                    <a:lumOff val="80000"/>
                  </a:schemeClr>
                </a:solidFill>
              </a:rPr>
              <a:t>&amp;</a:t>
            </a:r>
            <a:br>
              <a:rPr lang="en-GB" sz="4000" dirty="0">
                <a:solidFill>
                  <a:schemeClr val="bg2">
                    <a:lumMod val="20000"/>
                    <a:lumOff val="80000"/>
                  </a:schemeClr>
                </a:solidFill>
              </a:rPr>
            </a:br>
            <a:r>
              <a:rPr lang="en-GB" sz="4000" dirty="0">
                <a:solidFill>
                  <a:schemeClr val="bg2">
                    <a:lumMod val="20000"/>
                    <a:lumOff val="80000"/>
                  </a:schemeClr>
                </a:solidFill>
              </a:rPr>
              <a:t>Value</a:t>
            </a:r>
            <a:br>
              <a:rPr lang="en-GB" sz="4000" dirty="0">
                <a:solidFill>
                  <a:schemeClr val="bg2">
                    <a:lumMod val="20000"/>
                    <a:lumOff val="80000"/>
                  </a:schemeClr>
                </a:solidFill>
              </a:rPr>
            </a:br>
            <a:r>
              <a:rPr lang="en-GB" sz="4000" dirty="0">
                <a:solidFill>
                  <a:schemeClr val="bg2">
                    <a:lumMod val="20000"/>
                    <a:lumOff val="80000"/>
                  </a:schemeClr>
                </a:solidFill>
              </a:rPr>
              <a:t> Proposition </a:t>
            </a:r>
          </a:p>
        </p:txBody>
      </p:sp>
      <p:sp>
        <p:nvSpPr>
          <p:cNvPr id="3" name="Google Shape;232;p26"/>
          <p:cNvSpPr txBox="1">
            <a:spLocks noGrp="1"/>
          </p:cNvSpPr>
          <p:nvPr>
            <p:ph type="title"/>
          </p:nvPr>
        </p:nvSpPr>
        <p:spPr>
          <a:xfrm>
            <a:off x="7380312" y="267494"/>
            <a:ext cx="1258744" cy="87100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solidFill>
                  <a:schemeClr val="bg1"/>
                </a:solidFill>
              </a:rPr>
              <a:t>0</a:t>
            </a:r>
            <a:r>
              <a:rPr lang="ar-SA" dirty="0" smtClean="0">
                <a:solidFill>
                  <a:schemeClr val="bg1"/>
                </a:solidFill>
              </a:rPr>
              <a:t>2</a:t>
            </a:r>
            <a:endParaRPr dirty="0">
              <a:solidFill>
                <a:schemeClr val="bg1"/>
              </a:solidFill>
            </a:endParaRPr>
          </a:p>
        </p:txBody>
      </p:sp>
      <p:grpSp>
        <p:nvGrpSpPr>
          <p:cNvPr id="5" name="Google Shape;1317;p51"/>
          <p:cNvGrpSpPr/>
          <p:nvPr/>
        </p:nvGrpSpPr>
        <p:grpSpPr>
          <a:xfrm>
            <a:off x="5625924" y="1426325"/>
            <a:ext cx="3056962" cy="3197117"/>
            <a:chOff x="6690212" y="1121576"/>
            <a:chExt cx="1791863" cy="1783199"/>
          </a:xfrm>
        </p:grpSpPr>
        <p:grpSp>
          <p:nvGrpSpPr>
            <p:cNvPr id="6" name="Google Shape;1318;p51"/>
            <p:cNvGrpSpPr/>
            <p:nvPr/>
          </p:nvGrpSpPr>
          <p:grpSpPr>
            <a:xfrm>
              <a:off x="7735975" y="2488900"/>
              <a:ext cx="359100" cy="415875"/>
              <a:chOff x="6857425" y="2488900"/>
              <a:chExt cx="359100" cy="415875"/>
            </a:xfrm>
          </p:grpSpPr>
          <p:cxnSp>
            <p:nvCxnSpPr>
              <p:cNvPr id="48" name="Google Shape;1319;p51"/>
              <p:cNvCxnSpPr/>
              <p:nvPr/>
            </p:nvCxnSpPr>
            <p:spPr>
              <a:xfrm>
                <a:off x="7036975" y="2488900"/>
                <a:ext cx="0" cy="415800"/>
              </a:xfrm>
              <a:prstGeom prst="straightConnector1">
                <a:avLst/>
              </a:prstGeom>
              <a:noFill/>
              <a:ln w="9525" cap="flat" cmpd="sng">
                <a:solidFill>
                  <a:schemeClr val="dk1"/>
                </a:solidFill>
                <a:prstDash val="solid"/>
                <a:round/>
                <a:headEnd type="none" w="med" len="med"/>
                <a:tailEnd type="none" w="med" len="med"/>
              </a:ln>
            </p:spPr>
          </p:cxnSp>
          <p:cxnSp>
            <p:nvCxnSpPr>
              <p:cNvPr id="49" name="Google Shape;1320;p51"/>
              <p:cNvCxnSpPr/>
              <p:nvPr/>
            </p:nvCxnSpPr>
            <p:spPr>
              <a:xfrm>
                <a:off x="6857425" y="2904775"/>
                <a:ext cx="359100" cy="0"/>
              </a:xfrm>
              <a:prstGeom prst="straightConnector1">
                <a:avLst/>
              </a:prstGeom>
              <a:noFill/>
              <a:ln w="9525" cap="flat" cmpd="sng">
                <a:solidFill>
                  <a:schemeClr val="dk1"/>
                </a:solidFill>
                <a:prstDash val="solid"/>
                <a:round/>
                <a:headEnd type="none" w="med" len="med"/>
                <a:tailEnd type="none" w="med" len="med"/>
              </a:ln>
            </p:spPr>
          </p:cxnSp>
        </p:grpSp>
        <p:sp>
          <p:nvSpPr>
            <p:cNvPr id="7" name="Google Shape;1321;p51"/>
            <p:cNvSpPr/>
            <p:nvPr/>
          </p:nvSpPr>
          <p:spPr>
            <a:xfrm>
              <a:off x="8072575" y="2167875"/>
              <a:ext cx="117375" cy="310675"/>
            </a:xfrm>
            <a:custGeom>
              <a:avLst/>
              <a:gdLst/>
              <a:ahLst/>
              <a:cxnLst/>
              <a:rect l="l" t="t" r="r" b="b"/>
              <a:pathLst>
                <a:path w="4695" h="12427" extrusionOk="0">
                  <a:moveTo>
                    <a:pt x="0" y="12427"/>
                  </a:moveTo>
                  <a:lnTo>
                    <a:pt x="4695" y="12427"/>
                  </a:lnTo>
                  <a:lnTo>
                    <a:pt x="4695" y="0"/>
                  </a:lnTo>
                  <a:lnTo>
                    <a:pt x="3452" y="0"/>
                  </a:lnTo>
                </a:path>
              </a:pathLst>
            </a:custGeom>
            <a:noFill/>
            <a:ln w="9525" cap="flat" cmpd="sng">
              <a:solidFill>
                <a:schemeClr val="dk1"/>
              </a:solidFill>
              <a:prstDash val="solid"/>
              <a:round/>
              <a:headEnd type="none" w="med" len="med"/>
              <a:tailEnd type="none" w="med" len="med"/>
            </a:ln>
          </p:spPr>
        </p:sp>
        <p:grpSp>
          <p:nvGrpSpPr>
            <p:cNvPr id="8" name="Google Shape;1322;p51"/>
            <p:cNvGrpSpPr/>
            <p:nvPr/>
          </p:nvGrpSpPr>
          <p:grpSpPr>
            <a:xfrm flipH="1">
              <a:off x="6690212" y="1121576"/>
              <a:ext cx="1791863" cy="1781040"/>
              <a:chOff x="1694200" y="292975"/>
              <a:chExt cx="811275" cy="806375"/>
            </a:xfrm>
          </p:grpSpPr>
          <p:sp>
            <p:nvSpPr>
              <p:cNvPr id="12" name="Google Shape;1323;p51"/>
              <p:cNvSpPr/>
              <p:nvPr/>
            </p:nvSpPr>
            <p:spPr>
              <a:xfrm>
                <a:off x="1694200" y="486878"/>
                <a:ext cx="270450" cy="362050"/>
              </a:xfrm>
              <a:custGeom>
                <a:avLst/>
                <a:gdLst/>
                <a:ahLst/>
                <a:cxnLst/>
                <a:rect l="l" t="t" r="r" b="b"/>
                <a:pathLst>
                  <a:path w="10818" h="14482" extrusionOk="0">
                    <a:moveTo>
                      <a:pt x="3558" y="0"/>
                    </a:moveTo>
                    <a:cubicBezTo>
                      <a:pt x="3029" y="0"/>
                      <a:pt x="2561" y="177"/>
                      <a:pt x="2196" y="535"/>
                    </a:cubicBezTo>
                    <a:cubicBezTo>
                      <a:pt x="1" y="2694"/>
                      <a:pt x="2726" y="6380"/>
                      <a:pt x="5010" y="8273"/>
                    </a:cubicBezTo>
                    <a:cubicBezTo>
                      <a:pt x="7296" y="10167"/>
                      <a:pt x="7793" y="14482"/>
                      <a:pt x="7793" y="14482"/>
                    </a:cubicBezTo>
                    <a:lnTo>
                      <a:pt x="10818" y="12574"/>
                    </a:lnTo>
                    <a:cubicBezTo>
                      <a:pt x="10434" y="4454"/>
                      <a:pt x="6220" y="0"/>
                      <a:pt x="3558" y="0"/>
                    </a:cubicBezTo>
                    <a:close/>
                  </a:path>
                </a:pathLst>
              </a:custGeom>
              <a:gradFill>
                <a:gsLst>
                  <a:gs pos="0">
                    <a:srgbClr val="D4EBDE"/>
                  </a:gs>
                  <a:gs pos="100000">
                    <a:srgbClr val="70CACD"/>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24;p51"/>
              <p:cNvSpPr/>
              <p:nvPr/>
            </p:nvSpPr>
            <p:spPr>
              <a:xfrm>
                <a:off x="1785200" y="551853"/>
                <a:ext cx="146300" cy="272150"/>
              </a:xfrm>
              <a:custGeom>
                <a:avLst/>
                <a:gdLst/>
                <a:ahLst/>
                <a:cxnLst/>
                <a:rect l="l" t="t" r="r" b="b"/>
                <a:pathLst>
                  <a:path w="5852" h="10886" extrusionOk="0">
                    <a:moveTo>
                      <a:pt x="48" y="0"/>
                    </a:moveTo>
                    <a:cubicBezTo>
                      <a:pt x="36" y="0"/>
                      <a:pt x="24" y="5"/>
                      <a:pt x="17" y="14"/>
                    </a:cubicBezTo>
                    <a:cubicBezTo>
                      <a:pt x="0" y="34"/>
                      <a:pt x="3" y="62"/>
                      <a:pt x="20" y="79"/>
                    </a:cubicBezTo>
                    <a:cubicBezTo>
                      <a:pt x="2706" y="2290"/>
                      <a:pt x="4693" y="6014"/>
                      <a:pt x="5761" y="10851"/>
                    </a:cubicBezTo>
                    <a:cubicBezTo>
                      <a:pt x="5768" y="10871"/>
                      <a:pt x="5784" y="10885"/>
                      <a:pt x="5805" y="10885"/>
                    </a:cubicBezTo>
                    <a:lnTo>
                      <a:pt x="5814" y="10885"/>
                    </a:lnTo>
                    <a:cubicBezTo>
                      <a:pt x="5838" y="10879"/>
                      <a:pt x="5851" y="10855"/>
                      <a:pt x="5845" y="10831"/>
                    </a:cubicBezTo>
                    <a:cubicBezTo>
                      <a:pt x="4774" y="5977"/>
                      <a:pt x="2777" y="2234"/>
                      <a:pt x="77" y="11"/>
                    </a:cubicBezTo>
                    <a:cubicBezTo>
                      <a:pt x="69" y="3"/>
                      <a:pt x="58" y="0"/>
                      <a:pt x="48"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325;p51"/>
              <p:cNvSpPr/>
              <p:nvPr/>
            </p:nvSpPr>
            <p:spPr>
              <a:xfrm>
                <a:off x="1818638" y="333225"/>
                <a:ext cx="210025" cy="383125"/>
              </a:xfrm>
              <a:custGeom>
                <a:avLst/>
                <a:gdLst/>
                <a:ahLst/>
                <a:cxnLst/>
                <a:rect l="l" t="t" r="r" b="b"/>
                <a:pathLst>
                  <a:path w="8401" h="15325" extrusionOk="0">
                    <a:moveTo>
                      <a:pt x="3311" y="1"/>
                    </a:moveTo>
                    <a:cubicBezTo>
                      <a:pt x="1877" y="1"/>
                      <a:pt x="1" y="2007"/>
                      <a:pt x="438" y="5737"/>
                    </a:cubicBezTo>
                    <a:cubicBezTo>
                      <a:pt x="1005" y="10578"/>
                      <a:pt x="4946" y="15325"/>
                      <a:pt x="4946" y="15325"/>
                    </a:cubicBezTo>
                    <a:lnTo>
                      <a:pt x="8401" y="10356"/>
                    </a:lnTo>
                    <a:cubicBezTo>
                      <a:pt x="4161" y="6526"/>
                      <a:pt x="5607" y="2124"/>
                      <a:pt x="4403" y="543"/>
                    </a:cubicBezTo>
                    <a:cubicBezTo>
                      <a:pt x="4127" y="179"/>
                      <a:pt x="3738" y="1"/>
                      <a:pt x="3311" y="1"/>
                    </a:cubicBezTo>
                    <a:close/>
                  </a:path>
                </a:pathLst>
              </a:custGeom>
              <a:gradFill>
                <a:gsLst>
                  <a:gs pos="0">
                    <a:srgbClr val="7E719E"/>
                  </a:gs>
                  <a:gs pos="100000">
                    <a:srgbClr val="423A64"/>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26;p51"/>
              <p:cNvSpPr/>
              <p:nvPr/>
            </p:nvSpPr>
            <p:spPr>
              <a:xfrm>
                <a:off x="1885888" y="423000"/>
                <a:ext cx="100900" cy="232175"/>
              </a:xfrm>
              <a:custGeom>
                <a:avLst/>
                <a:gdLst/>
                <a:ahLst/>
                <a:cxnLst/>
                <a:rect l="l" t="t" r="r" b="b"/>
                <a:pathLst>
                  <a:path w="4036" h="9287" extrusionOk="0">
                    <a:moveTo>
                      <a:pt x="44" y="0"/>
                    </a:moveTo>
                    <a:cubicBezTo>
                      <a:pt x="21" y="0"/>
                      <a:pt x="0" y="20"/>
                      <a:pt x="0" y="44"/>
                    </a:cubicBezTo>
                    <a:cubicBezTo>
                      <a:pt x="0" y="94"/>
                      <a:pt x="47" y="5113"/>
                      <a:pt x="3958" y="9272"/>
                    </a:cubicBezTo>
                    <a:cubicBezTo>
                      <a:pt x="3965" y="9280"/>
                      <a:pt x="3978" y="9286"/>
                      <a:pt x="3989" y="9286"/>
                    </a:cubicBezTo>
                    <a:cubicBezTo>
                      <a:pt x="3998" y="9286"/>
                      <a:pt x="4012" y="9280"/>
                      <a:pt x="4019" y="9272"/>
                    </a:cubicBezTo>
                    <a:cubicBezTo>
                      <a:pt x="4035" y="9256"/>
                      <a:pt x="4035" y="9229"/>
                      <a:pt x="4022" y="9212"/>
                    </a:cubicBezTo>
                    <a:cubicBezTo>
                      <a:pt x="134" y="5079"/>
                      <a:pt x="87" y="94"/>
                      <a:pt x="87" y="44"/>
                    </a:cubicBezTo>
                    <a:cubicBezTo>
                      <a:pt x="87" y="20"/>
                      <a:pt x="67" y="0"/>
                      <a:pt x="44"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27;p51"/>
              <p:cNvSpPr/>
              <p:nvPr/>
            </p:nvSpPr>
            <p:spPr>
              <a:xfrm>
                <a:off x="1942525" y="533625"/>
                <a:ext cx="252500" cy="189000"/>
              </a:xfrm>
              <a:custGeom>
                <a:avLst/>
                <a:gdLst/>
                <a:ahLst/>
                <a:cxnLst/>
                <a:rect l="l" t="t" r="r" b="b"/>
                <a:pathLst>
                  <a:path w="10100" h="7560" extrusionOk="0">
                    <a:moveTo>
                      <a:pt x="3059" y="1"/>
                    </a:moveTo>
                    <a:cubicBezTo>
                      <a:pt x="3059" y="1"/>
                      <a:pt x="1" y="1290"/>
                      <a:pt x="1505" y="4378"/>
                    </a:cubicBezTo>
                    <a:cubicBezTo>
                      <a:pt x="2848" y="7134"/>
                      <a:pt x="5229" y="7560"/>
                      <a:pt x="7437" y="7560"/>
                    </a:cubicBezTo>
                    <a:cubicBezTo>
                      <a:pt x="7707" y="7560"/>
                      <a:pt x="7974" y="7553"/>
                      <a:pt x="8236" y="7544"/>
                    </a:cubicBezTo>
                    <a:cubicBezTo>
                      <a:pt x="8901" y="7524"/>
                      <a:pt x="9532" y="7474"/>
                      <a:pt x="10100" y="7417"/>
                    </a:cubicBezTo>
                    <a:lnTo>
                      <a:pt x="10022" y="6061"/>
                    </a:lnTo>
                    <a:cubicBezTo>
                      <a:pt x="9001" y="5876"/>
                      <a:pt x="7736" y="5385"/>
                      <a:pt x="6571" y="4523"/>
                    </a:cubicBezTo>
                    <a:cubicBezTo>
                      <a:pt x="4892" y="3284"/>
                      <a:pt x="5507" y="1733"/>
                      <a:pt x="30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28;p51"/>
              <p:cNvSpPr/>
              <p:nvPr/>
            </p:nvSpPr>
            <p:spPr>
              <a:xfrm>
                <a:off x="2193075" y="685125"/>
                <a:ext cx="65150" cy="33925"/>
              </a:xfrm>
              <a:custGeom>
                <a:avLst/>
                <a:gdLst/>
                <a:ahLst/>
                <a:cxnLst/>
                <a:rect l="l" t="t" r="r" b="b"/>
                <a:pathLst>
                  <a:path w="2606" h="1357" extrusionOk="0">
                    <a:moveTo>
                      <a:pt x="0" y="1"/>
                    </a:moveTo>
                    <a:lnTo>
                      <a:pt x="78" y="1357"/>
                    </a:lnTo>
                    <a:cubicBezTo>
                      <a:pt x="1565" y="1206"/>
                      <a:pt x="2605" y="991"/>
                      <a:pt x="2605" y="991"/>
                    </a:cubicBezTo>
                    <a:cubicBezTo>
                      <a:pt x="2605" y="991"/>
                      <a:pt x="2274" y="60"/>
                      <a:pt x="1321" y="60"/>
                    </a:cubicBezTo>
                    <a:cubicBezTo>
                      <a:pt x="1273" y="60"/>
                      <a:pt x="1223" y="63"/>
                      <a:pt x="1172" y="68"/>
                    </a:cubicBezTo>
                    <a:cubicBezTo>
                      <a:pt x="1076" y="78"/>
                      <a:pt x="972" y="83"/>
                      <a:pt x="863" y="83"/>
                    </a:cubicBezTo>
                    <a:cubicBezTo>
                      <a:pt x="605" y="83"/>
                      <a:pt x="313" y="55"/>
                      <a:pt x="0"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329;p51"/>
              <p:cNvSpPr/>
              <p:nvPr/>
            </p:nvSpPr>
            <p:spPr>
              <a:xfrm>
                <a:off x="2227725" y="701525"/>
                <a:ext cx="22100" cy="13575"/>
              </a:xfrm>
              <a:custGeom>
                <a:avLst/>
                <a:gdLst/>
                <a:ahLst/>
                <a:cxnLst/>
                <a:rect l="l" t="t" r="r" b="b"/>
                <a:pathLst>
                  <a:path w="884" h="543" extrusionOk="0">
                    <a:moveTo>
                      <a:pt x="541" y="0"/>
                    </a:moveTo>
                    <a:cubicBezTo>
                      <a:pt x="337" y="0"/>
                      <a:pt x="101" y="46"/>
                      <a:pt x="31" y="59"/>
                    </a:cubicBezTo>
                    <a:cubicBezTo>
                      <a:pt x="11" y="63"/>
                      <a:pt x="1" y="83"/>
                      <a:pt x="4" y="100"/>
                    </a:cubicBezTo>
                    <a:cubicBezTo>
                      <a:pt x="7" y="115"/>
                      <a:pt x="21" y="128"/>
                      <a:pt x="38" y="128"/>
                    </a:cubicBezTo>
                    <a:cubicBezTo>
                      <a:pt x="40" y="128"/>
                      <a:pt x="42" y="127"/>
                      <a:pt x="44" y="127"/>
                    </a:cubicBezTo>
                    <a:cubicBezTo>
                      <a:pt x="200" y="94"/>
                      <a:pt x="397" y="68"/>
                      <a:pt x="551" y="68"/>
                    </a:cubicBezTo>
                    <a:cubicBezTo>
                      <a:pt x="678" y="68"/>
                      <a:pt x="775" y="85"/>
                      <a:pt x="799" y="130"/>
                    </a:cubicBezTo>
                    <a:cubicBezTo>
                      <a:pt x="813" y="160"/>
                      <a:pt x="813" y="187"/>
                      <a:pt x="799" y="217"/>
                    </a:cubicBezTo>
                    <a:cubicBezTo>
                      <a:pt x="743" y="324"/>
                      <a:pt x="494" y="432"/>
                      <a:pt x="195" y="476"/>
                    </a:cubicBezTo>
                    <a:cubicBezTo>
                      <a:pt x="175" y="479"/>
                      <a:pt x="165" y="496"/>
                      <a:pt x="165" y="516"/>
                    </a:cubicBezTo>
                    <a:cubicBezTo>
                      <a:pt x="168" y="533"/>
                      <a:pt x="182" y="543"/>
                      <a:pt x="199" y="543"/>
                    </a:cubicBezTo>
                    <a:lnTo>
                      <a:pt x="206" y="543"/>
                    </a:lnTo>
                    <a:cubicBezTo>
                      <a:pt x="534" y="496"/>
                      <a:pt x="790" y="378"/>
                      <a:pt x="860" y="248"/>
                    </a:cubicBezTo>
                    <a:cubicBezTo>
                      <a:pt x="884" y="197"/>
                      <a:pt x="884" y="147"/>
                      <a:pt x="857" y="100"/>
                    </a:cubicBezTo>
                    <a:cubicBezTo>
                      <a:pt x="817" y="24"/>
                      <a:pt x="688" y="0"/>
                      <a:pt x="541" y="0"/>
                    </a:cubicBezTo>
                    <a:close/>
                  </a:path>
                </a:pathLst>
              </a:custGeom>
              <a:solidFill>
                <a:srgbClr val="423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30;p51"/>
              <p:cNvSpPr/>
              <p:nvPr/>
            </p:nvSpPr>
            <p:spPr>
              <a:xfrm>
                <a:off x="1942525" y="533625"/>
                <a:ext cx="205325" cy="189025"/>
              </a:xfrm>
              <a:custGeom>
                <a:avLst/>
                <a:gdLst/>
                <a:ahLst/>
                <a:cxnLst/>
                <a:rect l="l" t="t" r="r" b="b"/>
                <a:pathLst>
                  <a:path w="8213" h="7561" extrusionOk="0">
                    <a:moveTo>
                      <a:pt x="3059" y="1"/>
                    </a:moveTo>
                    <a:cubicBezTo>
                      <a:pt x="3059" y="1"/>
                      <a:pt x="1" y="1290"/>
                      <a:pt x="1505" y="4378"/>
                    </a:cubicBezTo>
                    <a:cubicBezTo>
                      <a:pt x="2849" y="7141"/>
                      <a:pt x="5239" y="7561"/>
                      <a:pt x="7448" y="7561"/>
                    </a:cubicBezTo>
                    <a:cubicBezTo>
                      <a:pt x="7457" y="7561"/>
                      <a:pt x="7465" y="7561"/>
                      <a:pt x="7474" y="7561"/>
                    </a:cubicBezTo>
                    <a:cubicBezTo>
                      <a:pt x="7881" y="6812"/>
                      <a:pt x="8098" y="6064"/>
                      <a:pt x="8213" y="5483"/>
                    </a:cubicBezTo>
                    <a:cubicBezTo>
                      <a:pt x="7665" y="5238"/>
                      <a:pt x="7108" y="4919"/>
                      <a:pt x="6571" y="4523"/>
                    </a:cubicBezTo>
                    <a:cubicBezTo>
                      <a:pt x="4892" y="3284"/>
                      <a:pt x="5507" y="1733"/>
                      <a:pt x="3059" y="1"/>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31;p51"/>
              <p:cNvSpPr/>
              <p:nvPr/>
            </p:nvSpPr>
            <p:spPr>
              <a:xfrm>
                <a:off x="1961775" y="1066750"/>
                <a:ext cx="85275" cy="32600"/>
              </a:xfrm>
              <a:custGeom>
                <a:avLst/>
                <a:gdLst/>
                <a:ahLst/>
                <a:cxnLst/>
                <a:rect l="l" t="t" r="r" b="b"/>
                <a:pathLst>
                  <a:path w="3411" h="1304" extrusionOk="0">
                    <a:moveTo>
                      <a:pt x="487" y="1"/>
                    </a:moveTo>
                    <a:lnTo>
                      <a:pt x="0" y="1303"/>
                    </a:lnTo>
                    <a:lnTo>
                      <a:pt x="3411" y="1303"/>
                    </a:lnTo>
                    <a:lnTo>
                      <a:pt x="1645" y="239"/>
                    </a:lnTo>
                    <a:lnTo>
                      <a:pt x="487" y="1"/>
                    </a:lnTo>
                    <a:close/>
                  </a:path>
                </a:pathLst>
              </a:custGeom>
              <a:solidFill>
                <a:srgbClr val="423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32;p51"/>
              <p:cNvSpPr/>
              <p:nvPr/>
            </p:nvSpPr>
            <p:spPr>
              <a:xfrm>
                <a:off x="1973925" y="760550"/>
                <a:ext cx="196925" cy="312175"/>
              </a:xfrm>
              <a:custGeom>
                <a:avLst/>
                <a:gdLst/>
                <a:ahLst/>
                <a:cxnLst/>
                <a:rect l="l" t="t" r="r" b="b"/>
                <a:pathLst>
                  <a:path w="7877" h="12487" extrusionOk="0">
                    <a:moveTo>
                      <a:pt x="3299" y="1"/>
                    </a:moveTo>
                    <a:cubicBezTo>
                      <a:pt x="2337" y="1"/>
                      <a:pt x="1572" y="146"/>
                      <a:pt x="1572" y="146"/>
                    </a:cubicBezTo>
                    <a:cubicBezTo>
                      <a:pt x="1572" y="146"/>
                      <a:pt x="3012" y="1324"/>
                      <a:pt x="3059" y="3876"/>
                    </a:cubicBezTo>
                    <a:cubicBezTo>
                      <a:pt x="3106" y="6424"/>
                      <a:pt x="1" y="12249"/>
                      <a:pt x="1" y="12249"/>
                    </a:cubicBezTo>
                    <a:lnTo>
                      <a:pt x="1159" y="12487"/>
                    </a:lnTo>
                    <a:cubicBezTo>
                      <a:pt x="4888" y="7931"/>
                      <a:pt x="7877" y="2127"/>
                      <a:pt x="6343" y="831"/>
                    </a:cubicBezTo>
                    <a:cubicBezTo>
                      <a:pt x="5554" y="163"/>
                      <a:pt x="4316" y="1"/>
                      <a:pt x="329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33;p51"/>
              <p:cNvSpPr/>
              <p:nvPr/>
            </p:nvSpPr>
            <p:spPr>
              <a:xfrm>
                <a:off x="2134900" y="783650"/>
                <a:ext cx="125" cy="125"/>
              </a:xfrm>
              <a:custGeom>
                <a:avLst/>
                <a:gdLst/>
                <a:ahLst/>
                <a:cxnLst/>
                <a:rect l="l" t="t" r="r" b="b"/>
                <a:pathLst>
                  <a:path w="5" h="5" extrusionOk="0">
                    <a:moveTo>
                      <a:pt x="0" y="0"/>
                    </a:moveTo>
                    <a:lnTo>
                      <a:pt x="4" y="5"/>
                    </a:lnTo>
                    <a:cubicBezTo>
                      <a:pt x="4" y="0"/>
                      <a:pt x="0" y="0"/>
                      <a:pt x="0"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34;p51"/>
              <p:cNvSpPr/>
              <p:nvPr/>
            </p:nvSpPr>
            <p:spPr>
              <a:xfrm>
                <a:off x="2013200" y="760575"/>
                <a:ext cx="132475" cy="89075"/>
              </a:xfrm>
              <a:custGeom>
                <a:avLst/>
                <a:gdLst/>
                <a:ahLst/>
                <a:cxnLst/>
                <a:rect l="l" t="t" r="r" b="b"/>
                <a:pathLst>
                  <a:path w="5299" h="3563" extrusionOk="0">
                    <a:moveTo>
                      <a:pt x="1726" y="1"/>
                    </a:moveTo>
                    <a:cubicBezTo>
                      <a:pt x="766" y="1"/>
                      <a:pt x="1" y="145"/>
                      <a:pt x="1" y="145"/>
                    </a:cubicBezTo>
                    <a:cubicBezTo>
                      <a:pt x="1" y="145"/>
                      <a:pt x="897" y="877"/>
                      <a:pt x="1296" y="2438"/>
                    </a:cubicBezTo>
                    <a:lnTo>
                      <a:pt x="4896" y="3562"/>
                    </a:lnTo>
                    <a:cubicBezTo>
                      <a:pt x="5251" y="2401"/>
                      <a:pt x="5299" y="1484"/>
                      <a:pt x="4919" y="984"/>
                    </a:cubicBezTo>
                    <a:cubicBezTo>
                      <a:pt x="4916" y="981"/>
                      <a:pt x="4916" y="977"/>
                      <a:pt x="4913" y="974"/>
                    </a:cubicBezTo>
                    <a:cubicBezTo>
                      <a:pt x="4909" y="974"/>
                      <a:pt x="4909" y="971"/>
                      <a:pt x="4905" y="971"/>
                    </a:cubicBezTo>
                    <a:lnTo>
                      <a:pt x="4905" y="968"/>
                    </a:lnTo>
                    <a:cubicBezTo>
                      <a:pt x="4902" y="964"/>
                      <a:pt x="4902" y="964"/>
                      <a:pt x="4899" y="961"/>
                    </a:cubicBezTo>
                    <a:lnTo>
                      <a:pt x="4899" y="957"/>
                    </a:lnTo>
                    <a:lnTo>
                      <a:pt x="4896" y="957"/>
                    </a:lnTo>
                    <a:cubicBezTo>
                      <a:pt x="4896" y="954"/>
                      <a:pt x="4896" y="954"/>
                      <a:pt x="4892" y="951"/>
                    </a:cubicBezTo>
                    <a:lnTo>
                      <a:pt x="4888" y="948"/>
                    </a:lnTo>
                    <a:lnTo>
                      <a:pt x="4885" y="944"/>
                    </a:lnTo>
                    <a:lnTo>
                      <a:pt x="4885" y="940"/>
                    </a:lnTo>
                    <a:lnTo>
                      <a:pt x="4882" y="940"/>
                    </a:lnTo>
                    <a:lnTo>
                      <a:pt x="4882" y="937"/>
                    </a:lnTo>
                    <a:cubicBezTo>
                      <a:pt x="4882" y="937"/>
                      <a:pt x="4879" y="937"/>
                      <a:pt x="4879" y="934"/>
                    </a:cubicBezTo>
                    <a:cubicBezTo>
                      <a:pt x="4876" y="934"/>
                      <a:pt x="4876" y="931"/>
                      <a:pt x="4876" y="931"/>
                    </a:cubicBezTo>
                    <a:cubicBezTo>
                      <a:pt x="4876" y="931"/>
                      <a:pt x="4872" y="931"/>
                      <a:pt x="4872" y="928"/>
                    </a:cubicBezTo>
                    <a:cubicBezTo>
                      <a:pt x="4872" y="923"/>
                      <a:pt x="4868" y="923"/>
                      <a:pt x="4868" y="923"/>
                    </a:cubicBezTo>
                    <a:lnTo>
                      <a:pt x="4865" y="920"/>
                    </a:lnTo>
                    <a:cubicBezTo>
                      <a:pt x="4865" y="917"/>
                      <a:pt x="4865" y="917"/>
                      <a:pt x="4862" y="917"/>
                    </a:cubicBezTo>
                    <a:cubicBezTo>
                      <a:pt x="4862" y="914"/>
                      <a:pt x="4862" y="914"/>
                      <a:pt x="4859" y="914"/>
                    </a:cubicBezTo>
                    <a:lnTo>
                      <a:pt x="4859" y="911"/>
                    </a:lnTo>
                    <a:lnTo>
                      <a:pt x="4855" y="911"/>
                    </a:lnTo>
                    <a:cubicBezTo>
                      <a:pt x="4855" y="907"/>
                      <a:pt x="4855" y="907"/>
                      <a:pt x="4852" y="907"/>
                    </a:cubicBezTo>
                    <a:lnTo>
                      <a:pt x="4852" y="903"/>
                    </a:lnTo>
                    <a:cubicBezTo>
                      <a:pt x="4852" y="903"/>
                      <a:pt x="4848" y="903"/>
                      <a:pt x="4848" y="900"/>
                    </a:cubicBezTo>
                    <a:cubicBezTo>
                      <a:pt x="4845" y="900"/>
                      <a:pt x="4845" y="900"/>
                      <a:pt x="4845" y="897"/>
                    </a:cubicBezTo>
                    <a:lnTo>
                      <a:pt x="4842" y="897"/>
                    </a:lnTo>
                    <a:lnTo>
                      <a:pt x="4842" y="894"/>
                    </a:lnTo>
                    <a:lnTo>
                      <a:pt x="4838" y="894"/>
                    </a:lnTo>
                    <a:lnTo>
                      <a:pt x="4838" y="890"/>
                    </a:lnTo>
                    <a:cubicBezTo>
                      <a:pt x="4835" y="890"/>
                      <a:pt x="4835" y="887"/>
                      <a:pt x="4835" y="887"/>
                    </a:cubicBezTo>
                    <a:lnTo>
                      <a:pt x="4832" y="883"/>
                    </a:lnTo>
                    <a:lnTo>
                      <a:pt x="4828" y="880"/>
                    </a:lnTo>
                    <a:cubicBezTo>
                      <a:pt x="4825" y="880"/>
                      <a:pt x="4825" y="877"/>
                      <a:pt x="4825" y="877"/>
                    </a:cubicBezTo>
                    <a:lnTo>
                      <a:pt x="4822" y="877"/>
                    </a:lnTo>
                    <a:cubicBezTo>
                      <a:pt x="4822" y="874"/>
                      <a:pt x="4822" y="874"/>
                      <a:pt x="4818" y="874"/>
                    </a:cubicBezTo>
                    <a:lnTo>
                      <a:pt x="4818" y="870"/>
                    </a:lnTo>
                    <a:lnTo>
                      <a:pt x="4815" y="870"/>
                    </a:lnTo>
                    <a:lnTo>
                      <a:pt x="4815" y="867"/>
                    </a:lnTo>
                    <a:cubicBezTo>
                      <a:pt x="4815" y="867"/>
                      <a:pt x="4812" y="867"/>
                      <a:pt x="4812" y="863"/>
                    </a:cubicBezTo>
                    <a:cubicBezTo>
                      <a:pt x="4808" y="863"/>
                      <a:pt x="4808" y="860"/>
                      <a:pt x="4808" y="860"/>
                    </a:cubicBezTo>
                    <a:lnTo>
                      <a:pt x="4805" y="860"/>
                    </a:lnTo>
                    <a:cubicBezTo>
                      <a:pt x="4805" y="860"/>
                      <a:pt x="4805" y="857"/>
                      <a:pt x="4801" y="857"/>
                    </a:cubicBezTo>
                    <a:cubicBezTo>
                      <a:pt x="4801" y="853"/>
                      <a:pt x="4798" y="853"/>
                      <a:pt x="4798" y="853"/>
                    </a:cubicBezTo>
                    <a:cubicBezTo>
                      <a:pt x="4798" y="850"/>
                      <a:pt x="4795" y="850"/>
                      <a:pt x="4795" y="850"/>
                    </a:cubicBezTo>
                    <a:cubicBezTo>
                      <a:pt x="4795" y="847"/>
                      <a:pt x="4795" y="847"/>
                      <a:pt x="4792" y="847"/>
                    </a:cubicBezTo>
                    <a:lnTo>
                      <a:pt x="4792" y="843"/>
                    </a:lnTo>
                    <a:lnTo>
                      <a:pt x="4788" y="843"/>
                    </a:lnTo>
                    <a:lnTo>
                      <a:pt x="4784" y="840"/>
                    </a:lnTo>
                    <a:lnTo>
                      <a:pt x="4781" y="836"/>
                    </a:lnTo>
                    <a:cubicBezTo>
                      <a:pt x="4778" y="836"/>
                      <a:pt x="4778" y="833"/>
                      <a:pt x="4778" y="833"/>
                    </a:cubicBezTo>
                    <a:lnTo>
                      <a:pt x="4775" y="833"/>
                    </a:lnTo>
                    <a:cubicBezTo>
                      <a:pt x="4775" y="830"/>
                      <a:pt x="4772" y="830"/>
                      <a:pt x="4772" y="830"/>
                    </a:cubicBezTo>
                    <a:cubicBezTo>
                      <a:pt x="3982" y="162"/>
                      <a:pt x="2747" y="1"/>
                      <a:pt x="1730" y="1"/>
                    </a:cubicBezTo>
                    <a:close/>
                  </a:path>
                </a:pathLst>
              </a:custGeom>
              <a:gradFill>
                <a:gsLst>
                  <a:gs pos="0">
                    <a:srgbClr val="3A305F">
                      <a:alpha val="46666"/>
                    </a:srgbClr>
                  </a:gs>
                  <a:gs pos="80000">
                    <a:srgbClr val="FFFFFF">
                      <a:alpha val="0"/>
                    </a:srgbClr>
                  </a:gs>
                  <a:gs pos="100000">
                    <a:srgbClr val="FFFFFF">
                      <a:alpha val="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35;p51"/>
              <p:cNvSpPr/>
              <p:nvPr/>
            </p:nvSpPr>
            <p:spPr>
              <a:xfrm>
                <a:off x="2050300" y="857425"/>
                <a:ext cx="125" cy="6250"/>
              </a:xfrm>
              <a:custGeom>
                <a:avLst/>
                <a:gdLst/>
                <a:ahLst/>
                <a:cxnLst/>
                <a:rect l="l" t="t" r="r" b="b"/>
                <a:pathLst>
                  <a:path w="5" h="250" extrusionOk="0">
                    <a:moveTo>
                      <a:pt x="0" y="229"/>
                    </a:moveTo>
                    <a:lnTo>
                      <a:pt x="0" y="249"/>
                    </a:lnTo>
                    <a:lnTo>
                      <a:pt x="0" y="229"/>
                    </a:lnTo>
                    <a:close/>
                    <a:moveTo>
                      <a:pt x="0" y="219"/>
                    </a:moveTo>
                    <a:lnTo>
                      <a:pt x="0" y="229"/>
                    </a:lnTo>
                    <a:lnTo>
                      <a:pt x="0" y="219"/>
                    </a:lnTo>
                    <a:close/>
                    <a:moveTo>
                      <a:pt x="0" y="216"/>
                    </a:moveTo>
                    <a:lnTo>
                      <a:pt x="0" y="219"/>
                    </a:lnTo>
                    <a:lnTo>
                      <a:pt x="0" y="216"/>
                    </a:lnTo>
                    <a:close/>
                    <a:moveTo>
                      <a:pt x="0" y="202"/>
                    </a:moveTo>
                    <a:lnTo>
                      <a:pt x="0" y="212"/>
                    </a:lnTo>
                    <a:lnTo>
                      <a:pt x="0" y="202"/>
                    </a:lnTo>
                    <a:close/>
                    <a:moveTo>
                      <a:pt x="0" y="199"/>
                    </a:moveTo>
                    <a:lnTo>
                      <a:pt x="0" y="202"/>
                    </a:lnTo>
                    <a:lnTo>
                      <a:pt x="0" y="199"/>
                    </a:lnTo>
                    <a:close/>
                    <a:moveTo>
                      <a:pt x="4" y="189"/>
                    </a:moveTo>
                    <a:cubicBezTo>
                      <a:pt x="0" y="192"/>
                      <a:pt x="0" y="196"/>
                      <a:pt x="0" y="199"/>
                    </a:cubicBezTo>
                    <a:cubicBezTo>
                      <a:pt x="0" y="196"/>
                      <a:pt x="0" y="192"/>
                      <a:pt x="4" y="189"/>
                    </a:cubicBezTo>
                    <a:close/>
                    <a:moveTo>
                      <a:pt x="4" y="182"/>
                    </a:moveTo>
                    <a:lnTo>
                      <a:pt x="4" y="185"/>
                    </a:lnTo>
                    <a:lnTo>
                      <a:pt x="4" y="182"/>
                    </a:lnTo>
                    <a:close/>
                    <a:moveTo>
                      <a:pt x="4" y="179"/>
                    </a:moveTo>
                    <a:lnTo>
                      <a:pt x="4" y="182"/>
                    </a:lnTo>
                    <a:lnTo>
                      <a:pt x="4" y="179"/>
                    </a:lnTo>
                    <a:close/>
                    <a:moveTo>
                      <a:pt x="4" y="172"/>
                    </a:moveTo>
                    <a:lnTo>
                      <a:pt x="4" y="179"/>
                    </a:lnTo>
                    <a:lnTo>
                      <a:pt x="4" y="172"/>
                    </a:lnTo>
                    <a:close/>
                    <a:moveTo>
                      <a:pt x="4" y="168"/>
                    </a:moveTo>
                    <a:lnTo>
                      <a:pt x="4" y="172"/>
                    </a:lnTo>
                    <a:lnTo>
                      <a:pt x="4" y="168"/>
                    </a:lnTo>
                    <a:close/>
                    <a:moveTo>
                      <a:pt x="4" y="162"/>
                    </a:moveTo>
                    <a:lnTo>
                      <a:pt x="4" y="165"/>
                    </a:lnTo>
                    <a:lnTo>
                      <a:pt x="4" y="162"/>
                    </a:lnTo>
                    <a:close/>
                    <a:moveTo>
                      <a:pt x="4" y="159"/>
                    </a:moveTo>
                    <a:lnTo>
                      <a:pt x="4" y="162"/>
                    </a:lnTo>
                    <a:lnTo>
                      <a:pt x="4" y="159"/>
                    </a:lnTo>
                    <a:close/>
                    <a:moveTo>
                      <a:pt x="4" y="152"/>
                    </a:moveTo>
                    <a:lnTo>
                      <a:pt x="4" y="156"/>
                    </a:lnTo>
                    <a:lnTo>
                      <a:pt x="4" y="152"/>
                    </a:lnTo>
                    <a:close/>
                    <a:moveTo>
                      <a:pt x="4" y="148"/>
                    </a:moveTo>
                    <a:lnTo>
                      <a:pt x="4" y="152"/>
                    </a:lnTo>
                    <a:lnTo>
                      <a:pt x="4" y="148"/>
                    </a:lnTo>
                    <a:close/>
                    <a:moveTo>
                      <a:pt x="4" y="142"/>
                    </a:moveTo>
                    <a:lnTo>
                      <a:pt x="4" y="145"/>
                    </a:lnTo>
                    <a:lnTo>
                      <a:pt x="4" y="142"/>
                    </a:lnTo>
                    <a:close/>
                    <a:moveTo>
                      <a:pt x="4" y="139"/>
                    </a:moveTo>
                    <a:lnTo>
                      <a:pt x="4" y="142"/>
                    </a:lnTo>
                    <a:lnTo>
                      <a:pt x="4" y="139"/>
                    </a:lnTo>
                    <a:close/>
                    <a:moveTo>
                      <a:pt x="4" y="131"/>
                    </a:moveTo>
                    <a:lnTo>
                      <a:pt x="4" y="135"/>
                    </a:lnTo>
                    <a:lnTo>
                      <a:pt x="4" y="131"/>
                    </a:lnTo>
                    <a:close/>
                    <a:moveTo>
                      <a:pt x="4" y="125"/>
                    </a:moveTo>
                    <a:lnTo>
                      <a:pt x="4" y="131"/>
                    </a:lnTo>
                    <a:lnTo>
                      <a:pt x="4" y="125"/>
                    </a:lnTo>
                    <a:close/>
                    <a:moveTo>
                      <a:pt x="4" y="122"/>
                    </a:moveTo>
                    <a:lnTo>
                      <a:pt x="4" y="125"/>
                    </a:lnTo>
                    <a:lnTo>
                      <a:pt x="4" y="122"/>
                    </a:lnTo>
                    <a:close/>
                    <a:moveTo>
                      <a:pt x="4" y="118"/>
                    </a:moveTo>
                    <a:lnTo>
                      <a:pt x="4" y="118"/>
                    </a:lnTo>
                    <a:lnTo>
                      <a:pt x="4" y="118"/>
                    </a:lnTo>
                    <a:close/>
                    <a:moveTo>
                      <a:pt x="4" y="111"/>
                    </a:moveTo>
                    <a:lnTo>
                      <a:pt x="4" y="115"/>
                    </a:lnTo>
                    <a:lnTo>
                      <a:pt x="4" y="111"/>
                    </a:lnTo>
                    <a:close/>
                    <a:moveTo>
                      <a:pt x="4" y="105"/>
                    </a:moveTo>
                    <a:lnTo>
                      <a:pt x="4" y="108"/>
                    </a:lnTo>
                    <a:lnTo>
                      <a:pt x="4" y="105"/>
                    </a:lnTo>
                    <a:close/>
                    <a:moveTo>
                      <a:pt x="4" y="102"/>
                    </a:moveTo>
                    <a:lnTo>
                      <a:pt x="4" y="105"/>
                    </a:lnTo>
                    <a:lnTo>
                      <a:pt x="4" y="102"/>
                    </a:lnTo>
                    <a:close/>
                    <a:moveTo>
                      <a:pt x="4" y="95"/>
                    </a:moveTo>
                    <a:lnTo>
                      <a:pt x="4" y="98"/>
                    </a:lnTo>
                    <a:lnTo>
                      <a:pt x="4" y="95"/>
                    </a:lnTo>
                    <a:close/>
                    <a:moveTo>
                      <a:pt x="4" y="91"/>
                    </a:moveTo>
                    <a:lnTo>
                      <a:pt x="4" y="95"/>
                    </a:lnTo>
                    <a:lnTo>
                      <a:pt x="4" y="91"/>
                    </a:lnTo>
                    <a:close/>
                    <a:moveTo>
                      <a:pt x="4" y="85"/>
                    </a:moveTo>
                    <a:lnTo>
                      <a:pt x="4" y="88"/>
                    </a:lnTo>
                    <a:lnTo>
                      <a:pt x="4" y="85"/>
                    </a:lnTo>
                    <a:close/>
                    <a:moveTo>
                      <a:pt x="4" y="75"/>
                    </a:moveTo>
                    <a:lnTo>
                      <a:pt x="4" y="85"/>
                    </a:lnTo>
                    <a:lnTo>
                      <a:pt x="4" y="75"/>
                    </a:lnTo>
                    <a:close/>
                    <a:moveTo>
                      <a:pt x="4" y="71"/>
                    </a:moveTo>
                    <a:lnTo>
                      <a:pt x="4" y="75"/>
                    </a:lnTo>
                    <a:lnTo>
                      <a:pt x="4" y="71"/>
                    </a:lnTo>
                    <a:close/>
                    <a:moveTo>
                      <a:pt x="4" y="65"/>
                    </a:moveTo>
                    <a:lnTo>
                      <a:pt x="4" y="68"/>
                    </a:lnTo>
                    <a:lnTo>
                      <a:pt x="4" y="65"/>
                    </a:lnTo>
                    <a:close/>
                    <a:moveTo>
                      <a:pt x="4" y="61"/>
                    </a:moveTo>
                    <a:lnTo>
                      <a:pt x="4" y="65"/>
                    </a:lnTo>
                    <a:lnTo>
                      <a:pt x="4" y="61"/>
                    </a:lnTo>
                    <a:close/>
                    <a:moveTo>
                      <a:pt x="4" y="55"/>
                    </a:moveTo>
                    <a:lnTo>
                      <a:pt x="4" y="58"/>
                    </a:lnTo>
                    <a:lnTo>
                      <a:pt x="4" y="55"/>
                    </a:lnTo>
                    <a:close/>
                    <a:moveTo>
                      <a:pt x="4" y="51"/>
                    </a:moveTo>
                    <a:lnTo>
                      <a:pt x="4" y="55"/>
                    </a:lnTo>
                    <a:lnTo>
                      <a:pt x="4" y="51"/>
                    </a:lnTo>
                    <a:close/>
                    <a:moveTo>
                      <a:pt x="4" y="44"/>
                    </a:moveTo>
                    <a:lnTo>
                      <a:pt x="4" y="51"/>
                    </a:lnTo>
                    <a:lnTo>
                      <a:pt x="4" y="44"/>
                    </a:lnTo>
                    <a:close/>
                    <a:moveTo>
                      <a:pt x="4" y="41"/>
                    </a:moveTo>
                    <a:lnTo>
                      <a:pt x="4" y="44"/>
                    </a:lnTo>
                    <a:lnTo>
                      <a:pt x="4" y="41"/>
                    </a:lnTo>
                    <a:close/>
                    <a:moveTo>
                      <a:pt x="4" y="38"/>
                    </a:moveTo>
                    <a:lnTo>
                      <a:pt x="4" y="38"/>
                    </a:lnTo>
                    <a:lnTo>
                      <a:pt x="4" y="38"/>
                    </a:lnTo>
                    <a:close/>
                    <a:moveTo>
                      <a:pt x="4" y="31"/>
                    </a:moveTo>
                    <a:lnTo>
                      <a:pt x="4" y="35"/>
                    </a:lnTo>
                    <a:lnTo>
                      <a:pt x="4" y="31"/>
                    </a:lnTo>
                    <a:close/>
                    <a:moveTo>
                      <a:pt x="4" y="24"/>
                    </a:moveTo>
                    <a:lnTo>
                      <a:pt x="4" y="27"/>
                    </a:lnTo>
                    <a:lnTo>
                      <a:pt x="4" y="24"/>
                    </a:lnTo>
                    <a:close/>
                    <a:moveTo>
                      <a:pt x="4" y="21"/>
                    </a:moveTo>
                    <a:lnTo>
                      <a:pt x="4" y="24"/>
                    </a:lnTo>
                    <a:lnTo>
                      <a:pt x="4" y="21"/>
                    </a:lnTo>
                    <a:close/>
                    <a:moveTo>
                      <a:pt x="4" y="15"/>
                    </a:moveTo>
                    <a:lnTo>
                      <a:pt x="4" y="21"/>
                    </a:lnTo>
                    <a:lnTo>
                      <a:pt x="4" y="15"/>
                    </a:lnTo>
                    <a:close/>
                    <a:moveTo>
                      <a:pt x="4" y="11"/>
                    </a:moveTo>
                    <a:lnTo>
                      <a:pt x="4" y="15"/>
                    </a:lnTo>
                    <a:lnTo>
                      <a:pt x="4" y="11"/>
                    </a:lnTo>
                    <a:close/>
                    <a:moveTo>
                      <a:pt x="4" y="7"/>
                    </a:moveTo>
                    <a:lnTo>
                      <a:pt x="4" y="11"/>
                    </a:lnTo>
                    <a:lnTo>
                      <a:pt x="4" y="7"/>
                    </a:lnTo>
                    <a:close/>
                    <a:moveTo>
                      <a:pt x="4" y="1"/>
                    </a:moveTo>
                    <a:lnTo>
                      <a:pt x="4" y="4"/>
                    </a:lnTo>
                    <a:close/>
                  </a:path>
                </a:pathLst>
              </a:custGeom>
              <a:solidFill>
                <a:srgbClr val="ADC4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36;p51"/>
              <p:cNvSpPr/>
              <p:nvPr/>
            </p:nvSpPr>
            <p:spPr>
              <a:xfrm>
                <a:off x="2031500" y="907800"/>
                <a:ext cx="10250" cy="31075"/>
              </a:xfrm>
              <a:custGeom>
                <a:avLst/>
                <a:gdLst/>
                <a:ahLst/>
                <a:cxnLst/>
                <a:rect l="l" t="t" r="r" b="b"/>
                <a:pathLst>
                  <a:path w="410" h="1243" extrusionOk="0">
                    <a:moveTo>
                      <a:pt x="410" y="0"/>
                    </a:moveTo>
                    <a:cubicBezTo>
                      <a:pt x="293" y="403"/>
                      <a:pt x="155" y="820"/>
                      <a:pt x="0" y="1243"/>
                    </a:cubicBezTo>
                    <a:lnTo>
                      <a:pt x="0" y="1243"/>
                    </a:lnTo>
                    <a:cubicBezTo>
                      <a:pt x="155" y="820"/>
                      <a:pt x="293" y="403"/>
                      <a:pt x="410" y="0"/>
                    </a:cubicBezTo>
                    <a:close/>
                  </a:path>
                </a:pathLst>
              </a:custGeom>
              <a:solidFill>
                <a:srgbClr val="AEC4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37;p51"/>
              <p:cNvSpPr/>
              <p:nvPr/>
            </p:nvSpPr>
            <p:spPr>
              <a:xfrm>
                <a:off x="2041725" y="863725"/>
                <a:ext cx="8600" cy="44100"/>
              </a:xfrm>
              <a:custGeom>
                <a:avLst/>
                <a:gdLst/>
                <a:ahLst/>
                <a:cxnLst/>
                <a:rect l="l" t="t" r="r" b="b"/>
                <a:pathLst>
                  <a:path w="344" h="1764" extrusionOk="0">
                    <a:moveTo>
                      <a:pt x="343" y="0"/>
                    </a:moveTo>
                    <a:cubicBezTo>
                      <a:pt x="317" y="504"/>
                      <a:pt x="189" y="1112"/>
                      <a:pt x="1" y="1763"/>
                    </a:cubicBezTo>
                    <a:lnTo>
                      <a:pt x="1" y="1763"/>
                    </a:lnTo>
                    <a:cubicBezTo>
                      <a:pt x="189" y="1112"/>
                      <a:pt x="317" y="504"/>
                      <a:pt x="343" y="0"/>
                    </a:cubicBezTo>
                    <a:close/>
                  </a:path>
                </a:pathLst>
              </a:custGeom>
              <a:solidFill>
                <a:srgbClr val="ADC4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38;p51"/>
              <p:cNvSpPr/>
              <p:nvPr/>
            </p:nvSpPr>
            <p:spPr>
              <a:xfrm>
                <a:off x="2031500" y="821525"/>
                <a:ext cx="104100" cy="127325"/>
              </a:xfrm>
              <a:custGeom>
                <a:avLst/>
                <a:gdLst/>
                <a:ahLst/>
                <a:cxnLst/>
                <a:rect l="l" t="t" r="r" b="b"/>
                <a:pathLst>
                  <a:path w="4164" h="5093" extrusionOk="0">
                    <a:moveTo>
                      <a:pt x="564" y="0"/>
                    </a:moveTo>
                    <a:lnTo>
                      <a:pt x="564" y="0"/>
                    </a:lnTo>
                    <a:cubicBezTo>
                      <a:pt x="676" y="419"/>
                      <a:pt x="746" y="896"/>
                      <a:pt x="756" y="1437"/>
                    </a:cubicBezTo>
                    <a:lnTo>
                      <a:pt x="756" y="1440"/>
                    </a:lnTo>
                    <a:lnTo>
                      <a:pt x="756" y="1443"/>
                    </a:lnTo>
                    <a:lnTo>
                      <a:pt x="756" y="1447"/>
                    </a:lnTo>
                    <a:lnTo>
                      <a:pt x="756" y="1451"/>
                    </a:lnTo>
                    <a:lnTo>
                      <a:pt x="756" y="1457"/>
                    </a:lnTo>
                    <a:lnTo>
                      <a:pt x="756" y="1460"/>
                    </a:lnTo>
                    <a:lnTo>
                      <a:pt x="756" y="1463"/>
                    </a:lnTo>
                    <a:lnTo>
                      <a:pt x="756" y="1467"/>
                    </a:lnTo>
                    <a:lnTo>
                      <a:pt x="756" y="1471"/>
                    </a:lnTo>
                    <a:lnTo>
                      <a:pt x="756" y="1474"/>
                    </a:lnTo>
                    <a:lnTo>
                      <a:pt x="756" y="1477"/>
                    </a:lnTo>
                    <a:lnTo>
                      <a:pt x="756" y="1480"/>
                    </a:lnTo>
                    <a:lnTo>
                      <a:pt x="756" y="1487"/>
                    </a:lnTo>
                    <a:lnTo>
                      <a:pt x="756" y="1491"/>
                    </a:lnTo>
                    <a:lnTo>
                      <a:pt x="756" y="1494"/>
                    </a:lnTo>
                    <a:lnTo>
                      <a:pt x="756" y="1497"/>
                    </a:lnTo>
                    <a:lnTo>
                      <a:pt x="756" y="1501"/>
                    </a:lnTo>
                    <a:lnTo>
                      <a:pt x="756" y="1504"/>
                    </a:lnTo>
                    <a:lnTo>
                      <a:pt x="756" y="1507"/>
                    </a:lnTo>
                    <a:lnTo>
                      <a:pt x="756" y="1511"/>
                    </a:lnTo>
                    <a:lnTo>
                      <a:pt x="756" y="1521"/>
                    </a:lnTo>
                    <a:lnTo>
                      <a:pt x="756" y="1524"/>
                    </a:lnTo>
                    <a:lnTo>
                      <a:pt x="756" y="1527"/>
                    </a:lnTo>
                    <a:lnTo>
                      <a:pt x="756" y="1531"/>
                    </a:lnTo>
                    <a:lnTo>
                      <a:pt x="756" y="1534"/>
                    </a:lnTo>
                    <a:lnTo>
                      <a:pt x="756" y="1538"/>
                    </a:lnTo>
                    <a:lnTo>
                      <a:pt x="756" y="1541"/>
                    </a:lnTo>
                    <a:lnTo>
                      <a:pt x="756" y="1544"/>
                    </a:lnTo>
                    <a:lnTo>
                      <a:pt x="756" y="1547"/>
                    </a:lnTo>
                    <a:lnTo>
                      <a:pt x="756" y="1551"/>
                    </a:lnTo>
                    <a:lnTo>
                      <a:pt x="756" y="1554"/>
                    </a:lnTo>
                    <a:lnTo>
                      <a:pt x="756" y="1558"/>
                    </a:lnTo>
                    <a:lnTo>
                      <a:pt x="756" y="1561"/>
                    </a:lnTo>
                    <a:lnTo>
                      <a:pt x="756" y="1567"/>
                    </a:lnTo>
                    <a:lnTo>
                      <a:pt x="756" y="1571"/>
                    </a:lnTo>
                    <a:lnTo>
                      <a:pt x="756" y="1575"/>
                    </a:lnTo>
                    <a:lnTo>
                      <a:pt x="756" y="1578"/>
                    </a:lnTo>
                    <a:lnTo>
                      <a:pt x="756" y="1581"/>
                    </a:lnTo>
                    <a:lnTo>
                      <a:pt x="756" y="1584"/>
                    </a:lnTo>
                    <a:lnTo>
                      <a:pt x="756" y="1588"/>
                    </a:lnTo>
                    <a:lnTo>
                      <a:pt x="756" y="1592"/>
                    </a:lnTo>
                    <a:lnTo>
                      <a:pt x="756" y="1595"/>
                    </a:lnTo>
                    <a:lnTo>
                      <a:pt x="756" y="1598"/>
                    </a:lnTo>
                    <a:lnTo>
                      <a:pt x="756" y="1601"/>
                    </a:lnTo>
                    <a:lnTo>
                      <a:pt x="756" y="1604"/>
                    </a:lnTo>
                    <a:lnTo>
                      <a:pt x="756" y="1608"/>
                    </a:lnTo>
                    <a:lnTo>
                      <a:pt x="756" y="1615"/>
                    </a:lnTo>
                    <a:lnTo>
                      <a:pt x="756" y="1618"/>
                    </a:lnTo>
                    <a:lnTo>
                      <a:pt x="756" y="1621"/>
                    </a:lnTo>
                    <a:lnTo>
                      <a:pt x="756" y="1625"/>
                    </a:lnTo>
                    <a:cubicBezTo>
                      <a:pt x="752" y="1628"/>
                      <a:pt x="752" y="1632"/>
                      <a:pt x="752" y="1635"/>
                    </a:cubicBezTo>
                    <a:lnTo>
                      <a:pt x="752" y="1638"/>
                    </a:lnTo>
                    <a:lnTo>
                      <a:pt x="752" y="1648"/>
                    </a:lnTo>
                    <a:lnTo>
                      <a:pt x="752" y="1652"/>
                    </a:lnTo>
                    <a:lnTo>
                      <a:pt x="752" y="1655"/>
                    </a:lnTo>
                    <a:lnTo>
                      <a:pt x="752" y="1665"/>
                    </a:lnTo>
                    <a:lnTo>
                      <a:pt x="752" y="1685"/>
                    </a:lnTo>
                    <a:lnTo>
                      <a:pt x="752" y="1688"/>
                    </a:lnTo>
                    <a:cubicBezTo>
                      <a:pt x="726" y="2192"/>
                      <a:pt x="598" y="2800"/>
                      <a:pt x="410" y="3451"/>
                    </a:cubicBezTo>
                    <a:cubicBezTo>
                      <a:pt x="293" y="3854"/>
                      <a:pt x="155" y="4271"/>
                      <a:pt x="0" y="4694"/>
                    </a:cubicBezTo>
                    <a:cubicBezTo>
                      <a:pt x="615" y="4878"/>
                      <a:pt x="1384" y="5032"/>
                      <a:pt x="2314" y="5092"/>
                    </a:cubicBezTo>
                    <a:cubicBezTo>
                      <a:pt x="3160" y="3642"/>
                      <a:pt x="3811" y="2266"/>
                      <a:pt x="4164" y="1124"/>
                    </a:cubicBezTo>
                    <a:lnTo>
                      <a:pt x="564" y="0"/>
                    </a:lnTo>
                    <a:close/>
                  </a:path>
                </a:pathLst>
              </a:custGeom>
              <a:gradFill>
                <a:gsLst>
                  <a:gs pos="0">
                    <a:srgbClr val="3A305F">
                      <a:alpha val="46666"/>
                    </a:srgbClr>
                  </a:gs>
                  <a:gs pos="80000">
                    <a:srgbClr val="FFFFFF">
                      <a:alpha val="0"/>
                    </a:srgbClr>
                  </a:gs>
                  <a:gs pos="100000">
                    <a:srgbClr val="FFFFFF">
                      <a:alpha val="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39;p51"/>
              <p:cNvSpPr/>
              <p:nvPr/>
            </p:nvSpPr>
            <p:spPr>
              <a:xfrm>
                <a:off x="1983750" y="414575"/>
                <a:ext cx="113250" cy="102050"/>
              </a:xfrm>
              <a:custGeom>
                <a:avLst/>
                <a:gdLst/>
                <a:ahLst/>
                <a:cxnLst/>
                <a:rect l="l" t="t" r="r" b="b"/>
                <a:pathLst>
                  <a:path w="4530" h="4082" extrusionOk="0">
                    <a:moveTo>
                      <a:pt x="3535" y="1"/>
                    </a:moveTo>
                    <a:cubicBezTo>
                      <a:pt x="3053" y="1"/>
                      <a:pt x="2475" y="286"/>
                      <a:pt x="2263" y="348"/>
                    </a:cubicBezTo>
                    <a:cubicBezTo>
                      <a:pt x="2233" y="358"/>
                      <a:pt x="2200" y="362"/>
                      <a:pt x="2165" y="362"/>
                    </a:cubicBezTo>
                    <a:cubicBezTo>
                      <a:pt x="1966" y="362"/>
                      <a:pt x="1706" y="230"/>
                      <a:pt x="1390" y="230"/>
                    </a:cubicBezTo>
                    <a:cubicBezTo>
                      <a:pt x="1187" y="230"/>
                      <a:pt x="962" y="284"/>
                      <a:pt x="716" y="462"/>
                    </a:cubicBezTo>
                    <a:cubicBezTo>
                      <a:pt x="17" y="965"/>
                      <a:pt x="393" y="2010"/>
                      <a:pt x="393" y="2010"/>
                    </a:cubicBezTo>
                    <a:cubicBezTo>
                      <a:pt x="0" y="2466"/>
                      <a:pt x="487" y="2984"/>
                      <a:pt x="487" y="2984"/>
                    </a:cubicBezTo>
                    <a:cubicBezTo>
                      <a:pt x="164" y="3789"/>
                      <a:pt x="773" y="4081"/>
                      <a:pt x="773" y="4081"/>
                    </a:cubicBezTo>
                    <a:lnTo>
                      <a:pt x="1840" y="3151"/>
                    </a:lnTo>
                    <a:lnTo>
                      <a:pt x="3408" y="1684"/>
                    </a:lnTo>
                    <a:cubicBezTo>
                      <a:pt x="4016" y="1617"/>
                      <a:pt x="4529" y="965"/>
                      <a:pt x="4143" y="305"/>
                    </a:cubicBezTo>
                    <a:cubicBezTo>
                      <a:pt x="4010" y="78"/>
                      <a:pt x="3785" y="1"/>
                      <a:pt x="35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340;p51"/>
              <p:cNvSpPr/>
              <p:nvPr/>
            </p:nvSpPr>
            <p:spPr>
              <a:xfrm>
                <a:off x="1990625" y="456675"/>
                <a:ext cx="85800" cy="95275"/>
              </a:xfrm>
              <a:custGeom>
                <a:avLst/>
                <a:gdLst/>
                <a:ahLst/>
                <a:cxnLst/>
                <a:rect l="l" t="t" r="r" b="b"/>
                <a:pathLst>
                  <a:path w="3432" h="3811" extrusionOk="0">
                    <a:moveTo>
                      <a:pt x="2280" y="0"/>
                    </a:moveTo>
                    <a:cubicBezTo>
                      <a:pt x="2255" y="239"/>
                      <a:pt x="2030" y="586"/>
                      <a:pt x="1820" y="586"/>
                    </a:cubicBezTo>
                    <a:cubicBezTo>
                      <a:pt x="1743" y="586"/>
                      <a:pt x="1668" y="540"/>
                      <a:pt x="1606" y="426"/>
                    </a:cubicBezTo>
                    <a:cubicBezTo>
                      <a:pt x="1504" y="243"/>
                      <a:pt x="1308" y="148"/>
                      <a:pt x="1112" y="148"/>
                    </a:cubicBezTo>
                    <a:cubicBezTo>
                      <a:pt x="852" y="148"/>
                      <a:pt x="594" y="314"/>
                      <a:pt x="561" y="658"/>
                    </a:cubicBezTo>
                    <a:cubicBezTo>
                      <a:pt x="504" y="1263"/>
                      <a:pt x="1045" y="1396"/>
                      <a:pt x="1045" y="1396"/>
                    </a:cubicBezTo>
                    <a:cubicBezTo>
                      <a:pt x="1045" y="1396"/>
                      <a:pt x="840" y="1537"/>
                      <a:pt x="873" y="1816"/>
                    </a:cubicBezTo>
                    <a:cubicBezTo>
                      <a:pt x="907" y="2095"/>
                      <a:pt x="498" y="2397"/>
                      <a:pt x="498" y="2397"/>
                    </a:cubicBezTo>
                    <a:lnTo>
                      <a:pt x="1" y="3280"/>
                    </a:lnTo>
                    <a:lnTo>
                      <a:pt x="1082" y="3810"/>
                    </a:lnTo>
                    <a:lnTo>
                      <a:pt x="1739" y="2622"/>
                    </a:lnTo>
                    <a:cubicBezTo>
                      <a:pt x="1739" y="2622"/>
                      <a:pt x="1871" y="2700"/>
                      <a:pt x="2085" y="2700"/>
                    </a:cubicBezTo>
                    <a:cubicBezTo>
                      <a:pt x="2255" y="2700"/>
                      <a:pt x="2477" y="2650"/>
                      <a:pt x="2726" y="2471"/>
                    </a:cubicBezTo>
                    <a:cubicBezTo>
                      <a:pt x="3170" y="2149"/>
                      <a:pt x="3083" y="1457"/>
                      <a:pt x="3083" y="1457"/>
                    </a:cubicBezTo>
                    <a:cubicBezTo>
                      <a:pt x="3284" y="1444"/>
                      <a:pt x="3431" y="1316"/>
                      <a:pt x="3431" y="1316"/>
                    </a:cubicBezTo>
                    <a:cubicBezTo>
                      <a:pt x="3059" y="840"/>
                      <a:pt x="3132" y="0"/>
                      <a:pt x="3133" y="0"/>
                    </a:cubicBezTo>
                    <a:lnTo>
                      <a:pt x="3133" y="0"/>
                    </a:lnTo>
                    <a:cubicBezTo>
                      <a:pt x="2998" y="66"/>
                      <a:pt x="2859" y="88"/>
                      <a:pt x="2732" y="88"/>
                    </a:cubicBezTo>
                    <a:cubicBezTo>
                      <a:pt x="2480" y="88"/>
                      <a:pt x="2280" y="0"/>
                      <a:pt x="2280" y="0"/>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341;p51"/>
              <p:cNvSpPr/>
              <p:nvPr/>
            </p:nvSpPr>
            <p:spPr>
              <a:xfrm>
                <a:off x="2038900" y="486875"/>
                <a:ext cx="21325" cy="21350"/>
              </a:xfrm>
              <a:custGeom>
                <a:avLst/>
                <a:gdLst/>
                <a:ahLst/>
                <a:cxnLst/>
                <a:rect l="l" t="t" r="r" b="b"/>
                <a:pathLst>
                  <a:path w="853" h="854" extrusionOk="0">
                    <a:moveTo>
                      <a:pt x="426" y="1"/>
                    </a:moveTo>
                    <a:cubicBezTo>
                      <a:pt x="191" y="1"/>
                      <a:pt x="0" y="192"/>
                      <a:pt x="0" y="427"/>
                    </a:cubicBezTo>
                    <a:cubicBezTo>
                      <a:pt x="0" y="662"/>
                      <a:pt x="191" y="853"/>
                      <a:pt x="426" y="853"/>
                    </a:cubicBezTo>
                    <a:cubicBezTo>
                      <a:pt x="662" y="853"/>
                      <a:pt x="853" y="662"/>
                      <a:pt x="853" y="427"/>
                    </a:cubicBezTo>
                    <a:cubicBezTo>
                      <a:pt x="853" y="192"/>
                      <a:pt x="662" y="1"/>
                      <a:pt x="426" y="1"/>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342;p51"/>
              <p:cNvSpPr/>
              <p:nvPr/>
            </p:nvSpPr>
            <p:spPr>
              <a:xfrm>
                <a:off x="1838275" y="525800"/>
                <a:ext cx="222875" cy="295250"/>
              </a:xfrm>
              <a:custGeom>
                <a:avLst/>
                <a:gdLst/>
                <a:ahLst/>
                <a:cxnLst/>
                <a:rect l="l" t="t" r="r" b="b"/>
                <a:pathLst>
                  <a:path w="8915" h="11810" extrusionOk="0">
                    <a:moveTo>
                      <a:pt x="6024" y="0"/>
                    </a:moveTo>
                    <a:cubicBezTo>
                      <a:pt x="2596" y="0"/>
                      <a:pt x="1" y="7175"/>
                      <a:pt x="441" y="10540"/>
                    </a:cubicBezTo>
                    <a:lnTo>
                      <a:pt x="4483" y="11809"/>
                    </a:lnTo>
                    <a:lnTo>
                      <a:pt x="6998" y="9536"/>
                    </a:lnTo>
                    <a:cubicBezTo>
                      <a:pt x="7824" y="6749"/>
                      <a:pt x="8915" y="1012"/>
                      <a:pt x="7058" y="220"/>
                    </a:cubicBezTo>
                    <a:cubicBezTo>
                      <a:pt x="6707" y="70"/>
                      <a:pt x="6361" y="0"/>
                      <a:pt x="60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343;p51"/>
              <p:cNvSpPr/>
              <p:nvPr/>
            </p:nvSpPr>
            <p:spPr>
              <a:xfrm>
                <a:off x="1925075" y="623925"/>
                <a:ext cx="103175" cy="169650"/>
              </a:xfrm>
              <a:custGeom>
                <a:avLst/>
                <a:gdLst/>
                <a:ahLst/>
                <a:cxnLst/>
                <a:rect l="l" t="t" r="r" b="b"/>
                <a:pathLst>
                  <a:path w="4127" h="6786" extrusionOk="0">
                    <a:moveTo>
                      <a:pt x="447" y="1"/>
                    </a:moveTo>
                    <a:cubicBezTo>
                      <a:pt x="1" y="3805"/>
                      <a:pt x="763" y="6786"/>
                      <a:pt x="763" y="6786"/>
                    </a:cubicBezTo>
                    <a:lnTo>
                      <a:pt x="2344" y="6679"/>
                    </a:lnTo>
                    <a:lnTo>
                      <a:pt x="3526" y="5611"/>
                    </a:lnTo>
                    <a:cubicBezTo>
                      <a:pt x="3727" y="4936"/>
                      <a:pt x="3942" y="4090"/>
                      <a:pt x="4127" y="3183"/>
                    </a:cubicBezTo>
                    <a:lnTo>
                      <a:pt x="447" y="1"/>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344;p51"/>
              <p:cNvSpPr/>
              <p:nvPr/>
            </p:nvSpPr>
            <p:spPr>
              <a:xfrm>
                <a:off x="2172500" y="1068925"/>
                <a:ext cx="79600" cy="30425"/>
              </a:xfrm>
              <a:custGeom>
                <a:avLst/>
                <a:gdLst/>
                <a:ahLst/>
                <a:cxnLst/>
                <a:rect l="l" t="t" r="r" b="b"/>
                <a:pathLst>
                  <a:path w="3184" h="1217" extrusionOk="0">
                    <a:moveTo>
                      <a:pt x="142" y="1"/>
                    </a:moveTo>
                    <a:lnTo>
                      <a:pt x="1" y="1216"/>
                    </a:lnTo>
                    <a:lnTo>
                      <a:pt x="3183" y="1216"/>
                    </a:lnTo>
                    <a:lnTo>
                      <a:pt x="1303" y="1"/>
                    </a:lnTo>
                    <a:close/>
                  </a:path>
                </a:pathLst>
              </a:custGeom>
              <a:solidFill>
                <a:srgbClr val="423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345;p51"/>
              <p:cNvSpPr/>
              <p:nvPr/>
            </p:nvSpPr>
            <p:spPr>
              <a:xfrm>
                <a:off x="1849275" y="764200"/>
                <a:ext cx="381750" cy="304750"/>
              </a:xfrm>
              <a:custGeom>
                <a:avLst/>
                <a:gdLst/>
                <a:ahLst/>
                <a:cxnLst/>
                <a:rect l="l" t="t" r="r" b="b"/>
                <a:pathLst>
                  <a:path w="15270" h="12190" extrusionOk="0">
                    <a:moveTo>
                      <a:pt x="6558" y="0"/>
                    </a:moveTo>
                    <a:cubicBezTo>
                      <a:pt x="6558" y="0"/>
                      <a:pt x="3922" y="913"/>
                      <a:pt x="1" y="1004"/>
                    </a:cubicBezTo>
                    <a:cubicBezTo>
                      <a:pt x="41" y="1319"/>
                      <a:pt x="109" y="1601"/>
                      <a:pt x="206" y="1840"/>
                    </a:cubicBezTo>
                    <a:cubicBezTo>
                      <a:pt x="1434" y="4884"/>
                      <a:pt x="2939" y="4881"/>
                      <a:pt x="7951" y="5264"/>
                    </a:cubicBezTo>
                    <a:cubicBezTo>
                      <a:pt x="13346" y="5677"/>
                      <a:pt x="13071" y="12190"/>
                      <a:pt x="13071" y="12190"/>
                    </a:cubicBezTo>
                    <a:lnTo>
                      <a:pt x="14232" y="12190"/>
                    </a:lnTo>
                    <a:cubicBezTo>
                      <a:pt x="14232" y="12190"/>
                      <a:pt x="15269" y="9538"/>
                      <a:pt x="13923" y="5879"/>
                    </a:cubicBezTo>
                    <a:cubicBezTo>
                      <a:pt x="12577" y="2219"/>
                      <a:pt x="6558" y="0"/>
                      <a:pt x="65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346;p51"/>
              <p:cNvSpPr/>
              <p:nvPr/>
            </p:nvSpPr>
            <p:spPr>
              <a:xfrm>
                <a:off x="2147150" y="519100"/>
                <a:ext cx="41575" cy="39225"/>
              </a:xfrm>
              <a:custGeom>
                <a:avLst/>
                <a:gdLst/>
                <a:ahLst/>
                <a:cxnLst/>
                <a:rect l="l" t="t" r="r" b="b"/>
                <a:pathLst>
                  <a:path w="1663" h="1569" extrusionOk="0">
                    <a:moveTo>
                      <a:pt x="474" y="1"/>
                    </a:moveTo>
                    <a:lnTo>
                      <a:pt x="1" y="1014"/>
                    </a:lnTo>
                    <a:lnTo>
                      <a:pt x="1189" y="1569"/>
                    </a:lnTo>
                    <a:lnTo>
                      <a:pt x="1662" y="555"/>
                    </a:lnTo>
                    <a:lnTo>
                      <a:pt x="474" y="1"/>
                    </a:lnTo>
                    <a:close/>
                  </a:path>
                </a:pathLst>
              </a:custGeom>
              <a:solidFill>
                <a:srgbClr val="F47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347;p51"/>
              <p:cNvSpPr/>
              <p:nvPr/>
            </p:nvSpPr>
            <p:spPr>
              <a:xfrm>
                <a:off x="2176875" y="518425"/>
                <a:ext cx="75375" cy="96300"/>
              </a:xfrm>
              <a:custGeom>
                <a:avLst/>
                <a:gdLst/>
                <a:ahLst/>
                <a:cxnLst/>
                <a:rect l="l" t="t" r="r" b="b"/>
                <a:pathLst>
                  <a:path w="3015" h="3852" extrusionOk="0">
                    <a:moveTo>
                      <a:pt x="2860" y="1"/>
                    </a:moveTo>
                    <a:cubicBezTo>
                      <a:pt x="2829" y="1"/>
                      <a:pt x="2798" y="10"/>
                      <a:pt x="2770" y="31"/>
                    </a:cubicBezTo>
                    <a:cubicBezTo>
                      <a:pt x="2442" y="284"/>
                      <a:pt x="1781" y="716"/>
                      <a:pt x="1093" y="716"/>
                    </a:cubicBezTo>
                    <a:cubicBezTo>
                      <a:pt x="886" y="716"/>
                      <a:pt x="677" y="677"/>
                      <a:pt x="473" y="582"/>
                    </a:cubicBezTo>
                    <a:lnTo>
                      <a:pt x="0" y="1596"/>
                    </a:lnTo>
                    <a:cubicBezTo>
                      <a:pt x="879" y="2008"/>
                      <a:pt x="1031" y="3173"/>
                      <a:pt x="1054" y="3711"/>
                    </a:cubicBezTo>
                    <a:cubicBezTo>
                      <a:pt x="1059" y="3795"/>
                      <a:pt x="1129" y="3852"/>
                      <a:pt x="1203" y="3852"/>
                    </a:cubicBezTo>
                    <a:cubicBezTo>
                      <a:pt x="1235" y="3852"/>
                      <a:pt x="1268" y="3841"/>
                      <a:pt x="1296" y="3818"/>
                    </a:cubicBezTo>
                    <a:cubicBezTo>
                      <a:pt x="1575" y="3593"/>
                      <a:pt x="2052" y="3100"/>
                      <a:pt x="2498" y="2143"/>
                    </a:cubicBezTo>
                    <a:cubicBezTo>
                      <a:pt x="2945" y="1190"/>
                      <a:pt x="3015" y="505"/>
                      <a:pt x="3008" y="146"/>
                    </a:cubicBezTo>
                    <a:cubicBezTo>
                      <a:pt x="3008" y="59"/>
                      <a:pt x="2936" y="1"/>
                      <a:pt x="2860" y="1"/>
                    </a:cubicBezTo>
                    <a:close/>
                  </a:path>
                </a:pathLst>
              </a:custGeom>
              <a:solidFill>
                <a:srgbClr val="EDF2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348;p51"/>
              <p:cNvSpPr/>
              <p:nvPr/>
            </p:nvSpPr>
            <p:spPr>
              <a:xfrm>
                <a:off x="2116100" y="505850"/>
                <a:ext cx="42900" cy="38625"/>
              </a:xfrm>
              <a:custGeom>
                <a:avLst/>
                <a:gdLst/>
                <a:ahLst/>
                <a:cxnLst/>
                <a:rect l="l" t="t" r="r" b="b"/>
                <a:pathLst>
                  <a:path w="1716" h="1545" extrusionOk="0">
                    <a:moveTo>
                      <a:pt x="417" y="1"/>
                    </a:moveTo>
                    <a:lnTo>
                      <a:pt x="208" y="447"/>
                    </a:lnTo>
                    <a:lnTo>
                      <a:pt x="1" y="893"/>
                    </a:lnTo>
                    <a:lnTo>
                      <a:pt x="1243" y="1544"/>
                    </a:lnTo>
                    <a:lnTo>
                      <a:pt x="1477" y="1038"/>
                    </a:lnTo>
                    <a:lnTo>
                      <a:pt x="1716" y="531"/>
                    </a:lnTo>
                    <a:lnTo>
                      <a:pt x="417" y="1"/>
                    </a:lnTo>
                    <a:close/>
                  </a:path>
                </a:pathLst>
              </a:custGeom>
              <a:solidFill>
                <a:srgbClr val="EDF2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349;p51"/>
              <p:cNvSpPr/>
              <p:nvPr/>
            </p:nvSpPr>
            <p:spPr>
              <a:xfrm>
                <a:off x="1910500" y="531250"/>
                <a:ext cx="222000" cy="223725"/>
              </a:xfrm>
              <a:custGeom>
                <a:avLst/>
                <a:gdLst/>
                <a:ahLst/>
                <a:cxnLst/>
                <a:rect l="l" t="t" r="r" b="b"/>
                <a:pathLst>
                  <a:path w="8880" h="8949" extrusionOk="0">
                    <a:moveTo>
                      <a:pt x="3632" y="1"/>
                    </a:moveTo>
                    <a:cubicBezTo>
                      <a:pt x="237" y="1"/>
                      <a:pt x="0" y="8948"/>
                      <a:pt x="3488" y="8948"/>
                    </a:cubicBezTo>
                    <a:cubicBezTo>
                      <a:pt x="3582" y="8948"/>
                      <a:pt x="3679" y="8942"/>
                      <a:pt x="3779" y="8928"/>
                    </a:cubicBezTo>
                    <a:cubicBezTo>
                      <a:pt x="6227" y="8596"/>
                      <a:pt x="7956" y="5813"/>
                      <a:pt x="8880" y="3866"/>
                    </a:cubicBezTo>
                    <a:lnTo>
                      <a:pt x="7788" y="3114"/>
                    </a:lnTo>
                    <a:cubicBezTo>
                      <a:pt x="6694" y="4585"/>
                      <a:pt x="4894" y="6015"/>
                      <a:pt x="4894" y="6015"/>
                    </a:cubicBezTo>
                    <a:cubicBezTo>
                      <a:pt x="5549" y="2533"/>
                      <a:pt x="5203" y="49"/>
                      <a:pt x="3689" y="2"/>
                    </a:cubicBezTo>
                    <a:cubicBezTo>
                      <a:pt x="3670" y="1"/>
                      <a:pt x="3651" y="1"/>
                      <a:pt x="36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350;p51"/>
              <p:cNvSpPr/>
              <p:nvPr/>
            </p:nvSpPr>
            <p:spPr>
              <a:xfrm>
                <a:off x="2105175" y="541625"/>
                <a:ext cx="78425" cy="86275"/>
              </a:xfrm>
              <a:custGeom>
                <a:avLst/>
                <a:gdLst/>
                <a:ahLst/>
                <a:cxnLst/>
                <a:rect l="l" t="t" r="r" b="b"/>
                <a:pathLst>
                  <a:path w="3137" h="3451" extrusionOk="0">
                    <a:moveTo>
                      <a:pt x="2145" y="0"/>
                    </a:moveTo>
                    <a:cubicBezTo>
                      <a:pt x="1704" y="0"/>
                      <a:pt x="1165" y="405"/>
                      <a:pt x="649" y="1624"/>
                    </a:cubicBezTo>
                    <a:cubicBezTo>
                      <a:pt x="501" y="1971"/>
                      <a:pt x="273" y="2336"/>
                      <a:pt x="1" y="2699"/>
                    </a:cubicBezTo>
                    <a:lnTo>
                      <a:pt x="1093" y="3451"/>
                    </a:lnTo>
                    <a:cubicBezTo>
                      <a:pt x="1606" y="2366"/>
                      <a:pt x="1871" y="1544"/>
                      <a:pt x="1871" y="1544"/>
                    </a:cubicBezTo>
                    <a:cubicBezTo>
                      <a:pt x="2482" y="1413"/>
                      <a:pt x="3137" y="597"/>
                      <a:pt x="2656" y="198"/>
                    </a:cubicBezTo>
                    <a:cubicBezTo>
                      <a:pt x="2512" y="77"/>
                      <a:pt x="2338" y="0"/>
                      <a:pt x="2145" y="0"/>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51;p51"/>
              <p:cNvSpPr/>
              <p:nvPr/>
            </p:nvSpPr>
            <p:spPr>
              <a:xfrm>
                <a:off x="1870350" y="893425"/>
                <a:ext cx="160000" cy="25400"/>
              </a:xfrm>
              <a:custGeom>
                <a:avLst/>
                <a:gdLst/>
                <a:ahLst/>
                <a:cxnLst/>
                <a:rect l="l" t="t" r="r" b="b"/>
                <a:pathLst>
                  <a:path w="6400" h="1016" extrusionOk="0">
                    <a:moveTo>
                      <a:pt x="507" y="1"/>
                    </a:moveTo>
                    <a:cubicBezTo>
                      <a:pt x="229" y="1"/>
                      <a:pt x="1" y="230"/>
                      <a:pt x="1" y="508"/>
                    </a:cubicBezTo>
                    <a:cubicBezTo>
                      <a:pt x="1" y="790"/>
                      <a:pt x="229" y="1015"/>
                      <a:pt x="507" y="1015"/>
                    </a:cubicBezTo>
                    <a:lnTo>
                      <a:pt x="5893" y="1015"/>
                    </a:lnTo>
                    <a:cubicBezTo>
                      <a:pt x="6171" y="1015"/>
                      <a:pt x="6400" y="790"/>
                      <a:pt x="6400" y="508"/>
                    </a:cubicBezTo>
                    <a:cubicBezTo>
                      <a:pt x="6400" y="230"/>
                      <a:pt x="6171" y="1"/>
                      <a:pt x="589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52;p51"/>
              <p:cNvSpPr/>
              <p:nvPr/>
            </p:nvSpPr>
            <p:spPr>
              <a:xfrm>
                <a:off x="1817650" y="649025"/>
                <a:ext cx="30400" cy="155475"/>
              </a:xfrm>
              <a:custGeom>
                <a:avLst/>
                <a:gdLst/>
                <a:ahLst/>
                <a:cxnLst/>
                <a:rect l="l" t="t" r="r" b="b"/>
                <a:pathLst>
                  <a:path w="1216" h="6219" extrusionOk="0">
                    <a:moveTo>
                      <a:pt x="608" y="1"/>
                    </a:moveTo>
                    <a:cubicBezTo>
                      <a:pt x="272" y="1"/>
                      <a:pt x="0" y="273"/>
                      <a:pt x="0" y="608"/>
                    </a:cubicBezTo>
                    <a:lnTo>
                      <a:pt x="0" y="5611"/>
                    </a:lnTo>
                    <a:cubicBezTo>
                      <a:pt x="0" y="5946"/>
                      <a:pt x="272" y="6219"/>
                      <a:pt x="608" y="6219"/>
                    </a:cubicBezTo>
                    <a:cubicBezTo>
                      <a:pt x="944" y="6219"/>
                      <a:pt x="1216" y="5946"/>
                      <a:pt x="1216" y="5611"/>
                    </a:cubicBezTo>
                    <a:lnTo>
                      <a:pt x="1216" y="608"/>
                    </a:lnTo>
                    <a:cubicBezTo>
                      <a:pt x="1216" y="273"/>
                      <a:pt x="944" y="1"/>
                      <a:pt x="60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53;p51"/>
              <p:cNvSpPr/>
              <p:nvPr/>
            </p:nvSpPr>
            <p:spPr>
              <a:xfrm>
                <a:off x="2132875" y="292975"/>
                <a:ext cx="219300" cy="150425"/>
              </a:xfrm>
              <a:custGeom>
                <a:avLst/>
                <a:gdLst/>
                <a:ahLst/>
                <a:cxnLst/>
                <a:rect l="l" t="t" r="r" b="b"/>
                <a:pathLst>
                  <a:path w="8772" h="6017" extrusionOk="0">
                    <a:moveTo>
                      <a:pt x="5088" y="0"/>
                    </a:moveTo>
                    <a:cubicBezTo>
                      <a:pt x="4884" y="0"/>
                      <a:pt x="4676" y="11"/>
                      <a:pt x="4466" y="32"/>
                    </a:cubicBezTo>
                    <a:cubicBezTo>
                      <a:pt x="2385" y="240"/>
                      <a:pt x="874" y="1805"/>
                      <a:pt x="1347" y="3892"/>
                    </a:cubicBezTo>
                    <a:lnTo>
                      <a:pt x="1" y="5219"/>
                    </a:lnTo>
                    <a:lnTo>
                      <a:pt x="1689" y="4809"/>
                    </a:lnTo>
                    <a:cubicBezTo>
                      <a:pt x="2190" y="5617"/>
                      <a:pt x="3363" y="6017"/>
                      <a:pt x="4593" y="6017"/>
                    </a:cubicBezTo>
                    <a:cubicBezTo>
                      <a:pt x="6338" y="6017"/>
                      <a:pt x="8199" y="5211"/>
                      <a:pt x="8417" y="3624"/>
                    </a:cubicBezTo>
                    <a:cubicBezTo>
                      <a:pt x="8772" y="1068"/>
                      <a:pt x="7116" y="0"/>
                      <a:pt x="5088" y="0"/>
                    </a:cubicBezTo>
                    <a:close/>
                  </a:path>
                </a:pathLst>
              </a:custGeom>
              <a:gradFill>
                <a:gsLst>
                  <a:gs pos="0">
                    <a:srgbClr val="EEC9C3"/>
                  </a:gs>
                  <a:gs pos="100000">
                    <a:srgbClr val="FF8C8C"/>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354;p51"/>
              <p:cNvSpPr/>
              <p:nvPr/>
            </p:nvSpPr>
            <p:spPr>
              <a:xfrm>
                <a:off x="2223875" y="352275"/>
                <a:ext cx="17300" cy="35775"/>
              </a:xfrm>
              <a:custGeom>
                <a:avLst/>
                <a:gdLst/>
                <a:ahLst/>
                <a:cxnLst/>
                <a:rect l="l" t="t" r="r" b="b"/>
                <a:pathLst>
                  <a:path w="692" h="1431" extrusionOk="0">
                    <a:moveTo>
                      <a:pt x="148" y="0"/>
                    </a:moveTo>
                    <a:cubicBezTo>
                      <a:pt x="67" y="0"/>
                      <a:pt x="0" y="67"/>
                      <a:pt x="0" y="147"/>
                    </a:cubicBezTo>
                    <a:lnTo>
                      <a:pt x="0" y="1282"/>
                    </a:lnTo>
                    <a:cubicBezTo>
                      <a:pt x="0" y="1363"/>
                      <a:pt x="67" y="1430"/>
                      <a:pt x="148" y="1430"/>
                    </a:cubicBezTo>
                    <a:lnTo>
                      <a:pt x="547" y="1430"/>
                    </a:lnTo>
                    <a:cubicBezTo>
                      <a:pt x="625" y="1430"/>
                      <a:pt x="691" y="1363"/>
                      <a:pt x="691" y="1282"/>
                    </a:cubicBezTo>
                    <a:lnTo>
                      <a:pt x="691" y="147"/>
                    </a:lnTo>
                    <a:cubicBezTo>
                      <a:pt x="691" y="67"/>
                      <a:pt x="625" y="0"/>
                      <a:pt x="547" y="0"/>
                    </a:cubicBezTo>
                    <a:close/>
                  </a:path>
                </a:pathLst>
              </a:custGeom>
              <a:solidFill>
                <a:srgbClr val="EDF2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355;p51"/>
              <p:cNvSpPr/>
              <p:nvPr/>
            </p:nvSpPr>
            <p:spPr>
              <a:xfrm>
                <a:off x="2244775" y="328525"/>
                <a:ext cx="42650" cy="59750"/>
              </a:xfrm>
              <a:custGeom>
                <a:avLst/>
                <a:gdLst/>
                <a:ahLst/>
                <a:cxnLst/>
                <a:rect l="l" t="t" r="r" b="b"/>
                <a:pathLst>
                  <a:path w="1706" h="2390" extrusionOk="0">
                    <a:moveTo>
                      <a:pt x="678" y="0"/>
                    </a:moveTo>
                    <a:cubicBezTo>
                      <a:pt x="601" y="0"/>
                      <a:pt x="625" y="292"/>
                      <a:pt x="608" y="406"/>
                    </a:cubicBezTo>
                    <a:cubicBezTo>
                      <a:pt x="574" y="587"/>
                      <a:pt x="0" y="916"/>
                      <a:pt x="0" y="1097"/>
                    </a:cubicBezTo>
                    <a:lnTo>
                      <a:pt x="0" y="2232"/>
                    </a:lnTo>
                    <a:cubicBezTo>
                      <a:pt x="0" y="2313"/>
                      <a:pt x="67" y="2380"/>
                      <a:pt x="148" y="2380"/>
                    </a:cubicBezTo>
                    <a:lnTo>
                      <a:pt x="1270" y="2390"/>
                    </a:lnTo>
                    <a:cubicBezTo>
                      <a:pt x="1380" y="2390"/>
                      <a:pt x="1471" y="2303"/>
                      <a:pt x="1471" y="2192"/>
                    </a:cubicBezTo>
                    <a:cubicBezTo>
                      <a:pt x="1471" y="2131"/>
                      <a:pt x="1440" y="2075"/>
                      <a:pt x="1394" y="2038"/>
                    </a:cubicBezTo>
                    <a:cubicBezTo>
                      <a:pt x="1484" y="2018"/>
                      <a:pt x="1547" y="1940"/>
                      <a:pt x="1547" y="1846"/>
                    </a:cubicBezTo>
                    <a:cubicBezTo>
                      <a:pt x="1547" y="1782"/>
                      <a:pt x="1518" y="1725"/>
                      <a:pt x="1474" y="1692"/>
                    </a:cubicBezTo>
                    <a:cubicBezTo>
                      <a:pt x="1561" y="1672"/>
                      <a:pt x="1628" y="1591"/>
                      <a:pt x="1628" y="1497"/>
                    </a:cubicBezTo>
                    <a:cubicBezTo>
                      <a:pt x="1628" y="1433"/>
                      <a:pt x="1598" y="1380"/>
                      <a:pt x="1555" y="1342"/>
                    </a:cubicBezTo>
                    <a:cubicBezTo>
                      <a:pt x="1642" y="1322"/>
                      <a:pt x="1705" y="1245"/>
                      <a:pt x="1705" y="1151"/>
                    </a:cubicBezTo>
                    <a:cubicBezTo>
                      <a:pt x="1705" y="1040"/>
                      <a:pt x="1618" y="950"/>
                      <a:pt x="1507" y="950"/>
                    </a:cubicBezTo>
                    <a:lnTo>
                      <a:pt x="813" y="950"/>
                    </a:lnTo>
                    <a:cubicBezTo>
                      <a:pt x="813" y="950"/>
                      <a:pt x="983" y="611"/>
                      <a:pt x="983" y="349"/>
                    </a:cubicBezTo>
                    <a:cubicBezTo>
                      <a:pt x="983" y="50"/>
                      <a:pt x="813" y="0"/>
                      <a:pt x="678" y="0"/>
                    </a:cubicBezTo>
                    <a:close/>
                  </a:path>
                </a:pathLst>
              </a:custGeom>
              <a:solidFill>
                <a:srgbClr val="EDF2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356;p51"/>
              <p:cNvSpPr/>
              <p:nvPr/>
            </p:nvSpPr>
            <p:spPr>
              <a:xfrm>
                <a:off x="2223625" y="709550"/>
                <a:ext cx="142625" cy="11525"/>
              </a:xfrm>
              <a:custGeom>
                <a:avLst/>
                <a:gdLst/>
                <a:ahLst/>
                <a:cxnLst/>
                <a:rect l="l" t="t" r="r" b="b"/>
                <a:pathLst>
                  <a:path w="5705" h="461" extrusionOk="0">
                    <a:moveTo>
                      <a:pt x="232" y="0"/>
                    </a:moveTo>
                    <a:cubicBezTo>
                      <a:pt x="104" y="0"/>
                      <a:pt x="0" y="104"/>
                      <a:pt x="0" y="232"/>
                    </a:cubicBezTo>
                    <a:cubicBezTo>
                      <a:pt x="0" y="360"/>
                      <a:pt x="104" y="460"/>
                      <a:pt x="232" y="460"/>
                    </a:cubicBezTo>
                    <a:lnTo>
                      <a:pt x="5472" y="460"/>
                    </a:lnTo>
                    <a:cubicBezTo>
                      <a:pt x="5600" y="460"/>
                      <a:pt x="5704" y="360"/>
                      <a:pt x="5704" y="232"/>
                    </a:cubicBezTo>
                    <a:cubicBezTo>
                      <a:pt x="5704" y="104"/>
                      <a:pt x="5600" y="0"/>
                      <a:pt x="5472" y="0"/>
                    </a:cubicBez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357;p51"/>
              <p:cNvSpPr/>
              <p:nvPr/>
            </p:nvSpPr>
            <p:spPr>
              <a:xfrm>
                <a:off x="2361275" y="584750"/>
                <a:ext cx="63700" cy="126175"/>
              </a:xfrm>
              <a:custGeom>
                <a:avLst/>
                <a:gdLst/>
                <a:ahLst/>
                <a:cxnLst/>
                <a:rect l="l" t="t" r="r" b="b"/>
                <a:pathLst>
                  <a:path w="2548" h="5047" extrusionOk="0">
                    <a:moveTo>
                      <a:pt x="2385" y="0"/>
                    </a:moveTo>
                    <a:cubicBezTo>
                      <a:pt x="2331" y="0"/>
                      <a:pt x="2277" y="32"/>
                      <a:pt x="2253" y="85"/>
                    </a:cubicBezTo>
                    <a:lnTo>
                      <a:pt x="34" y="4842"/>
                    </a:lnTo>
                    <a:cubicBezTo>
                      <a:pt x="0" y="4912"/>
                      <a:pt x="34" y="4999"/>
                      <a:pt x="104" y="5032"/>
                    </a:cubicBezTo>
                    <a:cubicBezTo>
                      <a:pt x="124" y="5042"/>
                      <a:pt x="146" y="5046"/>
                      <a:pt x="167" y="5046"/>
                    </a:cubicBezTo>
                    <a:cubicBezTo>
                      <a:pt x="222" y="5046"/>
                      <a:pt x="274" y="5016"/>
                      <a:pt x="299" y="4962"/>
                    </a:cubicBezTo>
                    <a:lnTo>
                      <a:pt x="2515" y="209"/>
                    </a:lnTo>
                    <a:cubicBezTo>
                      <a:pt x="2548" y="134"/>
                      <a:pt x="2518" y="47"/>
                      <a:pt x="2444" y="14"/>
                    </a:cubicBezTo>
                    <a:cubicBezTo>
                      <a:pt x="2425" y="5"/>
                      <a:pt x="2405" y="0"/>
                      <a:pt x="2385" y="0"/>
                    </a:cubicBez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358;p51"/>
              <p:cNvSpPr/>
              <p:nvPr/>
            </p:nvSpPr>
            <p:spPr>
              <a:xfrm>
                <a:off x="2186775" y="721050"/>
                <a:ext cx="318700" cy="12275"/>
              </a:xfrm>
              <a:custGeom>
                <a:avLst/>
                <a:gdLst/>
                <a:ahLst/>
                <a:cxnLst/>
                <a:rect l="l" t="t" r="r" b="b"/>
                <a:pathLst>
                  <a:path w="12748" h="491" extrusionOk="0">
                    <a:moveTo>
                      <a:pt x="0" y="0"/>
                    </a:moveTo>
                    <a:lnTo>
                      <a:pt x="0" y="490"/>
                    </a:lnTo>
                    <a:lnTo>
                      <a:pt x="12747" y="490"/>
                    </a:lnTo>
                    <a:lnTo>
                      <a:pt x="127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 name="Google Shape;1359;p51"/>
            <p:cNvGrpSpPr/>
            <p:nvPr/>
          </p:nvGrpSpPr>
          <p:grpSpPr>
            <a:xfrm>
              <a:off x="6857425" y="2088475"/>
              <a:ext cx="359100" cy="816300"/>
              <a:chOff x="6857425" y="2088475"/>
              <a:chExt cx="359100" cy="816300"/>
            </a:xfrm>
          </p:grpSpPr>
          <p:cxnSp>
            <p:nvCxnSpPr>
              <p:cNvPr id="10" name="Google Shape;1360;p51"/>
              <p:cNvCxnSpPr/>
              <p:nvPr/>
            </p:nvCxnSpPr>
            <p:spPr>
              <a:xfrm>
                <a:off x="7036975" y="2088475"/>
                <a:ext cx="0" cy="816300"/>
              </a:xfrm>
              <a:prstGeom prst="straightConnector1">
                <a:avLst/>
              </a:prstGeom>
              <a:noFill/>
              <a:ln w="9525" cap="flat" cmpd="sng">
                <a:solidFill>
                  <a:schemeClr val="dk1"/>
                </a:solidFill>
                <a:prstDash val="solid"/>
                <a:round/>
                <a:headEnd type="none" w="med" len="med"/>
                <a:tailEnd type="none" w="med" len="med"/>
              </a:ln>
            </p:spPr>
          </p:cxnSp>
          <p:cxnSp>
            <p:nvCxnSpPr>
              <p:cNvPr id="11" name="Google Shape;1361;p51"/>
              <p:cNvCxnSpPr/>
              <p:nvPr/>
            </p:nvCxnSpPr>
            <p:spPr>
              <a:xfrm>
                <a:off x="6857425" y="2904775"/>
                <a:ext cx="359100" cy="0"/>
              </a:xfrm>
              <a:prstGeom prst="straightConnector1">
                <a:avLst/>
              </a:prstGeom>
              <a:noFill/>
              <a:ln w="9525" cap="flat" cmpd="sng">
                <a:solidFill>
                  <a:schemeClr val="dk1"/>
                </a:solidFill>
                <a:prstDash val="solid"/>
                <a:round/>
                <a:headEnd type="none" w="med" len="med"/>
                <a:tailEnd type="none" w="med" len="med"/>
              </a:ln>
            </p:spPr>
          </p:cxnSp>
        </p:grpSp>
      </p:grpSp>
    </p:spTree>
    <p:extLst>
      <p:ext uri="{BB962C8B-B14F-4D97-AF65-F5344CB8AC3E}">
        <p14:creationId xmlns:p14="http://schemas.microsoft.com/office/powerpoint/2010/main" val="238805201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34"/>
          <p:cNvSpPr/>
          <p:nvPr/>
        </p:nvSpPr>
        <p:spPr>
          <a:xfrm>
            <a:off x="718225" y="483900"/>
            <a:ext cx="7703700" cy="457200"/>
          </a:xfrm>
          <a:prstGeom prst="roundRect">
            <a:avLst>
              <a:gd name="adj" fmla="val 50000"/>
            </a:avLst>
          </a:prstGeom>
          <a:gradFill>
            <a:gsLst>
              <a:gs pos="0">
                <a:schemeClr val="accent5"/>
              </a:gs>
              <a:gs pos="100000">
                <a:schemeClr val="accent4"/>
              </a:gs>
            </a:gsLst>
            <a:lin ang="5400700" scaled="0"/>
          </a:gradFill>
          <a:ln>
            <a:noFill/>
          </a:ln>
          <a:effectLst>
            <a:outerShdw blurRad="71438" dist="9525" dir="396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4"/>
          <p:cNvSpPr txBox="1"/>
          <p:nvPr/>
        </p:nvSpPr>
        <p:spPr>
          <a:xfrm>
            <a:off x="6224132" y="3676264"/>
            <a:ext cx="2018100" cy="377976"/>
          </a:xfrm>
          <a:prstGeom prst="rect">
            <a:avLst/>
          </a:prstGeom>
          <a:noFill/>
          <a:ln>
            <a:noFill/>
          </a:ln>
        </p:spPr>
        <p:txBody>
          <a:bodyPr spcFirstLastPara="1" wrap="square" lIns="91425" tIns="162000" rIns="91425" bIns="0" anchor="ctr" anchorCtr="0">
            <a:noAutofit/>
          </a:bodyPr>
          <a:lstStyle/>
          <a:p>
            <a:pPr marL="0" lvl="0" indent="0" algn="ctr" rtl="0">
              <a:spcBef>
                <a:spcPts val="0"/>
              </a:spcBef>
              <a:spcAft>
                <a:spcPts val="1600"/>
              </a:spcAft>
              <a:buNone/>
            </a:pPr>
            <a:r>
              <a:rPr lang="en" sz="1300" dirty="0" smtClean="0">
                <a:solidFill>
                  <a:schemeClr val="bg2">
                    <a:lumMod val="20000"/>
                    <a:lumOff val="80000"/>
                  </a:schemeClr>
                </a:solidFill>
                <a:latin typeface="Roboto Slab Regular"/>
                <a:ea typeface="Roboto Slab Regular"/>
                <a:cs typeface="Roboto Slab Regular"/>
                <a:sym typeface="Roboto Slab Regular"/>
              </a:rPr>
              <a:t>Malbourne, Australia</a:t>
            </a:r>
            <a:endParaRPr sz="1300" dirty="0">
              <a:solidFill>
                <a:schemeClr val="bg2">
                  <a:lumMod val="20000"/>
                  <a:lumOff val="80000"/>
                </a:schemeClr>
              </a:solidFill>
              <a:latin typeface="Roboto Slab Regular"/>
              <a:ea typeface="Roboto Slab Regular"/>
              <a:cs typeface="Roboto Slab Regular"/>
              <a:sym typeface="Roboto Slab Regular"/>
            </a:endParaRPr>
          </a:p>
        </p:txBody>
      </p:sp>
      <p:grpSp>
        <p:nvGrpSpPr>
          <p:cNvPr id="482" name="Google Shape;482;p34"/>
          <p:cNvGrpSpPr/>
          <p:nvPr/>
        </p:nvGrpSpPr>
        <p:grpSpPr>
          <a:xfrm>
            <a:off x="323528" y="1203598"/>
            <a:ext cx="5904656" cy="3312368"/>
            <a:chOff x="2654821" y="2311071"/>
            <a:chExt cx="2279715" cy="1262120"/>
          </a:xfrm>
        </p:grpSpPr>
        <p:grpSp>
          <p:nvGrpSpPr>
            <p:cNvPr id="483" name="Google Shape;483;p34"/>
            <p:cNvGrpSpPr/>
            <p:nvPr/>
          </p:nvGrpSpPr>
          <p:grpSpPr>
            <a:xfrm>
              <a:off x="4034269" y="2840745"/>
              <a:ext cx="40212" cy="36437"/>
              <a:chOff x="4293400" y="2574725"/>
              <a:chExt cx="84425" cy="80100"/>
            </a:xfrm>
          </p:grpSpPr>
          <p:sp>
            <p:nvSpPr>
              <p:cNvPr id="484" name="Google Shape;484;p34"/>
              <p:cNvSpPr/>
              <p:nvPr/>
            </p:nvSpPr>
            <p:spPr>
              <a:xfrm>
                <a:off x="4293400" y="2574725"/>
                <a:ext cx="57150" cy="45250"/>
              </a:xfrm>
              <a:custGeom>
                <a:avLst/>
                <a:gdLst/>
                <a:ahLst/>
                <a:cxnLst/>
                <a:rect l="l" t="t" r="r" b="b"/>
                <a:pathLst>
                  <a:path w="2286" h="1810" extrusionOk="0">
                    <a:moveTo>
                      <a:pt x="2286" y="905"/>
                    </a:moveTo>
                    <a:lnTo>
                      <a:pt x="1857" y="476"/>
                    </a:lnTo>
                    <a:lnTo>
                      <a:pt x="0" y="0"/>
                    </a:lnTo>
                    <a:lnTo>
                      <a:pt x="95" y="834"/>
                    </a:lnTo>
                    <a:lnTo>
                      <a:pt x="952" y="1476"/>
                    </a:lnTo>
                    <a:lnTo>
                      <a:pt x="1952" y="1810"/>
                    </a:lnTo>
                    <a:close/>
                  </a:path>
                </a:pathLst>
              </a:custGeom>
              <a:solidFill>
                <a:srgbClr val="D9D9D9"/>
              </a:solidFill>
              <a:ln>
                <a:noFill/>
              </a:ln>
            </p:spPr>
          </p:sp>
          <p:sp>
            <p:nvSpPr>
              <p:cNvPr id="485" name="Google Shape;485;p34"/>
              <p:cNvSpPr/>
              <p:nvPr/>
            </p:nvSpPr>
            <p:spPr>
              <a:xfrm>
                <a:off x="4299350" y="2589925"/>
                <a:ext cx="78475" cy="64900"/>
              </a:xfrm>
              <a:custGeom>
                <a:avLst/>
                <a:gdLst/>
                <a:ahLst/>
                <a:cxnLst/>
                <a:rect l="l" t="t" r="r" b="b"/>
                <a:pathLst>
                  <a:path w="3139" h="2596" extrusionOk="0">
                    <a:moveTo>
                      <a:pt x="2009" y="1"/>
                    </a:moveTo>
                    <a:lnTo>
                      <a:pt x="1820" y="252"/>
                    </a:lnTo>
                    <a:lnTo>
                      <a:pt x="1632" y="314"/>
                    </a:lnTo>
                    <a:lnTo>
                      <a:pt x="1590" y="419"/>
                    </a:lnTo>
                    <a:lnTo>
                      <a:pt x="1318" y="398"/>
                    </a:lnTo>
                    <a:lnTo>
                      <a:pt x="1255" y="273"/>
                    </a:lnTo>
                    <a:lnTo>
                      <a:pt x="983" y="63"/>
                    </a:lnTo>
                    <a:lnTo>
                      <a:pt x="837" y="42"/>
                    </a:lnTo>
                    <a:lnTo>
                      <a:pt x="795" y="63"/>
                    </a:lnTo>
                    <a:lnTo>
                      <a:pt x="753" y="252"/>
                    </a:lnTo>
                    <a:lnTo>
                      <a:pt x="900" y="314"/>
                    </a:lnTo>
                    <a:lnTo>
                      <a:pt x="983" y="461"/>
                    </a:lnTo>
                    <a:lnTo>
                      <a:pt x="963" y="670"/>
                    </a:lnTo>
                    <a:lnTo>
                      <a:pt x="753" y="566"/>
                    </a:lnTo>
                    <a:lnTo>
                      <a:pt x="544" y="524"/>
                    </a:lnTo>
                    <a:lnTo>
                      <a:pt x="209" y="356"/>
                    </a:lnTo>
                    <a:lnTo>
                      <a:pt x="0" y="419"/>
                    </a:lnTo>
                    <a:lnTo>
                      <a:pt x="0" y="524"/>
                    </a:lnTo>
                    <a:lnTo>
                      <a:pt x="105" y="628"/>
                    </a:lnTo>
                    <a:lnTo>
                      <a:pt x="314" y="670"/>
                    </a:lnTo>
                    <a:lnTo>
                      <a:pt x="419" y="796"/>
                    </a:lnTo>
                    <a:lnTo>
                      <a:pt x="377" y="921"/>
                    </a:lnTo>
                    <a:lnTo>
                      <a:pt x="377" y="1026"/>
                    </a:lnTo>
                    <a:lnTo>
                      <a:pt x="628" y="1214"/>
                    </a:lnTo>
                    <a:lnTo>
                      <a:pt x="628" y="1340"/>
                    </a:lnTo>
                    <a:lnTo>
                      <a:pt x="544" y="1423"/>
                    </a:lnTo>
                    <a:lnTo>
                      <a:pt x="628" y="1612"/>
                    </a:lnTo>
                    <a:lnTo>
                      <a:pt x="879" y="1737"/>
                    </a:lnTo>
                    <a:lnTo>
                      <a:pt x="1067" y="1737"/>
                    </a:lnTo>
                    <a:lnTo>
                      <a:pt x="1193" y="1863"/>
                    </a:lnTo>
                    <a:lnTo>
                      <a:pt x="1046" y="1884"/>
                    </a:lnTo>
                    <a:lnTo>
                      <a:pt x="1109" y="2051"/>
                    </a:lnTo>
                    <a:lnTo>
                      <a:pt x="1088" y="2093"/>
                    </a:lnTo>
                    <a:lnTo>
                      <a:pt x="1088" y="2239"/>
                    </a:lnTo>
                    <a:lnTo>
                      <a:pt x="1172" y="2260"/>
                    </a:lnTo>
                    <a:lnTo>
                      <a:pt x="1276" y="2198"/>
                    </a:lnTo>
                    <a:lnTo>
                      <a:pt x="1276" y="2156"/>
                    </a:lnTo>
                    <a:lnTo>
                      <a:pt x="1318" y="2093"/>
                    </a:lnTo>
                    <a:lnTo>
                      <a:pt x="1381" y="2072"/>
                    </a:lnTo>
                    <a:lnTo>
                      <a:pt x="1486" y="1946"/>
                    </a:lnTo>
                    <a:lnTo>
                      <a:pt x="1569" y="1926"/>
                    </a:lnTo>
                    <a:lnTo>
                      <a:pt x="1611" y="1821"/>
                    </a:lnTo>
                    <a:lnTo>
                      <a:pt x="1695" y="1821"/>
                    </a:lnTo>
                    <a:lnTo>
                      <a:pt x="1820" y="1737"/>
                    </a:lnTo>
                    <a:lnTo>
                      <a:pt x="1883" y="1737"/>
                    </a:lnTo>
                    <a:lnTo>
                      <a:pt x="1883" y="1758"/>
                    </a:lnTo>
                    <a:lnTo>
                      <a:pt x="1925" y="1758"/>
                    </a:lnTo>
                    <a:lnTo>
                      <a:pt x="1988" y="1863"/>
                    </a:lnTo>
                    <a:lnTo>
                      <a:pt x="2051" y="1946"/>
                    </a:lnTo>
                    <a:lnTo>
                      <a:pt x="2009" y="1988"/>
                    </a:lnTo>
                    <a:lnTo>
                      <a:pt x="2030" y="2051"/>
                    </a:lnTo>
                    <a:lnTo>
                      <a:pt x="2155" y="2135"/>
                    </a:lnTo>
                    <a:lnTo>
                      <a:pt x="1988" y="2260"/>
                    </a:lnTo>
                    <a:lnTo>
                      <a:pt x="2155" y="2470"/>
                    </a:lnTo>
                    <a:lnTo>
                      <a:pt x="2260" y="2511"/>
                    </a:lnTo>
                    <a:lnTo>
                      <a:pt x="2302" y="2574"/>
                    </a:lnTo>
                    <a:lnTo>
                      <a:pt x="2406" y="2595"/>
                    </a:lnTo>
                    <a:lnTo>
                      <a:pt x="2448" y="2574"/>
                    </a:lnTo>
                    <a:lnTo>
                      <a:pt x="2448" y="2365"/>
                    </a:lnTo>
                    <a:lnTo>
                      <a:pt x="2427" y="2302"/>
                    </a:lnTo>
                    <a:lnTo>
                      <a:pt x="2427" y="2198"/>
                    </a:lnTo>
                    <a:lnTo>
                      <a:pt x="2406" y="2072"/>
                    </a:lnTo>
                    <a:lnTo>
                      <a:pt x="2427" y="1967"/>
                    </a:lnTo>
                    <a:lnTo>
                      <a:pt x="2469" y="1946"/>
                    </a:lnTo>
                    <a:lnTo>
                      <a:pt x="2553" y="2030"/>
                    </a:lnTo>
                    <a:lnTo>
                      <a:pt x="2511" y="2135"/>
                    </a:lnTo>
                    <a:lnTo>
                      <a:pt x="2553" y="2198"/>
                    </a:lnTo>
                    <a:lnTo>
                      <a:pt x="2574" y="2135"/>
                    </a:lnTo>
                    <a:lnTo>
                      <a:pt x="2574" y="1946"/>
                    </a:lnTo>
                    <a:lnTo>
                      <a:pt x="2636" y="1884"/>
                    </a:lnTo>
                    <a:lnTo>
                      <a:pt x="2636" y="1779"/>
                    </a:lnTo>
                    <a:lnTo>
                      <a:pt x="2574" y="1737"/>
                    </a:lnTo>
                    <a:lnTo>
                      <a:pt x="2616" y="1633"/>
                    </a:lnTo>
                    <a:lnTo>
                      <a:pt x="2657" y="1549"/>
                    </a:lnTo>
                    <a:lnTo>
                      <a:pt x="2636" y="1444"/>
                    </a:lnTo>
                    <a:lnTo>
                      <a:pt x="2636" y="1298"/>
                    </a:lnTo>
                    <a:lnTo>
                      <a:pt x="2783" y="1151"/>
                    </a:lnTo>
                    <a:lnTo>
                      <a:pt x="2950" y="1130"/>
                    </a:lnTo>
                    <a:lnTo>
                      <a:pt x="3034" y="1089"/>
                    </a:lnTo>
                    <a:lnTo>
                      <a:pt x="3139" y="1089"/>
                    </a:lnTo>
                    <a:lnTo>
                      <a:pt x="3034" y="984"/>
                    </a:lnTo>
                    <a:lnTo>
                      <a:pt x="2888" y="900"/>
                    </a:lnTo>
                    <a:lnTo>
                      <a:pt x="2741" y="921"/>
                    </a:lnTo>
                    <a:lnTo>
                      <a:pt x="2616" y="817"/>
                    </a:lnTo>
                    <a:lnTo>
                      <a:pt x="2574" y="712"/>
                    </a:lnTo>
                    <a:lnTo>
                      <a:pt x="2406" y="586"/>
                    </a:lnTo>
                    <a:lnTo>
                      <a:pt x="2323" y="419"/>
                    </a:lnTo>
                    <a:lnTo>
                      <a:pt x="2323" y="314"/>
                    </a:lnTo>
                    <a:lnTo>
                      <a:pt x="2134" y="84"/>
                    </a:lnTo>
                    <a:lnTo>
                      <a:pt x="2009"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6" name="Google Shape;486;p34"/>
            <p:cNvGrpSpPr/>
            <p:nvPr/>
          </p:nvGrpSpPr>
          <p:grpSpPr>
            <a:xfrm>
              <a:off x="3894606" y="2334874"/>
              <a:ext cx="913198" cy="518984"/>
              <a:chOff x="4000175" y="1462675"/>
              <a:chExt cx="1917275" cy="1140875"/>
            </a:xfrm>
          </p:grpSpPr>
          <p:sp>
            <p:nvSpPr>
              <p:cNvPr id="487" name="Google Shape;487;p34"/>
              <p:cNvSpPr/>
              <p:nvPr/>
            </p:nvSpPr>
            <p:spPr>
              <a:xfrm>
                <a:off x="4178050" y="2433300"/>
                <a:ext cx="60250" cy="65175"/>
              </a:xfrm>
              <a:custGeom>
                <a:avLst/>
                <a:gdLst/>
                <a:ahLst/>
                <a:cxnLst/>
                <a:rect l="l" t="t" r="r" b="b"/>
                <a:pathLst>
                  <a:path w="2410" h="2607" extrusionOk="0">
                    <a:moveTo>
                      <a:pt x="639" y="2410"/>
                    </a:moveTo>
                    <a:lnTo>
                      <a:pt x="1180" y="2607"/>
                    </a:lnTo>
                    <a:lnTo>
                      <a:pt x="2410" y="2017"/>
                    </a:lnTo>
                    <a:lnTo>
                      <a:pt x="2262" y="0"/>
                    </a:lnTo>
                    <a:lnTo>
                      <a:pt x="541" y="0"/>
                    </a:lnTo>
                    <a:lnTo>
                      <a:pt x="0" y="1771"/>
                    </a:lnTo>
                    <a:close/>
                  </a:path>
                </a:pathLst>
              </a:custGeom>
              <a:solidFill>
                <a:srgbClr val="D9D9D9"/>
              </a:solidFill>
              <a:ln>
                <a:noFill/>
              </a:ln>
            </p:spPr>
          </p:sp>
          <p:grpSp>
            <p:nvGrpSpPr>
              <p:cNvPr id="488" name="Google Shape;488;p34"/>
              <p:cNvGrpSpPr/>
              <p:nvPr/>
            </p:nvGrpSpPr>
            <p:grpSpPr>
              <a:xfrm>
                <a:off x="4000175" y="1462675"/>
                <a:ext cx="1917275" cy="1140875"/>
                <a:chOff x="4000175" y="1462675"/>
                <a:chExt cx="1917275" cy="1140875"/>
              </a:xfrm>
            </p:grpSpPr>
            <p:sp>
              <p:nvSpPr>
                <p:cNvPr id="489" name="Google Shape;489;p34"/>
                <p:cNvSpPr/>
                <p:nvPr/>
              </p:nvSpPr>
              <p:spPr>
                <a:xfrm>
                  <a:off x="4000175" y="2000075"/>
                  <a:ext cx="1545875" cy="510000"/>
                </a:xfrm>
                <a:custGeom>
                  <a:avLst/>
                  <a:gdLst/>
                  <a:ahLst/>
                  <a:cxnLst/>
                  <a:rect l="l" t="t" r="r" b="b"/>
                  <a:pathLst>
                    <a:path w="61835" h="20400" extrusionOk="0">
                      <a:moveTo>
                        <a:pt x="1594" y="319"/>
                      </a:moveTo>
                      <a:lnTo>
                        <a:pt x="106" y="0"/>
                      </a:lnTo>
                      <a:lnTo>
                        <a:pt x="0" y="2444"/>
                      </a:lnTo>
                      <a:lnTo>
                        <a:pt x="1062" y="9031"/>
                      </a:lnTo>
                      <a:lnTo>
                        <a:pt x="3931" y="9775"/>
                      </a:lnTo>
                      <a:lnTo>
                        <a:pt x="2125" y="10200"/>
                      </a:lnTo>
                      <a:lnTo>
                        <a:pt x="531" y="10413"/>
                      </a:lnTo>
                      <a:lnTo>
                        <a:pt x="1487" y="13600"/>
                      </a:lnTo>
                      <a:lnTo>
                        <a:pt x="3931" y="17212"/>
                      </a:lnTo>
                      <a:lnTo>
                        <a:pt x="8393" y="18594"/>
                      </a:lnTo>
                      <a:lnTo>
                        <a:pt x="9987" y="18169"/>
                      </a:lnTo>
                      <a:lnTo>
                        <a:pt x="13281" y="20400"/>
                      </a:lnTo>
                      <a:lnTo>
                        <a:pt x="14343" y="18912"/>
                      </a:lnTo>
                      <a:lnTo>
                        <a:pt x="28793" y="17319"/>
                      </a:lnTo>
                      <a:lnTo>
                        <a:pt x="35699" y="16894"/>
                      </a:lnTo>
                      <a:lnTo>
                        <a:pt x="48342" y="16894"/>
                      </a:lnTo>
                      <a:lnTo>
                        <a:pt x="49617" y="15194"/>
                      </a:lnTo>
                      <a:lnTo>
                        <a:pt x="59285" y="20294"/>
                      </a:lnTo>
                      <a:lnTo>
                        <a:pt x="60135" y="19231"/>
                      </a:lnTo>
                      <a:lnTo>
                        <a:pt x="61835" y="18487"/>
                      </a:lnTo>
                      <a:lnTo>
                        <a:pt x="61092" y="13494"/>
                      </a:lnTo>
                      <a:lnTo>
                        <a:pt x="46323" y="3188"/>
                      </a:lnTo>
                      <a:lnTo>
                        <a:pt x="12962" y="10413"/>
                      </a:lnTo>
                      <a:lnTo>
                        <a:pt x="4569" y="7013"/>
                      </a:lnTo>
                      <a:lnTo>
                        <a:pt x="2444" y="3507"/>
                      </a:lnTo>
                      <a:lnTo>
                        <a:pt x="2019" y="1807"/>
                      </a:lnTo>
                      <a:close/>
                    </a:path>
                  </a:pathLst>
                </a:custGeom>
                <a:solidFill>
                  <a:srgbClr val="D9D9D9"/>
                </a:solidFill>
                <a:ln>
                  <a:noFill/>
                </a:ln>
              </p:spPr>
            </p:sp>
            <p:sp>
              <p:nvSpPr>
                <p:cNvPr id="490" name="Google Shape;490;p34"/>
                <p:cNvSpPr/>
                <p:nvPr/>
              </p:nvSpPr>
              <p:spPr>
                <a:xfrm>
                  <a:off x="4624175" y="1521775"/>
                  <a:ext cx="58100" cy="73775"/>
                </a:xfrm>
                <a:custGeom>
                  <a:avLst/>
                  <a:gdLst/>
                  <a:ahLst/>
                  <a:cxnLst/>
                  <a:rect l="l" t="t" r="r" b="b"/>
                  <a:pathLst>
                    <a:path w="2324" h="2951" extrusionOk="0">
                      <a:moveTo>
                        <a:pt x="210" y="1"/>
                      </a:moveTo>
                      <a:lnTo>
                        <a:pt x="126" y="84"/>
                      </a:lnTo>
                      <a:lnTo>
                        <a:pt x="147" y="189"/>
                      </a:lnTo>
                      <a:lnTo>
                        <a:pt x="252" y="252"/>
                      </a:lnTo>
                      <a:lnTo>
                        <a:pt x="335" y="356"/>
                      </a:lnTo>
                      <a:lnTo>
                        <a:pt x="273" y="419"/>
                      </a:lnTo>
                      <a:lnTo>
                        <a:pt x="210" y="419"/>
                      </a:lnTo>
                      <a:lnTo>
                        <a:pt x="147" y="335"/>
                      </a:lnTo>
                      <a:lnTo>
                        <a:pt x="63" y="293"/>
                      </a:lnTo>
                      <a:lnTo>
                        <a:pt x="22" y="293"/>
                      </a:lnTo>
                      <a:lnTo>
                        <a:pt x="42" y="356"/>
                      </a:lnTo>
                      <a:lnTo>
                        <a:pt x="22" y="545"/>
                      </a:lnTo>
                      <a:lnTo>
                        <a:pt x="1" y="565"/>
                      </a:lnTo>
                      <a:lnTo>
                        <a:pt x="1" y="712"/>
                      </a:lnTo>
                      <a:lnTo>
                        <a:pt x="42" y="754"/>
                      </a:lnTo>
                      <a:lnTo>
                        <a:pt x="126" y="775"/>
                      </a:lnTo>
                      <a:lnTo>
                        <a:pt x="189" y="858"/>
                      </a:lnTo>
                      <a:lnTo>
                        <a:pt x="147" y="963"/>
                      </a:lnTo>
                      <a:lnTo>
                        <a:pt x="294" y="1256"/>
                      </a:lnTo>
                      <a:lnTo>
                        <a:pt x="356" y="1340"/>
                      </a:lnTo>
                      <a:lnTo>
                        <a:pt x="461" y="1340"/>
                      </a:lnTo>
                      <a:lnTo>
                        <a:pt x="398" y="1402"/>
                      </a:lnTo>
                      <a:lnTo>
                        <a:pt x="294" y="1444"/>
                      </a:lnTo>
                      <a:lnTo>
                        <a:pt x="231" y="1612"/>
                      </a:lnTo>
                      <a:lnTo>
                        <a:pt x="335" y="1821"/>
                      </a:lnTo>
                      <a:lnTo>
                        <a:pt x="398" y="1988"/>
                      </a:lnTo>
                      <a:lnTo>
                        <a:pt x="398" y="2114"/>
                      </a:lnTo>
                      <a:lnTo>
                        <a:pt x="440" y="2177"/>
                      </a:lnTo>
                      <a:lnTo>
                        <a:pt x="461" y="2281"/>
                      </a:lnTo>
                      <a:lnTo>
                        <a:pt x="419" y="2323"/>
                      </a:lnTo>
                      <a:lnTo>
                        <a:pt x="503" y="2511"/>
                      </a:lnTo>
                      <a:lnTo>
                        <a:pt x="545" y="2679"/>
                      </a:lnTo>
                      <a:lnTo>
                        <a:pt x="649" y="2762"/>
                      </a:lnTo>
                      <a:lnTo>
                        <a:pt x="649" y="2867"/>
                      </a:lnTo>
                      <a:lnTo>
                        <a:pt x="733" y="2951"/>
                      </a:lnTo>
                      <a:lnTo>
                        <a:pt x="879" y="2909"/>
                      </a:lnTo>
                      <a:lnTo>
                        <a:pt x="963" y="2742"/>
                      </a:lnTo>
                      <a:lnTo>
                        <a:pt x="1089" y="2553"/>
                      </a:lnTo>
                      <a:lnTo>
                        <a:pt x="1172" y="2511"/>
                      </a:lnTo>
                      <a:lnTo>
                        <a:pt x="1151" y="2428"/>
                      </a:lnTo>
                      <a:lnTo>
                        <a:pt x="1172" y="2323"/>
                      </a:lnTo>
                      <a:lnTo>
                        <a:pt x="1423" y="2135"/>
                      </a:lnTo>
                      <a:lnTo>
                        <a:pt x="1528" y="2114"/>
                      </a:lnTo>
                      <a:lnTo>
                        <a:pt x="1612" y="2177"/>
                      </a:lnTo>
                      <a:lnTo>
                        <a:pt x="1695" y="2177"/>
                      </a:lnTo>
                      <a:lnTo>
                        <a:pt x="1737" y="2072"/>
                      </a:lnTo>
                      <a:lnTo>
                        <a:pt x="1800" y="1988"/>
                      </a:lnTo>
                      <a:lnTo>
                        <a:pt x="1926" y="1926"/>
                      </a:lnTo>
                      <a:lnTo>
                        <a:pt x="2114" y="1779"/>
                      </a:lnTo>
                      <a:lnTo>
                        <a:pt x="2135" y="1674"/>
                      </a:lnTo>
                      <a:lnTo>
                        <a:pt x="2219" y="1612"/>
                      </a:lnTo>
                      <a:lnTo>
                        <a:pt x="2323" y="1382"/>
                      </a:lnTo>
                      <a:lnTo>
                        <a:pt x="2302" y="1256"/>
                      </a:lnTo>
                      <a:lnTo>
                        <a:pt x="2135" y="1068"/>
                      </a:lnTo>
                      <a:lnTo>
                        <a:pt x="2051" y="942"/>
                      </a:lnTo>
                      <a:lnTo>
                        <a:pt x="2051" y="837"/>
                      </a:lnTo>
                      <a:lnTo>
                        <a:pt x="1884" y="712"/>
                      </a:lnTo>
                      <a:lnTo>
                        <a:pt x="1779" y="712"/>
                      </a:lnTo>
                      <a:lnTo>
                        <a:pt x="1716" y="733"/>
                      </a:lnTo>
                      <a:lnTo>
                        <a:pt x="1633" y="670"/>
                      </a:lnTo>
                      <a:lnTo>
                        <a:pt x="1507" y="628"/>
                      </a:lnTo>
                      <a:lnTo>
                        <a:pt x="1382" y="503"/>
                      </a:lnTo>
                      <a:lnTo>
                        <a:pt x="1319" y="461"/>
                      </a:lnTo>
                      <a:lnTo>
                        <a:pt x="1298" y="524"/>
                      </a:lnTo>
                      <a:lnTo>
                        <a:pt x="1214" y="503"/>
                      </a:lnTo>
                      <a:lnTo>
                        <a:pt x="1193" y="419"/>
                      </a:lnTo>
                      <a:lnTo>
                        <a:pt x="1110" y="314"/>
                      </a:lnTo>
                      <a:lnTo>
                        <a:pt x="1047" y="314"/>
                      </a:lnTo>
                      <a:lnTo>
                        <a:pt x="1005" y="419"/>
                      </a:lnTo>
                      <a:lnTo>
                        <a:pt x="963" y="419"/>
                      </a:lnTo>
                      <a:lnTo>
                        <a:pt x="858" y="252"/>
                      </a:lnTo>
                      <a:lnTo>
                        <a:pt x="775" y="210"/>
                      </a:lnTo>
                      <a:lnTo>
                        <a:pt x="775" y="252"/>
                      </a:lnTo>
                      <a:lnTo>
                        <a:pt x="858" y="356"/>
                      </a:lnTo>
                      <a:lnTo>
                        <a:pt x="858" y="440"/>
                      </a:lnTo>
                      <a:lnTo>
                        <a:pt x="775" y="503"/>
                      </a:lnTo>
                      <a:lnTo>
                        <a:pt x="775" y="607"/>
                      </a:lnTo>
                      <a:lnTo>
                        <a:pt x="733" y="607"/>
                      </a:lnTo>
                      <a:lnTo>
                        <a:pt x="670" y="524"/>
                      </a:lnTo>
                      <a:lnTo>
                        <a:pt x="649" y="147"/>
                      </a:lnTo>
                      <a:lnTo>
                        <a:pt x="545" y="105"/>
                      </a:lnTo>
                      <a:lnTo>
                        <a:pt x="440" y="84"/>
                      </a:lnTo>
                      <a:lnTo>
                        <a:pt x="27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4"/>
                <p:cNvSpPr/>
                <p:nvPr/>
              </p:nvSpPr>
              <p:spPr>
                <a:xfrm>
                  <a:off x="4499150" y="1462675"/>
                  <a:ext cx="117200" cy="104100"/>
                </a:xfrm>
                <a:custGeom>
                  <a:avLst/>
                  <a:gdLst/>
                  <a:ahLst/>
                  <a:cxnLst/>
                  <a:rect l="l" t="t" r="r" b="b"/>
                  <a:pathLst>
                    <a:path w="4688" h="4164" extrusionOk="0">
                      <a:moveTo>
                        <a:pt x="398" y="0"/>
                      </a:moveTo>
                      <a:lnTo>
                        <a:pt x="357" y="63"/>
                      </a:lnTo>
                      <a:lnTo>
                        <a:pt x="336" y="168"/>
                      </a:lnTo>
                      <a:lnTo>
                        <a:pt x="357" y="251"/>
                      </a:lnTo>
                      <a:lnTo>
                        <a:pt x="357" y="398"/>
                      </a:lnTo>
                      <a:lnTo>
                        <a:pt x="252" y="523"/>
                      </a:lnTo>
                      <a:lnTo>
                        <a:pt x="147" y="712"/>
                      </a:lnTo>
                      <a:lnTo>
                        <a:pt x="22" y="879"/>
                      </a:lnTo>
                      <a:lnTo>
                        <a:pt x="1" y="984"/>
                      </a:lnTo>
                      <a:lnTo>
                        <a:pt x="22" y="1423"/>
                      </a:lnTo>
                      <a:lnTo>
                        <a:pt x="105" y="1507"/>
                      </a:lnTo>
                      <a:lnTo>
                        <a:pt x="210" y="1549"/>
                      </a:lnTo>
                      <a:lnTo>
                        <a:pt x="231" y="1653"/>
                      </a:lnTo>
                      <a:lnTo>
                        <a:pt x="189" y="1967"/>
                      </a:lnTo>
                      <a:lnTo>
                        <a:pt x="126" y="2093"/>
                      </a:lnTo>
                      <a:lnTo>
                        <a:pt x="105" y="2197"/>
                      </a:lnTo>
                      <a:lnTo>
                        <a:pt x="126" y="2281"/>
                      </a:lnTo>
                      <a:lnTo>
                        <a:pt x="189" y="2260"/>
                      </a:lnTo>
                      <a:lnTo>
                        <a:pt x="273" y="2155"/>
                      </a:lnTo>
                      <a:lnTo>
                        <a:pt x="419" y="2093"/>
                      </a:lnTo>
                      <a:lnTo>
                        <a:pt x="482" y="2155"/>
                      </a:lnTo>
                      <a:lnTo>
                        <a:pt x="503" y="2260"/>
                      </a:lnTo>
                      <a:lnTo>
                        <a:pt x="650" y="2385"/>
                      </a:lnTo>
                      <a:lnTo>
                        <a:pt x="754" y="2385"/>
                      </a:lnTo>
                      <a:lnTo>
                        <a:pt x="817" y="2344"/>
                      </a:lnTo>
                      <a:lnTo>
                        <a:pt x="901" y="2365"/>
                      </a:lnTo>
                      <a:cubicBezTo>
                        <a:pt x="859" y="2448"/>
                        <a:pt x="859" y="2511"/>
                        <a:pt x="859" y="2595"/>
                      </a:cubicBezTo>
                      <a:lnTo>
                        <a:pt x="838" y="2595"/>
                      </a:lnTo>
                      <a:lnTo>
                        <a:pt x="733" y="2657"/>
                      </a:lnTo>
                      <a:lnTo>
                        <a:pt x="629" y="2595"/>
                      </a:lnTo>
                      <a:lnTo>
                        <a:pt x="545" y="2595"/>
                      </a:lnTo>
                      <a:lnTo>
                        <a:pt x="440" y="2678"/>
                      </a:lnTo>
                      <a:lnTo>
                        <a:pt x="315" y="2678"/>
                      </a:lnTo>
                      <a:lnTo>
                        <a:pt x="294" y="2699"/>
                      </a:lnTo>
                      <a:lnTo>
                        <a:pt x="336" y="2783"/>
                      </a:lnTo>
                      <a:lnTo>
                        <a:pt x="482" y="2804"/>
                      </a:lnTo>
                      <a:lnTo>
                        <a:pt x="524" y="2909"/>
                      </a:lnTo>
                      <a:lnTo>
                        <a:pt x="650" y="2971"/>
                      </a:lnTo>
                      <a:lnTo>
                        <a:pt x="733" y="3076"/>
                      </a:lnTo>
                      <a:lnTo>
                        <a:pt x="901" y="3118"/>
                      </a:lnTo>
                      <a:lnTo>
                        <a:pt x="1110" y="3118"/>
                      </a:lnTo>
                      <a:lnTo>
                        <a:pt x="1173" y="3139"/>
                      </a:lnTo>
                      <a:lnTo>
                        <a:pt x="1131" y="3181"/>
                      </a:lnTo>
                      <a:lnTo>
                        <a:pt x="963" y="3222"/>
                      </a:lnTo>
                      <a:lnTo>
                        <a:pt x="838" y="3222"/>
                      </a:lnTo>
                      <a:lnTo>
                        <a:pt x="838" y="3285"/>
                      </a:lnTo>
                      <a:lnTo>
                        <a:pt x="942" y="3327"/>
                      </a:lnTo>
                      <a:lnTo>
                        <a:pt x="1068" y="3327"/>
                      </a:lnTo>
                      <a:lnTo>
                        <a:pt x="1173" y="3243"/>
                      </a:lnTo>
                      <a:lnTo>
                        <a:pt x="1319" y="3139"/>
                      </a:lnTo>
                      <a:lnTo>
                        <a:pt x="1382" y="3097"/>
                      </a:lnTo>
                      <a:lnTo>
                        <a:pt x="1445" y="2929"/>
                      </a:lnTo>
                      <a:lnTo>
                        <a:pt x="1528" y="2762"/>
                      </a:lnTo>
                      <a:lnTo>
                        <a:pt x="1486" y="2678"/>
                      </a:lnTo>
                      <a:lnTo>
                        <a:pt x="1256" y="2532"/>
                      </a:lnTo>
                      <a:lnTo>
                        <a:pt x="1152" y="2511"/>
                      </a:lnTo>
                      <a:lnTo>
                        <a:pt x="1152" y="2385"/>
                      </a:lnTo>
                      <a:lnTo>
                        <a:pt x="1256" y="2406"/>
                      </a:lnTo>
                      <a:lnTo>
                        <a:pt x="1382" y="2385"/>
                      </a:lnTo>
                      <a:lnTo>
                        <a:pt x="1570" y="2281"/>
                      </a:lnTo>
                      <a:lnTo>
                        <a:pt x="1654" y="2176"/>
                      </a:lnTo>
                      <a:lnTo>
                        <a:pt x="1654" y="2072"/>
                      </a:lnTo>
                      <a:lnTo>
                        <a:pt x="1779" y="1946"/>
                      </a:lnTo>
                      <a:lnTo>
                        <a:pt x="1968" y="1800"/>
                      </a:lnTo>
                      <a:lnTo>
                        <a:pt x="2114" y="1967"/>
                      </a:lnTo>
                      <a:lnTo>
                        <a:pt x="2010" y="2009"/>
                      </a:lnTo>
                      <a:lnTo>
                        <a:pt x="1968" y="2093"/>
                      </a:lnTo>
                      <a:lnTo>
                        <a:pt x="1968" y="2176"/>
                      </a:lnTo>
                      <a:lnTo>
                        <a:pt x="1800" y="2197"/>
                      </a:lnTo>
                      <a:lnTo>
                        <a:pt x="1696" y="2281"/>
                      </a:lnTo>
                      <a:lnTo>
                        <a:pt x="1654" y="2469"/>
                      </a:lnTo>
                      <a:lnTo>
                        <a:pt x="1654" y="2574"/>
                      </a:lnTo>
                      <a:lnTo>
                        <a:pt x="1758" y="2637"/>
                      </a:lnTo>
                      <a:lnTo>
                        <a:pt x="1821" y="2637"/>
                      </a:lnTo>
                      <a:lnTo>
                        <a:pt x="1884" y="2720"/>
                      </a:lnTo>
                      <a:lnTo>
                        <a:pt x="1758" y="2867"/>
                      </a:lnTo>
                      <a:lnTo>
                        <a:pt x="1717" y="2971"/>
                      </a:lnTo>
                      <a:lnTo>
                        <a:pt x="1779" y="3139"/>
                      </a:lnTo>
                      <a:lnTo>
                        <a:pt x="1758" y="3222"/>
                      </a:lnTo>
                      <a:lnTo>
                        <a:pt x="1570" y="3327"/>
                      </a:lnTo>
                      <a:lnTo>
                        <a:pt x="1549" y="3390"/>
                      </a:lnTo>
                      <a:lnTo>
                        <a:pt x="1675" y="3453"/>
                      </a:lnTo>
                      <a:lnTo>
                        <a:pt x="1738" y="3515"/>
                      </a:lnTo>
                      <a:lnTo>
                        <a:pt x="1779" y="3494"/>
                      </a:lnTo>
                      <a:lnTo>
                        <a:pt x="1758" y="3411"/>
                      </a:lnTo>
                      <a:lnTo>
                        <a:pt x="1779" y="3348"/>
                      </a:lnTo>
                      <a:lnTo>
                        <a:pt x="1884" y="3411"/>
                      </a:lnTo>
                      <a:lnTo>
                        <a:pt x="1989" y="3494"/>
                      </a:lnTo>
                      <a:lnTo>
                        <a:pt x="2093" y="3432"/>
                      </a:lnTo>
                      <a:lnTo>
                        <a:pt x="2177" y="3432"/>
                      </a:lnTo>
                      <a:lnTo>
                        <a:pt x="2240" y="3536"/>
                      </a:lnTo>
                      <a:lnTo>
                        <a:pt x="2323" y="3746"/>
                      </a:lnTo>
                      <a:lnTo>
                        <a:pt x="2407" y="3829"/>
                      </a:lnTo>
                      <a:lnTo>
                        <a:pt x="2533" y="3850"/>
                      </a:lnTo>
                      <a:lnTo>
                        <a:pt x="2658" y="3934"/>
                      </a:lnTo>
                      <a:lnTo>
                        <a:pt x="2763" y="3955"/>
                      </a:lnTo>
                      <a:lnTo>
                        <a:pt x="2909" y="3871"/>
                      </a:lnTo>
                      <a:lnTo>
                        <a:pt x="3056" y="3829"/>
                      </a:lnTo>
                      <a:lnTo>
                        <a:pt x="3139" y="3871"/>
                      </a:lnTo>
                      <a:lnTo>
                        <a:pt x="3286" y="3955"/>
                      </a:lnTo>
                      <a:lnTo>
                        <a:pt x="3579" y="3976"/>
                      </a:lnTo>
                      <a:lnTo>
                        <a:pt x="3683" y="3955"/>
                      </a:lnTo>
                      <a:lnTo>
                        <a:pt x="3767" y="3976"/>
                      </a:lnTo>
                      <a:lnTo>
                        <a:pt x="3872" y="3976"/>
                      </a:lnTo>
                      <a:lnTo>
                        <a:pt x="3955" y="4059"/>
                      </a:lnTo>
                      <a:lnTo>
                        <a:pt x="4060" y="4164"/>
                      </a:lnTo>
                      <a:lnTo>
                        <a:pt x="4165" y="4164"/>
                      </a:lnTo>
                      <a:lnTo>
                        <a:pt x="4269" y="4080"/>
                      </a:lnTo>
                      <a:lnTo>
                        <a:pt x="4395" y="3955"/>
                      </a:lnTo>
                      <a:lnTo>
                        <a:pt x="4541" y="3913"/>
                      </a:lnTo>
                      <a:lnTo>
                        <a:pt x="4688" y="3725"/>
                      </a:lnTo>
                      <a:lnTo>
                        <a:pt x="4688" y="3620"/>
                      </a:lnTo>
                      <a:lnTo>
                        <a:pt x="4541" y="3453"/>
                      </a:lnTo>
                      <a:lnTo>
                        <a:pt x="4479" y="3432"/>
                      </a:lnTo>
                      <a:lnTo>
                        <a:pt x="4332" y="3285"/>
                      </a:lnTo>
                      <a:lnTo>
                        <a:pt x="4186" y="3243"/>
                      </a:lnTo>
                      <a:lnTo>
                        <a:pt x="4060" y="3181"/>
                      </a:lnTo>
                      <a:lnTo>
                        <a:pt x="4018" y="3034"/>
                      </a:lnTo>
                      <a:lnTo>
                        <a:pt x="4102" y="3034"/>
                      </a:lnTo>
                      <a:lnTo>
                        <a:pt x="4186" y="3097"/>
                      </a:lnTo>
                      <a:lnTo>
                        <a:pt x="4290" y="3097"/>
                      </a:lnTo>
                      <a:lnTo>
                        <a:pt x="4290" y="3013"/>
                      </a:lnTo>
                      <a:lnTo>
                        <a:pt x="4165" y="2825"/>
                      </a:lnTo>
                      <a:lnTo>
                        <a:pt x="3976" y="2657"/>
                      </a:lnTo>
                      <a:lnTo>
                        <a:pt x="3976" y="2490"/>
                      </a:lnTo>
                      <a:lnTo>
                        <a:pt x="3955" y="2344"/>
                      </a:lnTo>
                      <a:lnTo>
                        <a:pt x="3851" y="2281"/>
                      </a:lnTo>
                      <a:lnTo>
                        <a:pt x="3851" y="2155"/>
                      </a:lnTo>
                      <a:lnTo>
                        <a:pt x="3788" y="2093"/>
                      </a:lnTo>
                      <a:lnTo>
                        <a:pt x="3746" y="2093"/>
                      </a:lnTo>
                      <a:lnTo>
                        <a:pt x="3370" y="1821"/>
                      </a:lnTo>
                      <a:lnTo>
                        <a:pt x="3160" y="1779"/>
                      </a:lnTo>
                      <a:lnTo>
                        <a:pt x="2972" y="1821"/>
                      </a:lnTo>
                      <a:lnTo>
                        <a:pt x="2951" y="1883"/>
                      </a:lnTo>
                      <a:lnTo>
                        <a:pt x="2972" y="1967"/>
                      </a:lnTo>
                      <a:lnTo>
                        <a:pt x="3139" y="2155"/>
                      </a:lnTo>
                      <a:lnTo>
                        <a:pt x="3139" y="2239"/>
                      </a:lnTo>
                      <a:lnTo>
                        <a:pt x="3077" y="2344"/>
                      </a:lnTo>
                      <a:lnTo>
                        <a:pt x="3077" y="2448"/>
                      </a:lnTo>
                      <a:lnTo>
                        <a:pt x="3056" y="2574"/>
                      </a:lnTo>
                      <a:lnTo>
                        <a:pt x="2972" y="2720"/>
                      </a:lnTo>
                      <a:lnTo>
                        <a:pt x="2930" y="2783"/>
                      </a:lnTo>
                      <a:lnTo>
                        <a:pt x="2909" y="2699"/>
                      </a:lnTo>
                      <a:lnTo>
                        <a:pt x="2951" y="2595"/>
                      </a:lnTo>
                      <a:lnTo>
                        <a:pt x="2972" y="2490"/>
                      </a:lnTo>
                      <a:lnTo>
                        <a:pt x="2930" y="2448"/>
                      </a:lnTo>
                      <a:lnTo>
                        <a:pt x="2972" y="2260"/>
                      </a:lnTo>
                      <a:lnTo>
                        <a:pt x="2930" y="2155"/>
                      </a:lnTo>
                      <a:lnTo>
                        <a:pt x="2742" y="1883"/>
                      </a:lnTo>
                      <a:lnTo>
                        <a:pt x="2595" y="1779"/>
                      </a:lnTo>
                      <a:lnTo>
                        <a:pt x="2386" y="1758"/>
                      </a:lnTo>
                      <a:lnTo>
                        <a:pt x="2323" y="1779"/>
                      </a:lnTo>
                      <a:lnTo>
                        <a:pt x="2282" y="1925"/>
                      </a:lnTo>
                      <a:lnTo>
                        <a:pt x="2240" y="1946"/>
                      </a:lnTo>
                      <a:cubicBezTo>
                        <a:pt x="2198" y="1883"/>
                        <a:pt x="2114" y="1841"/>
                        <a:pt x="2072" y="1821"/>
                      </a:cubicBezTo>
                      <a:lnTo>
                        <a:pt x="2114" y="1779"/>
                      </a:lnTo>
                      <a:lnTo>
                        <a:pt x="2177" y="1674"/>
                      </a:lnTo>
                      <a:lnTo>
                        <a:pt x="2177" y="1549"/>
                      </a:lnTo>
                      <a:lnTo>
                        <a:pt x="1989" y="1444"/>
                      </a:lnTo>
                      <a:lnTo>
                        <a:pt x="1800" y="1297"/>
                      </a:lnTo>
                      <a:lnTo>
                        <a:pt x="1696" y="1109"/>
                      </a:lnTo>
                      <a:lnTo>
                        <a:pt x="1696" y="984"/>
                      </a:lnTo>
                      <a:lnTo>
                        <a:pt x="1758" y="837"/>
                      </a:lnTo>
                      <a:lnTo>
                        <a:pt x="1758" y="733"/>
                      </a:lnTo>
                      <a:lnTo>
                        <a:pt x="1696" y="712"/>
                      </a:lnTo>
                      <a:lnTo>
                        <a:pt x="1403" y="712"/>
                      </a:lnTo>
                      <a:lnTo>
                        <a:pt x="1194" y="628"/>
                      </a:lnTo>
                      <a:lnTo>
                        <a:pt x="1047" y="523"/>
                      </a:lnTo>
                      <a:lnTo>
                        <a:pt x="817" y="251"/>
                      </a:lnTo>
                      <a:lnTo>
                        <a:pt x="650" y="105"/>
                      </a:lnTo>
                      <a:lnTo>
                        <a:pt x="46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4"/>
                <p:cNvSpPr/>
                <p:nvPr/>
              </p:nvSpPr>
              <p:spPr>
                <a:xfrm>
                  <a:off x="4241800" y="1706950"/>
                  <a:ext cx="130800" cy="246400"/>
                </a:xfrm>
                <a:custGeom>
                  <a:avLst/>
                  <a:gdLst/>
                  <a:ahLst/>
                  <a:cxnLst/>
                  <a:rect l="l" t="t" r="r" b="b"/>
                  <a:pathLst>
                    <a:path w="5232" h="9856" extrusionOk="0">
                      <a:moveTo>
                        <a:pt x="4750" y="1"/>
                      </a:moveTo>
                      <a:lnTo>
                        <a:pt x="4625" y="63"/>
                      </a:lnTo>
                      <a:lnTo>
                        <a:pt x="4604" y="126"/>
                      </a:lnTo>
                      <a:lnTo>
                        <a:pt x="4520" y="105"/>
                      </a:lnTo>
                      <a:lnTo>
                        <a:pt x="4436" y="42"/>
                      </a:lnTo>
                      <a:lnTo>
                        <a:pt x="4332" y="63"/>
                      </a:lnTo>
                      <a:lnTo>
                        <a:pt x="4206" y="168"/>
                      </a:lnTo>
                      <a:lnTo>
                        <a:pt x="4185" y="273"/>
                      </a:lnTo>
                      <a:lnTo>
                        <a:pt x="4101" y="335"/>
                      </a:lnTo>
                      <a:lnTo>
                        <a:pt x="4018" y="356"/>
                      </a:lnTo>
                      <a:lnTo>
                        <a:pt x="3934" y="440"/>
                      </a:lnTo>
                      <a:lnTo>
                        <a:pt x="3934" y="524"/>
                      </a:lnTo>
                      <a:lnTo>
                        <a:pt x="3871" y="628"/>
                      </a:lnTo>
                      <a:lnTo>
                        <a:pt x="3871" y="670"/>
                      </a:lnTo>
                      <a:lnTo>
                        <a:pt x="3934" y="775"/>
                      </a:lnTo>
                      <a:lnTo>
                        <a:pt x="3934" y="858"/>
                      </a:lnTo>
                      <a:lnTo>
                        <a:pt x="3829" y="858"/>
                      </a:lnTo>
                      <a:lnTo>
                        <a:pt x="3788" y="900"/>
                      </a:lnTo>
                      <a:lnTo>
                        <a:pt x="3788" y="984"/>
                      </a:lnTo>
                      <a:lnTo>
                        <a:pt x="3725" y="1047"/>
                      </a:lnTo>
                      <a:lnTo>
                        <a:pt x="3662" y="1109"/>
                      </a:lnTo>
                      <a:lnTo>
                        <a:pt x="3453" y="1256"/>
                      </a:lnTo>
                      <a:lnTo>
                        <a:pt x="3369" y="1298"/>
                      </a:lnTo>
                      <a:lnTo>
                        <a:pt x="3306" y="1277"/>
                      </a:lnTo>
                      <a:lnTo>
                        <a:pt x="3202" y="1277"/>
                      </a:lnTo>
                      <a:lnTo>
                        <a:pt x="3139" y="1319"/>
                      </a:lnTo>
                      <a:lnTo>
                        <a:pt x="3034" y="1486"/>
                      </a:lnTo>
                      <a:lnTo>
                        <a:pt x="2951" y="1528"/>
                      </a:lnTo>
                      <a:lnTo>
                        <a:pt x="2888" y="1507"/>
                      </a:lnTo>
                      <a:lnTo>
                        <a:pt x="2867" y="1423"/>
                      </a:lnTo>
                      <a:lnTo>
                        <a:pt x="2825" y="1423"/>
                      </a:lnTo>
                      <a:lnTo>
                        <a:pt x="2783" y="1507"/>
                      </a:lnTo>
                      <a:lnTo>
                        <a:pt x="2825" y="1633"/>
                      </a:lnTo>
                      <a:lnTo>
                        <a:pt x="2783" y="1695"/>
                      </a:lnTo>
                      <a:lnTo>
                        <a:pt x="2762" y="1591"/>
                      </a:lnTo>
                      <a:lnTo>
                        <a:pt x="2721" y="1486"/>
                      </a:lnTo>
                      <a:lnTo>
                        <a:pt x="2532" y="1507"/>
                      </a:lnTo>
                      <a:lnTo>
                        <a:pt x="2323" y="1570"/>
                      </a:lnTo>
                      <a:lnTo>
                        <a:pt x="2260" y="1612"/>
                      </a:lnTo>
                      <a:lnTo>
                        <a:pt x="2197" y="1633"/>
                      </a:lnTo>
                      <a:lnTo>
                        <a:pt x="2156" y="1695"/>
                      </a:lnTo>
                      <a:lnTo>
                        <a:pt x="2218" y="1842"/>
                      </a:lnTo>
                      <a:lnTo>
                        <a:pt x="2260" y="1905"/>
                      </a:lnTo>
                      <a:lnTo>
                        <a:pt x="2260" y="1946"/>
                      </a:lnTo>
                      <a:lnTo>
                        <a:pt x="2218" y="1988"/>
                      </a:lnTo>
                      <a:lnTo>
                        <a:pt x="2135" y="2093"/>
                      </a:lnTo>
                      <a:lnTo>
                        <a:pt x="2093" y="2051"/>
                      </a:lnTo>
                      <a:lnTo>
                        <a:pt x="2093" y="2009"/>
                      </a:lnTo>
                      <a:lnTo>
                        <a:pt x="2135" y="1946"/>
                      </a:lnTo>
                      <a:lnTo>
                        <a:pt x="2135" y="1884"/>
                      </a:lnTo>
                      <a:lnTo>
                        <a:pt x="2051" y="1884"/>
                      </a:lnTo>
                      <a:lnTo>
                        <a:pt x="1946" y="2009"/>
                      </a:lnTo>
                      <a:lnTo>
                        <a:pt x="1884" y="2051"/>
                      </a:lnTo>
                      <a:lnTo>
                        <a:pt x="1884" y="2135"/>
                      </a:lnTo>
                      <a:lnTo>
                        <a:pt x="1946" y="2156"/>
                      </a:lnTo>
                      <a:lnTo>
                        <a:pt x="1905" y="2218"/>
                      </a:lnTo>
                      <a:lnTo>
                        <a:pt x="1842" y="2323"/>
                      </a:lnTo>
                      <a:lnTo>
                        <a:pt x="1716" y="2323"/>
                      </a:lnTo>
                      <a:lnTo>
                        <a:pt x="1632" y="2365"/>
                      </a:lnTo>
                      <a:lnTo>
                        <a:pt x="1612" y="2449"/>
                      </a:lnTo>
                      <a:lnTo>
                        <a:pt x="1507" y="2470"/>
                      </a:lnTo>
                      <a:lnTo>
                        <a:pt x="1465" y="2553"/>
                      </a:lnTo>
                      <a:lnTo>
                        <a:pt x="1423" y="2721"/>
                      </a:lnTo>
                      <a:lnTo>
                        <a:pt x="1465" y="2742"/>
                      </a:lnTo>
                      <a:lnTo>
                        <a:pt x="1528" y="2742"/>
                      </a:lnTo>
                      <a:lnTo>
                        <a:pt x="1465" y="2825"/>
                      </a:lnTo>
                      <a:lnTo>
                        <a:pt x="1277" y="2825"/>
                      </a:lnTo>
                      <a:lnTo>
                        <a:pt x="1214" y="2867"/>
                      </a:lnTo>
                      <a:lnTo>
                        <a:pt x="1193" y="3034"/>
                      </a:lnTo>
                      <a:lnTo>
                        <a:pt x="1214" y="3097"/>
                      </a:lnTo>
                      <a:lnTo>
                        <a:pt x="1277" y="3097"/>
                      </a:lnTo>
                      <a:lnTo>
                        <a:pt x="1360" y="3076"/>
                      </a:lnTo>
                      <a:lnTo>
                        <a:pt x="1381" y="3139"/>
                      </a:lnTo>
                      <a:lnTo>
                        <a:pt x="1360" y="3181"/>
                      </a:lnTo>
                      <a:lnTo>
                        <a:pt x="1360" y="3286"/>
                      </a:lnTo>
                      <a:lnTo>
                        <a:pt x="1277" y="3348"/>
                      </a:lnTo>
                      <a:lnTo>
                        <a:pt x="1193" y="3306"/>
                      </a:lnTo>
                      <a:lnTo>
                        <a:pt x="1068" y="3286"/>
                      </a:lnTo>
                      <a:lnTo>
                        <a:pt x="942" y="3348"/>
                      </a:lnTo>
                      <a:lnTo>
                        <a:pt x="900" y="3411"/>
                      </a:lnTo>
                      <a:lnTo>
                        <a:pt x="900" y="3495"/>
                      </a:lnTo>
                      <a:lnTo>
                        <a:pt x="858" y="3599"/>
                      </a:lnTo>
                      <a:lnTo>
                        <a:pt x="754" y="3683"/>
                      </a:lnTo>
                      <a:lnTo>
                        <a:pt x="670" y="3620"/>
                      </a:lnTo>
                      <a:lnTo>
                        <a:pt x="628" y="3558"/>
                      </a:lnTo>
                      <a:lnTo>
                        <a:pt x="586" y="3474"/>
                      </a:lnTo>
                      <a:lnTo>
                        <a:pt x="544" y="3495"/>
                      </a:lnTo>
                      <a:lnTo>
                        <a:pt x="524" y="3662"/>
                      </a:lnTo>
                      <a:lnTo>
                        <a:pt x="544" y="3788"/>
                      </a:lnTo>
                      <a:lnTo>
                        <a:pt x="649" y="3871"/>
                      </a:lnTo>
                      <a:lnTo>
                        <a:pt x="733" y="3830"/>
                      </a:lnTo>
                      <a:lnTo>
                        <a:pt x="754" y="3871"/>
                      </a:lnTo>
                      <a:lnTo>
                        <a:pt x="754" y="3934"/>
                      </a:lnTo>
                      <a:lnTo>
                        <a:pt x="691" y="4081"/>
                      </a:lnTo>
                      <a:lnTo>
                        <a:pt x="733" y="4122"/>
                      </a:lnTo>
                      <a:lnTo>
                        <a:pt x="796" y="4143"/>
                      </a:lnTo>
                      <a:lnTo>
                        <a:pt x="858" y="4081"/>
                      </a:lnTo>
                      <a:lnTo>
                        <a:pt x="900" y="4081"/>
                      </a:lnTo>
                      <a:lnTo>
                        <a:pt x="963" y="4102"/>
                      </a:lnTo>
                      <a:lnTo>
                        <a:pt x="1068" y="4102"/>
                      </a:lnTo>
                      <a:lnTo>
                        <a:pt x="1151" y="4039"/>
                      </a:lnTo>
                      <a:lnTo>
                        <a:pt x="1172" y="4081"/>
                      </a:lnTo>
                      <a:lnTo>
                        <a:pt x="1109" y="4143"/>
                      </a:lnTo>
                      <a:lnTo>
                        <a:pt x="1047" y="4185"/>
                      </a:lnTo>
                      <a:lnTo>
                        <a:pt x="900" y="4185"/>
                      </a:lnTo>
                      <a:lnTo>
                        <a:pt x="858" y="4248"/>
                      </a:lnTo>
                      <a:lnTo>
                        <a:pt x="775" y="4227"/>
                      </a:lnTo>
                      <a:lnTo>
                        <a:pt x="733" y="4311"/>
                      </a:lnTo>
                      <a:lnTo>
                        <a:pt x="754" y="4436"/>
                      </a:lnTo>
                      <a:lnTo>
                        <a:pt x="837" y="4499"/>
                      </a:lnTo>
                      <a:lnTo>
                        <a:pt x="900" y="4520"/>
                      </a:lnTo>
                      <a:lnTo>
                        <a:pt x="984" y="4499"/>
                      </a:lnTo>
                      <a:lnTo>
                        <a:pt x="1005" y="4520"/>
                      </a:lnTo>
                      <a:lnTo>
                        <a:pt x="984" y="4562"/>
                      </a:lnTo>
                      <a:lnTo>
                        <a:pt x="858" y="4625"/>
                      </a:lnTo>
                      <a:lnTo>
                        <a:pt x="733" y="4625"/>
                      </a:lnTo>
                      <a:lnTo>
                        <a:pt x="649" y="4666"/>
                      </a:lnTo>
                      <a:lnTo>
                        <a:pt x="649" y="4729"/>
                      </a:lnTo>
                      <a:lnTo>
                        <a:pt x="691" y="4771"/>
                      </a:lnTo>
                      <a:lnTo>
                        <a:pt x="796" y="4750"/>
                      </a:lnTo>
                      <a:lnTo>
                        <a:pt x="900" y="4750"/>
                      </a:lnTo>
                      <a:lnTo>
                        <a:pt x="900" y="4813"/>
                      </a:lnTo>
                      <a:lnTo>
                        <a:pt x="837" y="4834"/>
                      </a:lnTo>
                      <a:lnTo>
                        <a:pt x="733" y="4855"/>
                      </a:lnTo>
                      <a:lnTo>
                        <a:pt x="733" y="4897"/>
                      </a:lnTo>
                      <a:lnTo>
                        <a:pt x="754" y="4938"/>
                      </a:lnTo>
                      <a:lnTo>
                        <a:pt x="879" y="4959"/>
                      </a:lnTo>
                      <a:lnTo>
                        <a:pt x="984" y="5043"/>
                      </a:lnTo>
                      <a:lnTo>
                        <a:pt x="984" y="5085"/>
                      </a:lnTo>
                      <a:lnTo>
                        <a:pt x="858" y="5085"/>
                      </a:lnTo>
                      <a:lnTo>
                        <a:pt x="754" y="5043"/>
                      </a:lnTo>
                      <a:lnTo>
                        <a:pt x="649" y="5043"/>
                      </a:lnTo>
                      <a:lnTo>
                        <a:pt x="565" y="5085"/>
                      </a:lnTo>
                      <a:lnTo>
                        <a:pt x="544" y="5169"/>
                      </a:lnTo>
                      <a:lnTo>
                        <a:pt x="482" y="5210"/>
                      </a:lnTo>
                      <a:lnTo>
                        <a:pt x="482" y="5273"/>
                      </a:lnTo>
                      <a:lnTo>
                        <a:pt x="544" y="5315"/>
                      </a:lnTo>
                      <a:lnTo>
                        <a:pt x="524" y="5378"/>
                      </a:lnTo>
                      <a:lnTo>
                        <a:pt x="461" y="5399"/>
                      </a:lnTo>
                      <a:lnTo>
                        <a:pt x="419" y="5399"/>
                      </a:lnTo>
                      <a:lnTo>
                        <a:pt x="335" y="5483"/>
                      </a:lnTo>
                      <a:lnTo>
                        <a:pt x="314" y="5566"/>
                      </a:lnTo>
                      <a:lnTo>
                        <a:pt x="335" y="5608"/>
                      </a:lnTo>
                      <a:lnTo>
                        <a:pt x="314" y="5671"/>
                      </a:lnTo>
                      <a:lnTo>
                        <a:pt x="210" y="5692"/>
                      </a:lnTo>
                      <a:lnTo>
                        <a:pt x="210" y="5713"/>
                      </a:lnTo>
                      <a:lnTo>
                        <a:pt x="335" y="5838"/>
                      </a:lnTo>
                      <a:lnTo>
                        <a:pt x="440" y="5901"/>
                      </a:lnTo>
                      <a:lnTo>
                        <a:pt x="482" y="5880"/>
                      </a:lnTo>
                      <a:lnTo>
                        <a:pt x="524" y="5796"/>
                      </a:lnTo>
                      <a:lnTo>
                        <a:pt x="586" y="5734"/>
                      </a:lnTo>
                      <a:lnTo>
                        <a:pt x="754" y="5629"/>
                      </a:lnTo>
                      <a:lnTo>
                        <a:pt x="858" y="5587"/>
                      </a:lnTo>
                      <a:lnTo>
                        <a:pt x="858" y="5629"/>
                      </a:lnTo>
                      <a:lnTo>
                        <a:pt x="837" y="5629"/>
                      </a:lnTo>
                      <a:lnTo>
                        <a:pt x="796" y="5713"/>
                      </a:lnTo>
                      <a:lnTo>
                        <a:pt x="649" y="5817"/>
                      </a:lnTo>
                      <a:lnTo>
                        <a:pt x="586" y="5922"/>
                      </a:lnTo>
                      <a:lnTo>
                        <a:pt x="565" y="6027"/>
                      </a:lnTo>
                      <a:lnTo>
                        <a:pt x="586" y="6131"/>
                      </a:lnTo>
                      <a:lnTo>
                        <a:pt x="565" y="6194"/>
                      </a:lnTo>
                      <a:lnTo>
                        <a:pt x="565" y="6236"/>
                      </a:lnTo>
                      <a:lnTo>
                        <a:pt x="754" y="6236"/>
                      </a:lnTo>
                      <a:lnTo>
                        <a:pt x="837" y="6194"/>
                      </a:lnTo>
                      <a:lnTo>
                        <a:pt x="837" y="6257"/>
                      </a:lnTo>
                      <a:lnTo>
                        <a:pt x="775" y="6299"/>
                      </a:lnTo>
                      <a:lnTo>
                        <a:pt x="586" y="6299"/>
                      </a:lnTo>
                      <a:lnTo>
                        <a:pt x="524" y="6340"/>
                      </a:lnTo>
                      <a:lnTo>
                        <a:pt x="356" y="6445"/>
                      </a:lnTo>
                      <a:lnTo>
                        <a:pt x="356" y="6571"/>
                      </a:lnTo>
                      <a:lnTo>
                        <a:pt x="335" y="6654"/>
                      </a:lnTo>
                      <a:lnTo>
                        <a:pt x="356" y="6759"/>
                      </a:lnTo>
                      <a:lnTo>
                        <a:pt x="461" y="6759"/>
                      </a:lnTo>
                      <a:lnTo>
                        <a:pt x="524" y="6822"/>
                      </a:lnTo>
                      <a:lnTo>
                        <a:pt x="482" y="6863"/>
                      </a:lnTo>
                      <a:lnTo>
                        <a:pt x="377" y="6863"/>
                      </a:lnTo>
                      <a:lnTo>
                        <a:pt x="252" y="6884"/>
                      </a:lnTo>
                      <a:lnTo>
                        <a:pt x="147" y="7052"/>
                      </a:lnTo>
                      <a:lnTo>
                        <a:pt x="147" y="7177"/>
                      </a:lnTo>
                      <a:lnTo>
                        <a:pt x="210" y="7240"/>
                      </a:lnTo>
                      <a:lnTo>
                        <a:pt x="272" y="7198"/>
                      </a:lnTo>
                      <a:lnTo>
                        <a:pt x="440" y="7135"/>
                      </a:lnTo>
                      <a:lnTo>
                        <a:pt x="461" y="7177"/>
                      </a:lnTo>
                      <a:lnTo>
                        <a:pt x="356" y="7261"/>
                      </a:lnTo>
                      <a:lnTo>
                        <a:pt x="335" y="7366"/>
                      </a:lnTo>
                      <a:lnTo>
                        <a:pt x="377" y="7366"/>
                      </a:lnTo>
                      <a:lnTo>
                        <a:pt x="461" y="7282"/>
                      </a:lnTo>
                      <a:lnTo>
                        <a:pt x="544" y="7261"/>
                      </a:lnTo>
                      <a:lnTo>
                        <a:pt x="565" y="7303"/>
                      </a:lnTo>
                      <a:lnTo>
                        <a:pt x="482" y="7387"/>
                      </a:lnTo>
                      <a:lnTo>
                        <a:pt x="461" y="7470"/>
                      </a:lnTo>
                      <a:lnTo>
                        <a:pt x="544" y="7554"/>
                      </a:lnTo>
                      <a:lnTo>
                        <a:pt x="649" y="7554"/>
                      </a:lnTo>
                      <a:lnTo>
                        <a:pt x="565" y="7575"/>
                      </a:lnTo>
                      <a:lnTo>
                        <a:pt x="482" y="7575"/>
                      </a:lnTo>
                      <a:lnTo>
                        <a:pt x="419" y="7659"/>
                      </a:lnTo>
                      <a:lnTo>
                        <a:pt x="419" y="7721"/>
                      </a:lnTo>
                      <a:lnTo>
                        <a:pt x="461" y="7826"/>
                      </a:lnTo>
                      <a:lnTo>
                        <a:pt x="419" y="7889"/>
                      </a:lnTo>
                      <a:lnTo>
                        <a:pt x="356" y="7868"/>
                      </a:lnTo>
                      <a:lnTo>
                        <a:pt x="252" y="7889"/>
                      </a:lnTo>
                      <a:lnTo>
                        <a:pt x="168" y="7826"/>
                      </a:lnTo>
                      <a:lnTo>
                        <a:pt x="105" y="7826"/>
                      </a:lnTo>
                      <a:lnTo>
                        <a:pt x="0" y="7972"/>
                      </a:lnTo>
                      <a:lnTo>
                        <a:pt x="0" y="8077"/>
                      </a:lnTo>
                      <a:lnTo>
                        <a:pt x="168" y="8265"/>
                      </a:lnTo>
                      <a:lnTo>
                        <a:pt x="147" y="8391"/>
                      </a:lnTo>
                      <a:lnTo>
                        <a:pt x="168" y="8496"/>
                      </a:lnTo>
                      <a:lnTo>
                        <a:pt x="335" y="8621"/>
                      </a:lnTo>
                      <a:lnTo>
                        <a:pt x="335" y="8705"/>
                      </a:lnTo>
                      <a:lnTo>
                        <a:pt x="482" y="8830"/>
                      </a:lnTo>
                      <a:lnTo>
                        <a:pt x="586" y="8872"/>
                      </a:lnTo>
                      <a:lnTo>
                        <a:pt x="649" y="8851"/>
                      </a:lnTo>
                      <a:lnTo>
                        <a:pt x="733" y="8830"/>
                      </a:lnTo>
                      <a:lnTo>
                        <a:pt x="837" y="8663"/>
                      </a:lnTo>
                      <a:lnTo>
                        <a:pt x="796" y="8516"/>
                      </a:lnTo>
                      <a:lnTo>
                        <a:pt x="837" y="8412"/>
                      </a:lnTo>
                      <a:lnTo>
                        <a:pt x="900" y="8307"/>
                      </a:lnTo>
                      <a:lnTo>
                        <a:pt x="858" y="8433"/>
                      </a:lnTo>
                      <a:lnTo>
                        <a:pt x="858" y="8516"/>
                      </a:lnTo>
                      <a:lnTo>
                        <a:pt x="900" y="8600"/>
                      </a:lnTo>
                      <a:lnTo>
                        <a:pt x="963" y="8747"/>
                      </a:lnTo>
                      <a:lnTo>
                        <a:pt x="1047" y="8788"/>
                      </a:lnTo>
                      <a:lnTo>
                        <a:pt x="1109" y="8726"/>
                      </a:lnTo>
                      <a:lnTo>
                        <a:pt x="1109" y="8642"/>
                      </a:lnTo>
                      <a:lnTo>
                        <a:pt x="1172" y="8537"/>
                      </a:lnTo>
                      <a:lnTo>
                        <a:pt x="1193" y="8600"/>
                      </a:lnTo>
                      <a:lnTo>
                        <a:pt x="1172" y="8642"/>
                      </a:lnTo>
                      <a:lnTo>
                        <a:pt x="1172" y="8747"/>
                      </a:lnTo>
                      <a:lnTo>
                        <a:pt x="1277" y="8935"/>
                      </a:lnTo>
                      <a:lnTo>
                        <a:pt x="1402" y="9019"/>
                      </a:lnTo>
                      <a:lnTo>
                        <a:pt x="1507" y="9019"/>
                      </a:lnTo>
                      <a:lnTo>
                        <a:pt x="1591" y="8956"/>
                      </a:lnTo>
                      <a:lnTo>
                        <a:pt x="1632" y="8998"/>
                      </a:lnTo>
                      <a:lnTo>
                        <a:pt x="1612" y="9040"/>
                      </a:lnTo>
                      <a:lnTo>
                        <a:pt x="1570" y="9040"/>
                      </a:lnTo>
                      <a:lnTo>
                        <a:pt x="1528" y="9123"/>
                      </a:lnTo>
                      <a:lnTo>
                        <a:pt x="1444" y="9165"/>
                      </a:lnTo>
                      <a:lnTo>
                        <a:pt x="1423" y="9249"/>
                      </a:lnTo>
                      <a:lnTo>
                        <a:pt x="1528" y="9332"/>
                      </a:lnTo>
                      <a:lnTo>
                        <a:pt x="1528" y="9416"/>
                      </a:lnTo>
                      <a:lnTo>
                        <a:pt x="1444" y="9416"/>
                      </a:lnTo>
                      <a:lnTo>
                        <a:pt x="1381" y="9374"/>
                      </a:lnTo>
                      <a:lnTo>
                        <a:pt x="1381" y="9458"/>
                      </a:lnTo>
                      <a:lnTo>
                        <a:pt x="1423" y="9521"/>
                      </a:lnTo>
                      <a:lnTo>
                        <a:pt x="1612" y="9542"/>
                      </a:lnTo>
                      <a:lnTo>
                        <a:pt x="1716" y="9584"/>
                      </a:lnTo>
                      <a:lnTo>
                        <a:pt x="1821" y="9563"/>
                      </a:lnTo>
                      <a:lnTo>
                        <a:pt x="1967" y="9604"/>
                      </a:lnTo>
                      <a:lnTo>
                        <a:pt x="1967" y="9521"/>
                      </a:lnTo>
                      <a:lnTo>
                        <a:pt x="2051" y="9542"/>
                      </a:lnTo>
                      <a:lnTo>
                        <a:pt x="2072" y="9625"/>
                      </a:lnTo>
                      <a:lnTo>
                        <a:pt x="2135" y="9772"/>
                      </a:lnTo>
                      <a:lnTo>
                        <a:pt x="2218" y="9856"/>
                      </a:lnTo>
                      <a:lnTo>
                        <a:pt x="2281" y="9856"/>
                      </a:lnTo>
                      <a:lnTo>
                        <a:pt x="2365" y="9751"/>
                      </a:lnTo>
                      <a:lnTo>
                        <a:pt x="2344" y="9625"/>
                      </a:lnTo>
                      <a:lnTo>
                        <a:pt x="2177" y="9542"/>
                      </a:lnTo>
                      <a:lnTo>
                        <a:pt x="2135" y="9521"/>
                      </a:lnTo>
                      <a:lnTo>
                        <a:pt x="2177" y="9479"/>
                      </a:lnTo>
                      <a:lnTo>
                        <a:pt x="2260" y="9521"/>
                      </a:lnTo>
                      <a:lnTo>
                        <a:pt x="2365" y="9584"/>
                      </a:lnTo>
                      <a:lnTo>
                        <a:pt x="2428" y="9667"/>
                      </a:lnTo>
                      <a:lnTo>
                        <a:pt x="2469" y="9772"/>
                      </a:lnTo>
                      <a:lnTo>
                        <a:pt x="2532" y="9772"/>
                      </a:lnTo>
                      <a:lnTo>
                        <a:pt x="2553" y="9667"/>
                      </a:lnTo>
                      <a:lnTo>
                        <a:pt x="2595" y="9646"/>
                      </a:lnTo>
                      <a:lnTo>
                        <a:pt x="2679" y="9751"/>
                      </a:lnTo>
                      <a:lnTo>
                        <a:pt x="2804" y="9793"/>
                      </a:lnTo>
                      <a:lnTo>
                        <a:pt x="2888" y="9793"/>
                      </a:lnTo>
                      <a:lnTo>
                        <a:pt x="2888" y="9730"/>
                      </a:lnTo>
                      <a:lnTo>
                        <a:pt x="2783" y="9646"/>
                      </a:lnTo>
                      <a:lnTo>
                        <a:pt x="2783" y="9584"/>
                      </a:lnTo>
                      <a:lnTo>
                        <a:pt x="2846" y="9563"/>
                      </a:lnTo>
                      <a:lnTo>
                        <a:pt x="2951" y="9604"/>
                      </a:lnTo>
                      <a:lnTo>
                        <a:pt x="2993" y="9667"/>
                      </a:lnTo>
                      <a:lnTo>
                        <a:pt x="3013" y="9667"/>
                      </a:lnTo>
                      <a:lnTo>
                        <a:pt x="3055" y="9772"/>
                      </a:lnTo>
                      <a:lnTo>
                        <a:pt x="3118" y="9814"/>
                      </a:lnTo>
                      <a:lnTo>
                        <a:pt x="3181" y="9793"/>
                      </a:lnTo>
                      <a:lnTo>
                        <a:pt x="3202" y="9688"/>
                      </a:lnTo>
                      <a:lnTo>
                        <a:pt x="3160" y="9604"/>
                      </a:lnTo>
                      <a:lnTo>
                        <a:pt x="3076" y="9604"/>
                      </a:lnTo>
                      <a:lnTo>
                        <a:pt x="3013" y="9563"/>
                      </a:lnTo>
                      <a:lnTo>
                        <a:pt x="3055" y="9500"/>
                      </a:lnTo>
                      <a:lnTo>
                        <a:pt x="3097" y="9542"/>
                      </a:lnTo>
                      <a:lnTo>
                        <a:pt x="3160" y="9542"/>
                      </a:lnTo>
                      <a:lnTo>
                        <a:pt x="3223" y="9437"/>
                      </a:lnTo>
                      <a:lnTo>
                        <a:pt x="3265" y="9353"/>
                      </a:lnTo>
                      <a:lnTo>
                        <a:pt x="3265" y="9312"/>
                      </a:lnTo>
                      <a:lnTo>
                        <a:pt x="3118" y="9207"/>
                      </a:lnTo>
                      <a:lnTo>
                        <a:pt x="3055" y="9228"/>
                      </a:lnTo>
                      <a:lnTo>
                        <a:pt x="2951" y="9207"/>
                      </a:lnTo>
                      <a:lnTo>
                        <a:pt x="2867" y="9040"/>
                      </a:lnTo>
                      <a:lnTo>
                        <a:pt x="2762" y="9040"/>
                      </a:lnTo>
                      <a:lnTo>
                        <a:pt x="2574" y="8872"/>
                      </a:lnTo>
                      <a:lnTo>
                        <a:pt x="2490" y="8788"/>
                      </a:lnTo>
                      <a:lnTo>
                        <a:pt x="2365" y="8788"/>
                      </a:lnTo>
                      <a:lnTo>
                        <a:pt x="2239" y="8516"/>
                      </a:lnTo>
                      <a:lnTo>
                        <a:pt x="2030" y="8286"/>
                      </a:lnTo>
                      <a:lnTo>
                        <a:pt x="1946" y="8014"/>
                      </a:lnTo>
                      <a:lnTo>
                        <a:pt x="1842" y="7847"/>
                      </a:lnTo>
                      <a:lnTo>
                        <a:pt x="1842" y="7554"/>
                      </a:lnTo>
                      <a:lnTo>
                        <a:pt x="1758" y="7387"/>
                      </a:lnTo>
                      <a:lnTo>
                        <a:pt x="1716" y="7073"/>
                      </a:lnTo>
                      <a:lnTo>
                        <a:pt x="1695" y="7010"/>
                      </a:lnTo>
                      <a:lnTo>
                        <a:pt x="1737" y="6905"/>
                      </a:lnTo>
                      <a:lnTo>
                        <a:pt x="1737" y="6822"/>
                      </a:lnTo>
                      <a:lnTo>
                        <a:pt x="1632" y="6801"/>
                      </a:lnTo>
                      <a:lnTo>
                        <a:pt x="1549" y="6843"/>
                      </a:lnTo>
                      <a:lnTo>
                        <a:pt x="1486" y="6801"/>
                      </a:lnTo>
                      <a:lnTo>
                        <a:pt x="1507" y="6759"/>
                      </a:lnTo>
                      <a:lnTo>
                        <a:pt x="1653" y="6759"/>
                      </a:lnTo>
                      <a:lnTo>
                        <a:pt x="1800" y="6696"/>
                      </a:lnTo>
                      <a:lnTo>
                        <a:pt x="1821" y="6487"/>
                      </a:lnTo>
                      <a:lnTo>
                        <a:pt x="1800" y="6382"/>
                      </a:lnTo>
                      <a:lnTo>
                        <a:pt x="1695" y="6403"/>
                      </a:lnTo>
                      <a:lnTo>
                        <a:pt x="1591" y="6424"/>
                      </a:lnTo>
                      <a:lnTo>
                        <a:pt x="1632" y="6382"/>
                      </a:lnTo>
                      <a:lnTo>
                        <a:pt x="1800" y="6319"/>
                      </a:lnTo>
                      <a:lnTo>
                        <a:pt x="1821" y="6236"/>
                      </a:lnTo>
                      <a:lnTo>
                        <a:pt x="1779" y="6194"/>
                      </a:lnTo>
                      <a:lnTo>
                        <a:pt x="1570" y="6194"/>
                      </a:lnTo>
                      <a:lnTo>
                        <a:pt x="1423" y="6173"/>
                      </a:lnTo>
                      <a:lnTo>
                        <a:pt x="1423" y="6110"/>
                      </a:lnTo>
                      <a:lnTo>
                        <a:pt x="1507" y="6068"/>
                      </a:lnTo>
                      <a:lnTo>
                        <a:pt x="1465" y="6006"/>
                      </a:lnTo>
                      <a:lnTo>
                        <a:pt x="1465" y="5922"/>
                      </a:lnTo>
                      <a:lnTo>
                        <a:pt x="1507" y="5964"/>
                      </a:lnTo>
                      <a:lnTo>
                        <a:pt x="1570" y="6068"/>
                      </a:lnTo>
                      <a:lnTo>
                        <a:pt x="1674" y="6110"/>
                      </a:lnTo>
                      <a:lnTo>
                        <a:pt x="1821" y="6110"/>
                      </a:lnTo>
                      <a:lnTo>
                        <a:pt x="1842" y="6068"/>
                      </a:lnTo>
                      <a:lnTo>
                        <a:pt x="1925" y="6027"/>
                      </a:lnTo>
                      <a:lnTo>
                        <a:pt x="1988" y="5901"/>
                      </a:lnTo>
                      <a:lnTo>
                        <a:pt x="1988" y="5775"/>
                      </a:lnTo>
                      <a:lnTo>
                        <a:pt x="2051" y="5650"/>
                      </a:lnTo>
                      <a:lnTo>
                        <a:pt x="2093" y="5545"/>
                      </a:lnTo>
                      <a:lnTo>
                        <a:pt x="2009" y="5462"/>
                      </a:lnTo>
                      <a:lnTo>
                        <a:pt x="1946" y="5336"/>
                      </a:lnTo>
                      <a:lnTo>
                        <a:pt x="1842" y="5294"/>
                      </a:lnTo>
                      <a:lnTo>
                        <a:pt x="1779" y="5294"/>
                      </a:lnTo>
                      <a:lnTo>
                        <a:pt x="1716" y="5252"/>
                      </a:lnTo>
                      <a:lnTo>
                        <a:pt x="1800" y="5231"/>
                      </a:lnTo>
                      <a:lnTo>
                        <a:pt x="1884" y="5252"/>
                      </a:lnTo>
                      <a:lnTo>
                        <a:pt x="1946" y="5231"/>
                      </a:lnTo>
                      <a:lnTo>
                        <a:pt x="2009" y="5294"/>
                      </a:lnTo>
                      <a:lnTo>
                        <a:pt x="2009" y="5378"/>
                      </a:lnTo>
                      <a:lnTo>
                        <a:pt x="2051" y="5399"/>
                      </a:lnTo>
                      <a:lnTo>
                        <a:pt x="2114" y="5336"/>
                      </a:lnTo>
                      <a:lnTo>
                        <a:pt x="2051" y="5148"/>
                      </a:lnTo>
                      <a:lnTo>
                        <a:pt x="1925" y="4980"/>
                      </a:lnTo>
                      <a:lnTo>
                        <a:pt x="1821" y="4834"/>
                      </a:lnTo>
                      <a:lnTo>
                        <a:pt x="1842" y="4771"/>
                      </a:lnTo>
                      <a:lnTo>
                        <a:pt x="1925" y="4855"/>
                      </a:lnTo>
                      <a:lnTo>
                        <a:pt x="1946" y="4938"/>
                      </a:lnTo>
                      <a:lnTo>
                        <a:pt x="2051" y="4980"/>
                      </a:lnTo>
                      <a:lnTo>
                        <a:pt x="2156" y="5022"/>
                      </a:lnTo>
                      <a:lnTo>
                        <a:pt x="2197" y="4938"/>
                      </a:lnTo>
                      <a:lnTo>
                        <a:pt x="2197" y="4855"/>
                      </a:lnTo>
                      <a:lnTo>
                        <a:pt x="2135" y="4813"/>
                      </a:lnTo>
                      <a:lnTo>
                        <a:pt x="2135" y="4729"/>
                      </a:lnTo>
                      <a:lnTo>
                        <a:pt x="2218" y="4625"/>
                      </a:lnTo>
                      <a:lnTo>
                        <a:pt x="2218" y="4520"/>
                      </a:lnTo>
                      <a:lnTo>
                        <a:pt x="2135" y="4415"/>
                      </a:lnTo>
                      <a:lnTo>
                        <a:pt x="2009" y="4248"/>
                      </a:lnTo>
                      <a:lnTo>
                        <a:pt x="2093" y="4248"/>
                      </a:lnTo>
                      <a:lnTo>
                        <a:pt x="2197" y="4332"/>
                      </a:lnTo>
                      <a:lnTo>
                        <a:pt x="2260" y="4311"/>
                      </a:lnTo>
                      <a:lnTo>
                        <a:pt x="2323" y="4185"/>
                      </a:lnTo>
                      <a:lnTo>
                        <a:pt x="2302" y="4143"/>
                      </a:lnTo>
                      <a:lnTo>
                        <a:pt x="2218" y="4143"/>
                      </a:lnTo>
                      <a:lnTo>
                        <a:pt x="2218" y="3997"/>
                      </a:lnTo>
                      <a:lnTo>
                        <a:pt x="2302" y="3976"/>
                      </a:lnTo>
                      <a:lnTo>
                        <a:pt x="2407" y="4039"/>
                      </a:lnTo>
                      <a:lnTo>
                        <a:pt x="2553" y="4102"/>
                      </a:lnTo>
                      <a:lnTo>
                        <a:pt x="2616" y="4018"/>
                      </a:lnTo>
                      <a:lnTo>
                        <a:pt x="2532" y="3976"/>
                      </a:lnTo>
                      <a:lnTo>
                        <a:pt x="2532" y="3913"/>
                      </a:lnTo>
                      <a:lnTo>
                        <a:pt x="2616" y="3913"/>
                      </a:lnTo>
                      <a:lnTo>
                        <a:pt x="2679" y="3934"/>
                      </a:lnTo>
                      <a:lnTo>
                        <a:pt x="2762" y="3871"/>
                      </a:lnTo>
                      <a:lnTo>
                        <a:pt x="2762" y="3767"/>
                      </a:lnTo>
                      <a:lnTo>
                        <a:pt x="2741" y="3704"/>
                      </a:lnTo>
                      <a:lnTo>
                        <a:pt x="2762" y="3662"/>
                      </a:lnTo>
                      <a:lnTo>
                        <a:pt x="2930" y="3578"/>
                      </a:lnTo>
                      <a:lnTo>
                        <a:pt x="2951" y="3495"/>
                      </a:lnTo>
                      <a:lnTo>
                        <a:pt x="2846" y="3453"/>
                      </a:lnTo>
                      <a:lnTo>
                        <a:pt x="2783" y="3369"/>
                      </a:lnTo>
                      <a:lnTo>
                        <a:pt x="2846" y="3265"/>
                      </a:lnTo>
                      <a:lnTo>
                        <a:pt x="2888" y="3369"/>
                      </a:lnTo>
                      <a:lnTo>
                        <a:pt x="2972" y="3306"/>
                      </a:lnTo>
                      <a:lnTo>
                        <a:pt x="3139" y="3097"/>
                      </a:lnTo>
                      <a:lnTo>
                        <a:pt x="3181" y="2972"/>
                      </a:lnTo>
                      <a:lnTo>
                        <a:pt x="3265" y="2930"/>
                      </a:lnTo>
                      <a:lnTo>
                        <a:pt x="3285" y="2783"/>
                      </a:lnTo>
                      <a:lnTo>
                        <a:pt x="3453" y="2679"/>
                      </a:lnTo>
                      <a:lnTo>
                        <a:pt x="3516" y="2532"/>
                      </a:lnTo>
                      <a:lnTo>
                        <a:pt x="3599" y="2323"/>
                      </a:lnTo>
                      <a:lnTo>
                        <a:pt x="3683" y="2323"/>
                      </a:lnTo>
                      <a:lnTo>
                        <a:pt x="3892" y="2156"/>
                      </a:lnTo>
                      <a:lnTo>
                        <a:pt x="4122" y="1905"/>
                      </a:lnTo>
                      <a:lnTo>
                        <a:pt x="4311" y="1737"/>
                      </a:lnTo>
                      <a:lnTo>
                        <a:pt x="4394" y="1737"/>
                      </a:lnTo>
                      <a:lnTo>
                        <a:pt x="4541" y="1612"/>
                      </a:lnTo>
                      <a:lnTo>
                        <a:pt x="4729" y="1570"/>
                      </a:lnTo>
                      <a:lnTo>
                        <a:pt x="4834" y="1486"/>
                      </a:lnTo>
                      <a:lnTo>
                        <a:pt x="4980" y="1277"/>
                      </a:lnTo>
                      <a:lnTo>
                        <a:pt x="5064" y="1214"/>
                      </a:lnTo>
                      <a:lnTo>
                        <a:pt x="5127" y="1214"/>
                      </a:lnTo>
                      <a:lnTo>
                        <a:pt x="5190" y="1193"/>
                      </a:lnTo>
                      <a:lnTo>
                        <a:pt x="5190" y="1109"/>
                      </a:lnTo>
                      <a:lnTo>
                        <a:pt x="5169" y="1068"/>
                      </a:lnTo>
                      <a:lnTo>
                        <a:pt x="5231" y="963"/>
                      </a:lnTo>
                      <a:lnTo>
                        <a:pt x="5190" y="858"/>
                      </a:lnTo>
                      <a:lnTo>
                        <a:pt x="5190" y="691"/>
                      </a:lnTo>
                      <a:lnTo>
                        <a:pt x="5169" y="670"/>
                      </a:lnTo>
                      <a:lnTo>
                        <a:pt x="5085" y="670"/>
                      </a:lnTo>
                      <a:lnTo>
                        <a:pt x="5085" y="524"/>
                      </a:lnTo>
                      <a:lnTo>
                        <a:pt x="5148" y="377"/>
                      </a:lnTo>
                      <a:lnTo>
                        <a:pt x="5127" y="335"/>
                      </a:lnTo>
                      <a:lnTo>
                        <a:pt x="5022" y="314"/>
                      </a:lnTo>
                      <a:lnTo>
                        <a:pt x="4959" y="252"/>
                      </a:lnTo>
                      <a:lnTo>
                        <a:pt x="4855" y="231"/>
                      </a:lnTo>
                      <a:lnTo>
                        <a:pt x="4813" y="147"/>
                      </a:lnTo>
                      <a:lnTo>
                        <a:pt x="4813" y="42"/>
                      </a:lnTo>
                      <a:lnTo>
                        <a:pt x="475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4"/>
                <p:cNvSpPr/>
                <p:nvPr/>
              </p:nvSpPr>
              <p:spPr>
                <a:xfrm>
                  <a:off x="4015475" y="1586100"/>
                  <a:ext cx="1901975" cy="1017450"/>
                </a:xfrm>
                <a:custGeom>
                  <a:avLst/>
                  <a:gdLst/>
                  <a:ahLst/>
                  <a:cxnLst/>
                  <a:rect l="l" t="t" r="r" b="b"/>
                  <a:pathLst>
                    <a:path w="76079" h="40698" extrusionOk="0">
                      <a:moveTo>
                        <a:pt x="27578" y="1"/>
                      </a:moveTo>
                      <a:lnTo>
                        <a:pt x="27431" y="126"/>
                      </a:lnTo>
                      <a:lnTo>
                        <a:pt x="27389" y="231"/>
                      </a:lnTo>
                      <a:lnTo>
                        <a:pt x="27285" y="273"/>
                      </a:lnTo>
                      <a:lnTo>
                        <a:pt x="27368" y="377"/>
                      </a:lnTo>
                      <a:lnTo>
                        <a:pt x="27264" y="482"/>
                      </a:lnTo>
                      <a:lnTo>
                        <a:pt x="27243" y="649"/>
                      </a:lnTo>
                      <a:lnTo>
                        <a:pt x="27285" y="796"/>
                      </a:lnTo>
                      <a:lnTo>
                        <a:pt x="27159" y="921"/>
                      </a:lnTo>
                      <a:lnTo>
                        <a:pt x="27138" y="1444"/>
                      </a:lnTo>
                      <a:lnTo>
                        <a:pt x="27264" y="1570"/>
                      </a:lnTo>
                      <a:lnTo>
                        <a:pt x="27264" y="1695"/>
                      </a:lnTo>
                      <a:lnTo>
                        <a:pt x="27159" y="1695"/>
                      </a:lnTo>
                      <a:lnTo>
                        <a:pt x="27180" y="1842"/>
                      </a:lnTo>
                      <a:lnTo>
                        <a:pt x="27285" y="1967"/>
                      </a:lnTo>
                      <a:lnTo>
                        <a:pt x="27389" y="1967"/>
                      </a:lnTo>
                      <a:lnTo>
                        <a:pt x="27536" y="2156"/>
                      </a:lnTo>
                      <a:lnTo>
                        <a:pt x="27682" y="2177"/>
                      </a:lnTo>
                      <a:lnTo>
                        <a:pt x="27536" y="2281"/>
                      </a:lnTo>
                      <a:lnTo>
                        <a:pt x="27578" y="2407"/>
                      </a:lnTo>
                      <a:lnTo>
                        <a:pt x="27578" y="2491"/>
                      </a:lnTo>
                      <a:lnTo>
                        <a:pt x="27787" y="2511"/>
                      </a:lnTo>
                      <a:lnTo>
                        <a:pt x="27912" y="2470"/>
                      </a:lnTo>
                      <a:lnTo>
                        <a:pt x="28101" y="2532"/>
                      </a:lnTo>
                      <a:lnTo>
                        <a:pt x="28289" y="2532"/>
                      </a:lnTo>
                      <a:lnTo>
                        <a:pt x="28331" y="2616"/>
                      </a:lnTo>
                      <a:lnTo>
                        <a:pt x="28226" y="2700"/>
                      </a:lnTo>
                      <a:lnTo>
                        <a:pt x="28122" y="2679"/>
                      </a:lnTo>
                      <a:lnTo>
                        <a:pt x="28059" y="2700"/>
                      </a:lnTo>
                      <a:lnTo>
                        <a:pt x="27933" y="2616"/>
                      </a:lnTo>
                      <a:lnTo>
                        <a:pt x="27661" y="2721"/>
                      </a:lnTo>
                      <a:lnTo>
                        <a:pt x="27578" y="2679"/>
                      </a:lnTo>
                      <a:lnTo>
                        <a:pt x="27473" y="2721"/>
                      </a:lnTo>
                      <a:lnTo>
                        <a:pt x="27368" y="2700"/>
                      </a:lnTo>
                      <a:lnTo>
                        <a:pt x="27264" y="2700"/>
                      </a:lnTo>
                      <a:lnTo>
                        <a:pt x="27201" y="2783"/>
                      </a:lnTo>
                      <a:lnTo>
                        <a:pt x="26950" y="2783"/>
                      </a:lnTo>
                      <a:lnTo>
                        <a:pt x="26887" y="2888"/>
                      </a:lnTo>
                      <a:lnTo>
                        <a:pt x="26908" y="2930"/>
                      </a:lnTo>
                      <a:lnTo>
                        <a:pt x="27034" y="2951"/>
                      </a:lnTo>
                      <a:lnTo>
                        <a:pt x="27054" y="3055"/>
                      </a:lnTo>
                      <a:lnTo>
                        <a:pt x="27201" y="3035"/>
                      </a:lnTo>
                      <a:lnTo>
                        <a:pt x="27264" y="3097"/>
                      </a:lnTo>
                      <a:lnTo>
                        <a:pt x="27410" y="3014"/>
                      </a:lnTo>
                      <a:lnTo>
                        <a:pt x="27515" y="3160"/>
                      </a:lnTo>
                      <a:lnTo>
                        <a:pt x="27661" y="3265"/>
                      </a:lnTo>
                      <a:lnTo>
                        <a:pt x="27787" y="3516"/>
                      </a:lnTo>
                      <a:lnTo>
                        <a:pt x="27682" y="3746"/>
                      </a:lnTo>
                      <a:lnTo>
                        <a:pt x="27410" y="4018"/>
                      </a:lnTo>
                      <a:lnTo>
                        <a:pt x="27515" y="3746"/>
                      </a:lnTo>
                      <a:lnTo>
                        <a:pt x="27431" y="3662"/>
                      </a:lnTo>
                      <a:lnTo>
                        <a:pt x="27431" y="3495"/>
                      </a:lnTo>
                      <a:lnTo>
                        <a:pt x="27243" y="3453"/>
                      </a:lnTo>
                      <a:lnTo>
                        <a:pt x="27180" y="3432"/>
                      </a:lnTo>
                      <a:lnTo>
                        <a:pt x="27180" y="3348"/>
                      </a:lnTo>
                      <a:lnTo>
                        <a:pt x="27117" y="3327"/>
                      </a:lnTo>
                      <a:lnTo>
                        <a:pt x="27013" y="3411"/>
                      </a:lnTo>
                      <a:lnTo>
                        <a:pt x="26845" y="3411"/>
                      </a:lnTo>
                      <a:lnTo>
                        <a:pt x="26720" y="3537"/>
                      </a:lnTo>
                      <a:lnTo>
                        <a:pt x="26845" y="3599"/>
                      </a:lnTo>
                      <a:lnTo>
                        <a:pt x="26803" y="3662"/>
                      </a:lnTo>
                      <a:lnTo>
                        <a:pt x="26657" y="3662"/>
                      </a:lnTo>
                      <a:lnTo>
                        <a:pt x="26741" y="3767"/>
                      </a:lnTo>
                      <a:lnTo>
                        <a:pt x="26720" y="3851"/>
                      </a:lnTo>
                      <a:lnTo>
                        <a:pt x="26552" y="3976"/>
                      </a:lnTo>
                      <a:lnTo>
                        <a:pt x="26531" y="3851"/>
                      </a:lnTo>
                      <a:lnTo>
                        <a:pt x="26490" y="3851"/>
                      </a:lnTo>
                      <a:lnTo>
                        <a:pt x="26406" y="3913"/>
                      </a:lnTo>
                      <a:lnTo>
                        <a:pt x="26448" y="4039"/>
                      </a:lnTo>
                      <a:lnTo>
                        <a:pt x="26406" y="4164"/>
                      </a:lnTo>
                      <a:lnTo>
                        <a:pt x="26301" y="4164"/>
                      </a:lnTo>
                      <a:lnTo>
                        <a:pt x="26280" y="3976"/>
                      </a:lnTo>
                      <a:lnTo>
                        <a:pt x="26176" y="3871"/>
                      </a:lnTo>
                      <a:lnTo>
                        <a:pt x="26134" y="3934"/>
                      </a:lnTo>
                      <a:lnTo>
                        <a:pt x="26176" y="4039"/>
                      </a:lnTo>
                      <a:lnTo>
                        <a:pt x="26071" y="4227"/>
                      </a:lnTo>
                      <a:lnTo>
                        <a:pt x="26008" y="4374"/>
                      </a:lnTo>
                      <a:lnTo>
                        <a:pt x="25883" y="4290"/>
                      </a:lnTo>
                      <a:lnTo>
                        <a:pt x="25883" y="4227"/>
                      </a:lnTo>
                      <a:lnTo>
                        <a:pt x="26008" y="3955"/>
                      </a:lnTo>
                      <a:lnTo>
                        <a:pt x="25966" y="3851"/>
                      </a:lnTo>
                      <a:lnTo>
                        <a:pt x="25820" y="3830"/>
                      </a:lnTo>
                      <a:lnTo>
                        <a:pt x="25506" y="3934"/>
                      </a:lnTo>
                      <a:lnTo>
                        <a:pt x="25401" y="3871"/>
                      </a:lnTo>
                      <a:lnTo>
                        <a:pt x="25255" y="4018"/>
                      </a:lnTo>
                      <a:lnTo>
                        <a:pt x="25150" y="3976"/>
                      </a:lnTo>
                      <a:lnTo>
                        <a:pt x="25046" y="3934"/>
                      </a:lnTo>
                      <a:lnTo>
                        <a:pt x="24878" y="3955"/>
                      </a:lnTo>
                      <a:lnTo>
                        <a:pt x="25025" y="4081"/>
                      </a:lnTo>
                      <a:lnTo>
                        <a:pt x="24941" y="4164"/>
                      </a:lnTo>
                      <a:lnTo>
                        <a:pt x="24920" y="4143"/>
                      </a:lnTo>
                      <a:lnTo>
                        <a:pt x="24878" y="4081"/>
                      </a:lnTo>
                      <a:lnTo>
                        <a:pt x="24837" y="4060"/>
                      </a:lnTo>
                      <a:lnTo>
                        <a:pt x="24774" y="4164"/>
                      </a:lnTo>
                      <a:lnTo>
                        <a:pt x="24732" y="4227"/>
                      </a:lnTo>
                      <a:lnTo>
                        <a:pt x="24732" y="4478"/>
                      </a:lnTo>
                      <a:lnTo>
                        <a:pt x="24816" y="4562"/>
                      </a:lnTo>
                      <a:lnTo>
                        <a:pt x="24941" y="4436"/>
                      </a:lnTo>
                      <a:lnTo>
                        <a:pt x="25025" y="4478"/>
                      </a:lnTo>
                      <a:lnTo>
                        <a:pt x="25192" y="4353"/>
                      </a:lnTo>
                      <a:lnTo>
                        <a:pt x="25276" y="4374"/>
                      </a:lnTo>
                      <a:lnTo>
                        <a:pt x="25255" y="4478"/>
                      </a:lnTo>
                      <a:lnTo>
                        <a:pt x="24941" y="4604"/>
                      </a:lnTo>
                      <a:lnTo>
                        <a:pt x="24878" y="4750"/>
                      </a:lnTo>
                      <a:lnTo>
                        <a:pt x="24753" y="4813"/>
                      </a:lnTo>
                      <a:lnTo>
                        <a:pt x="24502" y="4855"/>
                      </a:lnTo>
                      <a:lnTo>
                        <a:pt x="24460" y="4918"/>
                      </a:lnTo>
                      <a:lnTo>
                        <a:pt x="24523" y="5001"/>
                      </a:lnTo>
                      <a:lnTo>
                        <a:pt x="24313" y="5064"/>
                      </a:lnTo>
                      <a:lnTo>
                        <a:pt x="24209" y="5001"/>
                      </a:lnTo>
                      <a:lnTo>
                        <a:pt x="24146" y="5022"/>
                      </a:lnTo>
                      <a:lnTo>
                        <a:pt x="24125" y="5127"/>
                      </a:lnTo>
                      <a:lnTo>
                        <a:pt x="24041" y="5169"/>
                      </a:lnTo>
                      <a:lnTo>
                        <a:pt x="23895" y="5211"/>
                      </a:lnTo>
                      <a:lnTo>
                        <a:pt x="23832" y="5294"/>
                      </a:lnTo>
                      <a:lnTo>
                        <a:pt x="23916" y="5399"/>
                      </a:lnTo>
                      <a:lnTo>
                        <a:pt x="23874" y="5399"/>
                      </a:lnTo>
                      <a:lnTo>
                        <a:pt x="23832" y="5504"/>
                      </a:lnTo>
                      <a:lnTo>
                        <a:pt x="23790" y="5524"/>
                      </a:lnTo>
                      <a:lnTo>
                        <a:pt x="23728" y="5441"/>
                      </a:lnTo>
                      <a:lnTo>
                        <a:pt x="23686" y="5441"/>
                      </a:lnTo>
                      <a:lnTo>
                        <a:pt x="23581" y="5608"/>
                      </a:lnTo>
                      <a:lnTo>
                        <a:pt x="23602" y="5650"/>
                      </a:lnTo>
                      <a:lnTo>
                        <a:pt x="23560" y="5713"/>
                      </a:lnTo>
                      <a:lnTo>
                        <a:pt x="23560" y="5817"/>
                      </a:lnTo>
                      <a:lnTo>
                        <a:pt x="23456" y="5943"/>
                      </a:lnTo>
                      <a:lnTo>
                        <a:pt x="23477" y="6048"/>
                      </a:lnTo>
                      <a:lnTo>
                        <a:pt x="23309" y="6110"/>
                      </a:lnTo>
                      <a:lnTo>
                        <a:pt x="23142" y="6110"/>
                      </a:lnTo>
                      <a:lnTo>
                        <a:pt x="23037" y="6173"/>
                      </a:lnTo>
                      <a:lnTo>
                        <a:pt x="23037" y="6278"/>
                      </a:lnTo>
                      <a:lnTo>
                        <a:pt x="23100" y="6278"/>
                      </a:lnTo>
                      <a:lnTo>
                        <a:pt x="23163" y="6215"/>
                      </a:lnTo>
                      <a:lnTo>
                        <a:pt x="23414" y="6257"/>
                      </a:lnTo>
                      <a:lnTo>
                        <a:pt x="23372" y="6340"/>
                      </a:lnTo>
                      <a:lnTo>
                        <a:pt x="23246" y="6320"/>
                      </a:lnTo>
                      <a:lnTo>
                        <a:pt x="23204" y="6361"/>
                      </a:lnTo>
                      <a:lnTo>
                        <a:pt x="23288" y="6445"/>
                      </a:lnTo>
                      <a:lnTo>
                        <a:pt x="23267" y="6675"/>
                      </a:lnTo>
                      <a:lnTo>
                        <a:pt x="23163" y="6759"/>
                      </a:lnTo>
                      <a:lnTo>
                        <a:pt x="23184" y="6843"/>
                      </a:lnTo>
                      <a:lnTo>
                        <a:pt x="23163" y="6947"/>
                      </a:lnTo>
                      <a:lnTo>
                        <a:pt x="23037" y="6759"/>
                      </a:lnTo>
                      <a:lnTo>
                        <a:pt x="22932" y="6780"/>
                      </a:lnTo>
                      <a:lnTo>
                        <a:pt x="22786" y="6633"/>
                      </a:lnTo>
                      <a:lnTo>
                        <a:pt x="22723" y="6592"/>
                      </a:lnTo>
                      <a:lnTo>
                        <a:pt x="22681" y="6654"/>
                      </a:lnTo>
                      <a:lnTo>
                        <a:pt x="22765" y="6738"/>
                      </a:lnTo>
                      <a:lnTo>
                        <a:pt x="22765" y="6843"/>
                      </a:lnTo>
                      <a:lnTo>
                        <a:pt x="22723" y="6905"/>
                      </a:lnTo>
                      <a:lnTo>
                        <a:pt x="22786" y="7010"/>
                      </a:lnTo>
                      <a:lnTo>
                        <a:pt x="22891" y="6968"/>
                      </a:lnTo>
                      <a:lnTo>
                        <a:pt x="23079" y="7010"/>
                      </a:lnTo>
                      <a:lnTo>
                        <a:pt x="23204" y="7052"/>
                      </a:lnTo>
                      <a:lnTo>
                        <a:pt x="23246" y="7156"/>
                      </a:lnTo>
                      <a:lnTo>
                        <a:pt x="23351" y="7219"/>
                      </a:lnTo>
                      <a:lnTo>
                        <a:pt x="23456" y="7198"/>
                      </a:lnTo>
                      <a:lnTo>
                        <a:pt x="23497" y="7177"/>
                      </a:lnTo>
                      <a:lnTo>
                        <a:pt x="23560" y="7261"/>
                      </a:lnTo>
                      <a:lnTo>
                        <a:pt x="23414" y="7303"/>
                      </a:lnTo>
                      <a:lnTo>
                        <a:pt x="23288" y="7303"/>
                      </a:lnTo>
                      <a:lnTo>
                        <a:pt x="23184" y="7198"/>
                      </a:lnTo>
                      <a:lnTo>
                        <a:pt x="23142" y="7219"/>
                      </a:lnTo>
                      <a:lnTo>
                        <a:pt x="23100" y="7303"/>
                      </a:lnTo>
                      <a:lnTo>
                        <a:pt x="23058" y="7366"/>
                      </a:lnTo>
                      <a:lnTo>
                        <a:pt x="23184" y="7512"/>
                      </a:lnTo>
                      <a:lnTo>
                        <a:pt x="23267" y="7470"/>
                      </a:lnTo>
                      <a:lnTo>
                        <a:pt x="23456" y="7470"/>
                      </a:lnTo>
                      <a:lnTo>
                        <a:pt x="23497" y="7617"/>
                      </a:lnTo>
                      <a:lnTo>
                        <a:pt x="23581" y="7680"/>
                      </a:lnTo>
                      <a:lnTo>
                        <a:pt x="23623" y="7596"/>
                      </a:lnTo>
                      <a:lnTo>
                        <a:pt x="23811" y="7596"/>
                      </a:lnTo>
                      <a:lnTo>
                        <a:pt x="23790" y="7701"/>
                      </a:lnTo>
                      <a:lnTo>
                        <a:pt x="23937" y="7805"/>
                      </a:lnTo>
                      <a:lnTo>
                        <a:pt x="24083" y="7805"/>
                      </a:lnTo>
                      <a:lnTo>
                        <a:pt x="24146" y="7952"/>
                      </a:lnTo>
                      <a:lnTo>
                        <a:pt x="24083" y="8161"/>
                      </a:lnTo>
                      <a:lnTo>
                        <a:pt x="23832" y="8307"/>
                      </a:lnTo>
                      <a:lnTo>
                        <a:pt x="23769" y="8433"/>
                      </a:lnTo>
                      <a:lnTo>
                        <a:pt x="23769" y="8517"/>
                      </a:lnTo>
                      <a:lnTo>
                        <a:pt x="23979" y="8726"/>
                      </a:lnTo>
                      <a:lnTo>
                        <a:pt x="24104" y="8768"/>
                      </a:lnTo>
                      <a:lnTo>
                        <a:pt x="23895" y="8768"/>
                      </a:lnTo>
                      <a:lnTo>
                        <a:pt x="23665" y="8579"/>
                      </a:lnTo>
                      <a:lnTo>
                        <a:pt x="23665" y="8454"/>
                      </a:lnTo>
                      <a:lnTo>
                        <a:pt x="23769" y="8224"/>
                      </a:lnTo>
                      <a:lnTo>
                        <a:pt x="23832" y="8161"/>
                      </a:lnTo>
                      <a:lnTo>
                        <a:pt x="23832" y="8098"/>
                      </a:lnTo>
                      <a:lnTo>
                        <a:pt x="23895" y="7952"/>
                      </a:lnTo>
                      <a:lnTo>
                        <a:pt x="23832" y="7910"/>
                      </a:lnTo>
                      <a:lnTo>
                        <a:pt x="23456" y="8098"/>
                      </a:lnTo>
                      <a:lnTo>
                        <a:pt x="23246" y="8161"/>
                      </a:lnTo>
                      <a:lnTo>
                        <a:pt x="23184" y="8307"/>
                      </a:lnTo>
                      <a:lnTo>
                        <a:pt x="23058" y="8349"/>
                      </a:lnTo>
                      <a:lnTo>
                        <a:pt x="22953" y="8307"/>
                      </a:lnTo>
                      <a:lnTo>
                        <a:pt x="22828" y="8328"/>
                      </a:lnTo>
                      <a:lnTo>
                        <a:pt x="22660" y="8454"/>
                      </a:lnTo>
                      <a:lnTo>
                        <a:pt x="22221" y="8621"/>
                      </a:lnTo>
                      <a:lnTo>
                        <a:pt x="21907" y="8684"/>
                      </a:lnTo>
                      <a:lnTo>
                        <a:pt x="21782" y="8684"/>
                      </a:lnTo>
                      <a:lnTo>
                        <a:pt x="21614" y="8851"/>
                      </a:lnTo>
                      <a:lnTo>
                        <a:pt x="21468" y="8851"/>
                      </a:lnTo>
                      <a:lnTo>
                        <a:pt x="21384" y="8935"/>
                      </a:lnTo>
                      <a:lnTo>
                        <a:pt x="21510" y="9040"/>
                      </a:lnTo>
                      <a:lnTo>
                        <a:pt x="21510" y="9165"/>
                      </a:lnTo>
                      <a:lnTo>
                        <a:pt x="21489" y="9291"/>
                      </a:lnTo>
                      <a:lnTo>
                        <a:pt x="21572" y="9374"/>
                      </a:lnTo>
                      <a:lnTo>
                        <a:pt x="21677" y="9374"/>
                      </a:lnTo>
                      <a:lnTo>
                        <a:pt x="21698" y="9458"/>
                      </a:lnTo>
                      <a:lnTo>
                        <a:pt x="21635" y="9521"/>
                      </a:lnTo>
                      <a:lnTo>
                        <a:pt x="21844" y="9667"/>
                      </a:lnTo>
                      <a:lnTo>
                        <a:pt x="22012" y="9918"/>
                      </a:lnTo>
                      <a:lnTo>
                        <a:pt x="22012" y="10128"/>
                      </a:lnTo>
                      <a:lnTo>
                        <a:pt x="22054" y="10232"/>
                      </a:lnTo>
                      <a:lnTo>
                        <a:pt x="22116" y="10232"/>
                      </a:lnTo>
                      <a:lnTo>
                        <a:pt x="22137" y="10400"/>
                      </a:lnTo>
                      <a:lnTo>
                        <a:pt x="22305" y="10504"/>
                      </a:lnTo>
                      <a:lnTo>
                        <a:pt x="22430" y="10462"/>
                      </a:lnTo>
                      <a:lnTo>
                        <a:pt x="22828" y="10504"/>
                      </a:lnTo>
                      <a:lnTo>
                        <a:pt x="22953" y="10421"/>
                      </a:lnTo>
                      <a:lnTo>
                        <a:pt x="22953" y="10504"/>
                      </a:lnTo>
                      <a:lnTo>
                        <a:pt x="22995" y="10609"/>
                      </a:lnTo>
                      <a:lnTo>
                        <a:pt x="22995" y="10755"/>
                      </a:lnTo>
                      <a:lnTo>
                        <a:pt x="23184" y="10839"/>
                      </a:lnTo>
                      <a:lnTo>
                        <a:pt x="23288" y="10986"/>
                      </a:lnTo>
                      <a:lnTo>
                        <a:pt x="23581" y="10986"/>
                      </a:lnTo>
                      <a:lnTo>
                        <a:pt x="23790" y="11132"/>
                      </a:lnTo>
                      <a:lnTo>
                        <a:pt x="23874" y="11132"/>
                      </a:lnTo>
                      <a:lnTo>
                        <a:pt x="23979" y="11258"/>
                      </a:lnTo>
                      <a:lnTo>
                        <a:pt x="24000" y="11550"/>
                      </a:lnTo>
                      <a:lnTo>
                        <a:pt x="24041" y="11676"/>
                      </a:lnTo>
                      <a:lnTo>
                        <a:pt x="24000" y="11864"/>
                      </a:lnTo>
                      <a:lnTo>
                        <a:pt x="24125" y="12011"/>
                      </a:lnTo>
                      <a:lnTo>
                        <a:pt x="24230" y="12094"/>
                      </a:lnTo>
                      <a:lnTo>
                        <a:pt x="24418" y="12346"/>
                      </a:lnTo>
                      <a:lnTo>
                        <a:pt x="24502" y="12618"/>
                      </a:lnTo>
                      <a:lnTo>
                        <a:pt x="24648" y="12743"/>
                      </a:lnTo>
                      <a:lnTo>
                        <a:pt x="24711" y="12869"/>
                      </a:lnTo>
                      <a:lnTo>
                        <a:pt x="24585" y="13141"/>
                      </a:lnTo>
                      <a:lnTo>
                        <a:pt x="24502" y="13162"/>
                      </a:lnTo>
                      <a:lnTo>
                        <a:pt x="24418" y="13141"/>
                      </a:lnTo>
                      <a:lnTo>
                        <a:pt x="24418" y="13141"/>
                      </a:lnTo>
                      <a:lnTo>
                        <a:pt x="24523" y="13287"/>
                      </a:lnTo>
                      <a:lnTo>
                        <a:pt x="24732" y="13329"/>
                      </a:lnTo>
                      <a:lnTo>
                        <a:pt x="24837" y="13392"/>
                      </a:lnTo>
                      <a:lnTo>
                        <a:pt x="25046" y="13643"/>
                      </a:lnTo>
                      <a:lnTo>
                        <a:pt x="25255" y="13706"/>
                      </a:lnTo>
                      <a:lnTo>
                        <a:pt x="25276" y="13685"/>
                      </a:lnTo>
                      <a:lnTo>
                        <a:pt x="25360" y="13706"/>
                      </a:lnTo>
                      <a:lnTo>
                        <a:pt x="25548" y="13559"/>
                      </a:lnTo>
                      <a:lnTo>
                        <a:pt x="25736" y="13517"/>
                      </a:lnTo>
                      <a:lnTo>
                        <a:pt x="25945" y="13685"/>
                      </a:lnTo>
                      <a:lnTo>
                        <a:pt x="26092" y="13747"/>
                      </a:lnTo>
                      <a:lnTo>
                        <a:pt x="26197" y="13747"/>
                      </a:lnTo>
                      <a:lnTo>
                        <a:pt x="26280" y="13894"/>
                      </a:lnTo>
                      <a:lnTo>
                        <a:pt x="26301" y="14124"/>
                      </a:lnTo>
                      <a:lnTo>
                        <a:pt x="26238" y="13915"/>
                      </a:lnTo>
                      <a:lnTo>
                        <a:pt x="26176" y="13810"/>
                      </a:lnTo>
                      <a:lnTo>
                        <a:pt x="25987" y="13810"/>
                      </a:lnTo>
                      <a:lnTo>
                        <a:pt x="25757" y="13643"/>
                      </a:lnTo>
                      <a:lnTo>
                        <a:pt x="25611" y="13643"/>
                      </a:lnTo>
                      <a:lnTo>
                        <a:pt x="25443" y="13810"/>
                      </a:lnTo>
                      <a:lnTo>
                        <a:pt x="25443" y="13978"/>
                      </a:lnTo>
                      <a:lnTo>
                        <a:pt x="25464" y="14061"/>
                      </a:lnTo>
                      <a:lnTo>
                        <a:pt x="25234" y="13810"/>
                      </a:lnTo>
                      <a:lnTo>
                        <a:pt x="24983" y="13810"/>
                      </a:lnTo>
                      <a:lnTo>
                        <a:pt x="24857" y="13706"/>
                      </a:lnTo>
                      <a:lnTo>
                        <a:pt x="24857" y="13580"/>
                      </a:lnTo>
                      <a:lnTo>
                        <a:pt x="24753" y="13434"/>
                      </a:lnTo>
                      <a:lnTo>
                        <a:pt x="24565" y="13371"/>
                      </a:lnTo>
                      <a:lnTo>
                        <a:pt x="24397" y="13371"/>
                      </a:lnTo>
                      <a:lnTo>
                        <a:pt x="24188" y="13245"/>
                      </a:lnTo>
                      <a:lnTo>
                        <a:pt x="24230" y="13182"/>
                      </a:lnTo>
                      <a:lnTo>
                        <a:pt x="24230" y="13057"/>
                      </a:lnTo>
                      <a:lnTo>
                        <a:pt x="24313" y="13015"/>
                      </a:lnTo>
                      <a:lnTo>
                        <a:pt x="24272" y="12910"/>
                      </a:lnTo>
                      <a:lnTo>
                        <a:pt x="24230" y="12638"/>
                      </a:lnTo>
                      <a:lnTo>
                        <a:pt x="24167" y="12429"/>
                      </a:lnTo>
                      <a:lnTo>
                        <a:pt x="24083" y="12387"/>
                      </a:lnTo>
                      <a:lnTo>
                        <a:pt x="24021" y="12555"/>
                      </a:lnTo>
                      <a:lnTo>
                        <a:pt x="23958" y="12597"/>
                      </a:lnTo>
                      <a:lnTo>
                        <a:pt x="23979" y="12743"/>
                      </a:lnTo>
                      <a:lnTo>
                        <a:pt x="23895" y="12827"/>
                      </a:lnTo>
                      <a:lnTo>
                        <a:pt x="23916" y="12910"/>
                      </a:lnTo>
                      <a:lnTo>
                        <a:pt x="23895" y="13036"/>
                      </a:lnTo>
                      <a:lnTo>
                        <a:pt x="23811" y="13036"/>
                      </a:lnTo>
                      <a:lnTo>
                        <a:pt x="23769" y="12659"/>
                      </a:lnTo>
                      <a:lnTo>
                        <a:pt x="23853" y="12555"/>
                      </a:lnTo>
                      <a:lnTo>
                        <a:pt x="23811" y="12429"/>
                      </a:lnTo>
                      <a:lnTo>
                        <a:pt x="23644" y="12283"/>
                      </a:lnTo>
                      <a:lnTo>
                        <a:pt x="23644" y="12094"/>
                      </a:lnTo>
                      <a:lnTo>
                        <a:pt x="23560" y="11969"/>
                      </a:lnTo>
                      <a:lnTo>
                        <a:pt x="23560" y="11802"/>
                      </a:lnTo>
                      <a:lnTo>
                        <a:pt x="23707" y="11697"/>
                      </a:lnTo>
                      <a:lnTo>
                        <a:pt x="23707" y="11613"/>
                      </a:lnTo>
                      <a:lnTo>
                        <a:pt x="23686" y="11509"/>
                      </a:lnTo>
                      <a:lnTo>
                        <a:pt x="23707" y="11299"/>
                      </a:lnTo>
                      <a:lnTo>
                        <a:pt x="23581" y="11278"/>
                      </a:lnTo>
                      <a:lnTo>
                        <a:pt x="23539" y="11299"/>
                      </a:lnTo>
                      <a:lnTo>
                        <a:pt x="23456" y="11216"/>
                      </a:lnTo>
                      <a:lnTo>
                        <a:pt x="23225" y="11383"/>
                      </a:lnTo>
                      <a:lnTo>
                        <a:pt x="22912" y="11425"/>
                      </a:lnTo>
                      <a:lnTo>
                        <a:pt x="22744" y="11425"/>
                      </a:lnTo>
                      <a:lnTo>
                        <a:pt x="22514" y="11195"/>
                      </a:lnTo>
                      <a:lnTo>
                        <a:pt x="22388" y="11111"/>
                      </a:lnTo>
                      <a:lnTo>
                        <a:pt x="22347" y="11006"/>
                      </a:lnTo>
                      <a:lnTo>
                        <a:pt x="22012" y="10965"/>
                      </a:lnTo>
                      <a:lnTo>
                        <a:pt x="21886" y="10860"/>
                      </a:lnTo>
                      <a:lnTo>
                        <a:pt x="21761" y="10693"/>
                      </a:lnTo>
                      <a:lnTo>
                        <a:pt x="21363" y="10693"/>
                      </a:lnTo>
                      <a:lnTo>
                        <a:pt x="21259" y="10651"/>
                      </a:lnTo>
                      <a:lnTo>
                        <a:pt x="21133" y="10734"/>
                      </a:lnTo>
                      <a:lnTo>
                        <a:pt x="20987" y="10944"/>
                      </a:lnTo>
                      <a:lnTo>
                        <a:pt x="20966" y="11069"/>
                      </a:lnTo>
                      <a:lnTo>
                        <a:pt x="20924" y="11111"/>
                      </a:lnTo>
                      <a:lnTo>
                        <a:pt x="20861" y="11090"/>
                      </a:lnTo>
                      <a:lnTo>
                        <a:pt x="20840" y="11174"/>
                      </a:lnTo>
                      <a:lnTo>
                        <a:pt x="20924" y="11258"/>
                      </a:lnTo>
                      <a:lnTo>
                        <a:pt x="21091" y="11132"/>
                      </a:lnTo>
                      <a:lnTo>
                        <a:pt x="21300" y="11174"/>
                      </a:lnTo>
                      <a:lnTo>
                        <a:pt x="21405" y="11383"/>
                      </a:lnTo>
                      <a:lnTo>
                        <a:pt x="21280" y="11613"/>
                      </a:lnTo>
                      <a:lnTo>
                        <a:pt x="21133" y="11655"/>
                      </a:lnTo>
                      <a:lnTo>
                        <a:pt x="20861" y="11550"/>
                      </a:lnTo>
                      <a:lnTo>
                        <a:pt x="20715" y="11362"/>
                      </a:lnTo>
                      <a:lnTo>
                        <a:pt x="20610" y="11362"/>
                      </a:lnTo>
                      <a:lnTo>
                        <a:pt x="20443" y="11467"/>
                      </a:lnTo>
                      <a:lnTo>
                        <a:pt x="20401" y="11550"/>
                      </a:lnTo>
                      <a:lnTo>
                        <a:pt x="20317" y="11571"/>
                      </a:lnTo>
                      <a:lnTo>
                        <a:pt x="20505" y="11822"/>
                      </a:lnTo>
                      <a:lnTo>
                        <a:pt x="20568" y="11822"/>
                      </a:lnTo>
                      <a:lnTo>
                        <a:pt x="20631" y="11969"/>
                      </a:lnTo>
                      <a:lnTo>
                        <a:pt x="20840" y="12136"/>
                      </a:lnTo>
                      <a:lnTo>
                        <a:pt x="21028" y="12136"/>
                      </a:lnTo>
                      <a:lnTo>
                        <a:pt x="21112" y="12220"/>
                      </a:lnTo>
                      <a:lnTo>
                        <a:pt x="21405" y="12241"/>
                      </a:lnTo>
                      <a:lnTo>
                        <a:pt x="21489" y="12178"/>
                      </a:lnTo>
                      <a:lnTo>
                        <a:pt x="21531" y="12178"/>
                      </a:lnTo>
                      <a:lnTo>
                        <a:pt x="21572" y="12283"/>
                      </a:lnTo>
                      <a:lnTo>
                        <a:pt x="21782" y="12283"/>
                      </a:lnTo>
                      <a:lnTo>
                        <a:pt x="21824" y="12429"/>
                      </a:lnTo>
                      <a:lnTo>
                        <a:pt x="21907" y="12450"/>
                      </a:lnTo>
                      <a:lnTo>
                        <a:pt x="21928" y="12555"/>
                      </a:lnTo>
                      <a:lnTo>
                        <a:pt x="22158" y="12597"/>
                      </a:lnTo>
                      <a:lnTo>
                        <a:pt x="22263" y="12513"/>
                      </a:lnTo>
                      <a:lnTo>
                        <a:pt x="22200" y="12618"/>
                      </a:lnTo>
                      <a:lnTo>
                        <a:pt x="21949" y="12659"/>
                      </a:lnTo>
                      <a:lnTo>
                        <a:pt x="21803" y="12576"/>
                      </a:lnTo>
                      <a:lnTo>
                        <a:pt x="21698" y="12555"/>
                      </a:lnTo>
                      <a:lnTo>
                        <a:pt x="21531" y="12366"/>
                      </a:lnTo>
                      <a:lnTo>
                        <a:pt x="21426" y="12346"/>
                      </a:lnTo>
                      <a:lnTo>
                        <a:pt x="21321" y="12408"/>
                      </a:lnTo>
                      <a:lnTo>
                        <a:pt x="21196" y="12408"/>
                      </a:lnTo>
                      <a:lnTo>
                        <a:pt x="21091" y="12534"/>
                      </a:lnTo>
                      <a:lnTo>
                        <a:pt x="21049" y="12429"/>
                      </a:lnTo>
                      <a:lnTo>
                        <a:pt x="20945" y="12346"/>
                      </a:lnTo>
                      <a:lnTo>
                        <a:pt x="20840" y="12408"/>
                      </a:lnTo>
                      <a:lnTo>
                        <a:pt x="20631" y="12408"/>
                      </a:lnTo>
                      <a:lnTo>
                        <a:pt x="20464" y="12304"/>
                      </a:lnTo>
                      <a:lnTo>
                        <a:pt x="20338" y="12325"/>
                      </a:lnTo>
                      <a:lnTo>
                        <a:pt x="20296" y="12220"/>
                      </a:lnTo>
                      <a:lnTo>
                        <a:pt x="20401" y="12136"/>
                      </a:lnTo>
                      <a:lnTo>
                        <a:pt x="20401" y="12053"/>
                      </a:lnTo>
                      <a:lnTo>
                        <a:pt x="20296" y="11990"/>
                      </a:lnTo>
                      <a:lnTo>
                        <a:pt x="20296" y="11885"/>
                      </a:lnTo>
                      <a:lnTo>
                        <a:pt x="20108" y="11718"/>
                      </a:lnTo>
                      <a:lnTo>
                        <a:pt x="20024" y="11592"/>
                      </a:lnTo>
                      <a:lnTo>
                        <a:pt x="20087" y="11425"/>
                      </a:lnTo>
                      <a:lnTo>
                        <a:pt x="19982" y="11278"/>
                      </a:lnTo>
                      <a:lnTo>
                        <a:pt x="19982" y="11006"/>
                      </a:lnTo>
                      <a:lnTo>
                        <a:pt x="19836" y="10881"/>
                      </a:lnTo>
                      <a:lnTo>
                        <a:pt x="19836" y="10693"/>
                      </a:lnTo>
                      <a:lnTo>
                        <a:pt x="19794" y="10651"/>
                      </a:lnTo>
                      <a:lnTo>
                        <a:pt x="19710" y="10630"/>
                      </a:lnTo>
                      <a:lnTo>
                        <a:pt x="19689" y="10462"/>
                      </a:lnTo>
                      <a:lnTo>
                        <a:pt x="19522" y="10337"/>
                      </a:lnTo>
                      <a:lnTo>
                        <a:pt x="19459" y="10379"/>
                      </a:lnTo>
                      <a:lnTo>
                        <a:pt x="19689" y="10860"/>
                      </a:lnTo>
                      <a:lnTo>
                        <a:pt x="19752" y="11174"/>
                      </a:lnTo>
                      <a:lnTo>
                        <a:pt x="19710" y="11425"/>
                      </a:lnTo>
                      <a:lnTo>
                        <a:pt x="19522" y="11676"/>
                      </a:lnTo>
                      <a:lnTo>
                        <a:pt x="19396" y="11802"/>
                      </a:lnTo>
                      <a:lnTo>
                        <a:pt x="19396" y="11885"/>
                      </a:lnTo>
                      <a:lnTo>
                        <a:pt x="19480" y="11948"/>
                      </a:lnTo>
                      <a:lnTo>
                        <a:pt x="19501" y="12136"/>
                      </a:lnTo>
                      <a:lnTo>
                        <a:pt x="19417" y="12346"/>
                      </a:lnTo>
                      <a:lnTo>
                        <a:pt x="19417" y="12471"/>
                      </a:lnTo>
                      <a:lnTo>
                        <a:pt x="19627" y="12618"/>
                      </a:lnTo>
                      <a:lnTo>
                        <a:pt x="19899" y="12848"/>
                      </a:lnTo>
                      <a:lnTo>
                        <a:pt x="19940" y="12994"/>
                      </a:lnTo>
                      <a:lnTo>
                        <a:pt x="20108" y="12994"/>
                      </a:lnTo>
                      <a:lnTo>
                        <a:pt x="20233" y="13141"/>
                      </a:lnTo>
                      <a:lnTo>
                        <a:pt x="20338" y="13371"/>
                      </a:lnTo>
                      <a:lnTo>
                        <a:pt x="20317" y="13727"/>
                      </a:lnTo>
                      <a:lnTo>
                        <a:pt x="20275" y="13894"/>
                      </a:lnTo>
                      <a:lnTo>
                        <a:pt x="20422" y="14103"/>
                      </a:lnTo>
                      <a:lnTo>
                        <a:pt x="20380" y="14354"/>
                      </a:lnTo>
                      <a:lnTo>
                        <a:pt x="20464" y="14501"/>
                      </a:lnTo>
                      <a:lnTo>
                        <a:pt x="20673" y="14731"/>
                      </a:lnTo>
                      <a:lnTo>
                        <a:pt x="20715" y="14856"/>
                      </a:lnTo>
                      <a:lnTo>
                        <a:pt x="20673" y="15024"/>
                      </a:lnTo>
                      <a:lnTo>
                        <a:pt x="20736" y="15087"/>
                      </a:lnTo>
                      <a:lnTo>
                        <a:pt x="20882" y="15149"/>
                      </a:lnTo>
                      <a:lnTo>
                        <a:pt x="21070" y="15045"/>
                      </a:lnTo>
                      <a:lnTo>
                        <a:pt x="21280" y="15087"/>
                      </a:lnTo>
                      <a:lnTo>
                        <a:pt x="21363" y="15045"/>
                      </a:lnTo>
                      <a:lnTo>
                        <a:pt x="21384" y="14877"/>
                      </a:lnTo>
                      <a:lnTo>
                        <a:pt x="21510" y="14752"/>
                      </a:lnTo>
                      <a:lnTo>
                        <a:pt x="21677" y="14815"/>
                      </a:lnTo>
                      <a:lnTo>
                        <a:pt x="21782" y="14773"/>
                      </a:lnTo>
                      <a:lnTo>
                        <a:pt x="21991" y="14919"/>
                      </a:lnTo>
                      <a:lnTo>
                        <a:pt x="22116" y="14856"/>
                      </a:lnTo>
                      <a:lnTo>
                        <a:pt x="22200" y="14982"/>
                      </a:lnTo>
                      <a:lnTo>
                        <a:pt x="22451" y="15087"/>
                      </a:lnTo>
                      <a:lnTo>
                        <a:pt x="22640" y="15087"/>
                      </a:lnTo>
                      <a:lnTo>
                        <a:pt x="22765" y="15275"/>
                      </a:lnTo>
                      <a:lnTo>
                        <a:pt x="22765" y="15379"/>
                      </a:lnTo>
                      <a:lnTo>
                        <a:pt x="22953" y="15484"/>
                      </a:lnTo>
                      <a:lnTo>
                        <a:pt x="23016" y="15589"/>
                      </a:lnTo>
                      <a:lnTo>
                        <a:pt x="23037" y="15610"/>
                      </a:lnTo>
                      <a:lnTo>
                        <a:pt x="23058" y="15693"/>
                      </a:lnTo>
                      <a:lnTo>
                        <a:pt x="23142" y="15777"/>
                      </a:lnTo>
                      <a:lnTo>
                        <a:pt x="23058" y="15861"/>
                      </a:lnTo>
                      <a:lnTo>
                        <a:pt x="22953" y="15882"/>
                      </a:lnTo>
                      <a:lnTo>
                        <a:pt x="22953" y="16070"/>
                      </a:lnTo>
                      <a:lnTo>
                        <a:pt x="23037" y="16216"/>
                      </a:lnTo>
                      <a:lnTo>
                        <a:pt x="23121" y="16279"/>
                      </a:lnTo>
                      <a:lnTo>
                        <a:pt x="23079" y="16384"/>
                      </a:lnTo>
                      <a:lnTo>
                        <a:pt x="23163" y="16488"/>
                      </a:lnTo>
                      <a:lnTo>
                        <a:pt x="23288" y="16488"/>
                      </a:lnTo>
                      <a:lnTo>
                        <a:pt x="23372" y="16593"/>
                      </a:lnTo>
                      <a:lnTo>
                        <a:pt x="23518" y="16593"/>
                      </a:lnTo>
                      <a:lnTo>
                        <a:pt x="23602" y="16426"/>
                      </a:lnTo>
                      <a:lnTo>
                        <a:pt x="23665" y="16509"/>
                      </a:lnTo>
                      <a:lnTo>
                        <a:pt x="23769" y="16488"/>
                      </a:lnTo>
                      <a:lnTo>
                        <a:pt x="23832" y="16509"/>
                      </a:lnTo>
                      <a:lnTo>
                        <a:pt x="23790" y="16530"/>
                      </a:lnTo>
                      <a:lnTo>
                        <a:pt x="23728" y="16593"/>
                      </a:lnTo>
                      <a:lnTo>
                        <a:pt x="23560" y="16614"/>
                      </a:lnTo>
                      <a:lnTo>
                        <a:pt x="23456" y="16635"/>
                      </a:lnTo>
                      <a:lnTo>
                        <a:pt x="23288" y="16656"/>
                      </a:lnTo>
                      <a:lnTo>
                        <a:pt x="23142" y="16551"/>
                      </a:lnTo>
                      <a:lnTo>
                        <a:pt x="22995" y="16551"/>
                      </a:lnTo>
                      <a:lnTo>
                        <a:pt x="22932" y="16426"/>
                      </a:lnTo>
                      <a:lnTo>
                        <a:pt x="22974" y="16384"/>
                      </a:lnTo>
                      <a:lnTo>
                        <a:pt x="22953" y="16237"/>
                      </a:lnTo>
                      <a:lnTo>
                        <a:pt x="22849" y="16112"/>
                      </a:lnTo>
                      <a:lnTo>
                        <a:pt x="22828" y="15986"/>
                      </a:lnTo>
                      <a:lnTo>
                        <a:pt x="22723" y="15923"/>
                      </a:lnTo>
                      <a:lnTo>
                        <a:pt x="22744" y="15798"/>
                      </a:lnTo>
                      <a:lnTo>
                        <a:pt x="22619" y="15610"/>
                      </a:lnTo>
                      <a:lnTo>
                        <a:pt x="22556" y="15610"/>
                      </a:lnTo>
                      <a:lnTo>
                        <a:pt x="22430" y="15526"/>
                      </a:lnTo>
                      <a:lnTo>
                        <a:pt x="22242" y="15421"/>
                      </a:lnTo>
                      <a:lnTo>
                        <a:pt x="22242" y="15254"/>
                      </a:lnTo>
                      <a:lnTo>
                        <a:pt x="22054" y="15066"/>
                      </a:lnTo>
                      <a:lnTo>
                        <a:pt x="21907" y="15066"/>
                      </a:lnTo>
                      <a:lnTo>
                        <a:pt x="21677" y="15317"/>
                      </a:lnTo>
                      <a:lnTo>
                        <a:pt x="21510" y="15338"/>
                      </a:lnTo>
                      <a:lnTo>
                        <a:pt x="21405" y="15463"/>
                      </a:lnTo>
                      <a:lnTo>
                        <a:pt x="21217" y="15589"/>
                      </a:lnTo>
                      <a:lnTo>
                        <a:pt x="21259" y="15944"/>
                      </a:lnTo>
                      <a:lnTo>
                        <a:pt x="21321" y="16049"/>
                      </a:lnTo>
                      <a:lnTo>
                        <a:pt x="21572" y="16175"/>
                      </a:lnTo>
                      <a:lnTo>
                        <a:pt x="21761" y="16593"/>
                      </a:lnTo>
                      <a:lnTo>
                        <a:pt x="21719" y="16698"/>
                      </a:lnTo>
                      <a:lnTo>
                        <a:pt x="21531" y="17012"/>
                      </a:lnTo>
                      <a:lnTo>
                        <a:pt x="21510" y="17179"/>
                      </a:lnTo>
                      <a:lnTo>
                        <a:pt x="21614" y="17367"/>
                      </a:lnTo>
                      <a:lnTo>
                        <a:pt x="21510" y="17639"/>
                      </a:lnTo>
                      <a:lnTo>
                        <a:pt x="21510" y="17744"/>
                      </a:lnTo>
                      <a:lnTo>
                        <a:pt x="21363" y="17890"/>
                      </a:lnTo>
                      <a:lnTo>
                        <a:pt x="21363" y="17974"/>
                      </a:lnTo>
                      <a:lnTo>
                        <a:pt x="21259" y="18016"/>
                      </a:lnTo>
                      <a:lnTo>
                        <a:pt x="21175" y="18120"/>
                      </a:lnTo>
                      <a:lnTo>
                        <a:pt x="21175" y="18267"/>
                      </a:lnTo>
                      <a:lnTo>
                        <a:pt x="21259" y="18330"/>
                      </a:lnTo>
                      <a:lnTo>
                        <a:pt x="21259" y="18434"/>
                      </a:lnTo>
                      <a:lnTo>
                        <a:pt x="21070" y="18539"/>
                      </a:lnTo>
                      <a:lnTo>
                        <a:pt x="20840" y="18497"/>
                      </a:lnTo>
                      <a:lnTo>
                        <a:pt x="20798" y="18434"/>
                      </a:lnTo>
                      <a:lnTo>
                        <a:pt x="20589" y="18434"/>
                      </a:lnTo>
                      <a:lnTo>
                        <a:pt x="20380" y="18476"/>
                      </a:lnTo>
                      <a:lnTo>
                        <a:pt x="20212" y="18413"/>
                      </a:lnTo>
                      <a:lnTo>
                        <a:pt x="19794" y="18330"/>
                      </a:lnTo>
                      <a:lnTo>
                        <a:pt x="19627" y="18183"/>
                      </a:lnTo>
                      <a:lnTo>
                        <a:pt x="19585" y="18079"/>
                      </a:lnTo>
                      <a:lnTo>
                        <a:pt x="19396" y="18100"/>
                      </a:lnTo>
                      <a:lnTo>
                        <a:pt x="19334" y="18204"/>
                      </a:lnTo>
                      <a:lnTo>
                        <a:pt x="19313" y="18162"/>
                      </a:lnTo>
                      <a:lnTo>
                        <a:pt x="19229" y="18120"/>
                      </a:lnTo>
                      <a:lnTo>
                        <a:pt x="19313" y="17974"/>
                      </a:lnTo>
                      <a:lnTo>
                        <a:pt x="19480" y="17953"/>
                      </a:lnTo>
                      <a:lnTo>
                        <a:pt x="19794" y="17890"/>
                      </a:lnTo>
                      <a:lnTo>
                        <a:pt x="19836" y="17807"/>
                      </a:lnTo>
                      <a:lnTo>
                        <a:pt x="20108" y="17974"/>
                      </a:lnTo>
                      <a:lnTo>
                        <a:pt x="20171" y="17974"/>
                      </a:lnTo>
                      <a:lnTo>
                        <a:pt x="20212" y="17890"/>
                      </a:lnTo>
                      <a:lnTo>
                        <a:pt x="20338" y="17890"/>
                      </a:lnTo>
                      <a:lnTo>
                        <a:pt x="20338" y="17974"/>
                      </a:lnTo>
                      <a:lnTo>
                        <a:pt x="20150" y="18079"/>
                      </a:lnTo>
                      <a:lnTo>
                        <a:pt x="20254" y="18183"/>
                      </a:lnTo>
                      <a:lnTo>
                        <a:pt x="20464" y="18162"/>
                      </a:lnTo>
                      <a:lnTo>
                        <a:pt x="20547" y="18058"/>
                      </a:lnTo>
                      <a:lnTo>
                        <a:pt x="20673" y="17995"/>
                      </a:lnTo>
                      <a:lnTo>
                        <a:pt x="20673" y="17911"/>
                      </a:lnTo>
                      <a:lnTo>
                        <a:pt x="20568" y="17786"/>
                      </a:lnTo>
                      <a:lnTo>
                        <a:pt x="20568" y="17702"/>
                      </a:lnTo>
                      <a:lnTo>
                        <a:pt x="20694" y="17786"/>
                      </a:lnTo>
                      <a:lnTo>
                        <a:pt x="20756" y="17702"/>
                      </a:lnTo>
                      <a:lnTo>
                        <a:pt x="20756" y="17472"/>
                      </a:lnTo>
                      <a:lnTo>
                        <a:pt x="20882" y="17388"/>
                      </a:lnTo>
                      <a:lnTo>
                        <a:pt x="20861" y="17325"/>
                      </a:lnTo>
                      <a:lnTo>
                        <a:pt x="20777" y="17346"/>
                      </a:lnTo>
                      <a:lnTo>
                        <a:pt x="20756" y="17284"/>
                      </a:lnTo>
                      <a:lnTo>
                        <a:pt x="20882" y="17242"/>
                      </a:lnTo>
                      <a:lnTo>
                        <a:pt x="20882" y="17012"/>
                      </a:lnTo>
                      <a:lnTo>
                        <a:pt x="20840" y="16928"/>
                      </a:lnTo>
                      <a:lnTo>
                        <a:pt x="20903" y="16823"/>
                      </a:lnTo>
                      <a:lnTo>
                        <a:pt x="20903" y="16760"/>
                      </a:lnTo>
                      <a:lnTo>
                        <a:pt x="21008" y="16698"/>
                      </a:lnTo>
                      <a:lnTo>
                        <a:pt x="20987" y="16509"/>
                      </a:lnTo>
                      <a:lnTo>
                        <a:pt x="20861" y="16384"/>
                      </a:lnTo>
                      <a:lnTo>
                        <a:pt x="20777" y="16175"/>
                      </a:lnTo>
                      <a:lnTo>
                        <a:pt x="20798" y="16007"/>
                      </a:lnTo>
                      <a:lnTo>
                        <a:pt x="20798" y="15882"/>
                      </a:lnTo>
                      <a:lnTo>
                        <a:pt x="20861" y="15903"/>
                      </a:lnTo>
                      <a:lnTo>
                        <a:pt x="20861" y="15819"/>
                      </a:lnTo>
                      <a:lnTo>
                        <a:pt x="20673" y="15651"/>
                      </a:lnTo>
                      <a:lnTo>
                        <a:pt x="20589" y="15610"/>
                      </a:lnTo>
                      <a:lnTo>
                        <a:pt x="20526" y="15505"/>
                      </a:lnTo>
                      <a:lnTo>
                        <a:pt x="20338" y="15463"/>
                      </a:lnTo>
                      <a:lnTo>
                        <a:pt x="20108" y="15170"/>
                      </a:lnTo>
                      <a:lnTo>
                        <a:pt x="20045" y="14940"/>
                      </a:lnTo>
                      <a:lnTo>
                        <a:pt x="20003" y="14877"/>
                      </a:lnTo>
                      <a:lnTo>
                        <a:pt x="20045" y="14794"/>
                      </a:lnTo>
                      <a:lnTo>
                        <a:pt x="19919" y="14710"/>
                      </a:lnTo>
                      <a:lnTo>
                        <a:pt x="19836" y="14563"/>
                      </a:lnTo>
                      <a:lnTo>
                        <a:pt x="19899" y="14417"/>
                      </a:lnTo>
                      <a:lnTo>
                        <a:pt x="19710" y="14145"/>
                      </a:lnTo>
                      <a:lnTo>
                        <a:pt x="19710" y="13978"/>
                      </a:lnTo>
                      <a:lnTo>
                        <a:pt x="19585" y="13831"/>
                      </a:lnTo>
                      <a:lnTo>
                        <a:pt x="19606" y="13768"/>
                      </a:lnTo>
                      <a:lnTo>
                        <a:pt x="19606" y="13685"/>
                      </a:lnTo>
                      <a:lnTo>
                        <a:pt x="19501" y="13580"/>
                      </a:lnTo>
                      <a:lnTo>
                        <a:pt x="19438" y="13224"/>
                      </a:lnTo>
                      <a:lnTo>
                        <a:pt x="19375" y="13078"/>
                      </a:lnTo>
                      <a:lnTo>
                        <a:pt x="19229" y="12973"/>
                      </a:lnTo>
                      <a:lnTo>
                        <a:pt x="19292" y="12910"/>
                      </a:lnTo>
                      <a:lnTo>
                        <a:pt x="19250" y="12848"/>
                      </a:lnTo>
                      <a:lnTo>
                        <a:pt x="19166" y="12869"/>
                      </a:lnTo>
                      <a:lnTo>
                        <a:pt x="19166" y="12848"/>
                      </a:lnTo>
                      <a:lnTo>
                        <a:pt x="19041" y="12806"/>
                      </a:lnTo>
                      <a:lnTo>
                        <a:pt x="18957" y="12638"/>
                      </a:lnTo>
                      <a:lnTo>
                        <a:pt x="18831" y="12534"/>
                      </a:lnTo>
                      <a:lnTo>
                        <a:pt x="18769" y="12408"/>
                      </a:lnTo>
                      <a:lnTo>
                        <a:pt x="18852" y="12387"/>
                      </a:lnTo>
                      <a:lnTo>
                        <a:pt x="18873" y="12283"/>
                      </a:lnTo>
                      <a:lnTo>
                        <a:pt x="18831" y="12178"/>
                      </a:lnTo>
                      <a:lnTo>
                        <a:pt x="18852" y="12094"/>
                      </a:lnTo>
                      <a:lnTo>
                        <a:pt x="18790" y="11990"/>
                      </a:lnTo>
                      <a:lnTo>
                        <a:pt x="18852" y="11676"/>
                      </a:lnTo>
                      <a:lnTo>
                        <a:pt x="18769" y="11488"/>
                      </a:lnTo>
                      <a:lnTo>
                        <a:pt x="18769" y="11278"/>
                      </a:lnTo>
                      <a:lnTo>
                        <a:pt x="18727" y="11195"/>
                      </a:lnTo>
                      <a:lnTo>
                        <a:pt x="18727" y="11069"/>
                      </a:lnTo>
                      <a:lnTo>
                        <a:pt x="18643" y="10944"/>
                      </a:lnTo>
                      <a:lnTo>
                        <a:pt x="18748" y="10881"/>
                      </a:lnTo>
                      <a:lnTo>
                        <a:pt x="18685" y="10776"/>
                      </a:lnTo>
                      <a:lnTo>
                        <a:pt x="18559" y="10755"/>
                      </a:lnTo>
                      <a:lnTo>
                        <a:pt x="18413" y="10755"/>
                      </a:lnTo>
                      <a:lnTo>
                        <a:pt x="18057" y="10630"/>
                      </a:lnTo>
                      <a:lnTo>
                        <a:pt x="17932" y="10630"/>
                      </a:lnTo>
                      <a:lnTo>
                        <a:pt x="17890" y="10672"/>
                      </a:lnTo>
                      <a:lnTo>
                        <a:pt x="17785" y="10630"/>
                      </a:lnTo>
                      <a:lnTo>
                        <a:pt x="17681" y="10630"/>
                      </a:lnTo>
                      <a:lnTo>
                        <a:pt x="17534" y="10714"/>
                      </a:lnTo>
                      <a:lnTo>
                        <a:pt x="17388" y="10714"/>
                      </a:lnTo>
                      <a:lnTo>
                        <a:pt x="17262" y="10755"/>
                      </a:lnTo>
                      <a:lnTo>
                        <a:pt x="17220" y="10714"/>
                      </a:lnTo>
                      <a:lnTo>
                        <a:pt x="17262" y="10651"/>
                      </a:lnTo>
                      <a:lnTo>
                        <a:pt x="17158" y="10609"/>
                      </a:lnTo>
                      <a:lnTo>
                        <a:pt x="17053" y="10630"/>
                      </a:lnTo>
                      <a:lnTo>
                        <a:pt x="17074" y="10860"/>
                      </a:lnTo>
                      <a:lnTo>
                        <a:pt x="17053" y="11069"/>
                      </a:lnTo>
                      <a:lnTo>
                        <a:pt x="17158" y="11195"/>
                      </a:lnTo>
                      <a:lnTo>
                        <a:pt x="17116" y="11258"/>
                      </a:lnTo>
                      <a:lnTo>
                        <a:pt x="17074" y="11467"/>
                      </a:lnTo>
                      <a:lnTo>
                        <a:pt x="17158" y="11550"/>
                      </a:lnTo>
                      <a:lnTo>
                        <a:pt x="17158" y="11676"/>
                      </a:lnTo>
                      <a:lnTo>
                        <a:pt x="17199" y="11760"/>
                      </a:lnTo>
                      <a:lnTo>
                        <a:pt x="17158" y="11822"/>
                      </a:lnTo>
                      <a:lnTo>
                        <a:pt x="17158" y="12011"/>
                      </a:lnTo>
                      <a:lnTo>
                        <a:pt x="17220" y="12136"/>
                      </a:lnTo>
                      <a:lnTo>
                        <a:pt x="17158" y="12304"/>
                      </a:lnTo>
                      <a:lnTo>
                        <a:pt x="17158" y="12408"/>
                      </a:lnTo>
                      <a:lnTo>
                        <a:pt x="17199" y="12534"/>
                      </a:lnTo>
                      <a:lnTo>
                        <a:pt x="17178" y="12618"/>
                      </a:lnTo>
                      <a:lnTo>
                        <a:pt x="17053" y="12701"/>
                      </a:lnTo>
                      <a:lnTo>
                        <a:pt x="16844" y="13015"/>
                      </a:lnTo>
                      <a:lnTo>
                        <a:pt x="16760" y="13057"/>
                      </a:lnTo>
                      <a:lnTo>
                        <a:pt x="16781" y="13162"/>
                      </a:lnTo>
                      <a:lnTo>
                        <a:pt x="16865" y="13266"/>
                      </a:lnTo>
                      <a:lnTo>
                        <a:pt x="16802" y="13371"/>
                      </a:lnTo>
                      <a:lnTo>
                        <a:pt x="16781" y="13559"/>
                      </a:lnTo>
                      <a:lnTo>
                        <a:pt x="16906" y="13685"/>
                      </a:lnTo>
                      <a:lnTo>
                        <a:pt x="16990" y="13643"/>
                      </a:lnTo>
                      <a:lnTo>
                        <a:pt x="17074" y="13706"/>
                      </a:lnTo>
                      <a:lnTo>
                        <a:pt x="17158" y="13915"/>
                      </a:lnTo>
                      <a:lnTo>
                        <a:pt x="17283" y="13915"/>
                      </a:lnTo>
                      <a:lnTo>
                        <a:pt x="17388" y="14019"/>
                      </a:lnTo>
                      <a:lnTo>
                        <a:pt x="17304" y="13999"/>
                      </a:lnTo>
                      <a:lnTo>
                        <a:pt x="17220" y="14103"/>
                      </a:lnTo>
                      <a:lnTo>
                        <a:pt x="17220" y="14271"/>
                      </a:lnTo>
                      <a:lnTo>
                        <a:pt x="17409" y="14396"/>
                      </a:lnTo>
                      <a:lnTo>
                        <a:pt x="17409" y="14522"/>
                      </a:lnTo>
                      <a:lnTo>
                        <a:pt x="17325" y="14605"/>
                      </a:lnTo>
                      <a:lnTo>
                        <a:pt x="17262" y="14543"/>
                      </a:lnTo>
                      <a:lnTo>
                        <a:pt x="17262" y="14626"/>
                      </a:lnTo>
                      <a:lnTo>
                        <a:pt x="17367" y="14898"/>
                      </a:lnTo>
                      <a:lnTo>
                        <a:pt x="17430" y="14961"/>
                      </a:lnTo>
                      <a:lnTo>
                        <a:pt x="17492" y="15149"/>
                      </a:lnTo>
                      <a:lnTo>
                        <a:pt x="17534" y="15066"/>
                      </a:lnTo>
                      <a:lnTo>
                        <a:pt x="17639" y="15149"/>
                      </a:lnTo>
                      <a:lnTo>
                        <a:pt x="17764" y="15149"/>
                      </a:lnTo>
                      <a:lnTo>
                        <a:pt x="17911" y="15233"/>
                      </a:lnTo>
                      <a:lnTo>
                        <a:pt x="18015" y="15066"/>
                      </a:lnTo>
                      <a:lnTo>
                        <a:pt x="18057" y="15128"/>
                      </a:lnTo>
                      <a:lnTo>
                        <a:pt x="18057" y="15338"/>
                      </a:lnTo>
                      <a:lnTo>
                        <a:pt x="18141" y="15442"/>
                      </a:lnTo>
                      <a:lnTo>
                        <a:pt x="18183" y="15463"/>
                      </a:lnTo>
                      <a:lnTo>
                        <a:pt x="18434" y="15756"/>
                      </a:lnTo>
                      <a:lnTo>
                        <a:pt x="18559" y="15777"/>
                      </a:lnTo>
                      <a:lnTo>
                        <a:pt x="18643" y="15735"/>
                      </a:lnTo>
                      <a:lnTo>
                        <a:pt x="18748" y="15735"/>
                      </a:lnTo>
                      <a:lnTo>
                        <a:pt x="18769" y="15777"/>
                      </a:lnTo>
                      <a:lnTo>
                        <a:pt x="18873" y="15777"/>
                      </a:lnTo>
                      <a:lnTo>
                        <a:pt x="18769" y="15861"/>
                      </a:lnTo>
                      <a:lnTo>
                        <a:pt x="18769" y="16175"/>
                      </a:lnTo>
                      <a:lnTo>
                        <a:pt x="18748" y="16258"/>
                      </a:lnTo>
                      <a:lnTo>
                        <a:pt x="18811" y="16384"/>
                      </a:lnTo>
                      <a:lnTo>
                        <a:pt x="18790" y="16426"/>
                      </a:lnTo>
                      <a:lnTo>
                        <a:pt x="18706" y="16426"/>
                      </a:lnTo>
                      <a:lnTo>
                        <a:pt x="18748" y="16593"/>
                      </a:lnTo>
                      <a:lnTo>
                        <a:pt x="18748" y="16677"/>
                      </a:lnTo>
                      <a:lnTo>
                        <a:pt x="18601" y="16635"/>
                      </a:lnTo>
                      <a:lnTo>
                        <a:pt x="18476" y="16384"/>
                      </a:lnTo>
                      <a:lnTo>
                        <a:pt x="18329" y="16258"/>
                      </a:lnTo>
                      <a:lnTo>
                        <a:pt x="18141" y="16216"/>
                      </a:lnTo>
                      <a:lnTo>
                        <a:pt x="18057" y="16070"/>
                      </a:lnTo>
                      <a:lnTo>
                        <a:pt x="17932" y="15965"/>
                      </a:lnTo>
                      <a:lnTo>
                        <a:pt x="17618" y="15944"/>
                      </a:lnTo>
                      <a:lnTo>
                        <a:pt x="17304" y="15756"/>
                      </a:lnTo>
                      <a:lnTo>
                        <a:pt x="17116" y="15735"/>
                      </a:lnTo>
                      <a:lnTo>
                        <a:pt x="17095" y="15631"/>
                      </a:lnTo>
                      <a:lnTo>
                        <a:pt x="17011" y="15631"/>
                      </a:lnTo>
                      <a:lnTo>
                        <a:pt x="16906" y="15547"/>
                      </a:lnTo>
                      <a:lnTo>
                        <a:pt x="16760" y="15589"/>
                      </a:lnTo>
                      <a:lnTo>
                        <a:pt x="16655" y="15693"/>
                      </a:lnTo>
                      <a:lnTo>
                        <a:pt x="16593" y="15568"/>
                      </a:lnTo>
                      <a:lnTo>
                        <a:pt x="16614" y="15526"/>
                      </a:lnTo>
                      <a:lnTo>
                        <a:pt x="16593" y="15442"/>
                      </a:lnTo>
                      <a:lnTo>
                        <a:pt x="16237" y="15317"/>
                      </a:lnTo>
                      <a:lnTo>
                        <a:pt x="16070" y="15212"/>
                      </a:lnTo>
                      <a:lnTo>
                        <a:pt x="15526" y="15170"/>
                      </a:lnTo>
                      <a:lnTo>
                        <a:pt x="15086" y="15233"/>
                      </a:lnTo>
                      <a:lnTo>
                        <a:pt x="14982" y="15191"/>
                      </a:lnTo>
                      <a:lnTo>
                        <a:pt x="14877" y="15233"/>
                      </a:lnTo>
                      <a:lnTo>
                        <a:pt x="14772" y="15170"/>
                      </a:lnTo>
                      <a:lnTo>
                        <a:pt x="14710" y="15212"/>
                      </a:lnTo>
                      <a:lnTo>
                        <a:pt x="14605" y="15170"/>
                      </a:lnTo>
                      <a:lnTo>
                        <a:pt x="14521" y="15233"/>
                      </a:lnTo>
                      <a:lnTo>
                        <a:pt x="14584" y="15359"/>
                      </a:lnTo>
                      <a:lnTo>
                        <a:pt x="14584" y="15463"/>
                      </a:lnTo>
                      <a:lnTo>
                        <a:pt x="14458" y="15505"/>
                      </a:lnTo>
                      <a:lnTo>
                        <a:pt x="14458" y="15568"/>
                      </a:lnTo>
                      <a:lnTo>
                        <a:pt x="14521" y="15693"/>
                      </a:lnTo>
                      <a:lnTo>
                        <a:pt x="14605" y="15756"/>
                      </a:lnTo>
                      <a:lnTo>
                        <a:pt x="14668" y="15965"/>
                      </a:lnTo>
                      <a:lnTo>
                        <a:pt x="14710" y="16070"/>
                      </a:lnTo>
                      <a:lnTo>
                        <a:pt x="14751" y="15965"/>
                      </a:lnTo>
                      <a:lnTo>
                        <a:pt x="14814" y="15965"/>
                      </a:lnTo>
                      <a:lnTo>
                        <a:pt x="14919" y="16133"/>
                      </a:lnTo>
                      <a:lnTo>
                        <a:pt x="14919" y="16237"/>
                      </a:lnTo>
                      <a:lnTo>
                        <a:pt x="15044" y="16279"/>
                      </a:lnTo>
                      <a:lnTo>
                        <a:pt x="15212" y="16447"/>
                      </a:lnTo>
                      <a:lnTo>
                        <a:pt x="15044" y="16426"/>
                      </a:lnTo>
                      <a:lnTo>
                        <a:pt x="15002" y="16384"/>
                      </a:lnTo>
                      <a:lnTo>
                        <a:pt x="14919" y="16384"/>
                      </a:lnTo>
                      <a:lnTo>
                        <a:pt x="14877" y="16551"/>
                      </a:lnTo>
                      <a:lnTo>
                        <a:pt x="14772" y="16635"/>
                      </a:lnTo>
                      <a:lnTo>
                        <a:pt x="14605" y="16551"/>
                      </a:lnTo>
                      <a:lnTo>
                        <a:pt x="14521" y="16614"/>
                      </a:lnTo>
                      <a:lnTo>
                        <a:pt x="14521" y="16656"/>
                      </a:lnTo>
                      <a:lnTo>
                        <a:pt x="14668" y="16823"/>
                      </a:lnTo>
                      <a:lnTo>
                        <a:pt x="14710" y="16865"/>
                      </a:lnTo>
                      <a:lnTo>
                        <a:pt x="14710" y="16949"/>
                      </a:lnTo>
                      <a:lnTo>
                        <a:pt x="14668" y="17032"/>
                      </a:lnTo>
                      <a:lnTo>
                        <a:pt x="14375" y="17032"/>
                      </a:lnTo>
                      <a:lnTo>
                        <a:pt x="14291" y="16949"/>
                      </a:lnTo>
                      <a:lnTo>
                        <a:pt x="14312" y="16865"/>
                      </a:lnTo>
                      <a:lnTo>
                        <a:pt x="14270" y="16760"/>
                      </a:lnTo>
                      <a:lnTo>
                        <a:pt x="14375" y="16698"/>
                      </a:lnTo>
                      <a:lnTo>
                        <a:pt x="14375" y="16635"/>
                      </a:lnTo>
                      <a:lnTo>
                        <a:pt x="14270" y="16530"/>
                      </a:lnTo>
                      <a:lnTo>
                        <a:pt x="14186" y="16509"/>
                      </a:lnTo>
                      <a:lnTo>
                        <a:pt x="14270" y="16405"/>
                      </a:lnTo>
                      <a:lnTo>
                        <a:pt x="14249" y="16384"/>
                      </a:lnTo>
                      <a:lnTo>
                        <a:pt x="14165" y="16426"/>
                      </a:lnTo>
                      <a:lnTo>
                        <a:pt x="14103" y="16426"/>
                      </a:lnTo>
                      <a:lnTo>
                        <a:pt x="13956" y="16593"/>
                      </a:lnTo>
                      <a:lnTo>
                        <a:pt x="13873" y="16614"/>
                      </a:lnTo>
                      <a:lnTo>
                        <a:pt x="13768" y="16719"/>
                      </a:lnTo>
                      <a:lnTo>
                        <a:pt x="13768" y="16760"/>
                      </a:lnTo>
                      <a:lnTo>
                        <a:pt x="13642" y="16760"/>
                      </a:lnTo>
                      <a:lnTo>
                        <a:pt x="13580" y="16844"/>
                      </a:lnTo>
                      <a:lnTo>
                        <a:pt x="13580" y="16928"/>
                      </a:lnTo>
                      <a:lnTo>
                        <a:pt x="13517" y="16970"/>
                      </a:lnTo>
                      <a:lnTo>
                        <a:pt x="13245" y="16970"/>
                      </a:lnTo>
                      <a:lnTo>
                        <a:pt x="13161" y="16949"/>
                      </a:lnTo>
                      <a:lnTo>
                        <a:pt x="13119" y="16970"/>
                      </a:lnTo>
                      <a:lnTo>
                        <a:pt x="13036" y="16970"/>
                      </a:lnTo>
                      <a:lnTo>
                        <a:pt x="12952" y="16928"/>
                      </a:lnTo>
                      <a:lnTo>
                        <a:pt x="12805" y="17032"/>
                      </a:lnTo>
                      <a:lnTo>
                        <a:pt x="12785" y="17074"/>
                      </a:lnTo>
                      <a:lnTo>
                        <a:pt x="12680" y="17116"/>
                      </a:lnTo>
                      <a:lnTo>
                        <a:pt x="12575" y="17221"/>
                      </a:lnTo>
                      <a:lnTo>
                        <a:pt x="12575" y="17263"/>
                      </a:lnTo>
                      <a:lnTo>
                        <a:pt x="12638" y="17325"/>
                      </a:lnTo>
                      <a:lnTo>
                        <a:pt x="12617" y="17388"/>
                      </a:lnTo>
                      <a:lnTo>
                        <a:pt x="12638" y="17472"/>
                      </a:lnTo>
                      <a:lnTo>
                        <a:pt x="12617" y="17535"/>
                      </a:lnTo>
                      <a:lnTo>
                        <a:pt x="12513" y="17451"/>
                      </a:lnTo>
                      <a:lnTo>
                        <a:pt x="12471" y="17367"/>
                      </a:lnTo>
                      <a:lnTo>
                        <a:pt x="12408" y="17367"/>
                      </a:lnTo>
                      <a:lnTo>
                        <a:pt x="12282" y="17493"/>
                      </a:lnTo>
                      <a:lnTo>
                        <a:pt x="12220" y="17639"/>
                      </a:lnTo>
                      <a:lnTo>
                        <a:pt x="12220" y="17493"/>
                      </a:lnTo>
                      <a:lnTo>
                        <a:pt x="12094" y="17451"/>
                      </a:lnTo>
                      <a:lnTo>
                        <a:pt x="12010" y="17493"/>
                      </a:lnTo>
                      <a:lnTo>
                        <a:pt x="11948" y="17493"/>
                      </a:lnTo>
                      <a:lnTo>
                        <a:pt x="11864" y="17535"/>
                      </a:lnTo>
                      <a:lnTo>
                        <a:pt x="11759" y="17493"/>
                      </a:lnTo>
                      <a:lnTo>
                        <a:pt x="11738" y="17388"/>
                      </a:lnTo>
                      <a:lnTo>
                        <a:pt x="11864" y="17284"/>
                      </a:lnTo>
                      <a:lnTo>
                        <a:pt x="11969" y="17284"/>
                      </a:lnTo>
                      <a:lnTo>
                        <a:pt x="12010" y="17221"/>
                      </a:lnTo>
                      <a:lnTo>
                        <a:pt x="11948" y="17074"/>
                      </a:lnTo>
                      <a:lnTo>
                        <a:pt x="11969" y="17032"/>
                      </a:lnTo>
                      <a:lnTo>
                        <a:pt x="12052" y="16970"/>
                      </a:lnTo>
                      <a:lnTo>
                        <a:pt x="11906" y="16844"/>
                      </a:lnTo>
                      <a:lnTo>
                        <a:pt x="11864" y="16865"/>
                      </a:lnTo>
                      <a:lnTo>
                        <a:pt x="11780" y="16844"/>
                      </a:lnTo>
                      <a:lnTo>
                        <a:pt x="11759" y="16802"/>
                      </a:lnTo>
                      <a:lnTo>
                        <a:pt x="11969" y="16698"/>
                      </a:lnTo>
                      <a:lnTo>
                        <a:pt x="12052" y="16698"/>
                      </a:lnTo>
                      <a:lnTo>
                        <a:pt x="12157" y="16635"/>
                      </a:lnTo>
                      <a:lnTo>
                        <a:pt x="12115" y="16593"/>
                      </a:lnTo>
                      <a:lnTo>
                        <a:pt x="11906" y="16614"/>
                      </a:lnTo>
                      <a:lnTo>
                        <a:pt x="11592" y="16740"/>
                      </a:lnTo>
                      <a:lnTo>
                        <a:pt x="11529" y="16823"/>
                      </a:lnTo>
                      <a:lnTo>
                        <a:pt x="11571" y="16886"/>
                      </a:lnTo>
                      <a:lnTo>
                        <a:pt x="11592" y="16970"/>
                      </a:lnTo>
                      <a:lnTo>
                        <a:pt x="11655" y="17053"/>
                      </a:lnTo>
                      <a:lnTo>
                        <a:pt x="11592" y="17137"/>
                      </a:lnTo>
                      <a:lnTo>
                        <a:pt x="11529" y="17158"/>
                      </a:lnTo>
                      <a:lnTo>
                        <a:pt x="11425" y="17053"/>
                      </a:lnTo>
                      <a:lnTo>
                        <a:pt x="11445" y="17012"/>
                      </a:lnTo>
                      <a:lnTo>
                        <a:pt x="11487" y="16991"/>
                      </a:lnTo>
                      <a:lnTo>
                        <a:pt x="11466" y="16907"/>
                      </a:lnTo>
                      <a:lnTo>
                        <a:pt x="11445" y="16907"/>
                      </a:lnTo>
                      <a:lnTo>
                        <a:pt x="11236" y="17116"/>
                      </a:lnTo>
                      <a:lnTo>
                        <a:pt x="11236" y="17158"/>
                      </a:lnTo>
                      <a:lnTo>
                        <a:pt x="11320" y="17242"/>
                      </a:lnTo>
                      <a:lnTo>
                        <a:pt x="11383" y="17263"/>
                      </a:lnTo>
                      <a:lnTo>
                        <a:pt x="11383" y="17346"/>
                      </a:lnTo>
                      <a:lnTo>
                        <a:pt x="11257" y="17472"/>
                      </a:lnTo>
                      <a:lnTo>
                        <a:pt x="11215" y="17430"/>
                      </a:lnTo>
                      <a:lnTo>
                        <a:pt x="11257" y="17346"/>
                      </a:lnTo>
                      <a:lnTo>
                        <a:pt x="11236" y="17263"/>
                      </a:lnTo>
                      <a:lnTo>
                        <a:pt x="11173" y="17263"/>
                      </a:lnTo>
                      <a:lnTo>
                        <a:pt x="11173" y="17200"/>
                      </a:lnTo>
                      <a:lnTo>
                        <a:pt x="10943" y="17263"/>
                      </a:lnTo>
                      <a:lnTo>
                        <a:pt x="10922" y="17346"/>
                      </a:lnTo>
                      <a:lnTo>
                        <a:pt x="10755" y="17430"/>
                      </a:lnTo>
                      <a:lnTo>
                        <a:pt x="10629" y="17409"/>
                      </a:lnTo>
                      <a:lnTo>
                        <a:pt x="10546" y="17430"/>
                      </a:lnTo>
                      <a:lnTo>
                        <a:pt x="10546" y="17472"/>
                      </a:lnTo>
                      <a:lnTo>
                        <a:pt x="10316" y="17765"/>
                      </a:lnTo>
                      <a:lnTo>
                        <a:pt x="10274" y="17786"/>
                      </a:lnTo>
                      <a:lnTo>
                        <a:pt x="10064" y="18058"/>
                      </a:lnTo>
                      <a:lnTo>
                        <a:pt x="9960" y="18100"/>
                      </a:lnTo>
                      <a:lnTo>
                        <a:pt x="9876" y="18037"/>
                      </a:lnTo>
                      <a:lnTo>
                        <a:pt x="9813" y="18037"/>
                      </a:lnTo>
                      <a:lnTo>
                        <a:pt x="9876" y="18141"/>
                      </a:lnTo>
                      <a:lnTo>
                        <a:pt x="10023" y="18246"/>
                      </a:lnTo>
                      <a:lnTo>
                        <a:pt x="10064" y="18309"/>
                      </a:lnTo>
                      <a:lnTo>
                        <a:pt x="10064" y="18309"/>
                      </a:lnTo>
                      <a:lnTo>
                        <a:pt x="9876" y="18246"/>
                      </a:lnTo>
                      <a:lnTo>
                        <a:pt x="9813" y="18288"/>
                      </a:lnTo>
                      <a:lnTo>
                        <a:pt x="9500" y="18309"/>
                      </a:lnTo>
                      <a:lnTo>
                        <a:pt x="9458" y="18372"/>
                      </a:lnTo>
                      <a:lnTo>
                        <a:pt x="9541" y="18476"/>
                      </a:lnTo>
                      <a:lnTo>
                        <a:pt x="9541" y="18581"/>
                      </a:lnTo>
                      <a:lnTo>
                        <a:pt x="9458" y="18706"/>
                      </a:lnTo>
                      <a:lnTo>
                        <a:pt x="9500" y="18895"/>
                      </a:lnTo>
                      <a:lnTo>
                        <a:pt x="9458" y="19020"/>
                      </a:lnTo>
                      <a:lnTo>
                        <a:pt x="9248" y="19104"/>
                      </a:lnTo>
                      <a:lnTo>
                        <a:pt x="9228" y="19146"/>
                      </a:lnTo>
                      <a:lnTo>
                        <a:pt x="9081" y="19146"/>
                      </a:lnTo>
                      <a:lnTo>
                        <a:pt x="9039" y="19229"/>
                      </a:lnTo>
                      <a:lnTo>
                        <a:pt x="8956" y="19104"/>
                      </a:lnTo>
                      <a:lnTo>
                        <a:pt x="8809" y="19208"/>
                      </a:lnTo>
                      <a:lnTo>
                        <a:pt x="8579" y="19208"/>
                      </a:lnTo>
                      <a:lnTo>
                        <a:pt x="8328" y="18916"/>
                      </a:lnTo>
                      <a:lnTo>
                        <a:pt x="8098" y="18706"/>
                      </a:lnTo>
                      <a:lnTo>
                        <a:pt x="8014" y="18644"/>
                      </a:lnTo>
                      <a:lnTo>
                        <a:pt x="8014" y="18476"/>
                      </a:lnTo>
                      <a:lnTo>
                        <a:pt x="8056" y="18413"/>
                      </a:lnTo>
                      <a:lnTo>
                        <a:pt x="8098" y="18455"/>
                      </a:lnTo>
                      <a:lnTo>
                        <a:pt x="8160" y="18372"/>
                      </a:lnTo>
                      <a:lnTo>
                        <a:pt x="8119" y="18309"/>
                      </a:lnTo>
                      <a:lnTo>
                        <a:pt x="8181" y="18267"/>
                      </a:lnTo>
                      <a:lnTo>
                        <a:pt x="8370" y="18267"/>
                      </a:lnTo>
                      <a:lnTo>
                        <a:pt x="8412" y="18183"/>
                      </a:lnTo>
                      <a:lnTo>
                        <a:pt x="8621" y="18183"/>
                      </a:lnTo>
                      <a:lnTo>
                        <a:pt x="8642" y="18100"/>
                      </a:lnTo>
                      <a:lnTo>
                        <a:pt x="8495" y="17890"/>
                      </a:lnTo>
                      <a:lnTo>
                        <a:pt x="8474" y="17807"/>
                      </a:lnTo>
                      <a:lnTo>
                        <a:pt x="8328" y="17786"/>
                      </a:lnTo>
                      <a:lnTo>
                        <a:pt x="8202" y="17660"/>
                      </a:lnTo>
                      <a:lnTo>
                        <a:pt x="8202" y="17556"/>
                      </a:lnTo>
                      <a:lnTo>
                        <a:pt x="8077" y="17451"/>
                      </a:lnTo>
                      <a:lnTo>
                        <a:pt x="7763" y="17430"/>
                      </a:lnTo>
                      <a:lnTo>
                        <a:pt x="7554" y="17451"/>
                      </a:lnTo>
                      <a:lnTo>
                        <a:pt x="7449" y="17493"/>
                      </a:lnTo>
                      <a:lnTo>
                        <a:pt x="7323" y="17493"/>
                      </a:lnTo>
                      <a:lnTo>
                        <a:pt x="7072" y="17346"/>
                      </a:lnTo>
                      <a:lnTo>
                        <a:pt x="6947" y="17346"/>
                      </a:lnTo>
                      <a:lnTo>
                        <a:pt x="6947" y="17388"/>
                      </a:lnTo>
                      <a:lnTo>
                        <a:pt x="7240" y="17639"/>
                      </a:lnTo>
                      <a:lnTo>
                        <a:pt x="7386" y="17744"/>
                      </a:lnTo>
                      <a:lnTo>
                        <a:pt x="7470" y="17974"/>
                      </a:lnTo>
                      <a:lnTo>
                        <a:pt x="7470" y="18100"/>
                      </a:lnTo>
                      <a:lnTo>
                        <a:pt x="7533" y="18183"/>
                      </a:lnTo>
                      <a:lnTo>
                        <a:pt x="7470" y="18225"/>
                      </a:lnTo>
                      <a:lnTo>
                        <a:pt x="7470" y="18330"/>
                      </a:lnTo>
                      <a:lnTo>
                        <a:pt x="7491" y="18413"/>
                      </a:lnTo>
                      <a:lnTo>
                        <a:pt x="7449" y="18434"/>
                      </a:lnTo>
                      <a:lnTo>
                        <a:pt x="7449" y="18706"/>
                      </a:lnTo>
                      <a:lnTo>
                        <a:pt x="7386" y="18853"/>
                      </a:lnTo>
                      <a:lnTo>
                        <a:pt x="7449" y="18999"/>
                      </a:lnTo>
                      <a:lnTo>
                        <a:pt x="7595" y="18999"/>
                      </a:lnTo>
                      <a:lnTo>
                        <a:pt x="7742" y="19062"/>
                      </a:lnTo>
                      <a:lnTo>
                        <a:pt x="7805" y="19167"/>
                      </a:lnTo>
                      <a:lnTo>
                        <a:pt x="7784" y="19229"/>
                      </a:lnTo>
                      <a:lnTo>
                        <a:pt x="7805" y="19313"/>
                      </a:lnTo>
                      <a:lnTo>
                        <a:pt x="7784" y="19355"/>
                      </a:lnTo>
                      <a:lnTo>
                        <a:pt x="7784" y="19418"/>
                      </a:lnTo>
                      <a:lnTo>
                        <a:pt x="7847" y="19460"/>
                      </a:lnTo>
                      <a:lnTo>
                        <a:pt x="7784" y="19543"/>
                      </a:lnTo>
                      <a:lnTo>
                        <a:pt x="7784" y="19794"/>
                      </a:lnTo>
                      <a:lnTo>
                        <a:pt x="7742" y="19857"/>
                      </a:lnTo>
                      <a:lnTo>
                        <a:pt x="7805" y="20004"/>
                      </a:lnTo>
                      <a:lnTo>
                        <a:pt x="7847" y="20213"/>
                      </a:lnTo>
                      <a:lnTo>
                        <a:pt x="7763" y="20171"/>
                      </a:lnTo>
                      <a:lnTo>
                        <a:pt x="7700" y="20045"/>
                      </a:lnTo>
                      <a:lnTo>
                        <a:pt x="7575" y="19941"/>
                      </a:lnTo>
                      <a:lnTo>
                        <a:pt x="7449" y="20066"/>
                      </a:lnTo>
                      <a:lnTo>
                        <a:pt x="7470" y="19941"/>
                      </a:lnTo>
                      <a:lnTo>
                        <a:pt x="7428" y="19857"/>
                      </a:lnTo>
                      <a:lnTo>
                        <a:pt x="7240" y="19836"/>
                      </a:lnTo>
                      <a:lnTo>
                        <a:pt x="7072" y="19857"/>
                      </a:lnTo>
                      <a:lnTo>
                        <a:pt x="6968" y="19773"/>
                      </a:lnTo>
                      <a:lnTo>
                        <a:pt x="6821" y="19753"/>
                      </a:lnTo>
                      <a:lnTo>
                        <a:pt x="6738" y="19794"/>
                      </a:lnTo>
                      <a:lnTo>
                        <a:pt x="6612" y="20087"/>
                      </a:lnTo>
                      <a:lnTo>
                        <a:pt x="6424" y="20255"/>
                      </a:lnTo>
                      <a:lnTo>
                        <a:pt x="6298" y="20276"/>
                      </a:lnTo>
                      <a:lnTo>
                        <a:pt x="6194" y="20380"/>
                      </a:lnTo>
                      <a:lnTo>
                        <a:pt x="6173" y="20527"/>
                      </a:lnTo>
                      <a:lnTo>
                        <a:pt x="6026" y="20694"/>
                      </a:lnTo>
                      <a:lnTo>
                        <a:pt x="5963" y="20757"/>
                      </a:lnTo>
                      <a:lnTo>
                        <a:pt x="5963" y="20841"/>
                      </a:lnTo>
                      <a:lnTo>
                        <a:pt x="6005" y="21029"/>
                      </a:lnTo>
                      <a:lnTo>
                        <a:pt x="6277" y="21301"/>
                      </a:lnTo>
                      <a:lnTo>
                        <a:pt x="6424" y="21531"/>
                      </a:lnTo>
                      <a:lnTo>
                        <a:pt x="6340" y="21636"/>
                      </a:lnTo>
                      <a:lnTo>
                        <a:pt x="6277" y="21636"/>
                      </a:lnTo>
                      <a:lnTo>
                        <a:pt x="6277" y="21761"/>
                      </a:lnTo>
                      <a:lnTo>
                        <a:pt x="6173" y="21845"/>
                      </a:lnTo>
                      <a:lnTo>
                        <a:pt x="6110" y="21949"/>
                      </a:lnTo>
                      <a:lnTo>
                        <a:pt x="5963" y="21782"/>
                      </a:lnTo>
                      <a:lnTo>
                        <a:pt x="5587" y="21615"/>
                      </a:lnTo>
                      <a:lnTo>
                        <a:pt x="5461" y="21615"/>
                      </a:lnTo>
                      <a:lnTo>
                        <a:pt x="5398" y="21531"/>
                      </a:lnTo>
                      <a:lnTo>
                        <a:pt x="5189" y="21531"/>
                      </a:lnTo>
                      <a:lnTo>
                        <a:pt x="5085" y="21447"/>
                      </a:lnTo>
                      <a:lnTo>
                        <a:pt x="5022" y="21322"/>
                      </a:lnTo>
                      <a:lnTo>
                        <a:pt x="4854" y="21301"/>
                      </a:lnTo>
                      <a:lnTo>
                        <a:pt x="4729" y="21217"/>
                      </a:lnTo>
                      <a:lnTo>
                        <a:pt x="4603" y="21217"/>
                      </a:lnTo>
                      <a:lnTo>
                        <a:pt x="4562" y="21301"/>
                      </a:lnTo>
                      <a:lnTo>
                        <a:pt x="4603" y="21364"/>
                      </a:lnTo>
                      <a:lnTo>
                        <a:pt x="4562" y="21426"/>
                      </a:lnTo>
                      <a:lnTo>
                        <a:pt x="4603" y="21468"/>
                      </a:lnTo>
                      <a:lnTo>
                        <a:pt x="4520" y="21552"/>
                      </a:lnTo>
                      <a:lnTo>
                        <a:pt x="4415" y="21552"/>
                      </a:lnTo>
                      <a:lnTo>
                        <a:pt x="4499" y="21719"/>
                      </a:lnTo>
                      <a:lnTo>
                        <a:pt x="4520" y="21845"/>
                      </a:lnTo>
                      <a:lnTo>
                        <a:pt x="4666" y="21929"/>
                      </a:lnTo>
                      <a:lnTo>
                        <a:pt x="4771" y="22054"/>
                      </a:lnTo>
                      <a:lnTo>
                        <a:pt x="4917" y="22138"/>
                      </a:lnTo>
                      <a:lnTo>
                        <a:pt x="5022" y="22075"/>
                      </a:lnTo>
                      <a:lnTo>
                        <a:pt x="5085" y="22075"/>
                      </a:lnTo>
                      <a:lnTo>
                        <a:pt x="5168" y="22033"/>
                      </a:lnTo>
                      <a:lnTo>
                        <a:pt x="5189" y="22096"/>
                      </a:lnTo>
                      <a:lnTo>
                        <a:pt x="5336" y="22159"/>
                      </a:lnTo>
                      <a:lnTo>
                        <a:pt x="5336" y="22201"/>
                      </a:lnTo>
                      <a:lnTo>
                        <a:pt x="5273" y="22263"/>
                      </a:lnTo>
                      <a:lnTo>
                        <a:pt x="5357" y="22347"/>
                      </a:lnTo>
                      <a:lnTo>
                        <a:pt x="5357" y="22514"/>
                      </a:lnTo>
                      <a:lnTo>
                        <a:pt x="5273" y="22556"/>
                      </a:lnTo>
                      <a:lnTo>
                        <a:pt x="5168" y="22556"/>
                      </a:lnTo>
                      <a:lnTo>
                        <a:pt x="5043" y="22682"/>
                      </a:lnTo>
                      <a:lnTo>
                        <a:pt x="4980" y="22682"/>
                      </a:lnTo>
                      <a:lnTo>
                        <a:pt x="4875" y="22577"/>
                      </a:lnTo>
                      <a:lnTo>
                        <a:pt x="4729" y="22577"/>
                      </a:lnTo>
                      <a:lnTo>
                        <a:pt x="4645" y="22514"/>
                      </a:lnTo>
                      <a:lnTo>
                        <a:pt x="4457" y="22514"/>
                      </a:lnTo>
                      <a:lnTo>
                        <a:pt x="4415" y="22473"/>
                      </a:lnTo>
                      <a:lnTo>
                        <a:pt x="4415" y="22347"/>
                      </a:lnTo>
                      <a:lnTo>
                        <a:pt x="4310" y="22284"/>
                      </a:lnTo>
                      <a:lnTo>
                        <a:pt x="4227" y="22180"/>
                      </a:lnTo>
                      <a:lnTo>
                        <a:pt x="4185" y="22180"/>
                      </a:lnTo>
                      <a:lnTo>
                        <a:pt x="4080" y="22263"/>
                      </a:lnTo>
                      <a:lnTo>
                        <a:pt x="3829" y="22180"/>
                      </a:lnTo>
                      <a:lnTo>
                        <a:pt x="3787" y="22075"/>
                      </a:lnTo>
                      <a:lnTo>
                        <a:pt x="3725" y="22033"/>
                      </a:lnTo>
                      <a:lnTo>
                        <a:pt x="3787" y="21949"/>
                      </a:lnTo>
                      <a:lnTo>
                        <a:pt x="3766" y="21824"/>
                      </a:lnTo>
                      <a:lnTo>
                        <a:pt x="3766" y="21719"/>
                      </a:lnTo>
                      <a:lnTo>
                        <a:pt x="3662" y="21636"/>
                      </a:lnTo>
                      <a:lnTo>
                        <a:pt x="3662" y="21531"/>
                      </a:lnTo>
                      <a:lnTo>
                        <a:pt x="3494" y="21385"/>
                      </a:lnTo>
                      <a:lnTo>
                        <a:pt x="3494" y="21238"/>
                      </a:lnTo>
                      <a:lnTo>
                        <a:pt x="3411" y="21217"/>
                      </a:lnTo>
                      <a:lnTo>
                        <a:pt x="3453" y="21113"/>
                      </a:lnTo>
                      <a:lnTo>
                        <a:pt x="3515" y="21092"/>
                      </a:lnTo>
                      <a:lnTo>
                        <a:pt x="3557" y="20903"/>
                      </a:lnTo>
                      <a:lnTo>
                        <a:pt x="3557" y="20799"/>
                      </a:lnTo>
                      <a:lnTo>
                        <a:pt x="3515" y="20778"/>
                      </a:lnTo>
                      <a:lnTo>
                        <a:pt x="3515" y="20694"/>
                      </a:lnTo>
                      <a:lnTo>
                        <a:pt x="3578" y="20610"/>
                      </a:lnTo>
                      <a:lnTo>
                        <a:pt x="3515" y="20589"/>
                      </a:lnTo>
                      <a:lnTo>
                        <a:pt x="3390" y="20401"/>
                      </a:lnTo>
                      <a:lnTo>
                        <a:pt x="3139" y="20297"/>
                      </a:lnTo>
                      <a:lnTo>
                        <a:pt x="3055" y="20359"/>
                      </a:lnTo>
                      <a:lnTo>
                        <a:pt x="2992" y="20297"/>
                      </a:lnTo>
                      <a:lnTo>
                        <a:pt x="2930" y="20297"/>
                      </a:lnTo>
                      <a:lnTo>
                        <a:pt x="2867" y="20338"/>
                      </a:lnTo>
                      <a:lnTo>
                        <a:pt x="2741" y="20297"/>
                      </a:lnTo>
                      <a:lnTo>
                        <a:pt x="2783" y="20255"/>
                      </a:lnTo>
                      <a:lnTo>
                        <a:pt x="2888" y="20234"/>
                      </a:lnTo>
                      <a:lnTo>
                        <a:pt x="2930" y="20150"/>
                      </a:lnTo>
                      <a:lnTo>
                        <a:pt x="2783" y="20108"/>
                      </a:lnTo>
                      <a:lnTo>
                        <a:pt x="2783" y="20087"/>
                      </a:lnTo>
                      <a:lnTo>
                        <a:pt x="2867" y="20066"/>
                      </a:lnTo>
                      <a:lnTo>
                        <a:pt x="2783" y="20004"/>
                      </a:lnTo>
                      <a:lnTo>
                        <a:pt x="2720" y="20066"/>
                      </a:lnTo>
                      <a:lnTo>
                        <a:pt x="2532" y="20108"/>
                      </a:lnTo>
                      <a:lnTo>
                        <a:pt x="2511" y="20087"/>
                      </a:lnTo>
                      <a:lnTo>
                        <a:pt x="2553" y="20004"/>
                      </a:lnTo>
                      <a:lnTo>
                        <a:pt x="2658" y="19962"/>
                      </a:lnTo>
                      <a:lnTo>
                        <a:pt x="2637" y="19941"/>
                      </a:lnTo>
                      <a:lnTo>
                        <a:pt x="2448" y="19899"/>
                      </a:lnTo>
                      <a:lnTo>
                        <a:pt x="2427" y="19836"/>
                      </a:lnTo>
                      <a:lnTo>
                        <a:pt x="2302" y="19753"/>
                      </a:lnTo>
                      <a:lnTo>
                        <a:pt x="2260" y="19585"/>
                      </a:lnTo>
                      <a:lnTo>
                        <a:pt x="2134" y="19522"/>
                      </a:lnTo>
                      <a:lnTo>
                        <a:pt x="2155" y="19481"/>
                      </a:lnTo>
                      <a:lnTo>
                        <a:pt x="2260" y="19481"/>
                      </a:lnTo>
                      <a:lnTo>
                        <a:pt x="2302" y="19522"/>
                      </a:lnTo>
                      <a:lnTo>
                        <a:pt x="2448" y="19543"/>
                      </a:lnTo>
                      <a:lnTo>
                        <a:pt x="2469" y="19648"/>
                      </a:lnTo>
                      <a:lnTo>
                        <a:pt x="2720" y="19857"/>
                      </a:lnTo>
                      <a:lnTo>
                        <a:pt x="2783" y="19857"/>
                      </a:lnTo>
                      <a:lnTo>
                        <a:pt x="2825" y="19794"/>
                      </a:lnTo>
                      <a:lnTo>
                        <a:pt x="2950" y="19878"/>
                      </a:lnTo>
                      <a:lnTo>
                        <a:pt x="3139" y="19878"/>
                      </a:lnTo>
                      <a:lnTo>
                        <a:pt x="3160" y="19836"/>
                      </a:lnTo>
                      <a:lnTo>
                        <a:pt x="3243" y="19899"/>
                      </a:lnTo>
                      <a:lnTo>
                        <a:pt x="3160" y="19962"/>
                      </a:lnTo>
                      <a:lnTo>
                        <a:pt x="3202" y="19983"/>
                      </a:lnTo>
                      <a:lnTo>
                        <a:pt x="3202" y="20045"/>
                      </a:lnTo>
                      <a:lnTo>
                        <a:pt x="3306" y="20045"/>
                      </a:lnTo>
                      <a:lnTo>
                        <a:pt x="3369" y="19983"/>
                      </a:lnTo>
                      <a:lnTo>
                        <a:pt x="3557" y="19983"/>
                      </a:lnTo>
                      <a:lnTo>
                        <a:pt x="3494" y="20004"/>
                      </a:lnTo>
                      <a:lnTo>
                        <a:pt x="3599" y="20004"/>
                      </a:lnTo>
                      <a:lnTo>
                        <a:pt x="3704" y="19983"/>
                      </a:lnTo>
                      <a:lnTo>
                        <a:pt x="3704" y="20066"/>
                      </a:lnTo>
                      <a:lnTo>
                        <a:pt x="3871" y="20192"/>
                      </a:lnTo>
                      <a:lnTo>
                        <a:pt x="3934" y="20150"/>
                      </a:lnTo>
                      <a:lnTo>
                        <a:pt x="4038" y="20171"/>
                      </a:lnTo>
                      <a:lnTo>
                        <a:pt x="4080" y="20213"/>
                      </a:lnTo>
                      <a:lnTo>
                        <a:pt x="4227" y="20213"/>
                      </a:lnTo>
                      <a:lnTo>
                        <a:pt x="4331" y="20255"/>
                      </a:lnTo>
                      <a:lnTo>
                        <a:pt x="4415" y="20192"/>
                      </a:lnTo>
                      <a:lnTo>
                        <a:pt x="4541" y="20297"/>
                      </a:lnTo>
                      <a:lnTo>
                        <a:pt x="4729" y="20359"/>
                      </a:lnTo>
                      <a:lnTo>
                        <a:pt x="5064" y="20380"/>
                      </a:lnTo>
                      <a:lnTo>
                        <a:pt x="5336" y="20359"/>
                      </a:lnTo>
                      <a:lnTo>
                        <a:pt x="5357" y="20297"/>
                      </a:lnTo>
                      <a:lnTo>
                        <a:pt x="5545" y="20297"/>
                      </a:lnTo>
                      <a:lnTo>
                        <a:pt x="5608" y="20255"/>
                      </a:lnTo>
                      <a:lnTo>
                        <a:pt x="5796" y="20213"/>
                      </a:lnTo>
                      <a:lnTo>
                        <a:pt x="5963" y="20150"/>
                      </a:lnTo>
                      <a:lnTo>
                        <a:pt x="6173" y="19857"/>
                      </a:lnTo>
                      <a:lnTo>
                        <a:pt x="6194" y="19773"/>
                      </a:lnTo>
                      <a:lnTo>
                        <a:pt x="6319" y="19627"/>
                      </a:lnTo>
                      <a:lnTo>
                        <a:pt x="6319" y="19543"/>
                      </a:lnTo>
                      <a:lnTo>
                        <a:pt x="6340" y="19460"/>
                      </a:lnTo>
                      <a:lnTo>
                        <a:pt x="6382" y="19313"/>
                      </a:lnTo>
                      <a:lnTo>
                        <a:pt x="6382" y="19167"/>
                      </a:lnTo>
                      <a:lnTo>
                        <a:pt x="6382" y="19041"/>
                      </a:lnTo>
                      <a:lnTo>
                        <a:pt x="6319" y="18999"/>
                      </a:lnTo>
                      <a:lnTo>
                        <a:pt x="6277" y="18999"/>
                      </a:lnTo>
                      <a:lnTo>
                        <a:pt x="6173" y="18832"/>
                      </a:lnTo>
                      <a:lnTo>
                        <a:pt x="6089" y="18790"/>
                      </a:lnTo>
                      <a:lnTo>
                        <a:pt x="6068" y="18644"/>
                      </a:lnTo>
                      <a:lnTo>
                        <a:pt x="5963" y="18392"/>
                      </a:lnTo>
                      <a:lnTo>
                        <a:pt x="5859" y="18372"/>
                      </a:lnTo>
                      <a:lnTo>
                        <a:pt x="5817" y="18413"/>
                      </a:lnTo>
                      <a:lnTo>
                        <a:pt x="5691" y="18372"/>
                      </a:lnTo>
                      <a:lnTo>
                        <a:pt x="5691" y="18288"/>
                      </a:lnTo>
                      <a:lnTo>
                        <a:pt x="5461" y="18120"/>
                      </a:lnTo>
                      <a:lnTo>
                        <a:pt x="5461" y="18016"/>
                      </a:lnTo>
                      <a:lnTo>
                        <a:pt x="5336" y="17890"/>
                      </a:lnTo>
                      <a:lnTo>
                        <a:pt x="5273" y="17890"/>
                      </a:lnTo>
                      <a:lnTo>
                        <a:pt x="5294" y="17953"/>
                      </a:lnTo>
                      <a:lnTo>
                        <a:pt x="5378" y="18079"/>
                      </a:lnTo>
                      <a:lnTo>
                        <a:pt x="5294" y="18100"/>
                      </a:lnTo>
                      <a:lnTo>
                        <a:pt x="5168" y="17974"/>
                      </a:lnTo>
                      <a:lnTo>
                        <a:pt x="5085" y="17974"/>
                      </a:lnTo>
                      <a:lnTo>
                        <a:pt x="4938" y="17807"/>
                      </a:lnTo>
                      <a:lnTo>
                        <a:pt x="4875" y="17807"/>
                      </a:lnTo>
                      <a:lnTo>
                        <a:pt x="4875" y="17869"/>
                      </a:lnTo>
                      <a:lnTo>
                        <a:pt x="4917" y="17911"/>
                      </a:lnTo>
                      <a:lnTo>
                        <a:pt x="4834" y="17890"/>
                      </a:lnTo>
                      <a:lnTo>
                        <a:pt x="4708" y="17681"/>
                      </a:lnTo>
                      <a:lnTo>
                        <a:pt x="4603" y="17660"/>
                      </a:lnTo>
                      <a:lnTo>
                        <a:pt x="4520" y="17556"/>
                      </a:lnTo>
                      <a:lnTo>
                        <a:pt x="4122" y="17284"/>
                      </a:lnTo>
                      <a:lnTo>
                        <a:pt x="3515" y="16970"/>
                      </a:lnTo>
                      <a:lnTo>
                        <a:pt x="3390" y="16928"/>
                      </a:lnTo>
                      <a:lnTo>
                        <a:pt x="3369" y="16970"/>
                      </a:lnTo>
                      <a:lnTo>
                        <a:pt x="3243" y="16907"/>
                      </a:lnTo>
                      <a:lnTo>
                        <a:pt x="3097" y="16865"/>
                      </a:lnTo>
                      <a:lnTo>
                        <a:pt x="3097" y="16928"/>
                      </a:lnTo>
                      <a:lnTo>
                        <a:pt x="3034" y="16970"/>
                      </a:lnTo>
                      <a:lnTo>
                        <a:pt x="2930" y="16928"/>
                      </a:lnTo>
                      <a:lnTo>
                        <a:pt x="2762" y="16928"/>
                      </a:lnTo>
                      <a:lnTo>
                        <a:pt x="2678" y="16823"/>
                      </a:lnTo>
                      <a:lnTo>
                        <a:pt x="2574" y="16760"/>
                      </a:lnTo>
                      <a:lnTo>
                        <a:pt x="2574" y="16802"/>
                      </a:lnTo>
                      <a:lnTo>
                        <a:pt x="2637" y="16865"/>
                      </a:lnTo>
                      <a:lnTo>
                        <a:pt x="2616" y="16928"/>
                      </a:lnTo>
                      <a:lnTo>
                        <a:pt x="2532" y="16865"/>
                      </a:lnTo>
                      <a:lnTo>
                        <a:pt x="2406" y="16907"/>
                      </a:lnTo>
                      <a:lnTo>
                        <a:pt x="2344" y="16949"/>
                      </a:lnTo>
                      <a:lnTo>
                        <a:pt x="2365" y="17032"/>
                      </a:lnTo>
                      <a:lnTo>
                        <a:pt x="2302" y="17158"/>
                      </a:lnTo>
                      <a:lnTo>
                        <a:pt x="2155" y="17158"/>
                      </a:lnTo>
                      <a:lnTo>
                        <a:pt x="2239" y="17053"/>
                      </a:lnTo>
                      <a:lnTo>
                        <a:pt x="2323" y="17012"/>
                      </a:lnTo>
                      <a:lnTo>
                        <a:pt x="2260" y="16949"/>
                      </a:lnTo>
                      <a:lnTo>
                        <a:pt x="2197" y="16949"/>
                      </a:lnTo>
                      <a:lnTo>
                        <a:pt x="2218" y="16907"/>
                      </a:lnTo>
                      <a:lnTo>
                        <a:pt x="2239" y="16844"/>
                      </a:lnTo>
                      <a:lnTo>
                        <a:pt x="2197" y="16823"/>
                      </a:lnTo>
                      <a:lnTo>
                        <a:pt x="2134" y="16886"/>
                      </a:lnTo>
                      <a:lnTo>
                        <a:pt x="2030" y="17012"/>
                      </a:lnTo>
                      <a:lnTo>
                        <a:pt x="2030" y="16928"/>
                      </a:lnTo>
                      <a:lnTo>
                        <a:pt x="2030" y="16886"/>
                      </a:lnTo>
                      <a:lnTo>
                        <a:pt x="2009" y="16844"/>
                      </a:lnTo>
                      <a:lnTo>
                        <a:pt x="1946" y="16928"/>
                      </a:lnTo>
                      <a:lnTo>
                        <a:pt x="1925" y="16928"/>
                      </a:lnTo>
                      <a:lnTo>
                        <a:pt x="1925" y="16844"/>
                      </a:lnTo>
                      <a:lnTo>
                        <a:pt x="1821" y="16823"/>
                      </a:lnTo>
                      <a:lnTo>
                        <a:pt x="1716" y="16907"/>
                      </a:lnTo>
                      <a:lnTo>
                        <a:pt x="1695" y="16802"/>
                      </a:lnTo>
                      <a:lnTo>
                        <a:pt x="1632" y="16760"/>
                      </a:lnTo>
                      <a:lnTo>
                        <a:pt x="1569" y="16844"/>
                      </a:lnTo>
                      <a:lnTo>
                        <a:pt x="1528" y="16740"/>
                      </a:lnTo>
                      <a:lnTo>
                        <a:pt x="1528" y="16614"/>
                      </a:lnTo>
                      <a:lnTo>
                        <a:pt x="1590" y="16530"/>
                      </a:lnTo>
                      <a:lnTo>
                        <a:pt x="1590" y="16614"/>
                      </a:lnTo>
                      <a:lnTo>
                        <a:pt x="1674" y="16698"/>
                      </a:lnTo>
                      <a:lnTo>
                        <a:pt x="1800" y="16656"/>
                      </a:lnTo>
                      <a:lnTo>
                        <a:pt x="1883" y="16719"/>
                      </a:lnTo>
                      <a:lnTo>
                        <a:pt x="1988" y="16635"/>
                      </a:lnTo>
                      <a:lnTo>
                        <a:pt x="1988" y="16593"/>
                      </a:lnTo>
                      <a:lnTo>
                        <a:pt x="1904" y="16530"/>
                      </a:lnTo>
                      <a:lnTo>
                        <a:pt x="1883" y="16509"/>
                      </a:lnTo>
                      <a:lnTo>
                        <a:pt x="1800" y="16488"/>
                      </a:lnTo>
                      <a:lnTo>
                        <a:pt x="1737" y="16530"/>
                      </a:lnTo>
                      <a:lnTo>
                        <a:pt x="1695" y="16488"/>
                      </a:lnTo>
                      <a:lnTo>
                        <a:pt x="1632" y="16405"/>
                      </a:lnTo>
                      <a:lnTo>
                        <a:pt x="1528" y="16342"/>
                      </a:lnTo>
                      <a:lnTo>
                        <a:pt x="1423" y="16342"/>
                      </a:lnTo>
                      <a:lnTo>
                        <a:pt x="1402" y="16384"/>
                      </a:lnTo>
                      <a:lnTo>
                        <a:pt x="1465" y="16426"/>
                      </a:lnTo>
                      <a:lnTo>
                        <a:pt x="1486" y="16426"/>
                      </a:lnTo>
                      <a:lnTo>
                        <a:pt x="1486" y="16488"/>
                      </a:lnTo>
                      <a:lnTo>
                        <a:pt x="1402" y="16509"/>
                      </a:lnTo>
                      <a:lnTo>
                        <a:pt x="1360" y="16509"/>
                      </a:lnTo>
                      <a:lnTo>
                        <a:pt x="1360" y="16551"/>
                      </a:lnTo>
                      <a:lnTo>
                        <a:pt x="1465" y="16635"/>
                      </a:lnTo>
                      <a:lnTo>
                        <a:pt x="1402" y="16656"/>
                      </a:lnTo>
                      <a:lnTo>
                        <a:pt x="1318" y="16656"/>
                      </a:lnTo>
                      <a:lnTo>
                        <a:pt x="1277" y="16740"/>
                      </a:lnTo>
                      <a:lnTo>
                        <a:pt x="1256" y="16886"/>
                      </a:lnTo>
                      <a:lnTo>
                        <a:pt x="1193" y="16802"/>
                      </a:lnTo>
                      <a:lnTo>
                        <a:pt x="1193" y="16698"/>
                      </a:lnTo>
                      <a:lnTo>
                        <a:pt x="1151" y="16635"/>
                      </a:lnTo>
                      <a:lnTo>
                        <a:pt x="1005" y="16614"/>
                      </a:lnTo>
                      <a:lnTo>
                        <a:pt x="1005" y="16740"/>
                      </a:lnTo>
                      <a:lnTo>
                        <a:pt x="942" y="16823"/>
                      </a:lnTo>
                      <a:lnTo>
                        <a:pt x="795" y="16781"/>
                      </a:lnTo>
                      <a:lnTo>
                        <a:pt x="691" y="16781"/>
                      </a:lnTo>
                      <a:lnTo>
                        <a:pt x="691" y="16928"/>
                      </a:lnTo>
                      <a:lnTo>
                        <a:pt x="628" y="17053"/>
                      </a:lnTo>
                      <a:lnTo>
                        <a:pt x="481" y="17095"/>
                      </a:lnTo>
                      <a:lnTo>
                        <a:pt x="335" y="17242"/>
                      </a:lnTo>
                      <a:lnTo>
                        <a:pt x="335" y="17451"/>
                      </a:lnTo>
                      <a:lnTo>
                        <a:pt x="251" y="17451"/>
                      </a:lnTo>
                      <a:lnTo>
                        <a:pt x="105" y="17514"/>
                      </a:lnTo>
                      <a:lnTo>
                        <a:pt x="0" y="17556"/>
                      </a:lnTo>
                      <a:lnTo>
                        <a:pt x="105" y="17576"/>
                      </a:lnTo>
                      <a:lnTo>
                        <a:pt x="63" y="17744"/>
                      </a:lnTo>
                      <a:lnTo>
                        <a:pt x="21" y="17932"/>
                      </a:lnTo>
                      <a:lnTo>
                        <a:pt x="105" y="18037"/>
                      </a:lnTo>
                      <a:lnTo>
                        <a:pt x="209" y="18288"/>
                      </a:lnTo>
                      <a:lnTo>
                        <a:pt x="272" y="18288"/>
                      </a:lnTo>
                      <a:lnTo>
                        <a:pt x="440" y="18372"/>
                      </a:lnTo>
                      <a:lnTo>
                        <a:pt x="523" y="18497"/>
                      </a:lnTo>
                      <a:lnTo>
                        <a:pt x="565" y="18602"/>
                      </a:lnTo>
                      <a:lnTo>
                        <a:pt x="837" y="18769"/>
                      </a:lnTo>
                      <a:lnTo>
                        <a:pt x="900" y="18832"/>
                      </a:lnTo>
                      <a:lnTo>
                        <a:pt x="858" y="19020"/>
                      </a:lnTo>
                      <a:lnTo>
                        <a:pt x="753" y="19208"/>
                      </a:lnTo>
                      <a:lnTo>
                        <a:pt x="649" y="19460"/>
                      </a:lnTo>
                      <a:lnTo>
                        <a:pt x="774" y="19627"/>
                      </a:lnTo>
                      <a:lnTo>
                        <a:pt x="837" y="19773"/>
                      </a:lnTo>
                      <a:lnTo>
                        <a:pt x="1067" y="20234"/>
                      </a:lnTo>
                      <a:lnTo>
                        <a:pt x="1318" y="20820"/>
                      </a:lnTo>
                      <a:lnTo>
                        <a:pt x="1214" y="20861"/>
                      </a:lnTo>
                      <a:lnTo>
                        <a:pt x="1193" y="21217"/>
                      </a:lnTo>
                      <a:lnTo>
                        <a:pt x="1193" y="21322"/>
                      </a:lnTo>
                      <a:lnTo>
                        <a:pt x="1297" y="21343"/>
                      </a:lnTo>
                      <a:lnTo>
                        <a:pt x="1214" y="21447"/>
                      </a:lnTo>
                      <a:lnTo>
                        <a:pt x="1214" y="21636"/>
                      </a:lnTo>
                      <a:lnTo>
                        <a:pt x="1297" y="21740"/>
                      </a:lnTo>
                      <a:lnTo>
                        <a:pt x="1423" y="21761"/>
                      </a:lnTo>
                      <a:lnTo>
                        <a:pt x="1486" y="21866"/>
                      </a:lnTo>
                      <a:lnTo>
                        <a:pt x="1423" y="21929"/>
                      </a:lnTo>
                      <a:lnTo>
                        <a:pt x="1423" y="22138"/>
                      </a:lnTo>
                      <a:lnTo>
                        <a:pt x="1486" y="22263"/>
                      </a:lnTo>
                      <a:lnTo>
                        <a:pt x="1674" y="22389"/>
                      </a:lnTo>
                      <a:lnTo>
                        <a:pt x="1674" y="22577"/>
                      </a:lnTo>
                      <a:lnTo>
                        <a:pt x="1569" y="22745"/>
                      </a:lnTo>
                      <a:lnTo>
                        <a:pt x="1507" y="22912"/>
                      </a:lnTo>
                      <a:lnTo>
                        <a:pt x="1779" y="23289"/>
                      </a:lnTo>
                      <a:lnTo>
                        <a:pt x="1925" y="23330"/>
                      </a:lnTo>
                      <a:lnTo>
                        <a:pt x="2197" y="23623"/>
                      </a:lnTo>
                      <a:lnTo>
                        <a:pt x="2218" y="23812"/>
                      </a:lnTo>
                      <a:lnTo>
                        <a:pt x="2051" y="24230"/>
                      </a:lnTo>
                      <a:lnTo>
                        <a:pt x="1821" y="24628"/>
                      </a:lnTo>
                      <a:lnTo>
                        <a:pt x="1695" y="24900"/>
                      </a:lnTo>
                      <a:lnTo>
                        <a:pt x="1528" y="25151"/>
                      </a:lnTo>
                      <a:lnTo>
                        <a:pt x="1381" y="25402"/>
                      </a:lnTo>
                      <a:lnTo>
                        <a:pt x="1256" y="25486"/>
                      </a:lnTo>
                      <a:lnTo>
                        <a:pt x="984" y="25737"/>
                      </a:lnTo>
                      <a:lnTo>
                        <a:pt x="1005" y="25904"/>
                      </a:lnTo>
                      <a:cubicBezTo>
                        <a:pt x="1005" y="25883"/>
                        <a:pt x="1046" y="25883"/>
                        <a:pt x="1046" y="25883"/>
                      </a:cubicBezTo>
                      <a:cubicBezTo>
                        <a:pt x="1067" y="25883"/>
                        <a:pt x="1193" y="25799"/>
                        <a:pt x="1193" y="25799"/>
                      </a:cubicBezTo>
                      <a:lnTo>
                        <a:pt x="1318" y="25779"/>
                      </a:lnTo>
                      <a:lnTo>
                        <a:pt x="1256" y="25841"/>
                      </a:lnTo>
                      <a:lnTo>
                        <a:pt x="1297" y="25925"/>
                      </a:lnTo>
                      <a:lnTo>
                        <a:pt x="1297" y="26030"/>
                      </a:lnTo>
                      <a:lnTo>
                        <a:pt x="1172" y="25925"/>
                      </a:lnTo>
                      <a:lnTo>
                        <a:pt x="1151" y="26009"/>
                      </a:lnTo>
                      <a:lnTo>
                        <a:pt x="1277" y="26155"/>
                      </a:lnTo>
                      <a:lnTo>
                        <a:pt x="1402" y="26155"/>
                      </a:lnTo>
                      <a:lnTo>
                        <a:pt x="1486" y="26260"/>
                      </a:lnTo>
                      <a:lnTo>
                        <a:pt x="1611" y="26260"/>
                      </a:lnTo>
                      <a:lnTo>
                        <a:pt x="1674" y="26239"/>
                      </a:lnTo>
                      <a:lnTo>
                        <a:pt x="1779" y="26239"/>
                      </a:lnTo>
                      <a:lnTo>
                        <a:pt x="1883" y="26364"/>
                      </a:lnTo>
                      <a:lnTo>
                        <a:pt x="1800" y="26448"/>
                      </a:lnTo>
                      <a:lnTo>
                        <a:pt x="1611" y="26406"/>
                      </a:lnTo>
                      <a:lnTo>
                        <a:pt x="1528" y="26427"/>
                      </a:lnTo>
                      <a:lnTo>
                        <a:pt x="1507" y="26532"/>
                      </a:lnTo>
                      <a:lnTo>
                        <a:pt x="1381" y="26636"/>
                      </a:lnTo>
                      <a:lnTo>
                        <a:pt x="1277" y="26553"/>
                      </a:lnTo>
                      <a:lnTo>
                        <a:pt x="1214" y="26615"/>
                      </a:lnTo>
                      <a:lnTo>
                        <a:pt x="1214" y="26720"/>
                      </a:lnTo>
                      <a:lnTo>
                        <a:pt x="1109" y="26741"/>
                      </a:lnTo>
                      <a:lnTo>
                        <a:pt x="1067" y="26636"/>
                      </a:lnTo>
                      <a:lnTo>
                        <a:pt x="1005" y="26657"/>
                      </a:lnTo>
                      <a:lnTo>
                        <a:pt x="1005" y="26720"/>
                      </a:lnTo>
                      <a:lnTo>
                        <a:pt x="1067" y="26783"/>
                      </a:lnTo>
                      <a:lnTo>
                        <a:pt x="1046" y="26929"/>
                      </a:lnTo>
                      <a:lnTo>
                        <a:pt x="1088" y="26992"/>
                      </a:lnTo>
                      <a:lnTo>
                        <a:pt x="1088" y="27034"/>
                      </a:lnTo>
                      <a:lnTo>
                        <a:pt x="1067" y="27055"/>
                      </a:lnTo>
                      <a:lnTo>
                        <a:pt x="984" y="27159"/>
                      </a:lnTo>
                      <a:lnTo>
                        <a:pt x="942" y="27306"/>
                      </a:lnTo>
                      <a:lnTo>
                        <a:pt x="858" y="27369"/>
                      </a:lnTo>
                      <a:lnTo>
                        <a:pt x="795" y="27808"/>
                      </a:lnTo>
                      <a:lnTo>
                        <a:pt x="1067" y="28289"/>
                      </a:lnTo>
                      <a:lnTo>
                        <a:pt x="1067" y="28394"/>
                      </a:lnTo>
                      <a:lnTo>
                        <a:pt x="984" y="28457"/>
                      </a:lnTo>
                      <a:lnTo>
                        <a:pt x="1005" y="28561"/>
                      </a:lnTo>
                      <a:lnTo>
                        <a:pt x="942" y="28708"/>
                      </a:lnTo>
                      <a:lnTo>
                        <a:pt x="1046" y="28729"/>
                      </a:lnTo>
                      <a:lnTo>
                        <a:pt x="1067" y="28833"/>
                      </a:lnTo>
                      <a:lnTo>
                        <a:pt x="1046" y="28875"/>
                      </a:lnTo>
                      <a:lnTo>
                        <a:pt x="1088" y="28938"/>
                      </a:lnTo>
                      <a:lnTo>
                        <a:pt x="1109" y="29043"/>
                      </a:lnTo>
                      <a:lnTo>
                        <a:pt x="1088" y="29126"/>
                      </a:lnTo>
                      <a:lnTo>
                        <a:pt x="1172" y="29252"/>
                      </a:lnTo>
                      <a:lnTo>
                        <a:pt x="1193" y="29294"/>
                      </a:lnTo>
                      <a:lnTo>
                        <a:pt x="1256" y="29461"/>
                      </a:lnTo>
                      <a:lnTo>
                        <a:pt x="1318" y="29566"/>
                      </a:lnTo>
                      <a:lnTo>
                        <a:pt x="1360" y="29712"/>
                      </a:lnTo>
                      <a:lnTo>
                        <a:pt x="1402" y="29712"/>
                      </a:lnTo>
                      <a:lnTo>
                        <a:pt x="1507" y="29796"/>
                      </a:lnTo>
                      <a:lnTo>
                        <a:pt x="1632" y="29712"/>
                      </a:lnTo>
                      <a:lnTo>
                        <a:pt x="1737" y="29900"/>
                      </a:lnTo>
                      <a:lnTo>
                        <a:pt x="1883" y="29817"/>
                      </a:lnTo>
                      <a:lnTo>
                        <a:pt x="2009" y="29859"/>
                      </a:lnTo>
                      <a:lnTo>
                        <a:pt x="2113" y="30026"/>
                      </a:lnTo>
                      <a:lnTo>
                        <a:pt x="2260" y="29921"/>
                      </a:lnTo>
                      <a:lnTo>
                        <a:pt x="2427" y="29880"/>
                      </a:lnTo>
                      <a:lnTo>
                        <a:pt x="2511" y="29963"/>
                      </a:lnTo>
                      <a:lnTo>
                        <a:pt x="2574" y="29963"/>
                      </a:lnTo>
                      <a:lnTo>
                        <a:pt x="2846" y="30026"/>
                      </a:lnTo>
                      <a:lnTo>
                        <a:pt x="2867" y="30172"/>
                      </a:lnTo>
                      <a:lnTo>
                        <a:pt x="2825" y="30319"/>
                      </a:lnTo>
                      <a:lnTo>
                        <a:pt x="2930" y="30424"/>
                      </a:lnTo>
                      <a:lnTo>
                        <a:pt x="2930" y="30612"/>
                      </a:lnTo>
                      <a:lnTo>
                        <a:pt x="3055" y="30737"/>
                      </a:lnTo>
                      <a:lnTo>
                        <a:pt x="3139" y="30905"/>
                      </a:lnTo>
                      <a:lnTo>
                        <a:pt x="3285" y="31114"/>
                      </a:lnTo>
                      <a:lnTo>
                        <a:pt x="3390" y="31177"/>
                      </a:lnTo>
                      <a:lnTo>
                        <a:pt x="3453" y="31365"/>
                      </a:lnTo>
                      <a:lnTo>
                        <a:pt x="3620" y="31428"/>
                      </a:lnTo>
                      <a:lnTo>
                        <a:pt x="3829" y="31595"/>
                      </a:lnTo>
                      <a:lnTo>
                        <a:pt x="3871" y="31700"/>
                      </a:lnTo>
                      <a:lnTo>
                        <a:pt x="4018" y="31805"/>
                      </a:lnTo>
                      <a:lnTo>
                        <a:pt x="3934" y="31867"/>
                      </a:lnTo>
                      <a:lnTo>
                        <a:pt x="3829" y="32056"/>
                      </a:lnTo>
                      <a:lnTo>
                        <a:pt x="3557" y="32097"/>
                      </a:lnTo>
                      <a:lnTo>
                        <a:pt x="3411" y="31993"/>
                      </a:lnTo>
                      <a:lnTo>
                        <a:pt x="3369" y="32097"/>
                      </a:lnTo>
                      <a:lnTo>
                        <a:pt x="3369" y="32223"/>
                      </a:lnTo>
                      <a:lnTo>
                        <a:pt x="3474" y="32411"/>
                      </a:lnTo>
                      <a:lnTo>
                        <a:pt x="3453" y="32579"/>
                      </a:lnTo>
                      <a:lnTo>
                        <a:pt x="3578" y="32725"/>
                      </a:lnTo>
                      <a:lnTo>
                        <a:pt x="3578" y="32893"/>
                      </a:lnTo>
                      <a:lnTo>
                        <a:pt x="3683" y="32913"/>
                      </a:lnTo>
                      <a:lnTo>
                        <a:pt x="3808" y="32893"/>
                      </a:lnTo>
                      <a:lnTo>
                        <a:pt x="3808" y="32746"/>
                      </a:lnTo>
                      <a:lnTo>
                        <a:pt x="3892" y="32683"/>
                      </a:lnTo>
                      <a:lnTo>
                        <a:pt x="4185" y="32788"/>
                      </a:lnTo>
                      <a:lnTo>
                        <a:pt x="4457" y="32788"/>
                      </a:lnTo>
                      <a:lnTo>
                        <a:pt x="4624" y="32704"/>
                      </a:lnTo>
                      <a:lnTo>
                        <a:pt x="4750" y="32704"/>
                      </a:lnTo>
                      <a:lnTo>
                        <a:pt x="4834" y="32955"/>
                      </a:lnTo>
                      <a:lnTo>
                        <a:pt x="4959" y="33060"/>
                      </a:lnTo>
                      <a:lnTo>
                        <a:pt x="4875" y="33206"/>
                      </a:lnTo>
                      <a:lnTo>
                        <a:pt x="5043" y="33416"/>
                      </a:lnTo>
                      <a:lnTo>
                        <a:pt x="5357" y="33353"/>
                      </a:lnTo>
                      <a:lnTo>
                        <a:pt x="5461" y="33457"/>
                      </a:lnTo>
                      <a:lnTo>
                        <a:pt x="5482" y="33583"/>
                      </a:lnTo>
                      <a:lnTo>
                        <a:pt x="5587" y="33625"/>
                      </a:lnTo>
                      <a:lnTo>
                        <a:pt x="5587" y="33771"/>
                      </a:lnTo>
                      <a:lnTo>
                        <a:pt x="5650" y="33960"/>
                      </a:lnTo>
                      <a:lnTo>
                        <a:pt x="5901" y="34211"/>
                      </a:lnTo>
                      <a:lnTo>
                        <a:pt x="6005" y="34106"/>
                      </a:lnTo>
                      <a:lnTo>
                        <a:pt x="6173" y="34190"/>
                      </a:lnTo>
                      <a:lnTo>
                        <a:pt x="6298" y="34169"/>
                      </a:lnTo>
                      <a:lnTo>
                        <a:pt x="6424" y="34190"/>
                      </a:lnTo>
                      <a:lnTo>
                        <a:pt x="6612" y="34043"/>
                      </a:lnTo>
                      <a:lnTo>
                        <a:pt x="6696" y="34043"/>
                      </a:lnTo>
                      <a:lnTo>
                        <a:pt x="6821" y="34315"/>
                      </a:lnTo>
                      <a:lnTo>
                        <a:pt x="7010" y="34420"/>
                      </a:lnTo>
                      <a:lnTo>
                        <a:pt x="7051" y="34525"/>
                      </a:lnTo>
                      <a:lnTo>
                        <a:pt x="7135" y="34462"/>
                      </a:lnTo>
                      <a:lnTo>
                        <a:pt x="7344" y="34504"/>
                      </a:lnTo>
                      <a:lnTo>
                        <a:pt x="7491" y="34504"/>
                      </a:lnTo>
                      <a:lnTo>
                        <a:pt x="7595" y="34587"/>
                      </a:lnTo>
                      <a:lnTo>
                        <a:pt x="7742" y="34566"/>
                      </a:lnTo>
                      <a:lnTo>
                        <a:pt x="7888" y="34671"/>
                      </a:lnTo>
                      <a:lnTo>
                        <a:pt x="8077" y="34692"/>
                      </a:lnTo>
                      <a:lnTo>
                        <a:pt x="8160" y="34608"/>
                      </a:lnTo>
                      <a:lnTo>
                        <a:pt x="8202" y="34734"/>
                      </a:lnTo>
                      <a:lnTo>
                        <a:pt x="8286" y="34797"/>
                      </a:lnTo>
                      <a:lnTo>
                        <a:pt x="8286" y="34943"/>
                      </a:lnTo>
                      <a:lnTo>
                        <a:pt x="8181" y="35090"/>
                      </a:lnTo>
                      <a:lnTo>
                        <a:pt x="8056" y="35110"/>
                      </a:lnTo>
                      <a:lnTo>
                        <a:pt x="8014" y="35362"/>
                      </a:lnTo>
                      <a:lnTo>
                        <a:pt x="8181" y="35466"/>
                      </a:lnTo>
                      <a:lnTo>
                        <a:pt x="8202" y="35634"/>
                      </a:lnTo>
                      <a:lnTo>
                        <a:pt x="8119" y="35843"/>
                      </a:lnTo>
                      <a:lnTo>
                        <a:pt x="8160" y="35989"/>
                      </a:lnTo>
                      <a:lnTo>
                        <a:pt x="8056" y="36073"/>
                      </a:lnTo>
                      <a:lnTo>
                        <a:pt x="7763" y="36094"/>
                      </a:lnTo>
                      <a:lnTo>
                        <a:pt x="7637" y="36303"/>
                      </a:lnTo>
                      <a:lnTo>
                        <a:pt x="7554" y="36345"/>
                      </a:lnTo>
                      <a:lnTo>
                        <a:pt x="7533" y="36596"/>
                      </a:lnTo>
                      <a:lnTo>
                        <a:pt x="7554" y="36596"/>
                      </a:lnTo>
                      <a:lnTo>
                        <a:pt x="7658" y="36617"/>
                      </a:lnTo>
                      <a:lnTo>
                        <a:pt x="7784" y="36554"/>
                      </a:lnTo>
                      <a:lnTo>
                        <a:pt x="7951" y="36512"/>
                      </a:lnTo>
                      <a:lnTo>
                        <a:pt x="7972" y="36575"/>
                      </a:lnTo>
                      <a:lnTo>
                        <a:pt x="7951" y="36659"/>
                      </a:lnTo>
                      <a:lnTo>
                        <a:pt x="7637" y="36805"/>
                      </a:lnTo>
                      <a:lnTo>
                        <a:pt x="7491" y="36889"/>
                      </a:lnTo>
                      <a:lnTo>
                        <a:pt x="7554" y="36931"/>
                      </a:lnTo>
                      <a:lnTo>
                        <a:pt x="7637" y="36931"/>
                      </a:lnTo>
                      <a:lnTo>
                        <a:pt x="7554" y="37014"/>
                      </a:lnTo>
                      <a:lnTo>
                        <a:pt x="7428" y="36994"/>
                      </a:lnTo>
                      <a:lnTo>
                        <a:pt x="7240" y="37014"/>
                      </a:lnTo>
                      <a:lnTo>
                        <a:pt x="7323" y="37203"/>
                      </a:lnTo>
                      <a:lnTo>
                        <a:pt x="7386" y="37286"/>
                      </a:lnTo>
                      <a:lnTo>
                        <a:pt x="7449" y="37224"/>
                      </a:lnTo>
                      <a:lnTo>
                        <a:pt x="7470" y="37286"/>
                      </a:lnTo>
                      <a:lnTo>
                        <a:pt x="7575" y="37307"/>
                      </a:lnTo>
                      <a:lnTo>
                        <a:pt x="7575" y="37349"/>
                      </a:lnTo>
                      <a:lnTo>
                        <a:pt x="7491" y="37391"/>
                      </a:lnTo>
                      <a:lnTo>
                        <a:pt x="7449" y="37454"/>
                      </a:lnTo>
                      <a:lnTo>
                        <a:pt x="7365" y="37454"/>
                      </a:lnTo>
                      <a:lnTo>
                        <a:pt x="7323" y="37517"/>
                      </a:lnTo>
                      <a:lnTo>
                        <a:pt x="7323" y="37559"/>
                      </a:lnTo>
                      <a:lnTo>
                        <a:pt x="7177" y="37705"/>
                      </a:lnTo>
                      <a:lnTo>
                        <a:pt x="7177" y="37831"/>
                      </a:lnTo>
                      <a:lnTo>
                        <a:pt x="7240" y="37851"/>
                      </a:lnTo>
                      <a:lnTo>
                        <a:pt x="7219" y="38019"/>
                      </a:lnTo>
                      <a:lnTo>
                        <a:pt x="7114" y="37977"/>
                      </a:lnTo>
                      <a:lnTo>
                        <a:pt x="7072" y="38019"/>
                      </a:lnTo>
                      <a:lnTo>
                        <a:pt x="6968" y="37935"/>
                      </a:lnTo>
                      <a:lnTo>
                        <a:pt x="6842" y="37914"/>
                      </a:lnTo>
                      <a:lnTo>
                        <a:pt x="6842" y="37956"/>
                      </a:lnTo>
                      <a:lnTo>
                        <a:pt x="6905" y="38040"/>
                      </a:lnTo>
                      <a:lnTo>
                        <a:pt x="6821" y="38061"/>
                      </a:lnTo>
                      <a:lnTo>
                        <a:pt x="6738" y="38144"/>
                      </a:lnTo>
                      <a:lnTo>
                        <a:pt x="6863" y="38165"/>
                      </a:lnTo>
                      <a:lnTo>
                        <a:pt x="6947" y="38165"/>
                      </a:lnTo>
                      <a:lnTo>
                        <a:pt x="7114" y="38291"/>
                      </a:lnTo>
                      <a:lnTo>
                        <a:pt x="7114" y="38375"/>
                      </a:lnTo>
                      <a:lnTo>
                        <a:pt x="7240" y="38500"/>
                      </a:lnTo>
                      <a:lnTo>
                        <a:pt x="7449" y="38479"/>
                      </a:lnTo>
                      <a:lnTo>
                        <a:pt x="7679" y="38605"/>
                      </a:lnTo>
                      <a:lnTo>
                        <a:pt x="7847" y="38647"/>
                      </a:lnTo>
                      <a:lnTo>
                        <a:pt x="8202" y="38898"/>
                      </a:lnTo>
                      <a:lnTo>
                        <a:pt x="8286" y="39023"/>
                      </a:lnTo>
                      <a:lnTo>
                        <a:pt x="8391" y="39065"/>
                      </a:lnTo>
                      <a:lnTo>
                        <a:pt x="8412" y="39128"/>
                      </a:lnTo>
                      <a:lnTo>
                        <a:pt x="8516" y="39211"/>
                      </a:lnTo>
                      <a:lnTo>
                        <a:pt x="8600" y="39211"/>
                      </a:lnTo>
                      <a:lnTo>
                        <a:pt x="8621" y="39295"/>
                      </a:lnTo>
                      <a:lnTo>
                        <a:pt x="8725" y="39337"/>
                      </a:lnTo>
                      <a:lnTo>
                        <a:pt x="8788" y="39337"/>
                      </a:lnTo>
                      <a:lnTo>
                        <a:pt x="8893" y="39483"/>
                      </a:lnTo>
                      <a:lnTo>
                        <a:pt x="8997" y="39504"/>
                      </a:lnTo>
                      <a:lnTo>
                        <a:pt x="9039" y="39525"/>
                      </a:lnTo>
                      <a:lnTo>
                        <a:pt x="9102" y="39504"/>
                      </a:lnTo>
                      <a:lnTo>
                        <a:pt x="9248" y="39630"/>
                      </a:lnTo>
                      <a:lnTo>
                        <a:pt x="9248" y="39714"/>
                      </a:lnTo>
                      <a:lnTo>
                        <a:pt x="9374" y="39735"/>
                      </a:lnTo>
                      <a:lnTo>
                        <a:pt x="9520" y="39923"/>
                      </a:lnTo>
                      <a:lnTo>
                        <a:pt x="9583" y="40007"/>
                      </a:lnTo>
                      <a:lnTo>
                        <a:pt x="9625" y="40237"/>
                      </a:lnTo>
                      <a:lnTo>
                        <a:pt x="9730" y="40425"/>
                      </a:lnTo>
                      <a:lnTo>
                        <a:pt x="9688" y="40488"/>
                      </a:lnTo>
                      <a:lnTo>
                        <a:pt x="9730" y="40572"/>
                      </a:lnTo>
                      <a:cubicBezTo>
                        <a:pt x="9939" y="40572"/>
                        <a:pt x="10483" y="40572"/>
                        <a:pt x="10462" y="40446"/>
                      </a:cubicBezTo>
                      <a:lnTo>
                        <a:pt x="10420" y="40279"/>
                      </a:lnTo>
                      <a:lnTo>
                        <a:pt x="11090" y="40258"/>
                      </a:lnTo>
                      <a:cubicBezTo>
                        <a:pt x="11090" y="40258"/>
                        <a:pt x="11215" y="40383"/>
                        <a:pt x="11320" y="40383"/>
                      </a:cubicBezTo>
                      <a:cubicBezTo>
                        <a:pt x="11425" y="40383"/>
                        <a:pt x="11948" y="40153"/>
                        <a:pt x="11948" y="40153"/>
                      </a:cubicBezTo>
                      <a:cubicBezTo>
                        <a:pt x="11948" y="40153"/>
                        <a:pt x="12073" y="40174"/>
                        <a:pt x="12136" y="40279"/>
                      </a:cubicBezTo>
                      <a:cubicBezTo>
                        <a:pt x="12159" y="40337"/>
                        <a:pt x="12208" y="40350"/>
                        <a:pt x="12254" y="40350"/>
                      </a:cubicBezTo>
                      <a:cubicBezTo>
                        <a:pt x="12291" y="40350"/>
                        <a:pt x="12327" y="40341"/>
                        <a:pt x="12345" y="40341"/>
                      </a:cubicBezTo>
                      <a:lnTo>
                        <a:pt x="12345" y="40320"/>
                      </a:lnTo>
                      <a:lnTo>
                        <a:pt x="12492" y="40341"/>
                      </a:lnTo>
                      <a:lnTo>
                        <a:pt x="12764" y="40551"/>
                      </a:lnTo>
                      <a:lnTo>
                        <a:pt x="12826" y="40676"/>
                      </a:lnTo>
                      <a:lnTo>
                        <a:pt x="13098" y="40697"/>
                      </a:lnTo>
                      <a:lnTo>
                        <a:pt x="13140" y="40592"/>
                      </a:lnTo>
                      <a:lnTo>
                        <a:pt x="13308" y="40488"/>
                      </a:lnTo>
                      <a:lnTo>
                        <a:pt x="13496" y="40258"/>
                      </a:lnTo>
                      <a:lnTo>
                        <a:pt x="13433" y="40237"/>
                      </a:lnTo>
                      <a:lnTo>
                        <a:pt x="13119" y="39965"/>
                      </a:lnTo>
                      <a:lnTo>
                        <a:pt x="12910" y="39714"/>
                      </a:lnTo>
                      <a:lnTo>
                        <a:pt x="12889" y="39546"/>
                      </a:lnTo>
                      <a:lnTo>
                        <a:pt x="12805" y="39442"/>
                      </a:lnTo>
                      <a:lnTo>
                        <a:pt x="12805" y="39295"/>
                      </a:lnTo>
                      <a:lnTo>
                        <a:pt x="12785" y="39211"/>
                      </a:lnTo>
                      <a:lnTo>
                        <a:pt x="12764" y="39170"/>
                      </a:lnTo>
                      <a:lnTo>
                        <a:pt x="12680" y="39170"/>
                      </a:lnTo>
                      <a:lnTo>
                        <a:pt x="12680" y="39065"/>
                      </a:lnTo>
                      <a:lnTo>
                        <a:pt x="12722" y="39086"/>
                      </a:lnTo>
                      <a:lnTo>
                        <a:pt x="12764" y="38981"/>
                      </a:lnTo>
                      <a:lnTo>
                        <a:pt x="12805" y="38877"/>
                      </a:lnTo>
                      <a:lnTo>
                        <a:pt x="12722" y="38877"/>
                      </a:lnTo>
                      <a:lnTo>
                        <a:pt x="12680" y="38919"/>
                      </a:lnTo>
                      <a:lnTo>
                        <a:pt x="12554" y="38856"/>
                      </a:lnTo>
                      <a:lnTo>
                        <a:pt x="12554" y="38667"/>
                      </a:lnTo>
                      <a:lnTo>
                        <a:pt x="12450" y="38647"/>
                      </a:lnTo>
                      <a:lnTo>
                        <a:pt x="12366" y="38563"/>
                      </a:lnTo>
                      <a:lnTo>
                        <a:pt x="12282" y="38584"/>
                      </a:lnTo>
                      <a:lnTo>
                        <a:pt x="12178" y="38584"/>
                      </a:lnTo>
                      <a:lnTo>
                        <a:pt x="12136" y="38375"/>
                      </a:lnTo>
                      <a:lnTo>
                        <a:pt x="12157" y="38270"/>
                      </a:lnTo>
                      <a:lnTo>
                        <a:pt x="12199" y="38228"/>
                      </a:lnTo>
                      <a:lnTo>
                        <a:pt x="12199" y="38019"/>
                      </a:lnTo>
                      <a:lnTo>
                        <a:pt x="12261" y="37914"/>
                      </a:lnTo>
                      <a:lnTo>
                        <a:pt x="12282" y="37768"/>
                      </a:lnTo>
                      <a:lnTo>
                        <a:pt x="12345" y="37726"/>
                      </a:lnTo>
                      <a:lnTo>
                        <a:pt x="12366" y="37600"/>
                      </a:lnTo>
                      <a:lnTo>
                        <a:pt x="12408" y="37517"/>
                      </a:lnTo>
                      <a:lnTo>
                        <a:pt x="12408" y="37433"/>
                      </a:lnTo>
                      <a:lnTo>
                        <a:pt x="12471" y="37454"/>
                      </a:lnTo>
                      <a:lnTo>
                        <a:pt x="12513" y="37517"/>
                      </a:lnTo>
                      <a:lnTo>
                        <a:pt x="12575" y="37496"/>
                      </a:lnTo>
                      <a:lnTo>
                        <a:pt x="12596" y="37412"/>
                      </a:lnTo>
                      <a:lnTo>
                        <a:pt x="12659" y="37454"/>
                      </a:lnTo>
                      <a:lnTo>
                        <a:pt x="12701" y="37412"/>
                      </a:lnTo>
                      <a:lnTo>
                        <a:pt x="12785" y="37412"/>
                      </a:lnTo>
                      <a:lnTo>
                        <a:pt x="12868" y="37349"/>
                      </a:lnTo>
                      <a:lnTo>
                        <a:pt x="12826" y="37307"/>
                      </a:lnTo>
                      <a:lnTo>
                        <a:pt x="12764" y="37286"/>
                      </a:lnTo>
                      <a:lnTo>
                        <a:pt x="12805" y="37286"/>
                      </a:lnTo>
                      <a:cubicBezTo>
                        <a:pt x="12805" y="37286"/>
                        <a:pt x="12826" y="37307"/>
                        <a:pt x="12868" y="37307"/>
                      </a:cubicBezTo>
                      <a:cubicBezTo>
                        <a:pt x="12889" y="37307"/>
                        <a:pt x="12931" y="37286"/>
                        <a:pt x="12931" y="37286"/>
                      </a:cubicBezTo>
                      <a:lnTo>
                        <a:pt x="12994" y="37328"/>
                      </a:lnTo>
                      <a:lnTo>
                        <a:pt x="13036" y="37307"/>
                      </a:lnTo>
                      <a:lnTo>
                        <a:pt x="13015" y="37245"/>
                      </a:lnTo>
                      <a:lnTo>
                        <a:pt x="12847" y="37140"/>
                      </a:lnTo>
                      <a:lnTo>
                        <a:pt x="12931" y="37119"/>
                      </a:lnTo>
                      <a:lnTo>
                        <a:pt x="13036" y="37140"/>
                      </a:lnTo>
                      <a:lnTo>
                        <a:pt x="13098" y="37119"/>
                      </a:lnTo>
                      <a:lnTo>
                        <a:pt x="13161" y="37140"/>
                      </a:lnTo>
                      <a:lnTo>
                        <a:pt x="13161" y="37077"/>
                      </a:lnTo>
                      <a:lnTo>
                        <a:pt x="13119" y="37035"/>
                      </a:lnTo>
                      <a:lnTo>
                        <a:pt x="13161" y="37035"/>
                      </a:lnTo>
                      <a:lnTo>
                        <a:pt x="13161" y="36994"/>
                      </a:lnTo>
                      <a:lnTo>
                        <a:pt x="13119" y="36931"/>
                      </a:lnTo>
                      <a:lnTo>
                        <a:pt x="13203" y="36910"/>
                      </a:lnTo>
                      <a:lnTo>
                        <a:pt x="13203" y="36868"/>
                      </a:lnTo>
                      <a:lnTo>
                        <a:pt x="13203" y="36805"/>
                      </a:lnTo>
                      <a:lnTo>
                        <a:pt x="13057" y="36722"/>
                      </a:lnTo>
                      <a:lnTo>
                        <a:pt x="12910" y="36784"/>
                      </a:lnTo>
                      <a:lnTo>
                        <a:pt x="12701" y="36659"/>
                      </a:lnTo>
                      <a:lnTo>
                        <a:pt x="12701" y="36554"/>
                      </a:lnTo>
                      <a:lnTo>
                        <a:pt x="12910" y="36554"/>
                      </a:lnTo>
                      <a:lnTo>
                        <a:pt x="12680" y="36157"/>
                      </a:lnTo>
                      <a:lnTo>
                        <a:pt x="12408" y="35885"/>
                      </a:lnTo>
                      <a:lnTo>
                        <a:pt x="12052" y="35780"/>
                      </a:lnTo>
                      <a:lnTo>
                        <a:pt x="11989" y="35864"/>
                      </a:lnTo>
                      <a:lnTo>
                        <a:pt x="11822" y="35717"/>
                      </a:lnTo>
                      <a:lnTo>
                        <a:pt x="11843" y="35634"/>
                      </a:lnTo>
                      <a:lnTo>
                        <a:pt x="11738" y="35466"/>
                      </a:lnTo>
                      <a:lnTo>
                        <a:pt x="11508" y="35403"/>
                      </a:lnTo>
                      <a:lnTo>
                        <a:pt x="11571" y="35194"/>
                      </a:lnTo>
                      <a:lnTo>
                        <a:pt x="11634" y="34818"/>
                      </a:lnTo>
                      <a:lnTo>
                        <a:pt x="11550" y="34734"/>
                      </a:lnTo>
                      <a:lnTo>
                        <a:pt x="11529" y="34462"/>
                      </a:lnTo>
                      <a:lnTo>
                        <a:pt x="11634" y="34399"/>
                      </a:lnTo>
                      <a:lnTo>
                        <a:pt x="11780" y="34211"/>
                      </a:lnTo>
                      <a:lnTo>
                        <a:pt x="11780" y="34064"/>
                      </a:lnTo>
                      <a:lnTo>
                        <a:pt x="11864" y="33960"/>
                      </a:lnTo>
                      <a:lnTo>
                        <a:pt x="12178" y="34253"/>
                      </a:lnTo>
                      <a:lnTo>
                        <a:pt x="12199" y="34357"/>
                      </a:lnTo>
                      <a:lnTo>
                        <a:pt x="12387" y="34462"/>
                      </a:lnTo>
                      <a:lnTo>
                        <a:pt x="12575" y="34420"/>
                      </a:lnTo>
                      <a:lnTo>
                        <a:pt x="12554" y="34253"/>
                      </a:lnTo>
                      <a:lnTo>
                        <a:pt x="12617" y="34190"/>
                      </a:lnTo>
                      <a:lnTo>
                        <a:pt x="12492" y="33729"/>
                      </a:lnTo>
                      <a:lnTo>
                        <a:pt x="12680" y="33688"/>
                      </a:lnTo>
                      <a:lnTo>
                        <a:pt x="12868" y="33688"/>
                      </a:lnTo>
                      <a:lnTo>
                        <a:pt x="12868" y="33562"/>
                      </a:lnTo>
                      <a:lnTo>
                        <a:pt x="12785" y="33457"/>
                      </a:lnTo>
                      <a:lnTo>
                        <a:pt x="12805" y="33332"/>
                      </a:lnTo>
                      <a:lnTo>
                        <a:pt x="12994" y="33227"/>
                      </a:lnTo>
                      <a:lnTo>
                        <a:pt x="13077" y="33227"/>
                      </a:lnTo>
                      <a:lnTo>
                        <a:pt x="13119" y="33060"/>
                      </a:lnTo>
                      <a:lnTo>
                        <a:pt x="13203" y="32997"/>
                      </a:lnTo>
                      <a:lnTo>
                        <a:pt x="13329" y="33018"/>
                      </a:lnTo>
                      <a:lnTo>
                        <a:pt x="13349" y="32913"/>
                      </a:lnTo>
                      <a:lnTo>
                        <a:pt x="13329" y="32809"/>
                      </a:lnTo>
                      <a:lnTo>
                        <a:pt x="13349" y="32725"/>
                      </a:lnTo>
                      <a:lnTo>
                        <a:pt x="13538" y="32830"/>
                      </a:lnTo>
                      <a:lnTo>
                        <a:pt x="13663" y="32893"/>
                      </a:lnTo>
                      <a:lnTo>
                        <a:pt x="13642" y="32955"/>
                      </a:lnTo>
                      <a:lnTo>
                        <a:pt x="13559" y="33060"/>
                      </a:lnTo>
                      <a:lnTo>
                        <a:pt x="13621" y="33123"/>
                      </a:lnTo>
                      <a:lnTo>
                        <a:pt x="13726" y="33060"/>
                      </a:lnTo>
                      <a:lnTo>
                        <a:pt x="13747" y="32997"/>
                      </a:lnTo>
                      <a:lnTo>
                        <a:pt x="13831" y="32934"/>
                      </a:lnTo>
                      <a:lnTo>
                        <a:pt x="13831" y="33039"/>
                      </a:lnTo>
                      <a:lnTo>
                        <a:pt x="13914" y="32955"/>
                      </a:lnTo>
                      <a:lnTo>
                        <a:pt x="13935" y="32893"/>
                      </a:lnTo>
                      <a:lnTo>
                        <a:pt x="14040" y="32893"/>
                      </a:lnTo>
                      <a:lnTo>
                        <a:pt x="14165" y="32809"/>
                      </a:lnTo>
                      <a:lnTo>
                        <a:pt x="14270" y="32809"/>
                      </a:lnTo>
                      <a:lnTo>
                        <a:pt x="14312" y="32955"/>
                      </a:lnTo>
                      <a:lnTo>
                        <a:pt x="14458" y="33039"/>
                      </a:lnTo>
                      <a:lnTo>
                        <a:pt x="14668" y="32955"/>
                      </a:lnTo>
                      <a:lnTo>
                        <a:pt x="14772" y="32955"/>
                      </a:lnTo>
                      <a:lnTo>
                        <a:pt x="14814" y="33039"/>
                      </a:lnTo>
                      <a:lnTo>
                        <a:pt x="14898" y="33039"/>
                      </a:lnTo>
                      <a:lnTo>
                        <a:pt x="15002" y="33206"/>
                      </a:lnTo>
                      <a:lnTo>
                        <a:pt x="15128" y="33206"/>
                      </a:lnTo>
                      <a:lnTo>
                        <a:pt x="15233" y="33332"/>
                      </a:lnTo>
                      <a:lnTo>
                        <a:pt x="15400" y="33457"/>
                      </a:lnTo>
                      <a:lnTo>
                        <a:pt x="15463" y="33457"/>
                      </a:lnTo>
                      <a:lnTo>
                        <a:pt x="15526" y="33541"/>
                      </a:lnTo>
                      <a:lnTo>
                        <a:pt x="15526" y="33667"/>
                      </a:lnTo>
                      <a:lnTo>
                        <a:pt x="15609" y="33688"/>
                      </a:lnTo>
                      <a:lnTo>
                        <a:pt x="15672" y="33583"/>
                      </a:lnTo>
                      <a:lnTo>
                        <a:pt x="15672" y="33437"/>
                      </a:lnTo>
                      <a:lnTo>
                        <a:pt x="15777" y="33353"/>
                      </a:lnTo>
                      <a:lnTo>
                        <a:pt x="15860" y="33457"/>
                      </a:lnTo>
                      <a:lnTo>
                        <a:pt x="16070" y="33478"/>
                      </a:lnTo>
                      <a:lnTo>
                        <a:pt x="16153" y="33583"/>
                      </a:lnTo>
                      <a:lnTo>
                        <a:pt x="16258" y="33625"/>
                      </a:lnTo>
                      <a:lnTo>
                        <a:pt x="16383" y="33520"/>
                      </a:lnTo>
                      <a:lnTo>
                        <a:pt x="16383" y="33311"/>
                      </a:lnTo>
                      <a:lnTo>
                        <a:pt x="16509" y="33311"/>
                      </a:lnTo>
                      <a:lnTo>
                        <a:pt x="16509" y="33206"/>
                      </a:lnTo>
                      <a:lnTo>
                        <a:pt x="16614" y="33165"/>
                      </a:lnTo>
                      <a:lnTo>
                        <a:pt x="16697" y="33248"/>
                      </a:lnTo>
                      <a:lnTo>
                        <a:pt x="16760" y="33144"/>
                      </a:lnTo>
                      <a:lnTo>
                        <a:pt x="16886" y="33123"/>
                      </a:lnTo>
                      <a:lnTo>
                        <a:pt x="17032" y="33269"/>
                      </a:lnTo>
                      <a:lnTo>
                        <a:pt x="17074" y="33332"/>
                      </a:lnTo>
                      <a:lnTo>
                        <a:pt x="17220" y="33311"/>
                      </a:lnTo>
                      <a:lnTo>
                        <a:pt x="17199" y="33165"/>
                      </a:lnTo>
                      <a:lnTo>
                        <a:pt x="17283" y="33144"/>
                      </a:lnTo>
                      <a:lnTo>
                        <a:pt x="17409" y="33144"/>
                      </a:lnTo>
                      <a:lnTo>
                        <a:pt x="17451" y="33060"/>
                      </a:lnTo>
                      <a:lnTo>
                        <a:pt x="17597" y="33144"/>
                      </a:lnTo>
                      <a:lnTo>
                        <a:pt x="17660" y="33206"/>
                      </a:lnTo>
                      <a:lnTo>
                        <a:pt x="17639" y="33269"/>
                      </a:lnTo>
                      <a:lnTo>
                        <a:pt x="17555" y="33332"/>
                      </a:lnTo>
                      <a:lnTo>
                        <a:pt x="17660" y="33457"/>
                      </a:lnTo>
                      <a:lnTo>
                        <a:pt x="17764" y="33478"/>
                      </a:lnTo>
                      <a:lnTo>
                        <a:pt x="17827" y="33457"/>
                      </a:lnTo>
                      <a:lnTo>
                        <a:pt x="17911" y="33520"/>
                      </a:lnTo>
                      <a:lnTo>
                        <a:pt x="18078" y="33520"/>
                      </a:lnTo>
                      <a:lnTo>
                        <a:pt x="18287" y="33625"/>
                      </a:lnTo>
                      <a:lnTo>
                        <a:pt x="18434" y="33583"/>
                      </a:lnTo>
                      <a:lnTo>
                        <a:pt x="18476" y="33457"/>
                      </a:lnTo>
                      <a:lnTo>
                        <a:pt x="18476" y="33353"/>
                      </a:lnTo>
                      <a:lnTo>
                        <a:pt x="18539" y="33311"/>
                      </a:lnTo>
                      <a:lnTo>
                        <a:pt x="18706" y="33416"/>
                      </a:lnTo>
                      <a:lnTo>
                        <a:pt x="18873" y="33437"/>
                      </a:lnTo>
                      <a:lnTo>
                        <a:pt x="19062" y="33353"/>
                      </a:lnTo>
                      <a:lnTo>
                        <a:pt x="19103" y="33248"/>
                      </a:lnTo>
                      <a:lnTo>
                        <a:pt x="19083" y="32809"/>
                      </a:lnTo>
                      <a:lnTo>
                        <a:pt x="19020" y="32746"/>
                      </a:lnTo>
                      <a:lnTo>
                        <a:pt x="18852" y="32746"/>
                      </a:lnTo>
                      <a:lnTo>
                        <a:pt x="18748" y="32683"/>
                      </a:lnTo>
                      <a:lnTo>
                        <a:pt x="18706" y="32621"/>
                      </a:lnTo>
                      <a:lnTo>
                        <a:pt x="18580" y="32600"/>
                      </a:lnTo>
                      <a:lnTo>
                        <a:pt x="18497" y="32516"/>
                      </a:lnTo>
                      <a:lnTo>
                        <a:pt x="18371" y="32516"/>
                      </a:lnTo>
                      <a:lnTo>
                        <a:pt x="18371" y="32432"/>
                      </a:lnTo>
                      <a:lnTo>
                        <a:pt x="18350" y="32369"/>
                      </a:lnTo>
                      <a:lnTo>
                        <a:pt x="18371" y="32307"/>
                      </a:lnTo>
                      <a:lnTo>
                        <a:pt x="18476" y="32307"/>
                      </a:lnTo>
                      <a:lnTo>
                        <a:pt x="18497" y="32181"/>
                      </a:lnTo>
                      <a:lnTo>
                        <a:pt x="18580" y="32077"/>
                      </a:lnTo>
                      <a:lnTo>
                        <a:pt x="18559" y="31951"/>
                      </a:lnTo>
                      <a:lnTo>
                        <a:pt x="18476" y="31951"/>
                      </a:lnTo>
                      <a:lnTo>
                        <a:pt x="18476" y="31805"/>
                      </a:lnTo>
                      <a:lnTo>
                        <a:pt x="18601" y="31637"/>
                      </a:lnTo>
                      <a:lnTo>
                        <a:pt x="18748" y="31491"/>
                      </a:lnTo>
                      <a:lnTo>
                        <a:pt x="18978" y="31470"/>
                      </a:lnTo>
                      <a:lnTo>
                        <a:pt x="19083" y="31491"/>
                      </a:lnTo>
                      <a:lnTo>
                        <a:pt x="19166" y="31449"/>
                      </a:lnTo>
                      <a:lnTo>
                        <a:pt x="19166" y="31344"/>
                      </a:lnTo>
                      <a:lnTo>
                        <a:pt x="19062" y="31323"/>
                      </a:lnTo>
                      <a:lnTo>
                        <a:pt x="18978" y="31219"/>
                      </a:lnTo>
                      <a:lnTo>
                        <a:pt x="18873" y="31219"/>
                      </a:lnTo>
                      <a:lnTo>
                        <a:pt x="18790" y="31260"/>
                      </a:lnTo>
                      <a:lnTo>
                        <a:pt x="18685" y="31219"/>
                      </a:lnTo>
                      <a:lnTo>
                        <a:pt x="18539" y="31219"/>
                      </a:lnTo>
                      <a:lnTo>
                        <a:pt x="18539" y="31135"/>
                      </a:lnTo>
                      <a:lnTo>
                        <a:pt x="18580" y="31072"/>
                      </a:lnTo>
                      <a:lnTo>
                        <a:pt x="18748" y="31072"/>
                      </a:lnTo>
                      <a:lnTo>
                        <a:pt x="18685" y="30947"/>
                      </a:lnTo>
                      <a:lnTo>
                        <a:pt x="18539" y="30968"/>
                      </a:lnTo>
                      <a:lnTo>
                        <a:pt x="18434" y="30947"/>
                      </a:lnTo>
                      <a:lnTo>
                        <a:pt x="18476" y="30905"/>
                      </a:lnTo>
                      <a:lnTo>
                        <a:pt x="18434" y="30758"/>
                      </a:lnTo>
                      <a:lnTo>
                        <a:pt x="18476" y="30737"/>
                      </a:lnTo>
                      <a:lnTo>
                        <a:pt x="18601" y="30737"/>
                      </a:lnTo>
                      <a:lnTo>
                        <a:pt x="18664" y="30654"/>
                      </a:lnTo>
                      <a:lnTo>
                        <a:pt x="18748" y="30654"/>
                      </a:lnTo>
                      <a:lnTo>
                        <a:pt x="18769" y="30716"/>
                      </a:lnTo>
                      <a:lnTo>
                        <a:pt x="18894" y="30696"/>
                      </a:lnTo>
                      <a:lnTo>
                        <a:pt x="18999" y="30758"/>
                      </a:lnTo>
                      <a:lnTo>
                        <a:pt x="19062" y="30716"/>
                      </a:lnTo>
                      <a:lnTo>
                        <a:pt x="19062" y="30633"/>
                      </a:lnTo>
                      <a:lnTo>
                        <a:pt x="19166" y="30591"/>
                      </a:lnTo>
                      <a:lnTo>
                        <a:pt x="19271" y="30591"/>
                      </a:lnTo>
                      <a:lnTo>
                        <a:pt x="19334" y="30696"/>
                      </a:lnTo>
                      <a:lnTo>
                        <a:pt x="19396" y="30612"/>
                      </a:lnTo>
                      <a:lnTo>
                        <a:pt x="19396" y="30528"/>
                      </a:lnTo>
                      <a:lnTo>
                        <a:pt x="19606" y="30486"/>
                      </a:lnTo>
                      <a:lnTo>
                        <a:pt x="19731" y="30486"/>
                      </a:lnTo>
                      <a:lnTo>
                        <a:pt x="19899" y="30403"/>
                      </a:lnTo>
                      <a:lnTo>
                        <a:pt x="20045" y="30403"/>
                      </a:lnTo>
                      <a:lnTo>
                        <a:pt x="20066" y="30340"/>
                      </a:lnTo>
                      <a:lnTo>
                        <a:pt x="20233" y="30235"/>
                      </a:lnTo>
                      <a:lnTo>
                        <a:pt x="20359" y="30235"/>
                      </a:lnTo>
                      <a:lnTo>
                        <a:pt x="20443" y="30193"/>
                      </a:lnTo>
                      <a:lnTo>
                        <a:pt x="20526" y="30193"/>
                      </a:lnTo>
                      <a:lnTo>
                        <a:pt x="20589" y="30214"/>
                      </a:lnTo>
                      <a:lnTo>
                        <a:pt x="20652" y="30172"/>
                      </a:lnTo>
                      <a:lnTo>
                        <a:pt x="20652" y="30026"/>
                      </a:lnTo>
                      <a:lnTo>
                        <a:pt x="20736" y="29984"/>
                      </a:lnTo>
                      <a:lnTo>
                        <a:pt x="20861" y="29984"/>
                      </a:lnTo>
                      <a:lnTo>
                        <a:pt x="20882" y="29900"/>
                      </a:lnTo>
                      <a:lnTo>
                        <a:pt x="20966" y="29859"/>
                      </a:lnTo>
                      <a:lnTo>
                        <a:pt x="21008" y="29900"/>
                      </a:lnTo>
                      <a:lnTo>
                        <a:pt x="21091" y="29921"/>
                      </a:lnTo>
                      <a:lnTo>
                        <a:pt x="21196" y="29880"/>
                      </a:lnTo>
                      <a:lnTo>
                        <a:pt x="21321" y="29817"/>
                      </a:lnTo>
                      <a:lnTo>
                        <a:pt x="21572" y="29670"/>
                      </a:lnTo>
                      <a:lnTo>
                        <a:pt x="21614" y="29670"/>
                      </a:lnTo>
                      <a:lnTo>
                        <a:pt x="21677" y="29649"/>
                      </a:lnTo>
                      <a:lnTo>
                        <a:pt x="21803" y="29608"/>
                      </a:lnTo>
                      <a:lnTo>
                        <a:pt x="21886" y="29503"/>
                      </a:lnTo>
                      <a:lnTo>
                        <a:pt x="21949" y="29545"/>
                      </a:lnTo>
                      <a:lnTo>
                        <a:pt x="22116" y="29503"/>
                      </a:lnTo>
                      <a:lnTo>
                        <a:pt x="22116" y="29440"/>
                      </a:lnTo>
                      <a:lnTo>
                        <a:pt x="22054" y="29356"/>
                      </a:lnTo>
                      <a:lnTo>
                        <a:pt x="22116" y="29336"/>
                      </a:lnTo>
                      <a:lnTo>
                        <a:pt x="22284" y="29336"/>
                      </a:lnTo>
                      <a:lnTo>
                        <a:pt x="22305" y="29231"/>
                      </a:lnTo>
                      <a:lnTo>
                        <a:pt x="22409" y="29168"/>
                      </a:lnTo>
                      <a:lnTo>
                        <a:pt x="22472" y="29168"/>
                      </a:lnTo>
                      <a:lnTo>
                        <a:pt x="22556" y="29147"/>
                      </a:lnTo>
                      <a:lnTo>
                        <a:pt x="22681" y="29189"/>
                      </a:lnTo>
                      <a:lnTo>
                        <a:pt x="22849" y="29168"/>
                      </a:lnTo>
                      <a:lnTo>
                        <a:pt x="22974" y="29273"/>
                      </a:lnTo>
                      <a:lnTo>
                        <a:pt x="23100" y="29273"/>
                      </a:lnTo>
                      <a:lnTo>
                        <a:pt x="23246" y="29210"/>
                      </a:lnTo>
                      <a:lnTo>
                        <a:pt x="23372" y="29210"/>
                      </a:lnTo>
                      <a:lnTo>
                        <a:pt x="23414" y="29356"/>
                      </a:lnTo>
                      <a:lnTo>
                        <a:pt x="23477" y="29377"/>
                      </a:lnTo>
                      <a:lnTo>
                        <a:pt x="23539" y="29503"/>
                      </a:lnTo>
                      <a:lnTo>
                        <a:pt x="23602" y="29608"/>
                      </a:lnTo>
                      <a:lnTo>
                        <a:pt x="23686" y="29670"/>
                      </a:lnTo>
                      <a:lnTo>
                        <a:pt x="23686" y="29712"/>
                      </a:lnTo>
                      <a:lnTo>
                        <a:pt x="23665" y="29817"/>
                      </a:lnTo>
                      <a:lnTo>
                        <a:pt x="23686" y="29921"/>
                      </a:lnTo>
                      <a:lnTo>
                        <a:pt x="23686" y="29984"/>
                      </a:lnTo>
                      <a:lnTo>
                        <a:pt x="23602" y="30005"/>
                      </a:lnTo>
                      <a:lnTo>
                        <a:pt x="23665" y="30110"/>
                      </a:lnTo>
                      <a:lnTo>
                        <a:pt x="23749" y="30152"/>
                      </a:lnTo>
                      <a:lnTo>
                        <a:pt x="23874" y="30089"/>
                      </a:lnTo>
                      <a:lnTo>
                        <a:pt x="23937" y="30152"/>
                      </a:lnTo>
                      <a:lnTo>
                        <a:pt x="24000" y="30131"/>
                      </a:lnTo>
                      <a:lnTo>
                        <a:pt x="24021" y="30026"/>
                      </a:lnTo>
                      <a:lnTo>
                        <a:pt x="24104" y="30005"/>
                      </a:lnTo>
                      <a:lnTo>
                        <a:pt x="24125" y="30110"/>
                      </a:lnTo>
                      <a:lnTo>
                        <a:pt x="24209" y="30110"/>
                      </a:lnTo>
                      <a:lnTo>
                        <a:pt x="24230" y="30026"/>
                      </a:lnTo>
                      <a:lnTo>
                        <a:pt x="24188" y="29921"/>
                      </a:lnTo>
                      <a:lnTo>
                        <a:pt x="24209" y="29900"/>
                      </a:lnTo>
                      <a:lnTo>
                        <a:pt x="24418" y="30026"/>
                      </a:lnTo>
                      <a:lnTo>
                        <a:pt x="24439" y="30214"/>
                      </a:lnTo>
                      <a:lnTo>
                        <a:pt x="24523" y="30340"/>
                      </a:lnTo>
                      <a:lnTo>
                        <a:pt x="24606" y="30340"/>
                      </a:lnTo>
                      <a:lnTo>
                        <a:pt x="24669" y="30256"/>
                      </a:lnTo>
                      <a:lnTo>
                        <a:pt x="24627" y="30235"/>
                      </a:lnTo>
                      <a:lnTo>
                        <a:pt x="24606" y="30193"/>
                      </a:lnTo>
                      <a:lnTo>
                        <a:pt x="24732" y="30152"/>
                      </a:lnTo>
                      <a:lnTo>
                        <a:pt x="24941" y="30256"/>
                      </a:lnTo>
                      <a:lnTo>
                        <a:pt x="25025" y="30256"/>
                      </a:lnTo>
                      <a:lnTo>
                        <a:pt x="25088" y="30193"/>
                      </a:lnTo>
                      <a:lnTo>
                        <a:pt x="25150" y="30214"/>
                      </a:lnTo>
                      <a:lnTo>
                        <a:pt x="25088" y="30319"/>
                      </a:lnTo>
                      <a:lnTo>
                        <a:pt x="25025" y="30361"/>
                      </a:lnTo>
                      <a:lnTo>
                        <a:pt x="25025" y="30528"/>
                      </a:lnTo>
                      <a:lnTo>
                        <a:pt x="25088" y="30633"/>
                      </a:lnTo>
                      <a:lnTo>
                        <a:pt x="25171" y="30633"/>
                      </a:lnTo>
                      <a:lnTo>
                        <a:pt x="25255" y="30549"/>
                      </a:lnTo>
                      <a:lnTo>
                        <a:pt x="25381" y="30528"/>
                      </a:lnTo>
                      <a:lnTo>
                        <a:pt x="25611" y="30570"/>
                      </a:lnTo>
                      <a:lnTo>
                        <a:pt x="25673" y="30612"/>
                      </a:lnTo>
                      <a:lnTo>
                        <a:pt x="25757" y="30549"/>
                      </a:lnTo>
                      <a:lnTo>
                        <a:pt x="25715" y="30424"/>
                      </a:lnTo>
                      <a:lnTo>
                        <a:pt x="25820" y="30361"/>
                      </a:lnTo>
                      <a:lnTo>
                        <a:pt x="25987" y="30340"/>
                      </a:lnTo>
                      <a:lnTo>
                        <a:pt x="26092" y="30256"/>
                      </a:lnTo>
                      <a:lnTo>
                        <a:pt x="26134" y="30152"/>
                      </a:lnTo>
                      <a:lnTo>
                        <a:pt x="26217" y="30089"/>
                      </a:lnTo>
                      <a:lnTo>
                        <a:pt x="26217" y="30005"/>
                      </a:lnTo>
                      <a:lnTo>
                        <a:pt x="26343" y="29880"/>
                      </a:lnTo>
                      <a:lnTo>
                        <a:pt x="26448" y="29838"/>
                      </a:lnTo>
                      <a:lnTo>
                        <a:pt x="26531" y="29733"/>
                      </a:lnTo>
                      <a:lnTo>
                        <a:pt x="26657" y="29712"/>
                      </a:lnTo>
                      <a:lnTo>
                        <a:pt x="26824" y="29670"/>
                      </a:lnTo>
                      <a:lnTo>
                        <a:pt x="26866" y="29712"/>
                      </a:lnTo>
                      <a:lnTo>
                        <a:pt x="26866" y="29817"/>
                      </a:lnTo>
                      <a:lnTo>
                        <a:pt x="27138" y="29900"/>
                      </a:lnTo>
                      <a:lnTo>
                        <a:pt x="27054" y="29921"/>
                      </a:lnTo>
                      <a:lnTo>
                        <a:pt x="27117" y="30005"/>
                      </a:lnTo>
                      <a:lnTo>
                        <a:pt x="28163" y="30800"/>
                      </a:lnTo>
                      <a:lnTo>
                        <a:pt x="29565" y="32579"/>
                      </a:lnTo>
                      <a:lnTo>
                        <a:pt x="29712" y="32537"/>
                      </a:lnTo>
                      <a:lnTo>
                        <a:pt x="29816" y="32495"/>
                      </a:lnTo>
                      <a:lnTo>
                        <a:pt x="29837" y="32411"/>
                      </a:lnTo>
                      <a:lnTo>
                        <a:pt x="29816" y="32390"/>
                      </a:lnTo>
                      <a:lnTo>
                        <a:pt x="29816" y="32265"/>
                      </a:lnTo>
                      <a:lnTo>
                        <a:pt x="29879" y="32202"/>
                      </a:lnTo>
                      <a:lnTo>
                        <a:pt x="30047" y="32286"/>
                      </a:lnTo>
                      <a:lnTo>
                        <a:pt x="30026" y="32369"/>
                      </a:lnTo>
                      <a:lnTo>
                        <a:pt x="30026" y="32432"/>
                      </a:lnTo>
                      <a:lnTo>
                        <a:pt x="30151" y="32474"/>
                      </a:lnTo>
                      <a:lnTo>
                        <a:pt x="30214" y="32537"/>
                      </a:lnTo>
                      <a:lnTo>
                        <a:pt x="30319" y="32537"/>
                      </a:lnTo>
                      <a:lnTo>
                        <a:pt x="30402" y="32495"/>
                      </a:lnTo>
                      <a:lnTo>
                        <a:pt x="30507" y="32474"/>
                      </a:lnTo>
                      <a:lnTo>
                        <a:pt x="30674" y="32537"/>
                      </a:lnTo>
                      <a:lnTo>
                        <a:pt x="30800" y="32495"/>
                      </a:lnTo>
                      <a:lnTo>
                        <a:pt x="30904" y="32516"/>
                      </a:lnTo>
                      <a:lnTo>
                        <a:pt x="31009" y="32474"/>
                      </a:lnTo>
                      <a:lnTo>
                        <a:pt x="31030" y="32411"/>
                      </a:lnTo>
                      <a:lnTo>
                        <a:pt x="31009" y="32369"/>
                      </a:lnTo>
                      <a:lnTo>
                        <a:pt x="31030" y="32307"/>
                      </a:lnTo>
                      <a:lnTo>
                        <a:pt x="31218" y="32286"/>
                      </a:lnTo>
                      <a:lnTo>
                        <a:pt x="31427" y="32286"/>
                      </a:lnTo>
                      <a:lnTo>
                        <a:pt x="31616" y="32328"/>
                      </a:lnTo>
                      <a:lnTo>
                        <a:pt x="31783" y="32474"/>
                      </a:lnTo>
                      <a:lnTo>
                        <a:pt x="31888" y="32621"/>
                      </a:lnTo>
                      <a:lnTo>
                        <a:pt x="31951" y="32746"/>
                      </a:lnTo>
                      <a:lnTo>
                        <a:pt x="32013" y="32746"/>
                      </a:lnTo>
                      <a:lnTo>
                        <a:pt x="32139" y="32788"/>
                      </a:lnTo>
                      <a:lnTo>
                        <a:pt x="32264" y="32851"/>
                      </a:lnTo>
                      <a:lnTo>
                        <a:pt x="32327" y="32851"/>
                      </a:lnTo>
                      <a:lnTo>
                        <a:pt x="32390" y="32913"/>
                      </a:lnTo>
                      <a:lnTo>
                        <a:pt x="32390" y="32997"/>
                      </a:lnTo>
                      <a:lnTo>
                        <a:pt x="32369" y="33039"/>
                      </a:lnTo>
                      <a:lnTo>
                        <a:pt x="32369" y="33144"/>
                      </a:lnTo>
                      <a:lnTo>
                        <a:pt x="32390" y="33227"/>
                      </a:lnTo>
                      <a:lnTo>
                        <a:pt x="32453" y="33269"/>
                      </a:lnTo>
                      <a:lnTo>
                        <a:pt x="32474" y="33311"/>
                      </a:lnTo>
                      <a:lnTo>
                        <a:pt x="32536" y="33311"/>
                      </a:lnTo>
                      <a:lnTo>
                        <a:pt x="32641" y="33353"/>
                      </a:lnTo>
                      <a:lnTo>
                        <a:pt x="32704" y="33416"/>
                      </a:lnTo>
                      <a:lnTo>
                        <a:pt x="32746" y="33353"/>
                      </a:lnTo>
                      <a:lnTo>
                        <a:pt x="32850" y="33311"/>
                      </a:lnTo>
                      <a:lnTo>
                        <a:pt x="33101" y="33269"/>
                      </a:lnTo>
                      <a:lnTo>
                        <a:pt x="33227" y="33248"/>
                      </a:lnTo>
                      <a:lnTo>
                        <a:pt x="33290" y="33144"/>
                      </a:lnTo>
                      <a:lnTo>
                        <a:pt x="33394" y="33102"/>
                      </a:lnTo>
                      <a:lnTo>
                        <a:pt x="33436" y="33123"/>
                      </a:lnTo>
                      <a:lnTo>
                        <a:pt x="33394" y="33248"/>
                      </a:lnTo>
                      <a:lnTo>
                        <a:pt x="33415" y="33353"/>
                      </a:lnTo>
                      <a:lnTo>
                        <a:pt x="33499" y="33374"/>
                      </a:lnTo>
                      <a:lnTo>
                        <a:pt x="33624" y="33478"/>
                      </a:lnTo>
                      <a:lnTo>
                        <a:pt x="33792" y="33541"/>
                      </a:lnTo>
                      <a:lnTo>
                        <a:pt x="33813" y="33562"/>
                      </a:lnTo>
                      <a:lnTo>
                        <a:pt x="33896" y="33562"/>
                      </a:lnTo>
                      <a:lnTo>
                        <a:pt x="34001" y="33625"/>
                      </a:lnTo>
                      <a:lnTo>
                        <a:pt x="34043" y="33625"/>
                      </a:lnTo>
                      <a:lnTo>
                        <a:pt x="34043" y="33583"/>
                      </a:lnTo>
                      <a:lnTo>
                        <a:pt x="34127" y="33374"/>
                      </a:lnTo>
                      <a:lnTo>
                        <a:pt x="34231" y="33332"/>
                      </a:lnTo>
                      <a:lnTo>
                        <a:pt x="34482" y="33332"/>
                      </a:lnTo>
                      <a:lnTo>
                        <a:pt x="34524" y="33269"/>
                      </a:lnTo>
                      <a:lnTo>
                        <a:pt x="34629" y="33165"/>
                      </a:lnTo>
                      <a:lnTo>
                        <a:pt x="34796" y="33102"/>
                      </a:lnTo>
                      <a:lnTo>
                        <a:pt x="34796" y="32997"/>
                      </a:lnTo>
                      <a:lnTo>
                        <a:pt x="34859" y="32893"/>
                      </a:lnTo>
                      <a:lnTo>
                        <a:pt x="35005" y="32809"/>
                      </a:lnTo>
                      <a:lnTo>
                        <a:pt x="35005" y="32725"/>
                      </a:lnTo>
                      <a:lnTo>
                        <a:pt x="35110" y="32621"/>
                      </a:lnTo>
                      <a:lnTo>
                        <a:pt x="35215" y="32600"/>
                      </a:lnTo>
                      <a:lnTo>
                        <a:pt x="35298" y="32495"/>
                      </a:lnTo>
                      <a:lnTo>
                        <a:pt x="35361" y="32432"/>
                      </a:lnTo>
                      <a:lnTo>
                        <a:pt x="35298" y="32390"/>
                      </a:lnTo>
                      <a:lnTo>
                        <a:pt x="35298" y="32307"/>
                      </a:lnTo>
                      <a:lnTo>
                        <a:pt x="35319" y="32265"/>
                      </a:lnTo>
                      <a:lnTo>
                        <a:pt x="35508" y="32307"/>
                      </a:lnTo>
                      <a:lnTo>
                        <a:pt x="35591" y="32265"/>
                      </a:lnTo>
                      <a:lnTo>
                        <a:pt x="35633" y="32097"/>
                      </a:lnTo>
                      <a:lnTo>
                        <a:pt x="35717" y="32077"/>
                      </a:lnTo>
                      <a:lnTo>
                        <a:pt x="35926" y="32056"/>
                      </a:lnTo>
                      <a:lnTo>
                        <a:pt x="36031" y="32014"/>
                      </a:lnTo>
                      <a:lnTo>
                        <a:pt x="36261" y="32014"/>
                      </a:lnTo>
                      <a:lnTo>
                        <a:pt x="36345" y="31972"/>
                      </a:lnTo>
                      <a:lnTo>
                        <a:pt x="36365" y="31972"/>
                      </a:lnTo>
                      <a:lnTo>
                        <a:pt x="36449" y="32077"/>
                      </a:lnTo>
                      <a:lnTo>
                        <a:pt x="36449" y="32160"/>
                      </a:lnTo>
                      <a:lnTo>
                        <a:pt x="36533" y="32223"/>
                      </a:lnTo>
                      <a:lnTo>
                        <a:pt x="36658" y="32223"/>
                      </a:lnTo>
                      <a:lnTo>
                        <a:pt x="36700" y="32202"/>
                      </a:lnTo>
                      <a:lnTo>
                        <a:pt x="36805" y="32202"/>
                      </a:lnTo>
                      <a:lnTo>
                        <a:pt x="36889" y="32160"/>
                      </a:lnTo>
                      <a:lnTo>
                        <a:pt x="37077" y="32160"/>
                      </a:lnTo>
                      <a:lnTo>
                        <a:pt x="37098" y="32223"/>
                      </a:lnTo>
                      <a:lnTo>
                        <a:pt x="37119" y="32328"/>
                      </a:lnTo>
                      <a:lnTo>
                        <a:pt x="37161" y="32411"/>
                      </a:lnTo>
                      <a:lnTo>
                        <a:pt x="37453" y="32579"/>
                      </a:lnTo>
                      <a:lnTo>
                        <a:pt x="37537" y="32641"/>
                      </a:lnTo>
                      <a:lnTo>
                        <a:pt x="37746" y="32746"/>
                      </a:lnTo>
                      <a:lnTo>
                        <a:pt x="37830" y="32704"/>
                      </a:lnTo>
                      <a:lnTo>
                        <a:pt x="37935" y="32641"/>
                      </a:lnTo>
                      <a:lnTo>
                        <a:pt x="38060" y="32579"/>
                      </a:lnTo>
                      <a:lnTo>
                        <a:pt x="38165" y="32579"/>
                      </a:lnTo>
                      <a:lnTo>
                        <a:pt x="38269" y="32600"/>
                      </a:lnTo>
                      <a:lnTo>
                        <a:pt x="38353" y="32641"/>
                      </a:lnTo>
                      <a:lnTo>
                        <a:pt x="38437" y="32621"/>
                      </a:lnTo>
                      <a:lnTo>
                        <a:pt x="38688" y="32621"/>
                      </a:lnTo>
                      <a:lnTo>
                        <a:pt x="38793" y="32683"/>
                      </a:lnTo>
                      <a:lnTo>
                        <a:pt x="38897" y="32683"/>
                      </a:lnTo>
                      <a:lnTo>
                        <a:pt x="38939" y="32641"/>
                      </a:lnTo>
                      <a:lnTo>
                        <a:pt x="39044" y="32683"/>
                      </a:lnTo>
                      <a:lnTo>
                        <a:pt x="39211" y="32641"/>
                      </a:lnTo>
                      <a:lnTo>
                        <a:pt x="39316" y="32474"/>
                      </a:lnTo>
                      <a:lnTo>
                        <a:pt x="39274" y="32390"/>
                      </a:lnTo>
                      <a:lnTo>
                        <a:pt x="39169" y="32307"/>
                      </a:lnTo>
                      <a:lnTo>
                        <a:pt x="39169" y="32118"/>
                      </a:lnTo>
                      <a:lnTo>
                        <a:pt x="39190" y="31951"/>
                      </a:lnTo>
                      <a:lnTo>
                        <a:pt x="39169" y="31867"/>
                      </a:lnTo>
                      <a:lnTo>
                        <a:pt x="39065" y="31846"/>
                      </a:lnTo>
                      <a:lnTo>
                        <a:pt x="39002" y="31763"/>
                      </a:lnTo>
                      <a:lnTo>
                        <a:pt x="38834" y="31700"/>
                      </a:lnTo>
                      <a:lnTo>
                        <a:pt x="38772" y="31574"/>
                      </a:lnTo>
                      <a:lnTo>
                        <a:pt x="38772" y="31281"/>
                      </a:lnTo>
                      <a:lnTo>
                        <a:pt x="38876" y="31156"/>
                      </a:lnTo>
                      <a:lnTo>
                        <a:pt x="38876" y="31072"/>
                      </a:lnTo>
                      <a:lnTo>
                        <a:pt x="38939" y="30968"/>
                      </a:lnTo>
                      <a:lnTo>
                        <a:pt x="39044" y="30947"/>
                      </a:lnTo>
                      <a:lnTo>
                        <a:pt x="39086" y="30968"/>
                      </a:lnTo>
                      <a:lnTo>
                        <a:pt x="39148" y="30863"/>
                      </a:lnTo>
                      <a:lnTo>
                        <a:pt x="39106" y="30758"/>
                      </a:lnTo>
                      <a:lnTo>
                        <a:pt x="39148" y="30696"/>
                      </a:lnTo>
                      <a:lnTo>
                        <a:pt x="39211" y="30633"/>
                      </a:lnTo>
                      <a:lnTo>
                        <a:pt x="39316" y="30633"/>
                      </a:lnTo>
                      <a:lnTo>
                        <a:pt x="39399" y="30696"/>
                      </a:lnTo>
                      <a:lnTo>
                        <a:pt x="39567" y="30737"/>
                      </a:lnTo>
                      <a:lnTo>
                        <a:pt x="39713" y="30821"/>
                      </a:lnTo>
                      <a:lnTo>
                        <a:pt x="39734" y="30863"/>
                      </a:lnTo>
                      <a:lnTo>
                        <a:pt x="39881" y="30926"/>
                      </a:lnTo>
                      <a:lnTo>
                        <a:pt x="40236" y="30926"/>
                      </a:lnTo>
                      <a:lnTo>
                        <a:pt x="40320" y="30968"/>
                      </a:lnTo>
                      <a:lnTo>
                        <a:pt x="40362" y="31030"/>
                      </a:lnTo>
                      <a:lnTo>
                        <a:pt x="40529" y="31051"/>
                      </a:lnTo>
                      <a:lnTo>
                        <a:pt x="40613" y="31114"/>
                      </a:lnTo>
                      <a:lnTo>
                        <a:pt x="40718" y="31135"/>
                      </a:lnTo>
                      <a:lnTo>
                        <a:pt x="40948" y="31135"/>
                      </a:lnTo>
                      <a:lnTo>
                        <a:pt x="41031" y="31156"/>
                      </a:lnTo>
                      <a:lnTo>
                        <a:pt x="41073" y="31240"/>
                      </a:lnTo>
                      <a:lnTo>
                        <a:pt x="41073" y="31323"/>
                      </a:lnTo>
                      <a:lnTo>
                        <a:pt x="41136" y="31386"/>
                      </a:lnTo>
                      <a:lnTo>
                        <a:pt x="41136" y="31470"/>
                      </a:lnTo>
                      <a:lnTo>
                        <a:pt x="41178" y="31533"/>
                      </a:lnTo>
                      <a:lnTo>
                        <a:pt x="41241" y="31658"/>
                      </a:lnTo>
                      <a:lnTo>
                        <a:pt x="41241" y="31763"/>
                      </a:lnTo>
                      <a:lnTo>
                        <a:pt x="41303" y="31805"/>
                      </a:lnTo>
                      <a:lnTo>
                        <a:pt x="41387" y="31805"/>
                      </a:lnTo>
                      <a:lnTo>
                        <a:pt x="41492" y="31909"/>
                      </a:lnTo>
                      <a:lnTo>
                        <a:pt x="41513" y="31972"/>
                      </a:lnTo>
                      <a:lnTo>
                        <a:pt x="41680" y="32014"/>
                      </a:lnTo>
                      <a:lnTo>
                        <a:pt x="41868" y="32118"/>
                      </a:lnTo>
                      <a:lnTo>
                        <a:pt x="41931" y="32118"/>
                      </a:lnTo>
                      <a:lnTo>
                        <a:pt x="41994" y="32077"/>
                      </a:lnTo>
                      <a:lnTo>
                        <a:pt x="42182" y="32077"/>
                      </a:lnTo>
                      <a:lnTo>
                        <a:pt x="42245" y="32014"/>
                      </a:lnTo>
                      <a:lnTo>
                        <a:pt x="42329" y="32014"/>
                      </a:lnTo>
                      <a:lnTo>
                        <a:pt x="42412" y="32056"/>
                      </a:lnTo>
                      <a:lnTo>
                        <a:pt x="42496" y="32014"/>
                      </a:lnTo>
                      <a:lnTo>
                        <a:pt x="42601" y="31909"/>
                      </a:lnTo>
                      <a:lnTo>
                        <a:pt x="42747" y="31867"/>
                      </a:lnTo>
                      <a:lnTo>
                        <a:pt x="42977" y="31846"/>
                      </a:lnTo>
                      <a:lnTo>
                        <a:pt x="43124" y="31763"/>
                      </a:lnTo>
                      <a:lnTo>
                        <a:pt x="43270" y="31763"/>
                      </a:lnTo>
                      <a:lnTo>
                        <a:pt x="43396" y="31700"/>
                      </a:lnTo>
                      <a:lnTo>
                        <a:pt x="43542" y="31784"/>
                      </a:lnTo>
                      <a:lnTo>
                        <a:pt x="43710" y="31805"/>
                      </a:lnTo>
                      <a:lnTo>
                        <a:pt x="43961" y="31805"/>
                      </a:lnTo>
                      <a:lnTo>
                        <a:pt x="44065" y="31972"/>
                      </a:lnTo>
                      <a:lnTo>
                        <a:pt x="44275" y="32056"/>
                      </a:lnTo>
                      <a:lnTo>
                        <a:pt x="44421" y="32056"/>
                      </a:lnTo>
                      <a:lnTo>
                        <a:pt x="44547" y="32014"/>
                      </a:lnTo>
                      <a:lnTo>
                        <a:pt x="44609" y="32077"/>
                      </a:lnTo>
                      <a:lnTo>
                        <a:pt x="44651" y="32265"/>
                      </a:lnTo>
                      <a:lnTo>
                        <a:pt x="44756" y="32328"/>
                      </a:lnTo>
                      <a:lnTo>
                        <a:pt x="44840" y="32390"/>
                      </a:lnTo>
                      <a:lnTo>
                        <a:pt x="44923" y="32411"/>
                      </a:lnTo>
                      <a:lnTo>
                        <a:pt x="45028" y="32516"/>
                      </a:lnTo>
                      <a:lnTo>
                        <a:pt x="45112" y="32516"/>
                      </a:lnTo>
                      <a:lnTo>
                        <a:pt x="45363" y="32495"/>
                      </a:lnTo>
                      <a:lnTo>
                        <a:pt x="45593" y="32579"/>
                      </a:lnTo>
                      <a:lnTo>
                        <a:pt x="45948" y="32579"/>
                      </a:lnTo>
                      <a:lnTo>
                        <a:pt x="46095" y="32537"/>
                      </a:lnTo>
                      <a:lnTo>
                        <a:pt x="46158" y="32495"/>
                      </a:lnTo>
                      <a:lnTo>
                        <a:pt x="46283" y="32495"/>
                      </a:lnTo>
                      <a:lnTo>
                        <a:pt x="46388" y="32537"/>
                      </a:lnTo>
                      <a:lnTo>
                        <a:pt x="46472" y="32537"/>
                      </a:lnTo>
                      <a:lnTo>
                        <a:pt x="46534" y="32411"/>
                      </a:lnTo>
                      <a:lnTo>
                        <a:pt x="46744" y="32286"/>
                      </a:lnTo>
                      <a:lnTo>
                        <a:pt x="46890" y="32286"/>
                      </a:lnTo>
                      <a:lnTo>
                        <a:pt x="46953" y="32181"/>
                      </a:lnTo>
                      <a:lnTo>
                        <a:pt x="47329" y="32181"/>
                      </a:lnTo>
                      <a:lnTo>
                        <a:pt x="47434" y="32077"/>
                      </a:lnTo>
                      <a:lnTo>
                        <a:pt x="47455" y="31972"/>
                      </a:lnTo>
                      <a:lnTo>
                        <a:pt x="47455" y="31909"/>
                      </a:lnTo>
                      <a:lnTo>
                        <a:pt x="47539" y="31805"/>
                      </a:lnTo>
                      <a:lnTo>
                        <a:pt x="47664" y="31763"/>
                      </a:lnTo>
                      <a:lnTo>
                        <a:pt x="47748" y="31679"/>
                      </a:lnTo>
                      <a:lnTo>
                        <a:pt x="47790" y="31553"/>
                      </a:lnTo>
                      <a:lnTo>
                        <a:pt x="47873" y="31470"/>
                      </a:lnTo>
                      <a:lnTo>
                        <a:pt x="47978" y="31470"/>
                      </a:lnTo>
                      <a:lnTo>
                        <a:pt x="47999" y="31491"/>
                      </a:lnTo>
                      <a:lnTo>
                        <a:pt x="48187" y="31449"/>
                      </a:lnTo>
                      <a:lnTo>
                        <a:pt x="48292" y="31449"/>
                      </a:lnTo>
                      <a:lnTo>
                        <a:pt x="48417" y="31533"/>
                      </a:lnTo>
                      <a:lnTo>
                        <a:pt x="48501" y="31637"/>
                      </a:lnTo>
                      <a:lnTo>
                        <a:pt x="48585" y="31658"/>
                      </a:lnTo>
                      <a:lnTo>
                        <a:pt x="48689" y="31595"/>
                      </a:lnTo>
                      <a:lnTo>
                        <a:pt x="48731" y="31658"/>
                      </a:lnTo>
                      <a:lnTo>
                        <a:pt x="48836" y="31658"/>
                      </a:lnTo>
                      <a:lnTo>
                        <a:pt x="48982" y="31574"/>
                      </a:lnTo>
                      <a:lnTo>
                        <a:pt x="48982" y="31533"/>
                      </a:lnTo>
                      <a:lnTo>
                        <a:pt x="49150" y="31491"/>
                      </a:lnTo>
                      <a:lnTo>
                        <a:pt x="49359" y="31574"/>
                      </a:lnTo>
                      <a:lnTo>
                        <a:pt x="49422" y="31637"/>
                      </a:lnTo>
                      <a:lnTo>
                        <a:pt x="49464" y="31595"/>
                      </a:lnTo>
                      <a:lnTo>
                        <a:pt x="49547" y="31595"/>
                      </a:lnTo>
                      <a:lnTo>
                        <a:pt x="49568" y="31658"/>
                      </a:lnTo>
                      <a:lnTo>
                        <a:pt x="49673" y="31637"/>
                      </a:lnTo>
                      <a:lnTo>
                        <a:pt x="49840" y="31658"/>
                      </a:lnTo>
                      <a:lnTo>
                        <a:pt x="49924" y="31742"/>
                      </a:lnTo>
                      <a:lnTo>
                        <a:pt x="49966" y="31742"/>
                      </a:lnTo>
                      <a:lnTo>
                        <a:pt x="50259" y="31470"/>
                      </a:lnTo>
                      <a:lnTo>
                        <a:pt x="50384" y="31365"/>
                      </a:lnTo>
                      <a:lnTo>
                        <a:pt x="50594" y="31344"/>
                      </a:lnTo>
                      <a:lnTo>
                        <a:pt x="50677" y="31260"/>
                      </a:lnTo>
                      <a:lnTo>
                        <a:pt x="50698" y="31156"/>
                      </a:lnTo>
                      <a:lnTo>
                        <a:pt x="50677" y="31030"/>
                      </a:lnTo>
                      <a:lnTo>
                        <a:pt x="50614" y="31009"/>
                      </a:lnTo>
                      <a:lnTo>
                        <a:pt x="50573" y="31030"/>
                      </a:lnTo>
                      <a:lnTo>
                        <a:pt x="50510" y="31009"/>
                      </a:lnTo>
                      <a:lnTo>
                        <a:pt x="50468" y="31009"/>
                      </a:lnTo>
                      <a:lnTo>
                        <a:pt x="50468" y="30842"/>
                      </a:lnTo>
                      <a:lnTo>
                        <a:pt x="50489" y="30800"/>
                      </a:lnTo>
                      <a:lnTo>
                        <a:pt x="50489" y="30633"/>
                      </a:lnTo>
                      <a:lnTo>
                        <a:pt x="50447" y="30528"/>
                      </a:lnTo>
                      <a:lnTo>
                        <a:pt x="50468" y="30444"/>
                      </a:lnTo>
                      <a:lnTo>
                        <a:pt x="50552" y="30424"/>
                      </a:lnTo>
                      <a:lnTo>
                        <a:pt x="50552" y="30319"/>
                      </a:lnTo>
                      <a:lnTo>
                        <a:pt x="50468" y="30235"/>
                      </a:lnTo>
                      <a:lnTo>
                        <a:pt x="50447" y="30110"/>
                      </a:lnTo>
                      <a:lnTo>
                        <a:pt x="50468" y="30068"/>
                      </a:lnTo>
                      <a:lnTo>
                        <a:pt x="50405" y="29963"/>
                      </a:lnTo>
                      <a:lnTo>
                        <a:pt x="50405" y="29859"/>
                      </a:lnTo>
                      <a:lnTo>
                        <a:pt x="50489" y="29754"/>
                      </a:lnTo>
                      <a:lnTo>
                        <a:pt x="50573" y="29691"/>
                      </a:lnTo>
                      <a:lnTo>
                        <a:pt x="50594" y="29566"/>
                      </a:lnTo>
                      <a:lnTo>
                        <a:pt x="50677" y="29461"/>
                      </a:lnTo>
                      <a:lnTo>
                        <a:pt x="50761" y="29398"/>
                      </a:lnTo>
                      <a:lnTo>
                        <a:pt x="50761" y="29273"/>
                      </a:lnTo>
                      <a:lnTo>
                        <a:pt x="50719" y="29189"/>
                      </a:lnTo>
                      <a:lnTo>
                        <a:pt x="50719" y="29126"/>
                      </a:lnTo>
                      <a:lnTo>
                        <a:pt x="50656" y="29064"/>
                      </a:lnTo>
                      <a:lnTo>
                        <a:pt x="50594" y="28959"/>
                      </a:lnTo>
                      <a:lnTo>
                        <a:pt x="50510" y="28833"/>
                      </a:lnTo>
                      <a:lnTo>
                        <a:pt x="50447" y="28812"/>
                      </a:lnTo>
                      <a:lnTo>
                        <a:pt x="50363" y="28833"/>
                      </a:lnTo>
                      <a:lnTo>
                        <a:pt x="50238" y="28917"/>
                      </a:lnTo>
                      <a:lnTo>
                        <a:pt x="50175" y="28917"/>
                      </a:lnTo>
                      <a:lnTo>
                        <a:pt x="50154" y="28854"/>
                      </a:lnTo>
                      <a:lnTo>
                        <a:pt x="50154" y="28603"/>
                      </a:lnTo>
                      <a:lnTo>
                        <a:pt x="50175" y="28540"/>
                      </a:lnTo>
                      <a:lnTo>
                        <a:pt x="50175" y="28499"/>
                      </a:lnTo>
                      <a:lnTo>
                        <a:pt x="50238" y="28436"/>
                      </a:lnTo>
                      <a:lnTo>
                        <a:pt x="50259" y="28331"/>
                      </a:lnTo>
                      <a:lnTo>
                        <a:pt x="50342" y="28227"/>
                      </a:lnTo>
                      <a:lnTo>
                        <a:pt x="50342" y="28143"/>
                      </a:lnTo>
                      <a:lnTo>
                        <a:pt x="50384" y="28101"/>
                      </a:lnTo>
                      <a:lnTo>
                        <a:pt x="50552" y="28080"/>
                      </a:lnTo>
                      <a:lnTo>
                        <a:pt x="50614" y="28038"/>
                      </a:lnTo>
                      <a:lnTo>
                        <a:pt x="50698" y="28038"/>
                      </a:lnTo>
                      <a:lnTo>
                        <a:pt x="50719" y="28017"/>
                      </a:lnTo>
                      <a:lnTo>
                        <a:pt x="50803" y="28017"/>
                      </a:lnTo>
                      <a:lnTo>
                        <a:pt x="50886" y="27996"/>
                      </a:lnTo>
                      <a:lnTo>
                        <a:pt x="50928" y="27913"/>
                      </a:lnTo>
                      <a:lnTo>
                        <a:pt x="51033" y="27913"/>
                      </a:lnTo>
                      <a:lnTo>
                        <a:pt x="51117" y="27829"/>
                      </a:lnTo>
                      <a:lnTo>
                        <a:pt x="51242" y="27871"/>
                      </a:lnTo>
                      <a:lnTo>
                        <a:pt x="51451" y="27871"/>
                      </a:lnTo>
                      <a:lnTo>
                        <a:pt x="51514" y="27808"/>
                      </a:lnTo>
                      <a:lnTo>
                        <a:pt x="51556" y="27808"/>
                      </a:lnTo>
                      <a:lnTo>
                        <a:pt x="51598" y="27724"/>
                      </a:lnTo>
                      <a:lnTo>
                        <a:pt x="51744" y="27703"/>
                      </a:lnTo>
                      <a:lnTo>
                        <a:pt x="51765" y="27683"/>
                      </a:lnTo>
                      <a:lnTo>
                        <a:pt x="51849" y="27703"/>
                      </a:lnTo>
                      <a:lnTo>
                        <a:pt x="51933" y="27703"/>
                      </a:lnTo>
                      <a:lnTo>
                        <a:pt x="52016" y="27745"/>
                      </a:lnTo>
                      <a:lnTo>
                        <a:pt x="52184" y="27787"/>
                      </a:lnTo>
                      <a:lnTo>
                        <a:pt x="52267" y="27829"/>
                      </a:lnTo>
                      <a:lnTo>
                        <a:pt x="52288" y="27892"/>
                      </a:lnTo>
                      <a:lnTo>
                        <a:pt x="52435" y="27892"/>
                      </a:lnTo>
                      <a:lnTo>
                        <a:pt x="52498" y="27850"/>
                      </a:lnTo>
                      <a:lnTo>
                        <a:pt x="52539" y="27892"/>
                      </a:lnTo>
                      <a:lnTo>
                        <a:pt x="52644" y="27934"/>
                      </a:lnTo>
                      <a:lnTo>
                        <a:pt x="52686" y="27913"/>
                      </a:lnTo>
                      <a:lnTo>
                        <a:pt x="52686" y="27829"/>
                      </a:lnTo>
                      <a:lnTo>
                        <a:pt x="52749" y="27808"/>
                      </a:lnTo>
                      <a:lnTo>
                        <a:pt x="52790" y="27829"/>
                      </a:lnTo>
                      <a:lnTo>
                        <a:pt x="52874" y="27829"/>
                      </a:lnTo>
                      <a:lnTo>
                        <a:pt x="52916" y="27808"/>
                      </a:lnTo>
                      <a:lnTo>
                        <a:pt x="52979" y="27892"/>
                      </a:lnTo>
                      <a:lnTo>
                        <a:pt x="53021" y="27892"/>
                      </a:lnTo>
                      <a:lnTo>
                        <a:pt x="53104" y="27913"/>
                      </a:lnTo>
                      <a:lnTo>
                        <a:pt x="53125" y="27955"/>
                      </a:lnTo>
                      <a:lnTo>
                        <a:pt x="53104" y="28017"/>
                      </a:lnTo>
                      <a:lnTo>
                        <a:pt x="53125" y="28059"/>
                      </a:lnTo>
                      <a:lnTo>
                        <a:pt x="53188" y="28059"/>
                      </a:lnTo>
                      <a:lnTo>
                        <a:pt x="53209" y="28122"/>
                      </a:lnTo>
                      <a:lnTo>
                        <a:pt x="53272" y="28059"/>
                      </a:lnTo>
                      <a:lnTo>
                        <a:pt x="53335" y="28101"/>
                      </a:lnTo>
                      <a:lnTo>
                        <a:pt x="53376" y="28143"/>
                      </a:lnTo>
                      <a:lnTo>
                        <a:pt x="53335" y="28206"/>
                      </a:lnTo>
                      <a:lnTo>
                        <a:pt x="53376" y="28247"/>
                      </a:lnTo>
                      <a:lnTo>
                        <a:pt x="53481" y="28268"/>
                      </a:lnTo>
                      <a:lnTo>
                        <a:pt x="53523" y="28268"/>
                      </a:lnTo>
                      <a:lnTo>
                        <a:pt x="53586" y="28310"/>
                      </a:lnTo>
                      <a:lnTo>
                        <a:pt x="53586" y="28352"/>
                      </a:lnTo>
                      <a:lnTo>
                        <a:pt x="53627" y="28373"/>
                      </a:lnTo>
                      <a:lnTo>
                        <a:pt x="53690" y="28457"/>
                      </a:lnTo>
                      <a:lnTo>
                        <a:pt x="53690" y="28540"/>
                      </a:lnTo>
                      <a:lnTo>
                        <a:pt x="53711" y="28624"/>
                      </a:lnTo>
                      <a:lnTo>
                        <a:pt x="53711" y="28666"/>
                      </a:lnTo>
                      <a:lnTo>
                        <a:pt x="53732" y="28687"/>
                      </a:lnTo>
                      <a:lnTo>
                        <a:pt x="53899" y="28687"/>
                      </a:lnTo>
                      <a:lnTo>
                        <a:pt x="53920" y="28750"/>
                      </a:lnTo>
                      <a:lnTo>
                        <a:pt x="53899" y="28833"/>
                      </a:lnTo>
                      <a:lnTo>
                        <a:pt x="53899" y="28875"/>
                      </a:lnTo>
                      <a:lnTo>
                        <a:pt x="54025" y="28959"/>
                      </a:lnTo>
                      <a:lnTo>
                        <a:pt x="54067" y="29064"/>
                      </a:lnTo>
                      <a:lnTo>
                        <a:pt x="54151" y="29147"/>
                      </a:lnTo>
                      <a:lnTo>
                        <a:pt x="54171" y="29210"/>
                      </a:lnTo>
                      <a:lnTo>
                        <a:pt x="54234" y="29252"/>
                      </a:lnTo>
                      <a:lnTo>
                        <a:pt x="54255" y="29356"/>
                      </a:lnTo>
                      <a:lnTo>
                        <a:pt x="54339" y="29398"/>
                      </a:lnTo>
                      <a:lnTo>
                        <a:pt x="54339" y="29461"/>
                      </a:lnTo>
                      <a:lnTo>
                        <a:pt x="54318" y="29503"/>
                      </a:lnTo>
                      <a:lnTo>
                        <a:pt x="54339" y="29524"/>
                      </a:lnTo>
                      <a:lnTo>
                        <a:pt x="54381" y="29503"/>
                      </a:lnTo>
                      <a:lnTo>
                        <a:pt x="54443" y="29587"/>
                      </a:lnTo>
                      <a:lnTo>
                        <a:pt x="54464" y="29670"/>
                      </a:lnTo>
                      <a:lnTo>
                        <a:pt x="54569" y="29817"/>
                      </a:lnTo>
                      <a:lnTo>
                        <a:pt x="54778" y="29963"/>
                      </a:lnTo>
                      <a:lnTo>
                        <a:pt x="54799" y="30047"/>
                      </a:lnTo>
                      <a:lnTo>
                        <a:pt x="54841" y="30152"/>
                      </a:lnTo>
                      <a:lnTo>
                        <a:pt x="54883" y="30193"/>
                      </a:lnTo>
                      <a:lnTo>
                        <a:pt x="54883" y="30298"/>
                      </a:lnTo>
                      <a:lnTo>
                        <a:pt x="54967" y="30319"/>
                      </a:lnTo>
                      <a:lnTo>
                        <a:pt x="55008" y="30319"/>
                      </a:lnTo>
                      <a:lnTo>
                        <a:pt x="55050" y="30424"/>
                      </a:lnTo>
                      <a:lnTo>
                        <a:pt x="55050" y="30507"/>
                      </a:lnTo>
                      <a:lnTo>
                        <a:pt x="55092" y="30612"/>
                      </a:lnTo>
                      <a:lnTo>
                        <a:pt x="55218" y="30737"/>
                      </a:lnTo>
                      <a:lnTo>
                        <a:pt x="55322" y="30758"/>
                      </a:lnTo>
                      <a:lnTo>
                        <a:pt x="55385" y="30842"/>
                      </a:lnTo>
                      <a:lnTo>
                        <a:pt x="55469" y="30842"/>
                      </a:lnTo>
                      <a:lnTo>
                        <a:pt x="55511" y="30821"/>
                      </a:lnTo>
                      <a:lnTo>
                        <a:pt x="55573" y="30842"/>
                      </a:lnTo>
                      <a:lnTo>
                        <a:pt x="55615" y="30821"/>
                      </a:lnTo>
                      <a:lnTo>
                        <a:pt x="55741" y="30842"/>
                      </a:lnTo>
                      <a:lnTo>
                        <a:pt x="55803" y="30779"/>
                      </a:lnTo>
                      <a:lnTo>
                        <a:pt x="55887" y="30779"/>
                      </a:lnTo>
                      <a:lnTo>
                        <a:pt x="55887" y="30821"/>
                      </a:lnTo>
                      <a:lnTo>
                        <a:pt x="55824" y="30863"/>
                      </a:lnTo>
                      <a:lnTo>
                        <a:pt x="55845" y="30905"/>
                      </a:lnTo>
                      <a:lnTo>
                        <a:pt x="55992" y="30905"/>
                      </a:lnTo>
                      <a:lnTo>
                        <a:pt x="56034" y="30926"/>
                      </a:lnTo>
                      <a:lnTo>
                        <a:pt x="56055" y="30968"/>
                      </a:lnTo>
                      <a:lnTo>
                        <a:pt x="56138" y="31030"/>
                      </a:lnTo>
                      <a:lnTo>
                        <a:pt x="56159" y="30968"/>
                      </a:lnTo>
                      <a:lnTo>
                        <a:pt x="56222" y="30947"/>
                      </a:lnTo>
                      <a:lnTo>
                        <a:pt x="56264" y="30968"/>
                      </a:lnTo>
                      <a:lnTo>
                        <a:pt x="56306" y="30905"/>
                      </a:lnTo>
                      <a:lnTo>
                        <a:pt x="56348" y="30905"/>
                      </a:lnTo>
                      <a:lnTo>
                        <a:pt x="56410" y="30947"/>
                      </a:lnTo>
                      <a:lnTo>
                        <a:pt x="56431" y="31009"/>
                      </a:lnTo>
                      <a:lnTo>
                        <a:pt x="56473" y="31072"/>
                      </a:lnTo>
                      <a:lnTo>
                        <a:pt x="56536" y="31072"/>
                      </a:lnTo>
                      <a:lnTo>
                        <a:pt x="56557" y="31135"/>
                      </a:lnTo>
                      <a:lnTo>
                        <a:pt x="56620" y="31177"/>
                      </a:lnTo>
                      <a:lnTo>
                        <a:pt x="56640" y="31177"/>
                      </a:lnTo>
                      <a:lnTo>
                        <a:pt x="56682" y="31240"/>
                      </a:lnTo>
                      <a:lnTo>
                        <a:pt x="56724" y="31281"/>
                      </a:lnTo>
                      <a:lnTo>
                        <a:pt x="56850" y="31344"/>
                      </a:lnTo>
                      <a:lnTo>
                        <a:pt x="56871" y="31365"/>
                      </a:lnTo>
                      <a:lnTo>
                        <a:pt x="56933" y="31365"/>
                      </a:lnTo>
                      <a:lnTo>
                        <a:pt x="56975" y="31407"/>
                      </a:lnTo>
                      <a:lnTo>
                        <a:pt x="57059" y="31449"/>
                      </a:lnTo>
                      <a:lnTo>
                        <a:pt x="57122" y="31407"/>
                      </a:lnTo>
                      <a:lnTo>
                        <a:pt x="57184" y="31407"/>
                      </a:lnTo>
                      <a:lnTo>
                        <a:pt x="57247" y="31365"/>
                      </a:lnTo>
                      <a:lnTo>
                        <a:pt x="57289" y="31365"/>
                      </a:lnTo>
                      <a:lnTo>
                        <a:pt x="57352" y="31386"/>
                      </a:lnTo>
                      <a:lnTo>
                        <a:pt x="57352" y="31470"/>
                      </a:lnTo>
                      <a:lnTo>
                        <a:pt x="57289" y="31553"/>
                      </a:lnTo>
                      <a:lnTo>
                        <a:pt x="57289" y="31637"/>
                      </a:lnTo>
                      <a:lnTo>
                        <a:pt x="57289" y="31700"/>
                      </a:lnTo>
                      <a:lnTo>
                        <a:pt x="57394" y="31700"/>
                      </a:lnTo>
                      <a:lnTo>
                        <a:pt x="57436" y="31805"/>
                      </a:lnTo>
                      <a:lnTo>
                        <a:pt x="57456" y="31909"/>
                      </a:lnTo>
                      <a:lnTo>
                        <a:pt x="57436" y="32014"/>
                      </a:lnTo>
                      <a:lnTo>
                        <a:pt x="57394" y="32056"/>
                      </a:lnTo>
                      <a:lnTo>
                        <a:pt x="57394" y="32118"/>
                      </a:lnTo>
                      <a:lnTo>
                        <a:pt x="57498" y="32265"/>
                      </a:lnTo>
                      <a:lnTo>
                        <a:pt x="57561" y="32286"/>
                      </a:lnTo>
                      <a:lnTo>
                        <a:pt x="57645" y="32390"/>
                      </a:lnTo>
                      <a:lnTo>
                        <a:pt x="57666" y="32432"/>
                      </a:lnTo>
                      <a:lnTo>
                        <a:pt x="57749" y="32411"/>
                      </a:lnTo>
                      <a:lnTo>
                        <a:pt x="57812" y="32369"/>
                      </a:lnTo>
                      <a:lnTo>
                        <a:pt x="57896" y="32369"/>
                      </a:lnTo>
                      <a:lnTo>
                        <a:pt x="57938" y="32432"/>
                      </a:lnTo>
                      <a:lnTo>
                        <a:pt x="57980" y="32516"/>
                      </a:lnTo>
                      <a:lnTo>
                        <a:pt x="58042" y="32495"/>
                      </a:lnTo>
                      <a:lnTo>
                        <a:pt x="58105" y="32432"/>
                      </a:lnTo>
                      <a:lnTo>
                        <a:pt x="58189" y="32474"/>
                      </a:lnTo>
                      <a:lnTo>
                        <a:pt x="58231" y="32432"/>
                      </a:lnTo>
                      <a:lnTo>
                        <a:pt x="58398" y="32411"/>
                      </a:lnTo>
                      <a:lnTo>
                        <a:pt x="58461" y="32328"/>
                      </a:lnTo>
                      <a:lnTo>
                        <a:pt x="58524" y="32307"/>
                      </a:lnTo>
                      <a:lnTo>
                        <a:pt x="58524" y="32244"/>
                      </a:lnTo>
                      <a:lnTo>
                        <a:pt x="58544" y="32160"/>
                      </a:lnTo>
                      <a:lnTo>
                        <a:pt x="58628" y="32097"/>
                      </a:lnTo>
                      <a:lnTo>
                        <a:pt x="58628" y="31993"/>
                      </a:lnTo>
                      <a:lnTo>
                        <a:pt x="58649" y="31909"/>
                      </a:lnTo>
                      <a:lnTo>
                        <a:pt x="58837" y="31909"/>
                      </a:lnTo>
                      <a:lnTo>
                        <a:pt x="58858" y="31805"/>
                      </a:lnTo>
                      <a:lnTo>
                        <a:pt x="58921" y="31805"/>
                      </a:lnTo>
                      <a:lnTo>
                        <a:pt x="58963" y="31784"/>
                      </a:lnTo>
                      <a:lnTo>
                        <a:pt x="59005" y="31700"/>
                      </a:lnTo>
                      <a:lnTo>
                        <a:pt x="59047" y="31658"/>
                      </a:lnTo>
                      <a:lnTo>
                        <a:pt x="59151" y="31658"/>
                      </a:lnTo>
                      <a:lnTo>
                        <a:pt x="59214" y="31595"/>
                      </a:lnTo>
                      <a:lnTo>
                        <a:pt x="59319" y="31658"/>
                      </a:lnTo>
                      <a:lnTo>
                        <a:pt x="59361" y="31700"/>
                      </a:lnTo>
                      <a:lnTo>
                        <a:pt x="59465" y="31700"/>
                      </a:lnTo>
                      <a:lnTo>
                        <a:pt x="59486" y="31763"/>
                      </a:lnTo>
                      <a:lnTo>
                        <a:pt x="59549" y="31867"/>
                      </a:lnTo>
                      <a:lnTo>
                        <a:pt x="59486" y="31909"/>
                      </a:lnTo>
                      <a:lnTo>
                        <a:pt x="59528" y="31972"/>
                      </a:lnTo>
                      <a:lnTo>
                        <a:pt x="59633" y="32077"/>
                      </a:lnTo>
                      <a:lnTo>
                        <a:pt x="59633" y="32139"/>
                      </a:lnTo>
                      <a:lnTo>
                        <a:pt x="59674" y="32202"/>
                      </a:lnTo>
                      <a:lnTo>
                        <a:pt x="59758" y="32244"/>
                      </a:lnTo>
                      <a:lnTo>
                        <a:pt x="59737" y="32390"/>
                      </a:lnTo>
                      <a:lnTo>
                        <a:pt x="59737" y="32495"/>
                      </a:lnTo>
                      <a:lnTo>
                        <a:pt x="59695" y="32537"/>
                      </a:lnTo>
                      <a:lnTo>
                        <a:pt x="59633" y="32558"/>
                      </a:lnTo>
                      <a:lnTo>
                        <a:pt x="59549" y="32662"/>
                      </a:lnTo>
                      <a:lnTo>
                        <a:pt x="59549" y="32725"/>
                      </a:lnTo>
                      <a:lnTo>
                        <a:pt x="59591" y="32809"/>
                      </a:lnTo>
                      <a:lnTo>
                        <a:pt x="59633" y="32830"/>
                      </a:lnTo>
                      <a:lnTo>
                        <a:pt x="59633" y="32934"/>
                      </a:lnTo>
                      <a:lnTo>
                        <a:pt x="59591" y="33018"/>
                      </a:lnTo>
                      <a:lnTo>
                        <a:pt x="59633" y="33060"/>
                      </a:lnTo>
                      <a:lnTo>
                        <a:pt x="59674" y="33081"/>
                      </a:lnTo>
                      <a:lnTo>
                        <a:pt x="59674" y="33144"/>
                      </a:lnTo>
                      <a:lnTo>
                        <a:pt x="59695" y="33185"/>
                      </a:lnTo>
                      <a:lnTo>
                        <a:pt x="59695" y="33248"/>
                      </a:lnTo>
                      <a:lnTo>
                        <a:pt x="59674" y="33269"/>
                      </a:lnTo>
                      <a:lnTo>
                        <a:pt x="59653" y="33290"/>
                      </a:lnTo>
                      <a:lnTo>
                        <a:pt x="59653" y="33437"/>
                      </a:lnTo>
                      <a:lnTo>
                        <a:pt x="59695" y="33562"/>
                      </a:lnTo>
                      <a:lnTo>
                        <a:pt x="59737" y="33604"/>
                      </a:lnTo>
                      <a:lnTo>
                        <a:pt x="59737" y="33667"/>
                      </a:lnTo>
                      <a:lnTo>
                        <a:pt x="59674" y="33709"/>
                      </a:lnTo>
                      <a:lnTo>
                        <a:pt x="59653" y="33792"/>
                      </a:lnTo>
                      <a:lnTo>
                        <a:pt x="59674" y="33855"/>
                      </a:lnTo>
                      <a:lnTo>
                        <a:pt x="59674" y="33897"/>
                      </a:lnTo>
                      <a:lnTo>
                        <a:pt x="59695" y="33960"/>
                      </a:lnTo>
                      <a:lnTo>
                        <a:pt x="59633" y="34001"/>
                      </a:lnTo>
                      <a:lnTo>
                        <a:pt x="59591" y="34022"/>
                      </a:lnTo>
                      <a:lnTo>
                        <a:pt x="59633" y="34085"/>
                      </a:lnTo>
                      <a:lnTo>
                        <a:pt x="59653" y="34169"/>
                      </a:lnTo>
                      <a:lnTo>
                        <a:pt x="59633" y="34211"/>
                      </a:lnTo>
                      <a:lnTo>
                        <a:pt x="59570" y="34315"/>
                      </a:lnTo>
                      <a:lnTo>
                        <a:pt x="59591" y="34378"/>
                      </a:lnTo>
                      <a:lnTo>
                        <a:pt x="59633" y="34420"/>
                      </a:lnTo>
                      <a:lnTo>
                        <a:pt x="59591" y="34483"/>
                      </a:lnTo>
                      <a:lnTo>
                        <a:pt x="59591" y="34525"/>
                      </a:lnTo>
                      <a:lnTo>
                        <a:pt x="59633" y="34587"/>
                      </a:lnTo>
                      <a:lnTo>
                        <a:pt x="59653" y="34650"/>
                      </a:lnTo>
                      <a:lnTo>
                        <a:pt x="59591" y="34713"/>
                      </a:lnTo>
                      <a:lnTo>
                        <a:pt x="59549" y="34713"/>
                      </a:lnTo>
                      <a:lnTo>
                        <a:pt x="59486" y="34692"/>
                      </a:lnTo>
                      <a:lnTo>
                        <a:pt x="59130" y="34608"/>
                      </a:lnTo>
                      <a:lnTo>
                        <a:pt x="59047" y="34587"/>
                      </a:lnTo>
                      <a:lnTo>
                        <a:pt x="58942" y="34546"/>
                      </a:lnTo>
                      <a:lnTo>
                        <a:pt x="58900" y="34546"/>
                      </a:lnTo>
                      <a:lnTo>
                        <a:pt x="58796" y="34713"/>
                      </a:lnTo>
                      <a:lnTo>
                        <a:pt x="58754" y="34797"/>
                      </a:lnTo>
                      <a:lnTo>
                        <a:pt x="58712" y="34859"/>
                      </a:lnTo>
                      <a:lnTo>
                        <a:pt x="58628" y="34859"/>
                      </a:lnTo>
                      <a:lnTo>
                        <a:pt x="58544" y="34922"/>
                      </a:lnTo>
                      <a:lnTo>
                        <a:pt x="58524" y="34964"/>
                      </a:lnTo>
                      <a:lnTo>
                        <a:pt x="58586" y="35069"/>
                      </a:lnTo>
                      <a:lnTo>
                        <a:pt x="58712" y="35278"/>
                      </a:lnTo>
                      <a:lnTo>
                        <a:pt x="58733" y="35362"/>
                      </a:lnTo>
                      <a:lnTo>
                        <a:pt x="58754" y="35445"/>
                      </a:lnTo>
                      <a:lnTo>
                        <a:pt x="58837" y="35550"/>
                      </a:lnTo>
                      <a:lnTo>
                        <a:pt x="58837" y="35654"/>
                      </a:lnTo>
                      <a:lnTo>
                        <a:pt x="58837" y="35780"/>
                      </a:lnTo>
                      <a:lnTo>
                        <a:pt x="58837" y="35885"/>
                      </a:lnTo>
                      <a:lnTo>
                        <a:pt x="58837" y="36094"/>
                      </a:lnTo>
                      <a:lnTo>
                        <a:pt x="58921" y="36157"/>
                      </a:lnTo>
                      <a:lnTo>
                        <a:pt x="58921" y="36261"/>
                      </a:lnTo>
                      <a:lnTo>
                        <a:pt x="58921" y="36366"/>
                      </a:lnTo>
                      <a:lnTo>
                        <a:pt x="58900" y="36408"/>
                      </a:lnTo>
                      <a:lnTo>
                        <a:pt x="58900" y="36491"/>
                      </a:lnTo>
                      <a:lnTo>
                        <a:pt x="58921" y="36533"/>
                      </a:lnTo>
                      <a:lnTo>
                        <a:pt x="58921" y="36638"/>
                      </a:lnTo>
                      <a:lnTo>
                        <a:pt x="58858" y="36638"/>
                      </a:lnTo>
                      <a:lnTo>
                        <a:pt x="58733" y="36617"/>
                      </a:lnTo>
                      <a:lnTo>
                        <a:pt x="58649" y="36680"/>
                      </a:lnTo>
                      <a:lnTo>
                        <a:pt x="58649" y="36722"/>
                      </a:lnTo>
                      <a:lnTo>
                        <a:pt x="58691" y="36826"/>
                      </a:lnTo>
                      <a:lnTo>
                        <a:pt x="58733" y="36847"/>
                      </a:lnTo>
                      <a:lnTo>
                        <a:pt x="58733" y="36931"/>
                      </a:lnTo>
                      <a:lnTo>
                        <a:pt x="58733" y="36952"/>
                      </a:lnTo>
                      <a:lnTo>
                        <a:pt x="58837" y="37098"/>
                      </a:lnTo>
                      <a:lnTo>
                        <a:pt x="58858" y="37098"/>
                      </a:lnTo>
                      <a:lnTo>
                        <a:pt x="58921" y="36931"/>
                      </a:lnTo>
                      <a:lnTo>
                        <a:pt x="59068" y="36910"/>
                      </a:lnTo>
                      <a:lnTo>
                        <a:pt x="59130" y="36952"/>
                      </a:lnTo>
                      <a:lnTo>
                        <a:pt x="59172" y="36784"/>
                      </a:lnTo>
                      <a:lnTo>
                        <a:pt x="59256" y="36722"/>
                      </a:lnTo>
                      <a:lnTo>
                        <a:pt x="59256" y="36512"/>
                      </a:lnTo>
                      <a:lnTo>
                        <a:pt x="59361" y="36429"/>
                      </a:lnTo>
                      <a:lnTo>
                        <a:pt x="59361" y="36324"/>
                      </a:lnTo>
                      <a:lnTo>
                        <a:pt x="59381" y="36282"/>
                      </a:lnTo>
                      <a:lnTo>
                        <a:pt x="59528" y="36366"/>
                      </a:lnTo>
                      <a:lnTo>
                        <a:pt x="59653" y="36303"/>
                      </a:lnTo>
                      <a:lnTo>
                        <a:pt x="59695" y="36366"/>
                      </a:lnTo>
                      <a:lnTo>
                        <a:pt x="59695" y="36575"/>
                      </a:lnTo>
                      <a:lnTo>
                        <a:pt x="59884" y="36617"/>
                      </a:lnTo>
                      <a:lnTo>
                        <a:pt x="60072" y="36722"/>
                      </a:lnTo>
                      <a:lnTo>
                        <a:pt x="60114" y="36680"/>
                      </a:lnTo>
                      <a:lnTo>
                        <a:pt x="60197" y="36742"/>
                      </a:lnTo>
                      <a:lnTo>
                        <a:pt x="60323" y="36617"/>
                      </a:lnTo>
                      <a:lnTo>
                        <a:pt x="60490" y="36596"/>
                      </a:lnTo>
                      <a:lnTo>
                        <a:pt x="60511" y="36512"/>
                      </a:lnTo>
                      <a:lnTo>
                        <a:pt x="60595" y="36512"/>
                      </a:lnTo>
                      <a:lnTo>
                        <a:pt x="60679" y="36366"/>
                      </a:lnTo>
                      <a:lnTo>
                        <a:pt x="60846" y="36115"/>
                      </a:lnTo>
                      <a:lnTo>
                        <a:pt x="60825" y="36073"/>
                      </a:lnTo>
                      <a:lnTo>
                        <a:pt x="60951" y="36010"/>
                      </a:lnTo>
                      <a:lnTo>
                        <a:pt x="60951" y="35926"/>
                      </a:lnTo>
                      <a:lnTo>
                        <a:pt x="60909" y="35780"/>
                      </a:lnTo>
                      <a:lnTo>
                        <a:pt x="60993" y="35822"/>
                      </a:lnTo>
                      <a:lnTo>
                        <a:pt x="60993" y="35843"/>
                      </a:lnTo>
                      <a:lnTo>
                        <a:pt x="61118" y="35654"/>
                      </a:lnTo>
                      <a:lnTo>
                        <a:pt x="61055" y="35550"/>
                      </a:lnTo>
                      <a:lnTo>
                        <a:pt x="61118" y="35529"/>
                      </a:lnTo>
                      <a:lnTo>
                        <a:pt x="61118" y="35341"/>
                      </a:lnTo>
                      <a:lnTo>
                        <a:pt x="61223" y="35299"/>
                      </a:lnTo>
                      <a:lnTo>
                        <a:pt x="61223" y="35194"/>
                      </a:lnTo>
                      <a:lnTo>
                        <a:pt x="61369" y="35090"/>
                      </a:lnTo>
                      <a:lnTo>
                        <a:pt x="61411" y="35027"/>
                      </a:lnTo>
                      <a:lnTo>
                        <a:pt x="61348" y="34985"/>
                      </a:lnTo>
                      <a:lnTo>
                        <a:pt x="61369" y="34838"/>
                      </a:lnTo>
                      <a:lnTo>
                        <a:pt x="61453" y="34818"/>
                      </a:lnTo>
                      <a:lnTo>
                        <a:pt x="61557" y="34315"/>
                      </a:lnTo>
                      <a:lnTo>
                        <a:pt x="61683" y="34169"/>
                      </a:lnTo>
                      <a:lnTo>
                        <a:pt x="61683" y="34064"/>
                      </a:lnTo>
                      <a:lnTo>
                        <a:pt x="61829" y="33960"/>
                      </a:lnTo>
                      <a:lnTo>
                        <a:pt x="61850" y="33834"/>
                      </a:lnTo>
                      <a:lnTo>
                        <a:pt x="61976" y="33667"/>
                      </a:lnTo>
                      <a:lnTo>
                        <a:pt x="61976" y="33541"/>
                      </a:lnTo>
                      <a:lnTo>
                        <a:pt x="61934" y="33520"/>
                      </a:lnTo>
                      <a:lnTo>
                        <a:pt x="61892" y="33353"/>
                      </a:lnTo>
                      <a:lnTo>
                        <a:pt x="62039" y="33227"/>
                      </a:lnTo>
                      <a:lnTo>
                        <a:pt x="61976" y="32955"/>
                      </a:lnTo>
                      <a:lnTo>
                        <a:pt x="62081" y="32830"/>
                      </a:lnTo>
                      <a:lnTo>
                        <a:pt x="62081" y="32746"/>
                      </a:lnTo>
                      <a:lnTo>
                        <a:pt x="62039" y="32746"/>
                      </a:lnTo>
                      <a:lnTo>
                        <a:pt x="62101" y="32579"/>
                      </a:lnTo>
                      <a:lnTo>
                        <a:pt x="62101" y="32411"/>
                      </a:lnTo>
                      <a:lnTo>
                        <a:pt x="62206" y="32307"/>
                      </a:lnTo>
                      <a:lnTo>
                        <a:pt x="62206" y="32118"/>
                      </a:lnTo>
                      <a:lnTo>
                        <a:pt x="62185" y="32097"/>
                      </a:lnTo>
                      <a:lnTo>
                        <a:pt x="62164" y="31909"/>
                      </a:lnTo>
                      <a:lnTo>
                        <a:pt x="62248" y="31742"/>
                      </a:lnTo>
                      <a:lnTo>
                        <a:pt x="62248" y="31574"/>
                      </a:lnTo>
                      <a:lnTo>
                        <a:pt x="62394" y="31386"/>
                      </a:lnTo>
                      <a:lnTo>
                        <a:pt x="62394" y="31240"/>
                      </a:lnTo>
                      <a:lnTo>
                        <a:pt x="62353" y="31135"/>
                      </a:lnTo>
                      <a:lnTo>
                        <a:pt x="62353" y="30947"/>
                      </a:lnTo>
                      <a:lnTo>
                        <a:pt x="62394" y="30905"/>
                      </a:lnTo>
                      <a:lnTo>
                        <a:pt x="62394" y="30758"/>
                      </a:lnTo>
                      <a:lnTo>
                        <a:pt x="62311" y="30758"/>
                      </a:lnTo>
                      <a:lnTo>
                        <a:pt x="62269" y="30486"/>
                      </a:lnTo>
                      <a:lnTo>
                        <a:pt x="62269" y="30403"/>
                      </a:lnTo>
                      <a:lnTo>
                        <a:pt x="62248" y="30319"/>
                      </a:lnTo>
                      <a:lnTo>
                        <a:pt x="62248" y="30110"/>
                      </a:lnTo>
                      <a:lnTo>
                        <a:pt x="62081" y="29921"/>
                      </a:lnTo>
                      <a:lnTo>
                        <a:pt x="62039" y="29921"/>
                      </a:lnTo>
                      <a:lnTo>
                        <a:pt x="61976" y="29817"/>
                      </a:lnTo>
                      <a:lnTo>
                        <a:pt x="62039" y="29775"/>
                      </a:lnTo>
                      <a:lnTo>
                        <a:pt x="62101" y="29608"/>
                      </a:lnTo>
                      <a:lnTo>
                        <a:pt x="62101" y="29566"/>
                      </a:lnTo>
                      <a:lnTo>
                        <a:pt x="61997" y="29649"/>
                      </a:lnTo>
                      <a:lnTo>
                        <a:pt x="61892" y="29608"/>
                      </a:lnTo>
                      <a:lnTo>
                        <a:pt x="61788" y="29231"/>
                      </a:lnTo>
                      <a:lnTo>
                        <a:pt x="61788" y="29126"/>
                      </a:lnTo>
                      <a:lnTo>
                        <a:pt x="61767" y="29043"/>
                      </a:lnTo>
                      <a:lnTo>
                        <a:pt x="61746" y="28833"/>
                      </a:lnTo>
                      <a:lnTo>
                        <a:pt x="61788" y="28750"/>
                      </a:lnTo>
                      <a:lnTo>
                        <a:pt x="61683" y="28457"/>
                      </a:lnTo>
                      <a:lnTo>
                        <a:pt x="61767" y="28394"/>
                      </a:lnTo>
                      <a:lnTo>
                        <a:pt x="61725" y="28352"/>
                      </a:lnTo>
                      <a:lnTo>
                        <a:pt x="61746" y="28310"/>
                      </a:lnTo>
                      <a:lnTo>
                        <a:pt x="61746" y="28227"/>
                      </a:lnTo>
                      <a:lnTo>
                        <a:pt x="61683" y="28185"/>
                      </a:lnTo>
                      <a:lnTo>
                        <a:pt x="61746" y="28080"/>
                      </a:lnTo>
                      <a:lnTo>
                        <a:pt x="61683" y="27975"/>
                      </a:lnTo>
                      <a:lnTo>
                        <a:pt x="61683" y="27892"/>
                      </a:lnTo>
                      <a:lnTo>
                        <a:pt x="61767" y="27829"/>
                      </a:lnTo>
                      <a:lnTo>
                        <a:pt x="61662" y="27766"/>
                      </a:lnTo>
                      <a:lnTo>
                        <a:pt x="61641" y="27620"/>
                      </a:lnTo>
                      <a:lnTo>
                        <a:pt x="61683" y="27557"/>
                      </a:lnTo>
                      <a:lnTo>
                        <a:pt x="61662" y="27452"/>
                      </a:lnTo>
                      <a:lnTo>
                        <a:pt x="61578" y="27515"/>
                      </a:lnTo>
                      <a:lnTo>
                        <a:pt x="61474" y="27494"/>
                      </a:lnTo>
                      <a:lnTo>
                        <a:pt x="61348" y="27390"/>
                      </a:lnTo>
                      <a:lnTo>
                        <a:pt x="61348" y="27264"/>
                      </a:lnTo>
                      <a:lnTo>
                        <a:pt x="61411" y="27180"/>
                      </a:lnTo>
                      <a:lnTo>
                        <a:pt x="61411" y="27076"/>
                      </a:lnTo>
                      <a:lnTo>
                        <a:pt x="61244" y="26887"/>
                      </a:lnTo>
                      <a:lnTo>
                        <a:pt x="61160" y="26887"/>
                      </a:lnTo>
                      <a:lnTo>
                        <a:pt x="61055" y="26762"/>
                      </a:lnTo>
                      <a:lnTo>
                        <a:pt x="61139" y="26720"/>
                      </a:lnTo>
                      <a:lnTo>
                        <a:pt x="61139" y="26615"/>
                      </a:lnTo>
                      <a:lnTo>
                        <a:pt x="61202" y="26511"/>
                      </a:lnTo>
                      <a:lnTo>
                        <a:pt x="61097" y="26323"/>
                      </a:lnTo>
                      <a:lnTo>
                        <a:pt x="61013" y="26323"/>
                      </a:lnTo>
                      <a:lnTo>
                        <a:pt x="60930" y="26239"/>
                      </a:lnTo>
                      <a:lnTo>
                        <a:pt x="60825" y="26218"/>
                      </a:lnTo>
                      <a:lnTo>
                        <a:pt x="60804" y="26134"/>
                      </a:lnTo>
                      <a:lnTo>
                        <a:pt x="60532" y="26051"/>
                      </a:lnTo>
                      <a:lnTo>
                        <a:pt x="60490" y="25988"/>
                      </a:lnTo>
                      <a:lnTo>
                        <a:pt x="60323" y="25946"/>
                      </a:lnTo>
                      <a:lnTo>
                        <a:pt x="60260" y="25904"/>
                      </a:lnTo>
                      <a:lnTo>
                        <a:pt x="60197" y="25779"/>
                      </a:lnTo>
                      <a:lnTo>
                        <a:pt x="60114" y="25695"/>
                      </a:lnTo>
                      <a:lnTo>
                        <a:pt x="59988" y="25695"/>
                      </a:lnTo>
                      <a:lnTo>
                        <a:pt x="59863" y="25590"/>
                      </a:lnTo>
                      <a:lnTo>
                        <a:pt x="59737" y="25695"/>
                      </a:lnTo>
                      <a:lnTo>
                        <a:pt x="59633" y="25695"/>
                      </a:lnTo>
                      <a:lnTo>
                        <a:pt x="59570" y="25779"/>
                      </a:lnTo>
                      <a:lnTo>
                        <a:pt x="59486" y="25779"/>
                      </a:lnTo>
                      <a:lnTo>
                        <a:pt x="59444" y="25716"/>
                      </a:lnTo>
                      <a:lnTo>
                        <a:pt x="59444" y="25674"/>
                      </a:lnTo>
                      <a:lnTo>
                        <a:pt x="59340" y="25611"/>
                      </a:lnTo>
                      <a:lnTo>
                        <a:pt x="59235" y="25611"/>
                      </a:lnTo>
                      <a:lnTo>
                        <a:pt x="59277" y="25799"/>
                      </a:lnTo>
                      <a:lnTo>
                        <a:pt x="59381" y="25904"/>
                      </a:lnTo>
                      <a:lnTo>
                        <a:pt x="59340" y="26009"/>
                      </a:lnTo>
                      <a:lnTo>
                        <a:pt x="59381" y="26197"/>
                      </a:lnTo>
                      <a:lnTo>
                        <a:pt x="59340" y="26343"/>
                      </a:lnTo>
                      <a:lnTo>
                        <a:pt x="59256" y="26406"/>
                      </a:lnTo>
                      <a:lnTo>
                        <a:pt x="59256" y="26239"/>
                      </a:lnTo>
                      <a:lnTo>
                        <a:pt x="59277" y="26113"/>
                      </a:lnTo>
                      <a:lnTo>
                        <a:pt x="59214" y="25946"/>
                      </a:lnTo>
                      <a:lnTo>
                        <a:pt x="59151" y="26030"/>
                      </a:lnTo>
                      <a:lnTo>
                        <a:pt x="59172" y="26134"/>
                      </a:lnTo>
                      <a:lnTo>
                        <a:pt x="59130" y="26323"/>
                      </a:lnTo>
                      <a:lnTo>
                        <a:pt x="59005" y="26406"/>
                      </a:lnTo>
                      <a:lnTo>
                        <a:pt x="58733" y="26427"/>
                      </a:lnTo>
                      <a:lnTo>
                        <a:pt x="58712" y="26364"/>
                      </a:lnTo>
                      <a:lnTo>
                        <a:pt x="58816" y="26302"/>
                      </a:lnTo>
                      <a:lnTo>
                        <a:pt x="58858" y="26302"/>
                      </a:lnTo>
                      <a:lnTo>
                        <a:pt x="58858" y="26134"/>
                      </a:lnTo>
                      <a:lnTo>
                        <a:pt x="58921" y="26051"/>
                      </a:lnTo>
                      <a:lnTo>
                        <a:pt x="58963" y="26009"/>
                      </a:lnTo>
                      <a:lnTo>
                        <a:pt x="58837" y="26009"/>
                      </a:lnTo>
                      <a:lnTo>
                        <a:pt x="58796" y="26051"/>
                      </a:lnTo>
                      <a:lnTo>
                        <a:pt x="58733" y="26009"/>
                      </a:lnTo>
                      <a:lnTo>
                        <a:pt x="58649" y="26030"/>
                      </a:lnTo>
                      <a:lnTo>
                        <a:pt x="58607" y="26134"/>
                      </a:lnTo>
                      <a:lnTo>
                        <a:pt x="58524" y="26197"/>
                      </a:lnTo>
                      <a:lnTo>
                        <a:pt x="58503" y="26197"/>
                      </a:lnTo>
                      <a:lnTo>
                        <a:pt x="58419" y="26302"/>
                      </a:lnTo>
                      <a:lnTo>
                        <a:pt x="58272" y="26155"/>
                      </a:lnTo>
                      <a:lnTo>
                        <a:pt x="58293" y="26009"/>
                      </a:lnTo>
                      <a:lnTo>
                        <a:pt x="58231" y="25820"/>
                      </a:lnTo>
                      <a:lnTo>
                        <a:pt x="58105" y="25632"/>
                      </a:lnTo>
                      <a:lnTo>
                        <a:pt x="58105" y="25339"/>
                      </a:lnTo>
                      <a:lnTo>
                        <a:pt x="57980" y="25381"/>
                      </a:lnTo>
                      <a:lnTo>
                        <a:pt x="57917" y="25381"/>
                      </a:lnTo>
                      <a:lnTo>
                        <a:pt x="57812" y="25423"/>
                      </a:lnTo>
                      <a:lnTo>
                        <a:pt x="57749" y="25465"/>
                      </a:lnTo>
                      <a:lnTo>
                        <a:pt x="57603" y="25548"/>
                      </a:lnTo>
                      <a:lnTo>
                        <a:pt x="57498" y="25548"/>
                      </a:lnTo>
                      <a:lnTo>
                        <a:pt x="57394" y="25486"/>
                      </a:lnTo>
                      <a:lnTo>
                        <a:pt x="57289" y="25527"/>
                      </a:lnTo>
                      <a:lnTo>
                        <a:pt x="57184" y="25444"/>
                      </a:lnTo>
                      <a:lnTo>
                        <a:pt x="57143" y="25339"/>
                      </a:lnTo>
                      <a:lnTo>
                        <a:pt x="57184" y="25255"/>
                      </a:lnTo>
                      <a:lnTo>
                        <a:pt x="57226" y="25109"/>
                      </a:lnTo>
                      <a:lnTo>
                        <a:pt x="57331" y="24942"/>
                      </a:lnTo>
                      <a:lnTo>
                        <a:pt x="57477" y="24774"/>
                      </a:lnTo>
                      <a:lnTo>
                        <a:pt x="57477" y="24586"/>
                      </a:lnTo>
                      <a:lnTo>
                        <a:pt x="57666" y="24439"/>
                      </a:lnTo>
                      <a:lnTo>
                        <a:pt x="57666" y="24272"/>
                      </a:lnTo>
                      <a:lnTo>
                        <a:pt x="57708" y="24251"/>
                      </a:lnTo>
                      <a:lnTo>
                        <a:pt x="57708" y="24188"/>
                      </a:lnTo>
                      <a:lnTo>
                        <a:pt x="57812" y="24021"/>
                      </a:lnTo>
                      <a:lnTo>
                        <a:pt x="57854" y="23874"/>
                      </a:lnTo>
                      <a:lnTo>
                        <a:pt x="57917" y="23749"/>
                      </a:lnTo>
                      <a:lnTo>
                        <a:pt x="57875" y="23623"/>
                      </a:lnTo>
                      <a:lnTo>
                        <a:pt x="57917" y="23540"/>
                      </a:lnTo>
                      <a:lnTo>
                        <a:pt x="57917" y="23330"/>
                      </a:lnTo>
                      <a:lnTo>
                        <a:pt x="57980" y="23038"/>
                      </a:lnTo>
                      <a:lnTo>
                        <a:pt x="58021" y="23038"/>
                      </a:lnTo>
                      <a:lnTo>
                        <a:pt x="58063" y="22828"/>
                      </a:lnTo>
                      <a:lnTo>
                        <a:pt x="58168" y="22786"/>
                      </a:lnTo>
                      <a:lnTo>
                        <a:pt x="58126" y="22661"/>
                      </a:lnTo>
                      <a:lnTo>
                        <a:pt x="58293" y="22473"/>
                      </a:lnTo>
                      <a:lnTo>
                        <a:pt x="58314" y="22305"/>
                      </a:lnTo>
                      <a:lnTo>
                        <a:pt x="58419" y="22242"/>
                      </a:lnTo>
                      <a:lnTo>
                        <a:pt x="58377" y="22033"/>
                      </a:lnTo>
                      <a:lnTo>
                        <a:pt x="58419" y="21970"/>
                      </a:lnTo>
                      <a:lnTo>
                        <a:pt x="58419" y="21845"/>
                      </a:lnTo>
                      <a:lnTo>
                        <a:pt x="58503" y="21782"/>
                      </a:lnTo>
                      <a:lnTo>
                        <a:pt x="58544" y="21782"/>
                      </a:lnTo>
                      <a:lnTo>
                        <a:pt x="58544" y="21657"/>
                      </a:lnTo>
                      <a:lnTo>
                        <a:pt x="58503" y="21573"/>
                      </a:lnTo>
                      <a:lnTo>
                        <a:pt x="58503" y="21343"/>
                      </a:lnTo>
                      <a:lnTo>
                        <a:pt x="58482" y="21217"/>
                      </a:lnTo>
                      <a:lnTo>
                        <a:pt x="58544" y="21029"/>
                      </a:lnTo>
                      <a:lnTo>
                        <a:pt x="58712" y="20841"/>
                      </a:lnTo>
                      <a:lnTo>
                        <a:pt x="58754" y="20631"/>
                      </a:lnTo>
                      <a:lnTo>
                        <a:pt x="58607" y="20401"/>
                      </a:lnTo>
                      <a:lnTo>
                        <a:pt x="58628" y="20276"/>
                      </a:lnTo>
                      <a:lnTo>
                        <a:pt x="58733" y="20171"/>
                      </a:lnTo>
                      <a:lnTo>
                        <a:pt x="58754" y="20045"/>
                      </a:lnTo>
                      <a:lnTo>
                        <a:pt x="58963" y="19878"/>
                      </a:lnTo>
                      <a:lnTo>
                        <a:pt x="59005" y="19773"/>
                      </a:lnTo>
                      <a:lnTo>
                        <a:pt x="59068" y="19773"/>
                      </a:lnTo>
                      <a:lnTo>
                        <a:pt x="59151" y="19857"/>
                      </a:lnTo>
                      <a:lnTo>
                        <a:pt x="59277" y="19836"/>
                      </a:lnTo>
                      <a:lnTo>
                        <a:pt x="59486" y="19669"/>
                      </a:lnTo>
                      <a:lnTo>
                        <a:pt x="59674" y="19669"/>
                      </a:lnTo>
                      <a:lnTo>
                        <a:pt x="59842" y="19564"/>
                      </a:lnTo>
                      <a:lnTo>
                        <a:pt x="59967" y="19564"/>
                      </a:lnTo>
                      <a:lnTo>
                        <a:pt x="60072" y="19481"/>
                      </a:lnTo>
                      <a:lnTo>
                        <a:pt x="60177" y="19481"/>
                      </a:lnTo>
                      <a:lnTo>
                        <a:pt x="60281" y="19460"/>
                      </a:lnTo>
                      <a:lnTo>
                        <a:pt x="60323" y="19376"/>
                      </a:lnTo>
                      <a:lnTo>
                        <a:pt x="60428" y="19460"/>
                      </a:lnTo>
                      <a:lnTo>
                        <a:pt x="60386" y="19585"/>
                      </a:lnTo>
                      <a:lnTo>
                        <a:pt x="60469" y="19627"/>
                      </a:lnTo>
                      <a:lnTo>
                        <a:pt x="60574" y="19732"/>
                      </a:lnTo>
                      <a:lnTo>
                        <a:pt x="60616" y="19627"/>
                      </a:lnTo>
                      <a:lnTo>
                        <a:pt x="60721" y="19543"/>
                      </a:lnTo>
                      <a:lnTo>
                        <a:pt x="60574" y="19418"/>
                      </a:lnTo>
                      <a:lnTo>
                        <a:pt x="60574" y="19355"/>
                      </a:lnTo>
                      <a:lnTo>
                        <a:pt x="60700" y="19271"/>
                      </a:lnTo>
                      <a:lnTo>
                        <a:pt x="60909" y="19313"/>
                      </a:lnTo>
                      <a:lnTo>
                        <a:pt x="61013" y="19250"/>
                      </a:lnTo>
                      <a:lnTo>
                        <a:pt x="61244" y="19250"/>
                      </a:lnTo>
                      <a:lnTo>
                        <a:pt x="61306" y="19334"/>
                      </a:lnTo>
                      <a:lnTo>
                        <a:pt x="61348" y="19334"/>
                      </a:lnTo>
                      <a:lnTo>
                        <a:pt x="61432" y="19250"/>
                      </a:lnTo>
                      <a:lnTo>
                        <a:pt x="61516" y="19250"/>
                      </a:lnTo>
                      <a:lnTo>
                        <a:pt x="61474" y="19146"/>
                      </a:lnTo>
                      <a:lnTo>
                        <a:pt x="61557" y="19104"/>
                      </a:lnTo>
                      <a:lnTo>
                        <a:pt x="61746" y="19104"/>
                      </a:lnTo>
                      <a:lnTo>
                        <a:pt x="61829" y="19208"/>
                      </a:lnTo>
                      <a:lnTo>
                        <a:pt x="62039" y="19125"/>
                      </a:lnTo>
                      <a:lnTo>
                        <a:pt x="62039" y="19041"/>
                      </a:lnTo>
                      <a:lnTo>
                        <a:pt x="61955" y="18999"/>
                      </a:lnTo>
                      <a:lnTo>
                        <a:pt x="61892" y="19041"/>
                      </a:lnTo>
                      <a:lnTo>
                        <a:pt x="61767" y="18957"/>
                      </a:lnTo>
                      <a:lnTo>
                        <a:pt x="61850" y="18832"/>
                      </a:lnTo>
                      <a:lnTo>
                        <a:pt x="61871" y="18916"/>
                      </a:lnTo>
                      <a:lnTo>
                        <a:pt x="62039" y="18853"/>
                      </a:lnTo>
                      <a:lnTo>
                        <a:pt x="61871" y="18748"/>
                      </a:lnTo>
                      <a:lnTo>
                        <a:pt x="61871" y="18685"/>
                      </a:lnTo>
                      <a:lnTo>
                        <a:pt x="61955" y="18685"/>
                      </a:lnTo>
                      <a:lnTo>
                        <a:pt x="62101" y="18497"/>
                      </a:lnTo>
                      <a:lnTo>
                        <a:pt x="62269" y="18497"/>
                      </a:lnTo>
                      <a:lnTo>
                        <a:pt x="62353" y="18581"/>
                      </a:lnTo>
                      <a:lnTo>
                        <a:pt x="62457" y="18518"/>
                      </a:lnTo>
                      <a:lnTo>
                        <a:pt x="62666" y="18581"/>
                      </a:lnTo>
                      <a:lnTo>
                        <a:pt x="62813" y="18581"/>
                      </a:lnTo>
                      <a:lnTo>
                        <a:pt x="62813" y="18623"/>
                      </a:lnTo>
                      <a:lnTo>
                        <a:pt x="62897" y="18685"/>
                      </a:lnTo>
                      <a:lnTo>
                        <a:pt x="62959" y="18644"/>
                      </a:lnTo>
                      <a:lnTo>
                        <a:pt x="62918" y="18581"/>
                      </a:lnTo>
                      <a:lnTo>
                        <a:pt x="63106" y="18581"/>
                      </a:lnTo>
                      <a:lnTo>
                        <a:pt x="63252" y="18602"/>
                      </a:lnTo>
                      <a:lnTo>
                        <a:pt x="63357" y="18602"/>
                      </a:lnTo>
                      <a:lnTo>
                        <a:pt x="63462" y="18685"/>
                      </a:lnTo>
                      <a:lnTo>
                        <a:pt x="63462" y="18727"/>
                      </a:lnTo>
                      <a:lnTo>
                        <a:pt x="63629" y="18748"/>
                      </a:lnTo>
                      <a:lnTo>
                        <a:pt x="63734" y="18664"/>
                      </a:lnTo>
                      <a:lnTo>
                        <a:pt x="63796" y="18685"/>
                      </a:lnTo>
                      <a:lnTo>
                        <a:pt x="63838" y="18769"/>
                      </a:lnTo>
                      <a:lnTo>
                        <a:pt x="63629" y="18916"/>
                      </a:lnTo>
                      <a:lnTo>
                        <a:pt x="63441" y="18916"/>
                      </a:lnTo>
                      <a:lnTo>
                        <a:pt x="63378" y="18978"/>
                      </a:lnTo>
                      <a:lnTo>
                        <a:pt x="63378" y="19083"/>
                      </a:lnTo>
                      <a:lnTo>
                        <a:pt x="63273" y="19083"/>
                      </a:lnTo>
                      <a:lnTo>
                        <a:pt x="63252" y="19125"/>
                      </a:lnTo>
                      <a:lnTo>
                        <a:pt x="63315" y="19146"/>
                      </a:lnTo>
                      <a:lnTo>
                        <a:pt x="63378" y="19146"/>
                      </a:lnTo>
                      <a:lnTo>
                        <a:pt x="63545" y="19355"/>
                      </a:lnTo>
                      <a:lnTo>
                        <a:pt x="63587" y="19313"/>
                      </a:lnTo>
                      <a:lnTo>
                        <a:pt x="63775" y="19250"/>
                      </a:lnTo>
                      <a:lnTo>
                        <a:pt x="63859" y="19146"/>
                      </a:lnTo>
                      <a:lnTo>
                        <a:pt x="63838" y="19104"/>
                      </a:lnTo>
                      <a:lnTo>
                        <a:pt x="63964" y="19041"/>
                      </a:lnTo>
                      <a:lnTo>
                        <a:pt x="63880" y="18916"/>
                      </a:lnTo>
                      <a:lnTo>
                        <a:pt x="63964" y="18916"/>
                      </a:lnTo>
                      <a:lnTo>
                        <a:pt x="64089" y="19083"/>
                      </a:lnTo>
                      <a:lnTo>
                        <a:pt x="64173" y="19104"/>
                      </a:lnTo>
                      <a:lnTo>
                        <a:pt x="64215" y="19020"/>
                      </a:lnTo>
                      <a:lnTo>
                        <a:pt x="64173" y="18978"/>
                      </a:lnTo>
                      <a:lnTo>
                        <a:pt x="64257" y="18916"/>
                      </a:lnTo>
                      <a:lnTo>
                        <a:pt x="64298" y="18832"/>
                      </a:lnTo>
                      <a:lnTo>
                        <a:pt x="64319" y="18832"/>
                      </a:lnTo>
                      <a:lnTo>
                        <a:pt x="64319" y="18727"/>
                      </a:lnTo>
                      <a:lnTo>
                        <a:pt x="64298" y="18664"/>
                      </a:lnTo>
                      <a:lnTo>
                        <a:pt x="64382" y="18623"/>
                      </a:lnTo>
                      <a:lnTo>
                        <a:pt x="64466" y="18685"/>
                      </a:lnTo>
                      <a:lnTo>
                        <a:pt x="64529" y="18623"/>
                      </a:lnTo>
                      <a:lnTo>
                        <a:pt x="64591" y="18685"/>
                      </a:lnTo>
                      <a:lnTo>
                        <a:pt x="64612" y="18769"/>
                      </a:lnTo>
                      <a:lnTo>
                        <a:pt x="64696" y="18811"/>
                      </a:lnTo>
                      <a:lnTo>
                        <a:pt x="64842" y="18664"/>
                      </a:lnTo>
                      <a:lnTo>
                        <a:pt x="64780" y="18602"/>
                      </a:lnTo>
                      <a:lnTo>
                        <a:pt x="64780" y="18581"/>
                      </a:lnTo>
                      <a:lnTo>
                        <a:pt x="64842" y="18518"/>
                      </a:lnTo>
                      <a:lnTo>
                        <a:pt x="64926" y="18560"/>
                      </a:lnTo>
                      <a:lnTo>
                        <a:pt x="65010" y="18497"/>
                      </a:lnTo>
                      <a:lnTo>
                        <a:pt x="65094" y="18497"/>
                      </a:lnTo>
                      <a:lnTo>
                        <a:pt x="65114" y="18455"/>
                      </a:lnTo>
                      <a:lnTo>
                        <a:pt x="65010" y="18351"/>
                      </a:lnTo>
                      <a:lnTo>
                        <a:pt x="65031" y="18288"/>
                      </a:lnTo>
                      <a:lnTo>
                        <a:pt x="65031" y="18246"/>
                      </a:lnTo>
                      <a:lnTo>
                        <a:pt x="64926" y="18183"/>
                      </a:lnTo>
                      <a:lnTo>
                        <a:pt x="64884" y="18141"/>
                      </a:lnTo>
                      <a:lnTo>
                        <a:pt x="64884" y="18162"/>
                      </a:lnTo>
                      <a:lnTo>
                        <a:pt x="64884" y="18204"/>
                      </a:lnTo>
                      <a:lnTo>
                        <a:pt x="64822" y="18204"/>
                      </a:lnTo>
                      <a:lnTo>
                        <a:pt x="64717" y="18162"/>
                      </a:lnTo>
                      <a:lnTo>
                        <a:pt x="64696" y="18183"/>
                      </a:lnTo>
                      <a:lnTo>
                        <a:pt x="64696" y="18246"/>
                      </a:lnTo>
                      <a:lnTo>
                        <a:pt x="64591" y="18246"/>
                      </a:lnTo>
                      <a:lnTo>
                        <a:pt x="64529" y="18288"/>
                      </a:lnTo>
                      <a:lnTo>
                        <a:pt x="64466" y="18246"/>
                      </a:lnTo>
                      <a:lnTo>
                        <a:pt x="64487" y="18141"/>
                      </a:lnTo>
                      <a:lnTo>
                        <a:pt x="64529" y="18100"/>
                      </a:lnTo>
                      <a:lnTo>
                        <a:pt x="64382" y="17890"/>
                      </a:lnTo>
                      <a:lnTo>
                        <a:pt x="64487" y="17828"/>
                      </a:lnTo>
                      <a:lnTo>
                        <a:pt x="64382" y="17660"/>
                      </a:lnTo>
                      <a:lnTo>
                        <a:pt x="64424" y="17451"/>
                      </a:lnTo>
                      <a:lnTo>
                        <a:pt x="64424" y="17325"/>
                      </a:lnTo>
                      <a:lnTo>
                        <a:pt x="64508" y="17221"/>
                      </a:lnTo>
                      <a:lnTo>
                        <a:pt x="64508" y="17032"/>
                      </a:lnTo>
                      <a:lnTo>
                        <a:pt x="64612" y="16928"/>
                      </a:lnTo>
                      <a:lnTo>
                        <a:pt x="64612" y="16802"/>
                      </a:lnTo>
                      <a:lnTo>
                        <a:pt x="64591" y="16781"/>
                      </a:lnTo>
                      <a:lnTo>
                        <a:pt x="64717" y="16719"/>
                      </a:lnTo>
                      <a:lnTo>
                        <a:pt x="64591" y="16572"/>
                      </a:lnTo>
                      <a:lnTo>
                        <a:pt x="64633" y="16175"/>
                      </a:lnTo>
                      <a:lnTo>
                        <a:pt x="64738" y="16091"/>
                      </a:lnTo>
                      <a:lnTo>
                        <a:pt x="64633" y="15944"/>
                      </a:lnTo>
                      <a:lnTo>
                        <a:pt x="64612" y="15777"/>
                      </a:lnTo>
                      <a:lnTo>
                        <a:pt x="64529" y="15735"/>
                      </a:lnTo>
                      <a:lnTo>
                        <a:pt x="64529" y="15672"/>
                      </a:lnTo>
                      <a:lnTo>
                        <a:pt x="64633" y="15589"/>
                      </a:lnTo>
                      <a:lnTo>
                        <a:pt x="64612" y="15442"/>
                      </a:lnTo>
                      <a:lnTo>
                        <a:pt x="64696" y="15379"/>
                      </a:lnTo>
                      <a:lnTo>
                        <a:pt x="64822" y="15170"/>
                      </a:lnTo>
                      <a:lnTo>
                        <a:pt x="64947" y="15212"/>
                      </a:lnTo>
                      <a:lnTo>
                        <a:pt x="65031" y="15149"/>
                      </a:lnTo>
                      <a:lnTo>
                        <a:pt x="65114" y="15170"/>
                      </a:lnTo>
                      <a:lnTo>
                        <a:pt x="65156" y="15107"/>
                      </a:lnTo>
                      <a:lnTo>
                        <a:pt x="65366" y="15107"/>
                      </a:lnTo>
                      <a:lnTo>
                        <a:pt x="65407" y="15045"/>
                      </a:lnTo>
                      <a:lnTo>
                        <a:pt x="65470" y="15024"/>
                      </a:lnTo>
                      <a:lnTo>
                        <a:pt x="65512" y="14919"/>
                      </a:lnTo>
                      <a:lnTo>
                        <a:pt x="65554" y="14919"/>
                      </a:lnTo>
                      <a:lnTo>
                        <a:pt x="65617" y="14898"/>
                      </a:lnTo>
                      <a:lnTo>
                        <a:pt x="65742" y="14898"/>
                      </a:lnTo>
                      <a:lnTo>
                        <a:pt x="65763" y="15003"/>
                      </a:lnTo>
                      <a:lnTo>
                        <a:pt x="65826" y="14961"/>
                      </a:lnTo>
                      <a:lnTo>
                        <a:pt x="65868" y="14961"/>
                      </a:lnTo>
                      <a:lnTo>
                        <a:pt x="65951" y="15107"/>
                      </a:lnTo>
                      <a:lnTo>
                        <a:pt x="65993" y="15107"/>
                      </a:lnTo>
                      <a:lnTo>
                        <a:pt x="66098" y="14961"/>
                      </a:lnTo>
                      <a:lnTo>
                        <a:pt x="66098" y="14835"/>
                      </a:lnTo>
                      <a:lnTo>
                        <a:pt x="66182" y="14815"/>
                      </a:lnTo>
                      <a:lnTo>
                        <a:pt x="66203" y="14689"/>
                      </a:lnTo>
                      <a:lnTo>
                        <a:pt x="66265" y="14689"/>
                      </a:lnTo>
                      <a:lnTo>
                        <a:pt x="66286" y="14794"/>
                      </a:lnTo>
                      <a:lnTo>
                        <a:pt x="66412" y="14856"/>
                      </a:lnTo>
                      <a:lnTo>
                        <a:pt x="66412" y="15003"/>
                      </a:lnTo>
                      <a:lnTo>
                        <a:pt x="66391" y="15045"/>
                      </a:lnTo>
                      <a:lnTo>
                        <a:pt x="66454" y="15107"/>
                      </a:lnTo>
                      <a:lnTo>
                        <a:pt x="66475" y="15212"/>
                      </a:lnTo>
                      <a:lnTo>
                        <a:pt x="66391" y="15275"/>
                      </a:lnTo>
                      <a:lnTo>
                        <a:pt x="66454" y="15317"/>
                      </a:lnTo>
                      <a:lnTo>
                        <a:pt x="66475" y="15442"/>
                      </a:lnTo>
                      <a:lnTo>
                        <a:pt x="66454" y="15442"/>
                      </a:lnTo>
                      <a:lnTo>
                        <a:pt x="66454" y="15526"/>
                      </a:lnTo>
                      <a:lnTo>
                        <a:pt x="66475" y="15568"/>
                      </a:lnTo>
                      <a:lnTo>
                        <a:pt x="66412" y="15651"/>
                      </a:lnTo>
                      <a:lnTo>
                        <a:pt x="66391" y="15693"/>
                      </a:lnTo>
                      <a:lnTo>
                        <a:pt x="66412" y="15756"/>
                      </a:lnTo>
                      <a:lnTo>
                        <a:pt x="66516" y="15651"/>
                      </a:lnTo>
                      <a:lnTo>
                        <a:pt x="66558" y="15735"/>
                      </a:lnTo>
                      <a:lnTo>
                        <a:pt x="66663" y="15756"/>
                      </a:lnTo>
                      <a:lnTo>
                        <a:pt x="66684" y="15965"/>
                      </a:lnTo>
                      <a:lnTo>
                        <a:pt x="66726" y="15903"/>
                      </a:lnTo>
                      <a:lnTo>
                        <a:pt x="66726" y="15840"/>
                      </a:lnTo>
                      <a:lnTo>
                        <a:pt x="66830" y="15735"/>
                      </a:lnTo>
                      <a:lnTo>
                        <a:pt x="66914" y="15735"/>
                      </a:lnTo>
                      <a:lnTo>
                        <a:pt x="66977" y="15777"/>
                      </a:lnTo>
                      <a:lnTo>
                        <a:pt x="66872" y="15944"/>
                      </a:lnTo>
                      <a:lnTo>
                        <a:pt x="66977" y="16049"/>
                      </a:lnTo>
                      <a:lnTo>
                        <a:pt x="66998" y="16175"/>
                      </a:lnTo>
                      <a:lnTo>
                        <a:pt x="67081" y="15986"/>
                      </a:lnTo>
                      <a:lnTo>
                        <a:pt x="67144" y="15944"/>
                      </a:lnTo>
                      <a:lnTo>
                        <a:pt x="67144" y="15861"/>
                      </a:lnTo>
                      <a:lnTo>
                        <a:pt x="67207" y="15777"/>
                      </a:lnTo>
                      <a:lnTo>
                        <a:pt x="67207" y="15484"/>
                      </a:lnTo>
                      <a:lnTo>
                        <a:pt x="67291" y="15421"/>
                      </a:lnTo>
                      <a:lnTo>
                        <a:pt x="67207" y="15338"/>
                      </a:lnTo>
                      <a:lnTo>
                        <a:pt x="67311" y="15254"/>
                      </a:lnTo>
                      <a:lnTo>
                        <a:pt x="67311" y="15149"/>
                      </a:lnTo>
                      <a:lnTo>
                        <a:pt x="67249" y="15128"/>
                      </a:lnTo>
                      <a:lnTo>
                        <a:pt x="67249" y="15066"/>
                      </a:lnTo>
                      <a:lnTo>
                        <a:pt x="67311" y="15045"/>
                      </a:lnTo>
                      <a:lnTo>
                        <a:pt x="67332" y="14856"/>
                      </a:lnTo>
                      <a:lnTo>
                        <a:pt x="67249" y="14794"/>
                      </a:lnTo>
                      <a:lnTo>
                        <a:pt x="67311" y="14605"/>
                      </a:lnTo>
                      <a:lnTo>
                        <a:pt x="67395" y="14522"/>
                      </a:lnTo>
                      <a:lnTo>
                        <a:pt x="67542" y="14501"/>
                      </a:lnTo>
                      <a:lnTo>
                        <a:pt x="67604" y="14584"/>
                      </a:lnTo>
                      <a:lnTo>
                        <a:pt x="67667" y="14647"/>
                      </a:lnTo>
                      <a:lnTo>
                        <a:pt x="67730" y="14584"/>
                      </a:lnTo>
                      <a:lnTo>
                        <a:pt x="67646" y="14501"/>
                      </a:lnTo>
                      <a:lnTo>
                        <a:pt x="67688" y="14375"/>
                      </a:lnTo>
                      <a:lnTo>
                        <a:pt x="67521" y="14291"/>
                      </a:lnTo>
                      <a:lnTo>
                        <a:pt x="67479" y="14061"/>
                      </a:lnTo>
                      <a:lnTo>
                        <a:pt x="67395" y="13999"/>
                      </a:lnTo>
                      <a:lnTo>
                        <a:pt x="67395" y="13957"/>
                      </a:lnTo>
                      <a:lnTo>
                        <a:pt x="67291" y="13873"/>
                      </a:lnTo>
                      <a:lnTo>
                        <a:pt x="67270" y="13706"/>
                      </a:lnTo>
                      <a:lnTo>
                        <a:pt x="67311" y="13664"/>
                      </a:lnTo>
                      <a:lnTo>
                        <a:pt x="67291" y="13538"/>
                      </a:lnTo>
                      <a:lnTo>
                        <a:pt x="67165" y="13434"/>
                      </a:lnTo>
                      <a:lnTo>
                        <a:pt x="67186" y="13329"/>
                      </a:lnTo>
                      <a:lnTo>
                        <a:pt x="67123" y="13266"/>
                      </a:lnTo>
                      <a:lnTo>
                        <a:pt x="67291" y="13141"/>
                      </a:lnTo>
                      <a:lnTo>
                        <a:pt x="67416" y="13141"/>
                      </a:lnTo>
                      <a:lnTo>
                        <a:pt x="67521" y="13015"/>
                      </a:lnTo>
                      <a:lnTo>
                        <a:pt x="67688" y="13015"/>
                      </a:lnTo>
                      <a:lnTo>
                        <a:pt x="67730" y="12952"/>
                      </a:lnTo>
                      <a:lnTo>
                        <a:pt x="67897" y="13078"/>
                      </a:lnTo>
                      <a:lnTo>
                        <a:pt x="68044" y="13078"/>
                      </a:lnTo>
                      <a:lnTo>
                        <a:pt x="68107" y="13120"/>
                      </a:lnTo>
                      <a:lnTo>
                        <a:pt x="68211" y="13141"/>
                      </a:lnTo>
                      <a:lnTo>
                        <a:pt x="68274" y="13120"/>
                      </a:lnTo>
                      <a:lnTo>
                        <a:pt x="68127" y="13182"/>
                      </a:lnTo>
                      <a:lnTo>
                        <a:pt x="68211" y="13245"/>
                      </a:lnTo>
                      <a:lnTo>
                        <a:pt x="68065" y="13287"/>
                      </a:lnTo>
                      <a:lnTo>
                        <a:pt x="67939" y="13266"/>
                      </a:lnTo>
                      <a:lnTo>
                        <a:pt x="67793" y="13434"/>
                      </a:lnTo>
                      <a:lnTo>
                        <a:pt x="67793" y="13496"/>
                      </a:lnTo>
                      <a:lnTo>
                        <a:pt x="67835" y="13643"/>
                      </a:lnTo>
                      <a:lnTo>
                        <a:pt x="67835" y="13768"/>
                      </a:lnTo>
                      <a:lnTo>
                        <a:pt x="67918" y="13810"/>
                      </a:lnTo>
                      <a:lnTo>
                        <a:pt x="67939" y="13894"/>
                      </a:lnTo>
                      <a:lnTo>
                        <a:pt x="68065" y="14061"/>
                      </a:lnTo>
                      <a:lnTo>
                        <a:pt x="68065" y="14103"/>
                      </a:lnTo>
                      <a:lnTo>
                        <a:pt x="68107" y="14103"/>
                      </a:lnTo>
                      <a:lnTo>
                        <a:pt x="68065" y="14166"/>
                      </a:lnTo>
                      <a:lnTo>
                        <a:pt x="68211" y="14208"/>
                      </a:lnTo>
                      <a:lnTo>
                        <a:pt x="68232" y="14333"/>
                      </a:lnTo>
                      <a:lnTo>
                        <a:pt x="68232" y="14396"/>
                      </a:lnTo>
                      <a:lnTo>
                        <a:pt x="68169" y="14438"/>
                      </a:lnTo>
                      <a:lnTo>
                        <a:pt x="68211" y="14710"/>
                      </a:lnTo>
                      <a:lnTo>
                        <a:pt x="68253" y="14731"/>
                      </a:lnTo>
                      <a:lnTo>
                        <a:pt x="68316" y="14647"/>
                      </a:lnTo>
                      <a:lnTo>
                        <a:pt x="68358" y="14647"/>
                      </a:lnTo>
                      <a:lnTo>
                        <a:pt x="68441" y="14752"/>
                      </a:lnTo>
                      <a:lnTo>
                        <a:pt x="68483" y="14835"/>
                      </a:lnTo>
                      <a:lnTo>
                        <a:pt x="68420" y="15024"/>
                      </a:lnTo>
                      <a:lnTo>
                        <a:pt x="68420" y="15233"/>
                      </a:lnTo>
                      <a:lnTo>
                        <a:pt x="68483" y="15317"/>
                      </a:lnTo>
                      <a:lnTo>
                        <a:pt x="68567" y="15254"/>
                      </a:lnTo>
                      <a:lnTo>
                        <a:pt x="68672" y="15275"/>
                      </a:lnTo>
                      <a:lnTo>
                        <a:pt x="68692" y="15338"/>
                      </a:lnTo>
                      <a:lnTo>
                        <a:pt x="68672" y="15421"/>
                      </a:lnTo>
                      <a:lnTo>
                        <a:pt x="68588" y="15421"/>
                      </a:lnTo>
                      <a:lnTo>
                        <a:pt x="68483" y="15484"/>
                      </a:lnTo>
                      <a:lnTo>
                        <a:pt x="68462" y="15484"/>
                      </a:lnTo>
                      <a:lnTo>
                        <a:pt x="68337" y="15631"/>
                      </a:lnTo>
                      <a:lnTo>
                        <a:pt x="68316" y="15735"/>
                      </a:lnTo>
                      <a:lnTo>
                        <a:pt x="68169" y="15798"/>
                      </a:lnTo>
                      <a:lnTo>
                        <a:pt x="68148" y="15861"/>
                      </a:lnTo>
                      <a:lnTo>
                        <a:pt x="68065" y="15882"/>
                      </a:lnTo>
                      <a:lnTo>
                        <a:pt x="68065" y="15986"/>
                      </a:lnTo>
                      <a:lnTo>
                        <a:pt x="68023" y="16070"/>
                      </a:lnTo>
                      <a:lnTo>
                        <a:pt x="68065" y="16195"/>
                      </a:lnTo>
                      <a:lnTo>
                        <a:pt x="68148" y="16175"/>
                      </a:lnTo>
                      <a:lnTo>
                        <a:pt x="68148" y="16321"/>
                      </a:lnTo>
                      <a:lnTo>
                        <a:pt x="68044" y="16509"/>
                      </a:lnTo>
                      <a:lnTo>
                        <a:pt x="68065" y="16593"/>
                      </a:lnTo>
                      <a:lnTo>
                        <a:pt x="68127" y="16614"/>
                      </a:lnTo>
                      <a:lnTo>
                        <a:pt x="68107" y="16844"/>
                      </a:lnTo>
                      <a:lnTo>
                        <a:pt x="68127" y="17032"/>
                      </a:lnTo>
                      <a:lnTo>
                        <a:pt x="68065" y="17116"/>
                      </a:lnTo>
                      <a:lnTo>
                        <a:pt x="67939" y="17158"/>
                      </a:lnTo>
                      <a:lnTo>
                        <a:pt x="67918" y="17263"/>
                      </a:lnTo>
                      <a:lnTo>
                        <a:pt x="67960" y="17325"/>
                      </a:lnTo>
                      <a:lnTo>
                        <a:pt x="67939" y="17535"/>
                      </a:lnTo>
                      <a:lnTo>
                        <a:pt x="67918" y="17576"/>
                      </a:lnTo>
                      <a:lnTo>
                        <a:pt x="67939" y="17660"/>
                      </a:lnTo>
                      <a:lnTo>
                        <a:pt x="68044" y="17765"/>
                      </a:lnTo>
                      <a:lnTo>
                        <a:pt x="67960" y="17765"/>
                      </a:lnTo>
                      <a:lnTo>
                        <a:pt x="67939" y="17953"/>
                      </a:lnTo>
                      <a:lnTo>
                        <a:pt x="67960" y="17995"/>
                      </a:lnTo>
                      <a:lnTo>
                        <a:pt x="67960" y="18141"/>
                      </a:lnTo>
                      <a:lnTo>
                        <a:pt x="67855" y="18246"/>
                      </a:lnTo>
                      <a:lnTo>
                        <a:pt x="67939" y="18372"/>
                      </a:lnTo>
                      <a:lnTo>
                        <a:pt x="67939" y="18602"/>
                      </a:lnTo>
                      <a:lnTo>
                        <a:pt x="68023" y="18811"/>
                      </a:lnTo>
                      <a:lnTo>
                        <a:pt x="67835" y="19146"/>
                      </a:lnTo>
                      <a:lnTo>
                        <a:pt x="67939" y="19292"/>
                      </a:lnTo>
                      <a:lnTo>
                        <a:pt x="67835" y="19250"/>
                      </a:lnTo>
                      <a:lnTo>
                        <a:pt x="67625" y="19292"/>
                      </a:lnTo>
                      <a:lnTo>
                        <a:pt x="67625" y="19501"/>
                      </a:lnTo>
                      <a:lnTo>
                        <a:pt x="67646" y="19564"/>
                      </a:lnTo>
                      <a:lnTo>
                        <a:pt x="67521" y="19711"/>
                      </a:lnTo>
                      <a:lnTo>
                        <a:pt x="67291" y="19606"/>
                      </a:lnTo>
                      <a:lnTo>
                        <a:pt x="67186" y="19711"/>
                      </a:lnTo>
                      <a:lnTo>
                        <a:pt x="67186" y="19773"/>
                      </a:lnTo>
                      <a:lnTo>
                        <a:pt x="67332" y="19773"/>
                      </a:lnTo>
                      <a:lnTo>
                        <a:pt x="67542" y="20087"/>
                      </a:lnTo>
                      <a:lnTo>
                        <a:pt x="67542" y="20380"/>
                      </a:lnTo>
                      <a:lnTo>
                        <a:pt x="67500" y="20464"/>
                      </a:lnTo>
                      <a:lnTo>
                        <a:pt x="67542" y="20548"/>
                      </a:lnTo>
                      <a:lnTo>
                        <a:pt x="67437" y="20569"/>
                      </a:lnTo>
                      <a:lnTo>
                        <a:pt x="67416" y="20778"/>
                      </a:lnTo>
                      <a:lnTo>
                        <a:pt x="67291" y="20924"/>
                      </a:lnTo>
                      <a:lnTo>
                        <a:pt x="67270" y="21175"/>
                      </a:lnTo>
                      <a:lnTo>
                        <a:pt x="67374" y="21385"/>
                      </a:lnTo>
                      <a:lnTo>
                        <a:pt x="67416" y="21761"/>
                      </a:lnTo>
                      <a:lnTo>
                        <a:pt x="67583" y="22033"/>
                      </a:lnTo>
                      <a:lnTo>
                        <a:pt x="67583" y="22242"/>
                      </a:lnTo>
                      <a:lnTo>
                        <a:pt x="67835" y="22807"/>
                      </a:lnTo>
                      <a:lnTo>
                        <a:pt x="68148" y="23414"/>
                      </a:lnTo>
                      <a:lnTo>
                        <a:pt x="68462" y="23916"/>
                      </a:lnTo>
                      <a:lnTo>
                        <a:pt x="68630" y="24063"/>
                      </a:lnTo>
                      <a:lnTo>
                        <a:pt x="68630" y="24251"/>
                      </a:lnTo>
                      <a:lnTo>
                        <a:pt x="69048" y="24732"/>
                      </a:lnTo>
                      <a:lnTo>
                        <a:pt x="69488" y="25527"/>
                      </a:lnTo>
                      <a:lnTo>
                        <a:pt x="69697" y="25632"/>
                      </a:lnTo>
                      <a:lnTo>
                        <a:pt x="69843" y="25632"/>
                      </a:lnTo>
                      <a:lnTo>
                        <a:pt x="69927" y="25590"/>
                      </a:lnTo>
                      <a:lnTo>
                        <a:pt x="69927" y="25590"/>
                      </a:lnTo>
                      <a:lnTo>
                        <a:pt x="69885" y="25695"/>
                      </a:lnTo>
                      <a:lnTo>
                        <a:pt x="69780" y="25737"/>
                      </a:lnTo>
                      <a:lnTo>
                        <a:pt x="69697" y="25737"/>
                      </a:lnTo>
                      <a:lnTo>
                        <a:pt x="69843" y="25988"/>
                      </a:lnTo>
                      <a:lnTo>
                        <a:pt x="70052" y="26469"/>
                      </a:lnTo>
                      <a:lnTo>
                        <a:pt x="70094" y="26678"/>
                      </a:lnTo>
                      <a:lnTo>
                        <a:pt x="70220" y="26867"/>
                      </a:lnTo>
                      <a:lnTo>
                        <a:pt x="70450" y="26887"/>
                      </a:lnTo>
                      <a:lnTo>
                        <a:pt x="70471" y="26971"/>
                      </a:lnTo>
                      <a:lnTo>
                        <a:pt x="70471" y="27076"/>
                      </a:lnTo>
                      <a:lnTo>
                        <a:pt x="70513" y="27159"/>
                      </a:lnTo>
                      <a:lnTo>
                        <a:pt x="70471" y="27285"/>
                      </a:lnTo>
                      <a:lnTo>
                        <a:pt x="70617" y="27034"/>
                      </a:lnTo>
                      <a:lnTo>
                        <a:pt x="70659" y="26762"/>
                      </a:lnTo>
                      <a:lnTo>
                        <a:pt x="70680" y="26741"/>
                      </a:lnTo>
                      <a:lnTo>
                        <a:pt x="70680" y="26636"/>
                      </a:lnTo>
                      <a:lnTo>
                        <a:pt x="70827" y="26511"/>
                      </a:lnTo>
                      <a:lnTo>
                        <a:pt x="70848" y="26406"/>
                      </a:lnTo>
                      <a:lnTo>
                        <a:pt x="70827" y="26343"/>
                      </a:lnTo>
                      <a:lnTo>
                        <a:pt x="70868" y="26239"/>
                      </a:lnTo>
                      <a:lnTo>
                        <a:pt x="70931" y="25988"/>
                      </a:lnTo>
                      <a:lnTo>
                        <a:pt x="70868" y="25883"/>
                      </a:lnTo>
                      <a:lnTo>
                        <a:pt x="70889" y="25695"/>
                      </a:lnTo>
                      <a:lnTo>
                        <a:pt x="70994" y="25611"/>
                      </a:lnTo>
                      <a:lnTo>
                        <a:pt x="70889" y="25507"/>
                      </a:lnTo>
                      <a:lnTo>
                        <a:pt x="70848" y="25527"/>
                      </a:lnTo>
                      <a:lnTo>
                        <a:pt x="70764" y="25507"/>
                      </a:lnTo>
                      <a:lnTo>
                        <a:pt x="70827" y="25423"/>
                      </a:lnTo>
                      <a:lnTo>
                        <a:pt x="70743" y="25276"/>
                      </a:lnTo>
                      <a:lnTo>
                        <a:pt x="70785" y="25297"/>
                      </a:lnTo>
                      <a:lnTo>
                        <a:pt x="70848" y="25255"/>
                      </a:lnTo>
                      <a:lnTo>
                        <a:pt x="70743" y="25151"/>
                      </a:lnTo>
                      <a:lnTo>
                        <a:pt x="70764" y="25067"/>
                      </a:lnTo>
                      <a:lnTo>
                        <a:pt x="70785" y="24942"/>
                      </a:lnTo>
                      <a:lnTo>
                        <a:pt x="70659" y="24942"/>
                      </a:lnTo>
                      <a:lnTo>
                        <a:pt x="70576" y="24879"/>
                      </a:lnTo>
                      <a:lnTo>
                        <a:pt x="70638" y="24774"/>
                      </a:lnTo>
                      <a:lnTo>
                        <a:pt x="70743" y="24879"/>
                      </a:lnTo>
                      <a:lnTo>
                        <a:pt x="70889" y="24732"/>
                      </a:lnTo>
                      <a:lnTo>
                        <a:pt x="70973" y="24753"/>
                      </a:lnTo>
                      <a:lnTo>
                        <a:pt x="71078" y="24649"/>
                      </a:lnTo>
                      <a:lnTo>
                        <a:pt x="71182" y="24565"/>
                      </a:lnTo>
                      <a:lnTo>
                        <a:pt x="71203" y="24586"/>
                      </a:lnTo>
                      <a:lnTo>
                        <a:pt x="71350" y="24628"/>
                      </a:lnTo>
                      <a:lnTo>
                        <a:pt x="71266" y="24523"/>
                      </a:lnTo>
                      <a:lnTo>
                        <a:pt x="71099" y="24439"/>
                      </a:lnTo>
                      <a:lnTo>
                        <a:pt x="71099" y="24314"/>
                      </a:lnTo>
                      <a:lnTo>
                        <a:pt x="70952" y="24230"/>
                      </a:lnTo>
                      <a:lnTo>
                        <a:pt x="70848" y="23895"/>
                      </a:lnTo>
                      <a:lnTo>
                        <a:pt x="70931" y="23602"/>
                      </a:lnTo>
                      <a:lnTo>
                        <a:pt x="70827" y="23498"/>
                      </a:lnTo>
                      <a:lnTo>
                        <a:pt x="70889" y="23414"/>
                      </a:lnTo>
                      <a:lnTo>
                        <a:pt x="70931" y="23268"/>
                      </a:lnTo>
                      <a:lnTo>
                        <a:pt x="71036" y="23058"/>
                      </a:lnTo>
                      <a:lnTo>
                        <a:pt x="71078" y="23372"/>
                      </a:lnTo>
                      <a:lnTo>
                        <a:pt x="71161" y="23393"/>
                      </a:lnTo>
                      <a:lnTo>
                        <a:pt x="71350" y="23289"/>
                      </a:lnTo>
                      <a:lnTo>
                        <a:pt x="71371" y="23330"/>
                      </a:lnTo>
                      <a:lnTo>
                        <a:pt x="71705" y="23205"/>
                      </a:lnTo>
                      <a:lnTo>
                        <a:pt x="71705" y="23058"/>
                      </a:lnTo>
                      <a:lnTo>
                        <a:pt x="71789" y="22975"/>
                      </a:lnTo>
                      <a:lnTo>
                        <a:pt x="71664" y="22891"/>
                      </a:lnTo>
                      <a:lnTo>
                        <a:pt x="71454" y="22598"/>
                      </a:lnTo>
                      <a:lnTo>
                        <a:pt x="71371" y="22598"/>
                      </a:lnTo>
                      <a:lnTo>
                        <a:pt x="71078" y="22159"/>
                      </a:lnTo>
                      <a:lnTo>
                        <a:pt x="71078" y="22054"/>
                      </a:lnTo>
                      <a:lnTo>
                        <a:pt x="70994" y="21970"/>
                      </a:lnTo>
                      <a:lnTo>
                        <a:pt x="70973" y="21594"/>
                      </a:lnTo>
                      <a:lnTo>
                        <a:pt x="70994" y="21531"/>
                      </a:lnTo>
                      <a:lnTo>
                        <a:pt x="70952" y="21343"/>
                      </a:lnTo>
                      <a:lnTo>
                        <a:pt x="71036" y="21217"/>
                      </a:lnTo>
                      <a:lnTo>
                        <a:pt x="71036" y="21092"/>
                      </a:lnTo>
                      <a:lnTo>
                        <a:pt x="70889" y="21113"/>
                      </a:lnTo>
                      <a:lnTo>
                        <a:pt x="70868" y="21029"/>
                      </a:lnTo>
                      <a:lnTo>
                        <a:pt x="70973" y="20882"/>
                      </a:lnTo>
                      <a:lnTo>
                        <a:pt x="71078" y="20841"/>
                      </a:lnTo>
                      <a:lnTo>
                        <a:pt x="71078" y="20778"/>
                      </a:lnTo>
                      <a:lnTo>
                        <a:pt x="71078" y="20757"/>
                      </a:lnTo>
                      <a:lnTo>
                        <a:pt x="71161" y="20673"/>
                      </a:lnTo>
                      <a:lnTo>
                        <a:pt x="71182" y="20778"/>
                      </a:lnTo>
                      <a:lnTo>
                        <a:pt x="71182" y="20903"/>
                      </a:lnTo>
                      <a:lnTo>
                        <a:pt x="71140" y="21029"/>
                      </a:lnTo>
                      <a:lnTo>
                        <a:pt x="71140" y="21196"/>
                      </a:lnTo>
                      <a:lnTo>
                        <a:pt x="71308" y="21238"/>
                      </a:lnTo>
                      <a:lnTo>
                        <a:pt x="71475" y="21343"/>
                      </a:lnTo>
                      <a:lnTo>
                        <a:pt x="71559" y="21322"/>
                      </a:lnTo>
                      <a:lnTo>
                        <a:pt x="71559" y="21154"/>
                      </a:lnTo>
                      <a:lnTo>
                        <a:pt x="71601" y="21092"/>
                      </a:lnTo>
                      <a:lnTo>
                        <a:pt x="71496" y="20903"/>
                      </a:lnTo>
                      <a:lnTo>
                        <a:pt x="71245" y="20673"/>
                      </a:lnTo>
                      <a:lnTo>
                        <a:pt x="71245" y="20401"/>
                      </a:lnTo>
                      <a:lnTo>
                        <a:pt x="71099" y="20359"/>
                      </a:lnTo>
                      <a:lnTo>
                        <a:pt x="71078" y="20317"/>
                      </a:lnTo>
                      <a:lnTo>
                        <a:pt x="71057" y="20380"/>
                      </a:lnTo>
                      <a:lnTo>
                        <a:pt x="70973" y="20464"/>
                      </a:lnTo>
                      <a:lnTo>
                        <a:pt x="70973" y="20506"/>
                      </a:lnTo>
                      <a:lnTo>
                        <a:pt x="70931" y="20569"/>
                      </a:lnTo>
                      <a:lnTo>
                        <a:pt x="70785" y="20485"/>
                      </a:lnTo>
                      <a:lnTo>
                        <a:pt x="70785" y="20276"/>
                      </a:lnTo>
                      <a:lnTo>
                        <a:pt x="70722" y="20150"/>
                      </a:lnTo>
                      <a:lnTo>
                        <a:pt x="70617" y="19941"/>
                      </a:lnTo>
                      <a:lnTo>
                        <a:pt x="70680" y="19836"/>
                      </a:lnTo>
                      <a:lnTo>
                        <a:pt x="70743" y="19794"/>
                      </a:lnTo>
                      <a:lnTo>
                        <a:pt x="70722" y="19690"/>
                      </a:lnTo>
                      <a:lnTo>
                        <a:pt x="70785" y="19585"/>
                      </a:lnTo>
                      <a:lnTo>
                        <a:pt x="70722" y="19522"/>
                      </a:lnTo>
                      <a:lnTo>
                        <a:pt x="70743" y="19439"/>
                      </a:lnTo>
                      <a:lnTo>
                        <a:pt x="70743" y="19334"/>
                      </a:lnTo>
                      <a:lnTo>
                        <a:pt x="70659" y="19271"/>
                      </a:lnTo>
                      <a:lnTo>
                        <a:pt x="70555" y="19313"/>
                      </a:lnTo>
                      <a:lnTo>
                        <a:pt x="70366" y="19146"/>
                      </a:lnTo>
                      <a:lnTo>
                        <a:pt x="70241" y="19146"/>
                      </a:lnTo>
                      <a:lnTo>
                        <a:pt x="70157" y="19229"/>
                      </a:lnTo>
                      <a:lnTo>
                        <a:pt x="70157" y="19313"/>
                      </a:lnTo>
                      <a:lnTo>
                        <a:pt x="70304" y="19460"/>
                      </a:lnTo>
                      <a:lnTo>
                        <a:pt x="70262" y="19564"/>
                      </a:lnTo>
                      <a:lnTo>
                        <a:pt x="70220" y="19627"/>
                      </a:lnTo>
                      <a:lnTo>
                        <a:pt x="70094" y="19564"/>
                      </a:lnTo>
                      <a:lnTo>
                        <a:pt x="69927" y="19355"/>
                      </a:lnTo>
                      <a:lnTo>
                        <a:pt x="69822" y="19250"/>
                      </a:lnTo>
                      <a:lnTo>
                        <a:pt x="69739" y="19208"/>
                      </a:lnTo>
                      <a:lnTo>
                        <a:pt x="69801" y="19146"/>
                      </a:lnTo>
                      <a:lnTo>
                        <a:pt x="69697" y="18936"/>
                      </a:lnTo>
                      <a:lnTo>
                        <a:pt x="69697" y="18811"/>
                      </a:lnTo>
                      <a:lnTo>
                        <a:pt x="69697" y="18727"/>
                      </a:lnTo>
                      <a:lnTo>
                        <a:pt x="69634" y="18623"/>
                      </a:lnTo>
                      <a:lnTo>
                        <a:pt x="69697" y="18539"/>
                      </a:lnTo>
                      <a:lnTo>
                        <a:pt x="69634" y="18372"/>
                      </a:lnTo>
                      <a:lnTo>
                        <a:pt x="69718" y="18267"/>
                      </a:lnTo>
                      <a:lnTo>
                        <a:pt x="69718" y="18162"/>
                      </a:lnTo>
                      <a:lnTo>
                        <a:pt x="69739" y="18037"/>
                      </a:lnTo>
                      <a:lnTo>
                        <a:pt x="69739" y="17890"/>
                      </a:lnTo>
                      <a:lnTo>
                        <a:pt x="69697" y="17932"/>
                      </a:lnTo>
                      <a:lnTo>
                        <a:pt x="69592" y="17786"/>
                      </a:lnTo>
                      <a:lnTo>
                        <a:pt x="69613" y="17744"/>
                      </a:lnTo>
                      <a:lnTo>
                        <a:pt x="69697" y="17723"/>
                      </a:lnTo>
                      <a:lnTo>
                        <a:pt x="69801" y="17786"/>
                      </a:lnTo>
                      <a:lnTo>
                        <a:pt x="69801" y="17744"/>
                      </a:lnTo>
                      <a:lnTo>
                        <a:pt x="69718" y="17660"/>
                      </a:lnTo>
                      <a:lnTo>
                        <a:pt x="69634" y="17576"/>
                      </a:lnTo>
                      <a:lnTo>
                        <a:pt x="69676" y="17514"/>
                      </a:lnTo>
                      <a:lnTo>
                        <a:pt x="69718" y="17514"/>
                      </a:lnTo>
                      <a:lnTo>
                        <a:pt x="69697" y="17430"/>
                      </a:lnTo>
                      <a:lnTo>
                        <a:pt x="69613" y="17346"/>
                      </a:lnTo>
                      <a:lnTo>
                        <a:pt x="69488" y="17325"/>
                      </a:lnTo>
                      <a:lnTo>
                        <a:pt x="69467" y="17242"/>
                      </a:lnTo>
                      <a:lnTo>
                        <a:pt x="69508" y="17221"/>
                      </a:lnTo>
                      <a:lnTo>
                        <a:pt x="69488" y="17074"/>
                      </a:lnTo>
                      <a:lnTo>
                        <a:pt x="69383" y="16970"/>
                      </a:lnTo>
                      <a:lnTo>
                        <a:pt x="69404" y="16886"/>
                      </a:lnTo>
                      <a:lnTo>
                        <a:pt x="69425" y="16781"/>
                      </a:lnTo>
                      <a:lnTo>
                        <a:pt x="69488" y="16719"/>
                      </a:lnTo>
                      <a:lnTo>
                        <a:pt x="69404" y="16614"/>
                      </a:lnTo>
                      <a:lnTo>
                        <a:pt x="69425" y="16530"/>
                      </a:lnTo>
                      <a:lnTo>
                        <a:pt x="69508" y="16530"/>
                      </a:lnTo>
                      <a:lnTo>
                        <a:pt x="69613" y="16593"/>
                      </a:lnTo>
                      <a:lnTo>
                        <a:pt x="69697" y="16572"/>
                      </a:lnTo>
                      <a:lnTo>
                        <a:pt x="69739" y="16405"/>
                      </a:lnTo>
                      <a:lnTo>
                        <a:pt x="69822" y="16405"/>
                      </a:lnTo>
                      <a:lnTo>
                        <a:pt x="69885" y="16488"/>
                      </a:lnTo>
                      <a:lnTo>
                        <a:pt x="69927" y="16488"/>
                      </a:lnTo>
                      <a:lnTo>
                        <a:pt x="70011" y="16614"/>
                      </a:lnTo>
                      <a:lnTo>
                        <a:pt x="70136" y="16363"/>
                      </a:lnTo>
                      <a:lnTo>
                        <a:pt x="70011" y="16300"/>
                      </a:lnTo>
                      <a:lnTo>
                        <a:pt x="70032" y="16195"/>
                      </a:lnTo>
                      <a:lnTo>
                        <a:pt x="70115" y="16154"/>
                      </a:lnTo>
                      <a:lnTo>
                        <a:pt x="70241" y="15903"/>
                      </a:lnTo>
                      <a:lnTo>
                        <a:pt x="70241" y="15777"/>
                      </a:lnTo>
                      <a:lnTo>
                        <a:pt x="70324" y="15882"/>
                      </a:lnTo>
                      <a:lnTo>
                        <a:pt x="70429" y="15944"/>
                      </a:lnTo>
                      <a:lnTo>
                        <a:pt x="70429" y="16070"/>
                      </a:lnTo>
                      <a:lnTo>
                        <a:pt x="70555" y="16426"/>
                      </a:lnTo>
                      <a:lnTo>
                        <a:pt x="70638" y="16509"/>
                      </a:lnTo>
                      <a:lnTo>
                        <a:pt x="70680" y="16468"/>
                      </a:lnTo>
                      <a:lnTo>
                        <a:pt x="70722" y="16154"/>
                      </a:lnTo>
                      <a:lnTo>
                        <a:pt x="70743" y="16049"/>
                      </a:lnTo>
                      <a:lnTo>
                        <a:pt x="70722" y="15903"/>
                      </a:lnTo>
                      <a:lnTo>
                        <a:pt x="70785" y="15798"/>
                      </a:lnTo>
                      <a:lnTo>
                        <a:pt x="70722" y="15651"/>
                      </a:lnTo>
                      <a:lnTo>
                        <a:pt x="70827" y="15693"/>
                      </a:lnTo>
                      <a:lnTo>
                        <a:pt x="70889" y="15631"/>
                      </a:lnTo>
                      <a:lnTo>
                        <a:pt x="70952" y="15421"/>
                      </a:lnTo>
                      <a:lnTo>
                        <a:pt x="71057" y="15421"/>
                      </a:lnTo>
                      <a:lnTo>
                        <a:pt x="71182" y="15254"/>
                      </a:lnTo>
                      <a:lnTo>
                        <a:pt x="71308" y="15233"/>
                      </a:lnTo>
                      <a:lnTo>
                        <a:pt x="71371" y="15275"/>
                      </a:lnTo>
                      <a:lnTo>
                        <a:pt x="71559" y="15149"/>
                      </a:lnTo>
                      <a:lnTo>
                        <a:pt x="71705" y="15170"/>
                      </a:lnTo>
                      <a:lnTo>
                        <a:pt x="72019" y="15359"/>
                      </a:lnTo>
                      <a:lnTo>
                        <a:pt x="72040" y="15463"/>
                      </a:lnTo>
                      <a:lnTo>
                        <a:pt x="72124" y="15484"/>
                      </a:lnTo>
                      <a:lnTo>
                        <a:pt x="72229" y="15463"/>
                      </a:lnTo>
                      <a:lnTo>
                        <a:pt x="72291" y="15484"/>
                      </a:lnTo>
                      <a:lnTo>
                        <a:pt x="72229" y="15547"/>
                      </a:lnTo>
                      <a:lnTo>
                        <a:pt x="72396" y="15714"/>
                      </a:lnTo>
                      <a:lnTo>
                        <a:pt x="72438" y="15672"/>
                      </a:lnTo>
                      <a:lnTo>
                        <a:pt x="72542" y="15777"/>
                      </a:lnTo>
                      <a:lnTo>
                        <a:pt x="72668" y="15756"/>
                      </a:lnTo>
                      <a:lnTo>
                        <a:pt x="72752" y="15777"/>
                      </a:lnTo>
                      <a:lnTo>
                        <a:pt x="72752" y="15672"/>
                      </a:lnTo>
                      <a:lnTo>
                        <a:pt x="72647" y="15526"/>
                      </a:lnTo>
                      <a:lnTo>
                        <a:pt x="72710" y="15442"/>
                      </a:lnTo>
                      <a:lnTo>
                        <a:pt x="72668" y="15359"/>
                      </a:lnTo>
                      <a:lnTo>
                        <a:pt x="72605" y="15338"/>
                      </a:lnTo>
                      <a:lnTo>
                        <a:pt x="72605" y="15233"/>
                      </a:lnTo>
                      <a:lnTo>
                        <a:pt x="72668" y="15128"/>
                      </a:lnTo>
                      <a:lnTo>
                        <a:pt x="72731" y="14856"/>
                      </a:lnTo>
                      <a:lnTo>
                        <a:pt x="72814" y="14647"/>
                      </a:lnTo>
                      <a:lnTo>
                        <a:pt x="72773" y="14543"/>
                      </a:lnTo>
                      <a:lnTo>
                        <a:pt x="72919" y="14375"/>
                      </a:lnTo>
                      <a:lnTo>
                        <a:pt x="72856" y="14291"/>
                      </a:lnTo>
                      <a:lnTo>
                        <a:pt x="72940" y="14229"/>
                      </a:lnTo>
                      <a:lnTo>
                        <a:pt x="72856" y="14061"/>
                      </a:lnTo>
                      <a:lnTo>
                        <a:pt x="72773" y="13999"/>
                      </a:lnTo>
                      <a:lnTo>
                        <a:pt x="72773" y="13957"/>
                      </a:lnTo>
                      <a:lnTo>
                        <a:pt x="72940" y="13957"/>
                      </a:lnTo>
                      <a:lnTo>
                        <a:pt x="72982" y="13810"/>
                      </a:lnTo>
                      <a:lnTo>
                        <a:pt x="72814" y="13747"/>
                      </a:lnTo>
                      <a:lnTo>
                        <a:pt x="72752" y="13643"/>
                      </a:lnTo>
                      <a:lnTo>
                        <a:pt x="72835" y="13601"/>
                      </a:lnTo>
                      <a:lnTo>
                        <a:pt x="72877" y="13664"/>
                      </a:lnTo>
                      <a:lnTo>
                        <a:pt x="72961" y="13643"/>
                      </a:lnTo>
                      <a:lnTo>
                        <a:pt x="72982" y="13559"/>
                      </a:lnTo>
                      <a:lnTo>
                        <a:pt x="72940" y="13475"/>
                      </a:lnTo>
                      <a:lnTo>
                        <a:pt x="73065" y="13371"/>
                      </a:lnTo>
                      <a:lnTo>
                        <a:pt x="73065" y="13287"/>
                      </a:lnTo>
                      <a:lnTo>
                        <a:pt x="72982" y="13224"/>
                      </a:lnTo>
                      <a:lnTo>
                        <a:pt x="73065" y="13162"/>
                      </a:lnTo>
                      <a:lnTo>
                        <a:pt x="73149" y="13182"/>
                      </a:lnTo>
                      <a:lnTo>
                        <a:pt x="73191" y="13078"/>
                      </a:lnTo>
                      <a:lnTo>
                        <a:pt x="73233" y="13036"/>
                      </a:lnTo>
                      <a:lnTo>
                        <a:pt x="73170" y="12973"/>
                      </a:lnTo>
                      <a:lnTo>
                        <a:pt x="73275" y="12952"/>
                      </a:lnTo>
                      <a:lnTo>
                        <a:pt x="73400" y="12827"/>
                      </a:lnTo>
                      <a:lnTo>
                        <a:pt x="73358" y="12743"/>
                      </a:lnTo>
                      <a:lnTo>
                        <a:pt x="73379" y="12638"/>
                      </a:lnTo>
                      <a:lnTo>
                        <a:pt x="73421" y="12722"/>
                      </a:lnTo>
                      <a:lnTo>
                        <a:pt x="73526" y="12618"/>
                      </a:lnTo>
                      <a:lnTo>
                        <a:pt x="73463" y="12450"/>
                      </a:lnTo>
                      <a:lnTo>
                        <a:pt x="73463" y="12304"/>
                      </a:lnTo>
                      <a:lnTo>
                        <a:pt x="73568" y="12304"/>
                      </a:lnTo>
                      <a:lnTo>
                        <a:pt x="73589" y="12325"/>
                      </a:lnTo>
                      <a:lnTo>
                        <a:pt x="73651" y="12283"/>
                      </a:lnTo>
                      <a:lnTo>
                        <a:pt x="73819" y="12074"/>
                      </a:lnTo>
                      <a:lnTo>
                        <a:pt x="73756" y="12032"/>
                      </a:lnTo>
                      <a:lnTo>
                        <a:pt x="73756" y="11927"/>
                      </a:lnTo>
                      <a:lnTo>
                        <a:pt x="73861" y="11927"/>
                      </a:lnTo>
                      <a:lnTo>
                        <a:pt x="74070" y="11760"/>
                      </a:lnTo>
                      <a:lnTo>
                        <a:pt x="73986" y="11697"/>
                      </a:lnTo>
                      <a:lnTo>
                        <a:pt x="74028" y="11655"/>
                      </a:lnTo>
                      <a:lnTo>
                        <a:pt x="74174" y="11655"/>
                      </a:lnTo>
                      <a:lnTo>
                        <a:pt x="74342" y="11550"/>
                      </a:lnTo>
                      <a:lnTo>
                        <a:pt x="74300" y="11467"/>
                      </a:lnTo>
                      <a:lnTo>
                        <a:pt x="74321" y="11404"/>
                      </a:lnTo>
                      <a:lnTo>
                        <a:pt x="74405" y="11467"/>
                      </a:lnTo>
                      <a:lnTo>
                        <a:pt x="74426" y="11571"/>
                      </a:lnTo>
                      <a:lnTo>
                        <a:pt x="74530" y="11592"/>
                      </a:lnTo>
                      <a:lnTo>
                        <a:pt x="74614" y="11550"/>
                      </a:lnTo>
                      <a:lnTo>
                        <a:pt x="74739" y="11613"/>
                      </a:lnTo>
                      <a:lnTo>
                        <a:pt x="75158" y="11613"/>
                      </a:lnTo>
                      <a:lnTo>
                        <a:pt x="75242" y="11676"/>
                      </a:lnTo>
                      <a:lnTo>
                        <a:pt x="75283" y="11655"/>
                      </a:lnTo>
                      <a:lnTo>
                        <a:pt x="75242" y="11488"/>
                      </a:lnTo>
                      <a:lnTo>
                        <a:pt x="75137" y="11404"/>
                      </a:lnTo>
                      <a:lnTo>
                        <a:pt x="75137" y="11362"/>
                      </a:lnTo>
                      <a:lnTo>
                        <a:pt x="75221" y="11341"/>
                      </a:lnTo>
                      <a:lnTo>
                        <a:pt x="75221" y="10986"/>
                      </a:lnTo>
                      <a:lnTo>
                        <a:pt x="75053" y="10755"/>
                      </a:lnTo>
                      <a:lnTo>
                        <a:pt x="74928" y="10734"/>
                      </a:lnTo>
                      <a:lnTo>
                        <a:pt x="74760" y="10525"/>
                      </a:lnTo>
                      <a:lnTo>
                        <a:pt x="74844" y="10442"/>
                      </a:lnTo>
                      <a:lnTo>
                        <a:pt x="74677" y="10316"/>
                      </a:lnTo>
                      <a:lnTo>
                        <a:pt x="74426" y="10253"/>
                      </a:lnTo>
                      <a:lnTo>
                        <a:pt x="74153" y="10086"/>
                      </a:lnTo>
                      <a:lnTo>
                        <a:pt x="74049" y="9918"/>
                      </a:lnTo>
                      <a:lnTo>
                        <a:pt x="74028" y="10023"/>
                      </a:lnTo>
                      <a:lnTo>
                        <a:pt x="73944" y="10002"/>
                      </a:lnTo>
                      <a:lnTo>
                        <a:pt x="73902" y="10023"/>
                      </a:lnTo>
                      <a:lnTo>
                        <a:pt x="73881" y="10149"/>
                      </a:lnTo>
                      <a:lnTo>
                        <a:pt x="73735" y="10190"/>
                      </a:lnTo>
                      <a:lnTo>
                        <a:pt x="73693" y="10107"/>
                      </a:lnTo>
                      <a:lnTo>
                        <a:pt x="73693" y="9981"/>
                      </a:lnTo>
                      <a:lnTo>
                        <a:pt x="73819" y="9897"/>
                      </a:lnTo>
                      <a:lnTo>
                        <a:pt x="73735" y="9793"/>
                      </a:lnTo>
                      <a:lnTo>
                        <a:pt x="73777" y="9730"/>
                      </a:lnTo>
                      <a:lnTo>
                        <a:pt x="73840" y="9730"/>
                      </a:lnTo>
                      <a:lnTo>
                        <a:pt x="73923" y="9814"/>
                      </a:lnTo>
                      <a:lnTo>
                        <a:pt x="73693" y="9458"/>
                      </a:lnTo>
                      <a:lnTo>
                        <a:pt x="73526" y="9312"/>
                      </a:lnTo>
                      <a:lnTo>
                        <a:pt x="73526" y="9479"/>
                      </a:lnTo>
                      <a:lnTo>
                        <a:pt x="73526" y="9521"/>
                      </a:lnTo>
                      <a:lnTo>
                        <a:pt x="73463" y="9521"/>
                      </a:lnTo>
                      <a:lnTo>
                        <a:pt x="73254" y="9312"/>
                      </a:lnTo>
                      <a:lnTo>
                        <a:pt x="73254" y="9207"/>
                      </a:lnTo>
                      <a:lnTo>
                        <a:pt x="73358" y="9249"/>
                      </a:lnTo>
                      <a:lnTo>
                        <a:pt x="73296" y="9144"/>
                      </a:lnTo>
                      <a:lnTo>
                        <a:pt x="73003" y="8893"/>
                      </a:lnTo>
                      <a:lnTo>
                        <a:pt x="72961" y="8893"/>
                      </a:lnTo>
                      <a:lnTo>
                        <a:pt x="72982" y="8977"/>
                      </a:lnTo>
                      <a:lnTo>
                        <a:pt x="72940" y="9081"/>
                      </a:lnTo>
                      <a:lnTo>
                        <a:pt x="72773" y="9102"/>
                      </a:lnTo>
                      <a:lnTo>
                        <a:pt x="72647" y="8977"/>
                      </a:lnTo>
                      <a:lnTo>
                        <a:pt x="72521" y="8956"/>
                      </a:lnTo>
                      <a:lnTo>
                        <a:pt x="72375" y="8726"/>
                      </a:lnTo>
                      <a:lnTo>
                        <a:pt x="72375" y="8642"/>
                      </a:lnTo>
                      <a:lnTo>
                        <a:pt x="72312" y="8579"/>
                      </a:lnTo>
                      <a:lnTo>
                        <a:pt x="72208" y="8621"/>
                      </a:lnTo>
                      <a:lnTo>
                        <a:pt x="72019" y="8768"/>
                      </a:lnTo>
                      <a:lnTo>
                        <a:pt x="72019" y="8830"/>
                      </a:lnTo>
                      <a:lnTo>
                        <a:pt x="71915" y="8789"/>
                      </a:lnTo>
                      <a:lnTo>
                        <a:pt x="71831" y="8851"/>
                      </a:lnTo>
                      <a:lnTo>
                        <a:pt x="71831" y="9081"/>
                      </a:lnTo>
                      <a:lnTo>
                        <a:pt x="71894" y="9144"/>
                      </a:lnTo>
                      <a:lnTo>
                        <a:pt x="71894" y="9144"/>
                      </a:lnTo>
                      <a:lnTo>
                        <a:pt x="71789" y="9081"/>
                      </a:lnTo>
                      <a:lnTo>
                        <a:pt x="71705" y="8872"/>
                      </a:lnTo>
                      <a:lnTo>
                        <a:pt x="71747" y="8726"/>
                      </a:lnTo>
                      <a:lnTo>
                        <a:pt x="71580" y="8621"/>
                      </a:lnTo>
                      <a:lnTo>
                        <a:pt x="71517" y="8454"/>
                      </a:lnTo>
                      <a:lnTo>
                        <a:pt x="71475" y="8454"/>
                      </a:lnTo>
                      <a:lnTo>
                        <a:pt x="71580" y="8433"/>
                      </a:lnTo>
                      <a:lnTo>
                        <a:pt x="71685" y="8558"/>
                      </a:lnTo>
                      <a:lnTo>
                        <a:pt x="71685" y="8433"/>
                      </a:lnTo>
                      <a:lnTo>
                        <a:pt x="71810" y="8433"/>
                      </a:lnTo>
                      <a:lnTo>
                        <a:pt x="71915" y="8475"/>
                      </a:lnTo>
                      <a:lnTo>
                        <a:pt x="72061" y="8370"/>
                      </a:lnTo>
                      <a:lnTo>
                        <a:pt x="72019" y="8265"/>
                      </a:lnTo>
                      <a:lnTo>
                        <a:pt x="71705" y="8140"/>
                      </a:lnTo>
                      <a:lnTo>
                        <a:pt x="71622" y="8265"/>
                      </a:lnTo>
                      <a:lnTo>
                        <a:pt x="71475" y="8265"/>
                      </a:lnTo>
                      <a:lnTo>
                        <a:pt x="71329" y="8224"/>
                      </a:lnTo>
                      <a:lnTo>
                        <a:pt x="71475" y="8224"/>
                      </a:lnTo>
                      <a:lnTo>
                        <a:pt x="71580" y="8098"/>
                      </a:lnTo>
                      <a:lnTo>
                        <a:pt x="71685" y="8056"/>
                      </a:lnTo>
                      <a:lnTo>
                        <a:pt x="71789" y="8119"/>
                      </a:lnTo>
                      <a:lnTo>
                        <a:pt x="71936" y="8140"/>
                      </a:lnTo>
                      <a:lnTo>
                        <a:pt x="72061" y="8245"/>
                      </a:lnTo>
                      <a:lnTo>
                        <a:pt x="72229" y="8433"/>
                      </a:lnTo>
                      <a:lnTo>
                        <a:pt x="72354" y="8433"/>
                      </a:lnTo>
                      <a:lnTo>
                        <a:pt x="72417" y="8537"/>
                      </a:lnTo>
                      <a:lnTo>
                        <a:pt x="72480" y="8558"/>
                      </a:lnTo>
                      <a:lnTo>
                        <a:pt x="72626" y="8475"/>
                      </a:lnTo>
                      <a:lnTo>
                        <a:pt x="72668" y="8558"/>
                      </a:lnTo>
                      <a:lnTo>
                        <a:pt x="72940" y="8349"/>
                      </a:lnTo>
                      <a:lnTo>
                        <a:pt x="72961" y="8391"/>
                      </a:lnTo>
                      <a:lnTo>
                        <a:pt x="72940" y="8496"/>
                      </a:lnTo>
                      <a:lnTo>
                        <a:pt x="73045" y="8433"/>
                      </a:lnTo>
                      <a:lnTo>
                        <a:pt x="73045" y="8286"/>
                      </a:lnTo>
                      <a:lnTo>
                        <a:pt x="73170" y="8077"/>
                      </a:lnTo>
                      <a:lnTo>
                        <a:pt x="73149" y="8014"/>
                      </a:lnTo>
                      <a:lnTo>
                        <a:pt x="73149" y="7847"/>
                      </a:lnTo>
                      <a:lnTo>
                        <a:pt x="73086" y="7617"/>
                      </a:lnTo>
                      <a:lnTo>
                        <a:pt x="73191" y="7240"/>
                      </a:lnTo>
                      <a:lnTo>
                        <a:pt x="73191" y="7010"/>
                      </a:lnTo>
                      <a:lnTo>
                        <a:pt x="73086" y="6884"/>
                      </a:lnTo>
                      <a:lnTo>
                        <a:pt x="73045" y="6759"/>
                      </a:lnTo>
                      <a:lnTo>
                        <a:pt x="72877" y="6612"/>
                      </a:lnTo>
                      <a:lnTo>
                        <a:pt x="72793" y="6445"/>
                      </a:lnTo>
                      <a:lnTo>
                        <a:pt x="72856" y="6445"/>
                      </a:lnTo>
                      <a:lnTo>
                        <a:pt x="72961" y="6571"/>
                      </a:lnTo>
                      <a:lnTo>
                        <a:pt x="72982" y="6571"/>
                      </a:lnTo>
                      <a:lnTo>
                        <a:pt x="72940" y="6403"/>
                      </a:lnTo>
                      <a:lnTo>
                        <a:pt x="72773" y="6340"/>
                      </a:lnTo>
                      <a:lnTo>
                        <a:pt x="72647" y="6382"/>
                      </a:lnTo>
                      <a:lnTo>
                        <a:pt x="72417" y="6340"/>
                      </a:lnTo>
                      <a:lnTo>
                        <a:pt x="72103" y="5943"/>
                      </a:lnTo>
                      <a:lnTo>
                        <a:pt x="72019" y="5880"/>
                      </a:lnTo>
                      <a:lnTo>
                        <a:pt x="72040" y="5817"/>
                      </a:lnTo>
                      <a:lnTo>
                        <a:pt x="72208" y="5817"/>
                      </a:lnTo>
                      <a:lnTo>
                        <a:pt x="72249" y="5671"/>
                      </a:lnTo>
                      <a:lnTo>
                        <a:pt x="72166" y="5608"/>
                      </a:lnTo>
                      <a:lnTo>
                        <a:pt x="72040" y="5608"/>
                      </a:lnTo>
                      <a:lnTo>
                        <a:pt x="71998" y="5545"/>
                      </a:lnTo>
                      <a:lnTo>
                        <a:pt x="72061" y="5504"/>
                      </a:lnTo>
                      <a:lnTo>
                        <a:pt x="72019" y="5336"/>
                      </a:lnTo>
                      <a:lnTo>
                        <a:pt x="72040" y="5315"/>
                      </a:lnTo>
                      <a:lnTo>
                        <a:pt x="72166" y="5462"/>
                      </a:lnTo>
                      <a:lnTo>
                        <a:pt x="72354" y="5566"/>
                      </a:lnTo>
                      <a:lnTo>
                        <a:pt x="72375" y="5504"/>
                      </a:lnTo>
                      <a:lnTo>
                        <a:pt x="72312" y="5420"/>
                      </a:lnTo>
                      <a:lnTo>
                        <a:pt x="72312" y="5315"/>
                      </a:lnTo>
                      <a:lnTo>
                        <a:pt x="72270" y="5232"/>
                      </a:lnTo>
                      <a:lnTo>
                        <a:pt x="72333" y="5190"/>
                      </a:lnTo>
                      <a:lnTo>
                        <a:pt x="72375" y="5252"/>
                      </a:lnTo>
                      <a:lnTo>
                        <a:pt x="72417" y="5336"/>
                      </a:lnTo>
                      <a:lnTo>
                        <a:pt x="72521" y="5357"/>
                      </a:lnTo>
                      <a:lnTo>
                        <a:pt x="72563" y="5650"/>
                      </a:lnTo>
                      <a:lnTo>
                        <a:pt x="72542" y="5734"/>
                      </a:lnTo>
                      <a:lnTo>
                        <a:pt x="72835" y="5943"/>
                      </a:lnTo>
                      <a:lnTo>
                        <a:pt x="72940" y="5880"/>
                      </a:lnTo>
                      <a:lnTo>
                        <a:pt x="73065" y="5943"/>
                      </a:lnTo>
                      <a:lnTo>
                        <a:pt x="73065" y="6152"/>
                      </a:lnTo>
                      <a:lnTo>
                        <a:pt x="73170" y="6152"/>
                      </a:lnTo>
                      <a:lnTo>
                        <a:pt x="73379" y="5859"/>
                      </a:lnTo>
                      <a:lnTo>
                        <a:pt x="73421" y="5734"/>
                      </a:lnTo>
                      <a:lnTo>
                        <a:pt x="73379" y="5608"/>
                      </a:lnTo>
                      <a:lnTo>
                        <a:pt x="73400" y="5357"/>
                      </a:lnTo>
                      <a:lnTo>
                        <a:pt x="73379" y="5252"/>
                      </a:lnTo>
                      <a:lnTo>
                        <a:pt x="73421" y="5357"/>
                      </a:lnTo>
                      <a:lnTo>
                        <a:pt x="73421" y="5524"/>
                      </a:lnTo>
                      <a:lnTo>
                        <a:pt x="73505" y="5524"/>
                      </a:lnTo>
                      <a:lnTo>
                        <a:pt x="73609" y="5420"/>
                      </a:lnTo>
                      <a:lnTo>
                        <a:pt x="73798" y="5357"/>
                      </a:lnTo>
                      <a:lnTo>
                        <a:pt x="73819" y="5232"/>
                      </a:lnTo>
                      <a:lnTo>
                        <a:pt x="74007" y="5294"/>
                      </a:lnTo>
                      <a:lnTo>
                        <a:pt x="73986" y="5336"/>
                      </a:lnTo>
                      <a:lnTo>
                        <a:pt x="74007" y="5399"/>
                      </a:lnTo>
                      <a:lnTo>
                        <a:pt x="74300" y="5608"/>
                      </a:lnTo>
                      <a:lnTo>
                        <a:pt x="74342" y="5629"/>
                      </a:lnTo>
                      <a:lnTo>
                        <a:pt x="74405" y="5776"/>
                      </a:lnTo>
                      <a:lnTo>
                        <a:pt x="74405" y="5838"/>
                      </a:lnTo>
                      <a:lnTo>
                        <a:pt x="74446" y="5859"/>
                      </a:lnTo>
                      <a:lnTo>
                        <a:pt x="74698" y="5817"/>
                      </a:lnTo>
                      <a:lnTo>
                        <a:pt x="74739" y="5838"/>
                      </a:lnTo>
                      <a:lnTo>
                        <a:pt x="74739" y="5880"/>
                      </a:lnTo>
                      <a:lnTo>
                        <a:pt x="74760" y="5880"/>
                      </a:lnTo>
                      <a:lnTo>
                        <a:pt x="74865" y="5776"/>
                      </a:lnTo>
                      <a:lnTo>
                        <a:pt x="74823" y="5671"/>
                      </a:lnTo>
                      <a:lnTo>
                        <a:pt x="74844" y="5650"/>
                      </a:lnTo>
                      <a:lnTo>
                        <a:pt x="74928" y="5650"/>
                      </a:lnTo>
                      <a:lnTo>
                        <a:pt x="74886" y="5504"/>
                      </a:lnTo>
                      <a:lnTo>
                        <a:pt x="74970" y="5524"/>
                      </a:lnTo>
                      <a:lnTo>
                        <a:pt x="75032" y="5608"/>
                      </a:lnTo>
                      <a:lnTo>
                        <a:pt x="74990" y="5671"/>
                      </a:lnTo>
                      <a:lnTo>
                        <a:pt x="75095" y="5671"/>
                      </a:lnTo>
                      <a:lnTo>
                        <a:pt x="75200" y="5629"/>
                      </a:lnTo>
                      <a:lnTo>
                        <a:pt x="75472" y="5650"/>
                      </a:lnTo>
                      <a:lnTo>
                        <a:pt x="75555" y="5713"/>
                      </a:lnTo>
                      <a:lnTo>
                        <a:pt x="75618" y="5713"/>
                      </a:lnTo>
                      <a:lnTo>
                        <a:pt x="75660" y="5755"/>
                      </a:lnTo>
                      <a:lnTo>
                        <a:pt x="75702" y="5755"/>
                      </a:lnTo>
                      <a:lnTo>
                        <a:pt x="75786" y="5671"/>
                      </a:lnTo>
                      <a:lnTo>
                        <a:pt x="75723" y="5462"/>
                      </a:lnTo>
                      <a:lnTo>
                        <a:pt x="75786" y="5504"/>
                      </a:lnTo>
                      <a:lnTo>
                        <a:pt x="75911" y="5671"/>
                      </a:lnTo>
                      <a:lnTo>
                        <a:pt x="76078" y="5608"/>
                      </a:lnTo>
                      <a:lnTo>
                        <a:pt x="76078" y="5524"/>
                      </a:lnTo>
                      <a:lnTo>
                        <a:pt x="75995" y="5357"/>
                      </a:lnTo>
                      <a:lnTo>
                        <a:pt x="75869" y="5378"/>
                      </a:lnTo>
                      <a:lnTo>
                        <a:pt x="75744" y="5294"/>
                      </a:lnTo>
                      <a:lnTo>
                        <a:pt x="75806" y="5190"/>
                      </a:lnTo>
                      <a:lnTo>
                        <a:pt x="75911" y="5232"/>
                      </a:lnTo>
                      <a:lnTo>
                        <a:pt x="75995" y="5211"/>
                      </a:lnTo>
                      <a:lnTo>
                        <a:pt x="75995" y="5064"/>
                      </a:lnTo>
                      <a:lnTo>
                        <a:pt x="75890" y="5022"/>
                      </a:lnTo>
                      <a:lnTo>
                        <a:pt x="75806" y="4980"/>
                      </a:lnTo>
                      <a:lnTo>
                        <a:pt x="75744" y="5022"/>
                      </a:lnTo>
                      <a:lnTo>
                        <a:pt x="75744" y="5127"/>
                      </a:lnTo>
                      <a:lnTo>
                        <a:pt x="75681" y="5064"/>
                      </a:lnTo>
                      <a:lnTo>
                        <a:pt x="75555" y="5085"/>
                      </a:lnTo>
                      <a:lnTo>
                        <a:pt x="75576" y="4918"/>
                      </a:lnTo>
                      <a:lnTo>
                        <a:pt x="75493" y="4855"/>
                      </a:lnTo>
                      <a:lnTo>
                        <a:pt x="75388" y="4876"/>
                      </a:lnTo>
                      <a:lnTo>
                        <a:pt x="75388" y="4980"/>
                      </a:lnTo>
                      <a:lnTo>
                        <a:pt x="75346" y="4897"/>
                      </a:lnTo>
                      <a:lnTo>
                        <a:pt x="75346" y="4813"/>
                      </a:lnTo>
                      <a:lnTo>
                        <a:pt x="75472" y="4771"/>
                      </a:lnTo>
                      <a:lnTo>
                        <a:pt x="75451" y="4583"/>
                      </a:lnTo>
                      <a:lnTo>
                        <a:pt x="75367" y="4562"/>
                      </a:lnTo>
                      <a:lnTo>
                        <a:pt x="75493" y="4457"/>
                      </a:lnTo>
                      <a:lnTo>
                        <a:pt x="75430" y="4290"/>
                      </a:lnTo>
                      <a:lnTo>
                        <a:pt x="75451" y="4227"/>
                      </a:lnTo>
                      <a:lnTo>
                        <a:pt x="75283" y="4081"/>
                      </a:lnTo>
                      <a:lnTo>
                        <a:pt x="75158" y="4102"/>
                      </a:lnTo>
                      <a:lnTo>
                        <a:pt x="75032" y="4248"/>
                      </a:lnTo>
                      <a:lnTo>
                        <a:pt x="75053" y="4060"/>
                      </a:lnTo>
                      <a:lnTo>
                        <a:pt x="75158" y="4018"/>
                      </a:lnTo>
                      <a:lnTo>
                        <a:pt x="75053" y="3851"/>
                      </a:lnTo>
                      <a:lnTo>
                        <a:pt x="75053" y="3746"/>
                      </a:lnTo>
                      <a:lnTo>
                        <a:pt x="75011" y="3746"/>
                      </a:lnTo>
                      <a:lnTo>
                        <a:pt x="74928" y="3830"/>
                      </a:lnTo>
                      <a:lnTo>
                        <a:pt x="74865" y="3746"/>
                      </a:lnTo>
                      <a:lnTo>
                        <a:pt x="74739" y="3746"/>
                      </a:lnTo>
                      <a:lnTo>
                        <a:pt x="74593" y="3767"/>
                      </a:lnTo>
                      <a:lnTo>
                        <a:pt x="74718" y="3662"/>
                      </a:lnTo>
                      <a:lnTo>
                        <a:pt x="74865" y="3662"/>
                      </a:lnTo>
                      <a:lnTo>
                        <a:pt x="75011" y="3558"/>
                      </a:lnTo>
                      <a:lnTo>
                        <a:pt x="75053" y="3620"/>
                      </a:lnTo>
                      <a:lnTo>
                        <a:pt x="75158" y="3432"/>
                      </a:lnTo>
                      <a:lnTo>
                        <a:pt x="75283" y="3411"/>
                      </a:lnTo>
                      <a:lnTo>
                        <a:pt x="75325" y="3307"/>
                      </a:lnTo>
                      <a:lnTo>
                        <a:pt x="75242" y="3202"/>
                      </a:lnTo>
                      <a:lnTo>
                        <a:pt x="74970" y="3139"/>
                      </a:lnTo>
                      <a:lnTo>
                        <a:pt x="75158" y="3118"/>
                      </a:lnTo>
                      <a:lnTo>
                        <a:pt x="75346" y="3118"/>
                      </a:lnTo>
                      <a:lnTo>
                        <a:pt x="75388" y="3035"/>
                      </a:lnTo>
                      <a:lnTo>
                        <a:pt x="75346" y="2909"/>
                      </a:lnTo>
                      <a:lnTo>
                        <a:pt x="75221" y="2867"/>
                      </a:lnTo>
                      <a:lnTo>
                        <a:pt x="75137" y="2721"/>
                      </a:lnTo>
                      <a:lnTo>
                        <a:pt x="75032" y="2763"/>
                      </a:lnTo>
                      <a:lnTo>
                        <a:pt x="75011" y="2679"/>
                      </a:lnTo>
                      <a:lnTo>
                        <a:pt x="75053" y="2511"/>
                      </a:lnTo>
                      <a:lnTo>
                        <a:pt x="74949" y="2198"/>
                      </a:lnTo>
                      <a:lnTo>
                        <a:pt x="74970" y="2135"/>
                      </a:lnTo>
                      <a:lnTo>
                        <a:pt x="75032" y="2051"/>
                      </a:lnTo>
                      <a:lnTo>
                        <a:pt x="75032" y="1967"/>
                      </a:lnTo>
                      <a:lnTo>
                        <a:pt x="74928" y="1905"/>
                      </a:lnTo>
                      <a:lnTo>
                        <a:pt x="74823" y="2051"/>
                      </a:lnTo>
                      <a:lnTo>
                        <a:pt x="74718" y="2135"/>
                      </a:lnTo>
                      <a:lnTo>
                        <a:pt x="74718" y="1967"/>
                      </a:lnTo>
                      <a:lnTo>
                        <a:pt x="74614" y="1967"/>
                      </a:lnTo>
                      <a:lnTo>
                        <a:pt x="74614" y="2051"/>
                      </a:lnTo>
                      <a:lnTo>
                        <a:pt x="74530" y="2072"/>
                      </a:lnTo>
                      <a:lnTo>
                        <a:pt x="74509" y="2030"/>
                      </a:lnTo>
                      <a:lnTo>
                        <a:pt x="74530" y="1884"/>
                      </a:lnTo>
                      <a:lnTo>
                        <a:pt x="74174" y="1842"/>
                      </a:lnTo>
                      <a:lnTo>
                        <a:pt x="74091" y="1884"/>
                      </a:lnTo>
                      <a:lnTo>
                        <a:pt x="73923" y="1863"/>
                      </a:lnTo>
                      <a:lnTo>
                        <a:pt x="73819" y="1758"/>
                      </a:lnTo>
                      <a:lnTo>
                        <a:pt x="73798" y="1716"/>
                      </a:lnTo>
                      <a:lnTo>
                        <a:pt x="73693" y="1675"/>
                      </a:lnTo>
                      <a:lnTo>
                        <a:pt x="73651" y="1716"/>
                      </a:lnTo>
                      <a:lnTo>
                        <a:pt x="73589" y="1633"/>
                      </a:lnTo>
                      <a:lnTo>
                        <a:pt x="73484" y="1633"/>
                      </a:lnTo>
                      <a:lnTo>
                        <a:pt x="73379" y="1779"/>
                      </a:lnTo>
                      <a:lnTo>
                        <a:pt x="73275" y="1821"/>
                      </a:lnTo>
                      <a:lnTo>
                        <a:pt x="73233" y="1842"/>
                      </a:lnTo>
                      <a:lnTo>
                        <a:pt x="73170" y="1884"/>
                      </a:lnTo>
                      <a:lnTo>
                        <a:pt x="73296" y="1884"/>
                      </a:lnTo>
                      <a:lnTo>
                        <a:pt x="73254" y="1967"/>
                      </a:lnTo>
                      <a:lnTo>
                        <a:pt x="73128" y="2051"/>
                      </a:lnTo>
                      <a:lnTo>
                        <a:pt x="73065" y="2051"/>
                      </a:lnTo>
                      <a:lnTo>
                        <a:pt x="73086" y="2156"/>
                      </a:lnTo>
                      <a:lnTo>
                        <a:pt x="73191" y="2239"/>
                      </a:lnTo>
                      <a:lnTo>
                        <a:pt x="73170" y="2281"/>
                      </a:lnTo>
                      <a:lnTo>
                        <a:pt x="73065" y="2260"/>
                      </a:lnTo>
                      <a:lnTo>
                        <a:pt x="72982" y="2051"/>
                      </a:lnTo>
                      <a:lnTo>
                        <a:pt x="73024" y="1988"/>
                      </a:lnTo>
                      <a:lnTo>
                        <a:pt x="73024" y="1988"/>
                      </a:lnTo>
                      <a:lnTo>
                        <a:pt x="72940" y="2030"/>
                      </a:lnTo>
                      <a:lnTo>
                        <a:pt x="72773" y="2239"/>
                      </a:lnTo>
                      <a:lnTo>
                        <a:pt x="72710" y="2386"/>
                      </a:lnTo>
                      <a:lnTo>
                        <a:pt x="72605" y="2491"/>
                      </a:lnTo>
                      <a:lnTo>
                        <a:pt x="72626" y="2553"/>
                      </a:lnTo>
                      <a:lnTo>
                        <a:pt x="72773" y="2407"/>
                      </a:lnTo>
                      <a:lnTo>
                        <a:pt x="72856" y="2407"/>
                      </a:lnTo>
                      <a:lnTo>
                        <a:pt x="72919" y="2511"/>
                      </a:lnTo>
                      <a:lnTo>
                        <a:pt x="73024" y="2616"/>
                      </a:lnTo>
                      <a:lnTo>
                        <a:pt x="73233" y="2783"/>
                      </a:lnTo>
                      <a:lnTo>
                        <a:pt x="73254" y="2909"/>
                      </a:lnTo>
                      <a:lnTo>
                        <a:pt x="73170" y="2993"/>
                      </a:lnTo>
                      <a:lnTo>
                        <a:pt x="73191" y="3097"/>
                      </a:lnTo>
                      <a:lnTo>
                        <a:pt x="73358" y="3076"/>
                      </a:lnTo>
                      <a:lnTo>
                        <a:pt x="73505" y="2993"/>
                      </a:lnTo>
                      <a:lnTo>
                        <a:pt x="73589" y="3097"/>
                      </a:lnTo>
                      <a:lnTo>
                        <a:pt x="73589" y="3202"/>
                      </a:lnTo>
                      <a:lnTo>
                        <a:pt x="73672" y="3390"/>
                      </a:lnTo>
                      <a:lnTo>
                        <a:pt x="73672" y="3432"/>
                      </a:lnTo>
                      <a:lnTo>
                        <a:pt x="73568" y="3327"/>
                      </a:lnTo>
                      <a:lnTo>
                        <a:pt x="73484" y="3181"/>
                      </a:lnTo>
                      <a:lnTo>
                        <a:pt x="73400" y="3139"/>
                      </a:lnTo>
                      <a:lnTo>
                        <a:pt x="73358" y="3244"/>
                      </a:lnTo>
                      <a:lnTo>
                        <a:pt x="73379" y="3348"/>
                      </a:lnTo>
                      <a:lnTo>
                        <a:pt x="73442" y="3390"/>
                      </a:lnTo>
                      <a:lnTo>
                        <a:pt x="73400" y="3411"/>
                      </a:lnTo>
                      <a:lnTo>
                        <a:pt x="73296" y="3390"/>
                      </a:lnTo>
                      <a:lnTo>
                        <a:pt x="73191" y="3223"/>
                      </a:lnTo>
                      <a:lnTo>
                        <a:pt x="73045" y="3202"/>
                      </a:lnTo>
                      <a:lnTo>
                        <a:pt x="72940" y="3307"/>
                      </a:lnTo>
                      <a:lnTo>
                        <a:pt x="72856" y="3286"/>
                      </a:lnTo>
                      <a:lnTo>
                        <a:pt x="72835" y="3139"/>
                      </a:lnTo>
                      <a:lnTo>
                        <a:pt x="72877" y="3097"/>
                      </a:lnTo>
                      <a:lnTo>
                        <a:pt x="72814" y="2972"/>
                      </a:lnTo>
                      <a:lnTo>
                        <a:pt x="72710" y="2888"/>
                      </a:lnTo>
                      <a:lnTo>
                        <a:pt x="72668" y="2763"/>
                      </a:lnTo>
                      <a:lnTo>
                        <a:pt x="72459" y="2700"/>
                      </a:lnTo>
                      <a:lnTo>
                        <a:pt x="72291" y="2365"/>
                      </a:lnTo>
                      <a:lnTo>
                        <a:pt x="72187" y="2239"/>
                      </a:lnTo>
                      <a:lnTo>
                        <a:pt x="72208" y="2177"/>
                      </a:lnTo>
                      <a:lnTo>
                        <a:pt x="72124" y="2093"/>
                      </a:lnTo>
                      <a:lnTo>
                        <a:pt x="72019" y="2072"/>
                      </a:lnTo>
                      <a:lnTo>
                        <a:pt x="72019" y="2072"/>
                      </a:lnTo>
                      <a:lnTo>
                        <a:pt x="72040" y="2135"/>
                      </a:lnTo>
                      <a:lnTo>
                        <a:pt x="72019" y="2239"/>
                      </a:lnTo>
                      <a:lnTo>
                        <a:pt x="71977" y="2198"/>
                      </a:lnTo>
                      <a:lnTo>
                        <a:pt x="71915" y="2072"/>
                      </a:lnTo>
                      <a:lnTo>
                        <a:pt x="71685" y="1947"/>
                      </a:lnTo>
                      <a:lnTo>
                        <a:pt x="71559" y="1926"/>
                      </a:lnTo>
                      <a:lnTo>
                        <a:pt x="71454" y="1947"/>
                      </a:lnTo>
                      <a:lnTo>
                        <a:pt x="71475" y="2030"/>
                      </a:lnTo>
                      <a:lnTo>
                        <a:pt x="71580" y="2072"/>
                      </a:lnTo>
                      <a:lnTo>
                        <a:pt x="71789" y="2156"/>
                      </a:lnTo>
                      <a:lnTo>
                        <a:pt x="71622" y="2198"/>
                      </a:lnTo>
                      <a:lnTo>
                        <a:pt x="71413" y="2135"/>
                      </a:lnTo>
                      <a:lnTo>
                        <a:pt x="71308" y="2030"/>
                      </a:lnTo>
                      <a:lnTo>
                        <a:pt x="71350" y="1947"/>
                      </a:lnTo>
                      <a:lnTo>
                        <a:pt x="71287" y="1926"/>
                      </a:lnTo>
                      <a:lnTo>
                        <a:pt x="71099" y="1926"/>
                      </a:lnTo>
                      <a:lnTo>
                        <a:pt x="71161" y="1947"/>
                      </a:lnTo>
                      <a:lnTo>
                        <a:pt x="71161" y="1988"/>
                      </a:lnTo>
                      <a:lnTo>
                        <a:pt x="70994" y="2051"/>
                      </a:lnTo>
                      <a:lnTo>
                        <a:pt x="70931" y="1947"/>
                      </a:lnTo>
                      <a:lnTo>
                        <a:pt x="70952" y="1884"/>
                      </a:lnTo>
                      <a:lnTo>
                        <a:pt x="70764" y="1863"/>
                      </a:lnTo>
                      <a:lnTo>
                        <a:pt x="70722" y="1884"/>
                      </a:lnTo>
                      <a:lnTo>
                        <a:pt x="70743" y="1988"/>
                      </a:lnTo>
                      <a:lnTo>
                        <a:pt x="70638" y="1967"/>
                      </a:lnTo>
                      <a:lnTo>
                        <a:pt x="70576" y="1863"/>
                      </a:lnTo>
                      <a:lnTo>
                        <a:pt x="70429" y="1863"/>
                      </a:lnTo>
                      <a:lnTo>
                        <a:pt x="70471" y="1967"/>
                      </a:lnTo>
                      <a:lnTo>
                        <a:pt x="70471" y="1967"/>
                      </a:lnTo>
                      <a:lnTo>
                        <a:pt x="69990" y="1863"/>
                      </a:lnTo>
                      <a:lnTo>
                        <a:pt x="69843" y="1926"/>
                      </a:lnTo>
                      <a:lnTo>
                        <a:pt x="69676" y="1842"/>
                      </a:lnTo>
                      <a:lnTo>
                        <a:pt x="69676" y="1758"/>
                      </a:lnTo>
                      <a:lnTo>
                        <a:pt x="69508" y="1716"/>
                      </a:lnTo>
                      <a:lnTo>
                        <a:pt x="69488" y="1737"/>
                      </a:lnTo>
                      <a:lnTo>
                        <a:pt x="69488" y="1779"/>
                      </a:lnTo>
                      <a:lnTo>
                        <a:pt x="69425" y="1737"/>
                      </a:lnTo>
                      <a:lnTo>
                        <a:pt x="69320" y="1716"/>
                      </a:lnTo>
                      <a:lnTo>
                        <a:pt x="69216" y="1633"/>
                      </a:lnTo>
                      <a:lnTo>
                        <a:pt x="69153" y="1654"/>
                      </a:lnTo>
                      <a:lnTo>
                        <a:pt x="69174" y="1758"/>
                      </a:lnTo>
                      <a:lnTo>
                        <a:pt x="69006" y="1758"/>
                      </a:lnTo>
                      <a:lnTo>
                        <a:pt x="68860" y="1779"/>
                      </a:lnTo>
                      <a:lnTo>
                        <a:pt x="68839" y="1884"/>
                      </a:lnTo>
                      <a:lnTo>
                        <a:pt x="68651" y="1884"/>
                      </a:lnTo>
                      <a:lnTo>
                        <a:pt x="68316" y="1758"/>
                      </a:lnTo>
                      <a:lnTo>
                        <a:pt x="68337" y="1716"/>
                      </a:lnTo>
                      <a:lnTo>
                        <a:pt x="68546" y="1779"/>
                      </a:lnTo>
                      <a:lnTo>
                        <a:pt x="68651" y="1842"/>
                      </a:lnTo>
                      <a:lnTo>
                        <a:pt x="68672" y="1779"/>
                      </a:lnTo>
                      <a:lnTo>
                        <a:pt x="68337" y="1549"/>
                      </a:lnTo>
                      <a:lnTo>
                        <a:pt x="67939" y="1507"/>
                      </a:lnTo>
                      <a:lnTo>
                        <a:pt x="67793" y="1549"/>
                      </a:lnTo>
                      <a:lnTo>
                        <a:pt x="67730" y="1507"/>
                      </a:lnTo>
                      <a:lnTo>
                        <a:pt x="67793" y="1444"/>
                      </a:lnTo>
                      <a:lnTo>
                        <a:pt x="67688" y="1402"/>
                      </a:lnTo>
                      <a:lnTo>
                        <a:pt x="67542" y="1423"/>
                      </a:lnTo>
                      <a:lnTo>
                        <a:pt x="67604" y="1444"/>
                      </a:lnTo>
                      <a:lnTo>
                        <a:pt x="67521" y="1465"/>
                      </a:lnTo>
                      <a:lnTo>
                        <a:pt x="67395" y="1423"/>
                      </a:lnTo>
                      <a:lnTo>
                        <a:pt x="67019" y="1319"/>
                      </a:lnTo>
                      <a:lnTo>
                        <a:pt x="66851" y="1340"/>
                      </a:lnTo>
                      <a:lnTo>
                        <a:pt x="66788" y="1423"/>
                      </a:lnTo>
                      <a:lnTo>
                        <a:pt x="66705" y="1402"/>
                      </a:lnTo>
                      <a:lnTo>
                        <a:pt x="66663" y="1319"/>
                      </a:lnTo>
                      <a:lnTo>
                        <a:pt x="66558" y="1361"/>
                      </a:lnTo>
                      <a:lnTo>
                        <a:pt x="66349" y="1361"/>
                      </a:lnTo>
                      <a:lnTo>
                        <a:pt x="66244" y="1298"/>
                      </a:lnTo>
                      <a:lnTo>
                        <a:pt x="66161" y="1319"/>
                      </a:lnTo>
                      <a:lnTo>
                        <a:pt x="66014" y="1340"/>
                      </a:lnTo>
                      <a:lnTo>
                        <a:pt x="65951" y="1319"/>
                      </a:lnTo>
                      <a:lnTo>
                        <a:pt x="65847" y="1402"/>
                      </a:lnTo>
                      <a:lnTo>
                        <a:pt x="65826" y="1507"/>
                      </a:lnTo>
                      <a:lnTo>
                        <a:pt x="65763" y="1402"/>
                      </a:lnTo>
                      <a:lnTo>
                        <a:pt x="65303" y="1528"/>
                      </a:lnTo>
                      <a:lnTo>
                        <a:pt x="65303" y="1633"/>
                      </a:lnTo>
                      <a:lnTo>
                        <a:pt x="65198" y="1612"/>
                      </a:lnTo>
                      <a:lnTo>
                        <a:pt x="65135" y="1737"/>
                      </a:lnTo>
                      <a:lnTo>
                        <a:pt x="65094" y="1737"/>
                      </a:lnTo>
                      <a:lnTo>
                        <a:pt x="65031" y="1654"/>
                      </a:lnTo>
                      <a:lnTo>
                        <a:pt x="64884" y="1675"/>
                      </a:lnTo>
                      <a:lnTo>
                        <a:pt x="64884" y="1779"/>
                      </a:lnTo>
                      <a:lnTo>
                        <a:pt x="64801" y="1779"/>
                      </a:lnTo>
                      <a:lnTo>
                        <a:pt x="64696" y="1842"/>
                      </a:lnTo>
                      <a:lnTo>
                        <a:pt x="64529" y="1737"/>
                      </a:lnTo>
                      <a:lnTo>
                        <a:pt x="64403" y="1779"/>
                      </a:lnTo>
                      <a:lnTo>
                        <a:pt x="64403" y="1863"/>
                      </a:lnTo>
                      <a:lnTo>
                        <a:pt x="64152" y="1863"/>
                      </a:lnTo>
                      <a:lnTo>
                        <a:pt x="63838" y="1884"/>
                      </a:lnTo>
                      <a:lnTo>
                        <a:pt x="63754" y="1842"/>
                      </a:lnTo>
                      <a:lnTo>
                        <a:pt x="63482" y="1884"/>
                      </a:lnTo>
                      <a:lnTo>
                        <a:pt x="63462" y="1905"/>
                      </a:lnTo>
                      <a:lnTo>
                        <a:pt x="63629" y="2009"/>
                      </a:lnTo>
                      <a:lnTo>
                        <a:pt x="63692" y="2198"/>
                      </a:lnTo>
                      <a:lnTo>
                        <a:pt x="63775" y="2260"/>
                      </a:lnTo>
                      <a:lnTo>
                        <a:pt x="63796" y="2386"/>
                      </a:lnTo>
                      <a:lnTo>
                        <a:pt x="63880" y="2574"/>
                      </a:lnTo>
                      <a:lnTo>
                        <a:pt x="63838" y="2637"/>
                      </a:lnTo>
                      <a:lnTo>
                        <a:pt x="63838" y="2804"/>
                      </a:lnTo>
                      <a:lnTo>
                        <a:pt x="63880" y="2804"/>
                      </a:lnTo>
                      <a:lnTo>
                        <a:pt x="63985" y="2700"/>
                      </a:lnTo>
                      <a:lnTo>
                        <a:pt x="64194" y="2804"/>
                      </a:lnTo>
                      <a:lnTo>
                        <a:pt x="64257" y="2888"/>
                      </a:lnTo>
                      <a:lnTo>
                        <a:pt x="64319" y="2909"/>
                      </a:lnTo>
                      <a:lnTo>
                        <a:pt x="64529" y="3118"/>
                      </a:lnTo>
                      <a:lnTo>
                        <a:pt x="64570" y="3307"/>
                      </a:lnTo>
                      <a:lnTo>
                        <a:pt x="64717" y="3348"/>
                      </a:lnTo>
                      <a:lnTo>
                        <a:pt x="64822" y="3516"/>
                      </a:lnTo>
                      <a:lnTo>
                        <a:pt x="64822" y="3579"/>
                      </a:lnTo>
                      <a:lnTo>
                        <a:pt x="64842" y="3662"/>
                      </a:lnTo>
                      <a:lnTo>
                        <a:pt x="64801" y="3725"/>
                      </a:lnTo>
                      <a:lnTo>
                        <a:pt x="64884" y="3830"/>
                      </a:lnTo>
                      <a:lnTo>
                        <a:pt x="64822" y="3871"/>
                      </a:lnTo>
                      <a:lnTo>
                        <a:pt x="64738" y="3851"/>
                      </a:lnTo>
                      <a:lnTo>
                        <a:pt x="64612" y="3934"/>
                      </a:lnTo>
                      <a:lnTo>
                        <a:pt x="64633" y="4039"/>
                      </a:lnTo>
                      <a:lnTo>
                        <a:pt x="64508" y="4060"/>
                      </a:lnTo>
                      <a:lnTo>
                        <a:pt x="64403" y="4143"/>
                      </a:lnTo>
                      <a:lnTo>
                        <a:pt x="64215" y="4102"/>
                      </a:lnTo>
                      <a:lnTo>
                        <a:pt x="64152" y="4039"/>
                      </a:lnTo>
                      <a:lnTo>
                        <a:pt x="64152" y="3892"/>
                      </a:lnTo>
                      <a:lnTo>
                        <a:pt x="63964" y="3641"/>
                      </a:lnTo>
                      <a:lnTo>
                        <a:pt x="63880" y="3641"/>
                      </a:lnTo>
                      <a:lnTo>
                        <a:pt x="63838" y="3662"/>
                      </a:lnTo>
                      <a:lnTo>
                        <a:pt x="63566" y="3620"/>
                      </a:lnTo>
                      <a:lnTo>
                        <a:pt x="63378" y="3641"/>
                      </a:lnTo>
                      <a:lnTo>
                        <a:pt x="63315" y="3579"/>
                      </a:lnTo>
                      <a:lnTo>
                        <a:pt x="63148" y="3411"/>
                      </a:lnTo>
                      <a:lnTo>
                        <a:pt x="63148" y="3286"/>
                      </a:lnTo>
                      <a:lnTo>
                        <a:pt x="63043" y="3202"/>
                      </a:lnTo>
                      <a:lnTo>
                        <a:pt x="62897" y="3181"/>
                      </a:lnTo>
                      <a:lnTo>
                        <a:pt x="62855" y="3097"/>
                      </a:lnTo>
                      <a:lnTo>
                        <a:pt x="62813" y="2951"/>
                      </a:lnTo>
                      <a:lnTo>
                        <a:pt x="62625" y="2909"/>
                      </a:lnTo>
                      <a:lnTo>
                        <a:pt x="62583" y="2951"/>
                      </a:lnTo>
                      <a:lnTo>
                        <a:pt x="62583" y="3097"/>
                      </a:lnTo>
                      <a:lnTo>
                        <a:pt x="62583" y="3244"/>
                      </a:lnTo>
                      <a:lnTo>
                        <a:pt x="62604" y="3327"/>
                      </a:lnTo>
                      <a:lnTo>
                        <a:pt x="62478" y="3516"/>
                      </a:lnTo>
                      <a:lnTo>
                        <a:pt x="62415" y="3641"/>
                      </a:lnTo>
                      <a:lnTo>
                        <a:pt x="62332" y="3558"/>
                      </a:lnTo>
                      <a:lnTo>
                        <a:pt x="62311" y="3474"/>
                      </a:lnTo>
                      <a:lnTo>
                        <a:pt x="62269" y="3474"/>
                      </a:lnTo>
                      <a:lnTo>
                        <a:pt x="62164" y="3558"/>
                      </a:lnTo>
                      <a:lnTo>
                        <a:pt x="61913" y="3537"/>
                      </a:lnTo>
                      <a:lnTo>
                        <a:pt x="61704" y="3620"/>
                      </a:lnTo>
                      <a:lnTo>
                        <a:pt x="61641" y="3579"/>
                      </a:lnTo>
                      <a:lnTo>
                        <a:pt x="61474" y="3725"/>
                      </a:lnTo>
                      <a:lnTo>
                        <a:pt x="61327" y="3746"/>
                      </a:lnTo>
                      <a:lnTo>
                        <a:pt x="61223" y="3725"/>
                      </a:lnTo>
                      <a:lnTo>
                        <a:pt x="61118" y="3620"/>
                      </a:lnTo>
                      <a:lnTo>
                        <a:pt x="61034" y="3620"/>
                      </a:lnTo>
                      <a:lnTo>
                        <a:pt x="60972" y="3662"/>
                      </a:lnTo>
                      <a:lnTo>
                        <a:pt x="61013" y="3746"/>
                      </a:lnTo>
                      <a:lnTo>
                        <a:pt x="60804" y="3830"/>
                      </a:lnTo>
                      <a:lnTo>
                        <a:pt x="60700" y="3913"/>
                      </a:lnTo>
                      <a:lnTo>
                        <a:pt x="60449" y="3934"/>
                      </a:lnTo>
                      <a:lnTo>
                        <a:pt x="60323" y="4081"/>
                      </a:lnTo>
                      <a:lnTo>
                        <a:pt x="60323" y="4290"/>
                      </a:lnTo>
                      <a:lnTo>
                        <a:pt x="60323" y="4562"/>
                      </a:lnTo>
                      <a:lnTo>
                        <a:pt x="60532" y="4855"/>
                      </a:lnTo>
                      <a:lnTo>
                        <a:pt x="60553" y="5022"/>
                      </a:lnTo>
                      <a:lnTo>
                        <a:pt x="60407" y="4813"/>
                      </a:lnTo>
                      <a:lnTo>
                        <a:pt x="60281" y="4688"/>
                      </a:lnTo>
                      <a:lnTo>
                        <a:pt x="60177" y="4708"/>
                      </a:lnTo>
                      <a:lnTo>
                        <a:pt x="60030" y="4625"/>
                      </a:lnTo>
                      <a:lnTo>
                        <a:pt x="60072" y="4729"/>
                      </a:lnTo>
                      <a:lnTo>
                        <a:pt x="60177" y="4792"/>
                      </a:lnTo>
                      <a:lnTo>
                        <a:pt x="60218" y="4980"/>
                      </a:lnTo>
                      <a:lnTo>
                        <a:pt x="60218" y="5022"/>
                      </a:lnTo>
                      <a:lnTo>
                        <a:pt x="60072" y="4813"/>
                      </a:lnTo>
                      <a:lnTo>
                        <a:pt x="59967" y="4813"/>
                      </a:lnTo>
                      <a:lnTo>
                        <a:pt x="59925" y="4604"/>
                      </a:lnTo>
                      <a:lnTo>
                        <a:pt x="59758" y="4415"/>
                      </a:lnTo>
                      <a:lnTo>
                        <a:pt x="59674" y="4269"/>
                      </a:lnTo>
                      <a:lnTo>
                        <a:pt x="59570" y="4269"/>
                      </a:lnTo>
                      <a:lnTo>
                        <a:pt x="59612" y="4457"/>
                      </a:lnTo>
                      <a:lnTo>
                        <a:pt x="59591" y="4562"/>
                      </a:lnTo>
                      <a:lnTo>
                        <a:pt x="59549" y="4415"/>
                      </a:lnTo>
                      <a:lnTo>
                        <a:pt x="59402" y="4353"/>
                      </a:lnTo>
                      <a:lnTo>
                        <a:pt x="59256" y="4374"/>
                      </a:lnTo>
                      <a:lnTo>
                        <a:pt x="59256" y="4457"/>
                      </a:lnTo>
                      <a:lnTo>
                        <a:pt x="59172" y="4374"/>
                      </a:lnTo>
                      <a:lnTo>
                        <a:pt x="59026" y="4374"/>
                      </a:lnTo>
                      <a:lnTo>
                        <a:pt x="58879" y="4520"/>
                      </a:lnTo>
                      <a:lnTo>
                        <a:pt x="58754" y="4562"/>
                      </a:lnTo>
                      <a:lnTo>
                        <a:pt x="58837" y="4415"/>
                      </a:lnTo>
                      <a:lnTo>
                        <a:pt x="58837" y="4311"/>
                      </a:lnTo>
                      <a:lnTo>
                        <a:pt x="58712" y="4081"/>
                      </a:lnTo>
                      <a:lnTo>
                        <a:pt x="58712" y="3934"/>
                      </a:lnTo>
                      <a:lnTo>
                        <a:pt x="58649" y="3871"/>
                      </a:lnTo>
                      <a:lnTo>
                        <a:pt x="58649" y="3767"/>
                      </a:lnTo>
                      <a:lnTo>
                        <a:pt x="58544" y="3558"/>
                      </a:lnTo>
                      <a:lnTo>
                        <a:pt x="58335" y="3327"/>
                      </a:lnTo>
                      <a:lnTo>
                        <a:pt x="58105" y="3202"/>
                      </a:lnTo>
                      <a:lnTo>
                        <a:pt x="57875" y="2930"/>
                      </a:lnTo>
                      <a:lnTo>
                        <a:pt x="57310" y="2742"/>
                      </a:lnTo>
                      <a:lnTo>
                        <a:pt x="57038" y="2742"/>
                      </a:lnTo>
                      <a:lnTo>
                        <a:pt x="56892" y="2783"/>
                      </a:lnTo>
                      <a:lnTo>
                        <a:pt x="56661" y="2930"/>
                      </a:lnTo>
                      <a:lnTo>
                        <a:pt x="56661" y="2993"/>
                      </a:lnTo>
                      <a:lnTo>
                        <a:pt x="56536" y="2951"/>
                      </a:lnTo>
                      <a:lnTo>
                        <a:pt x="56327" y="3035"/>
                      </a:lnTo>
                      <a:lnTo>
                        <a:pt x="55887" y="3244"/>
                      </a:lnTo>
                      <a:lnTo>
                        <a:pt x="55720" y="3265"/>
                      </a:lnTo>
                      <a:lnTo>
                        <a:pt x="55531" y="3453"/>
                      </a:lnTo>
                      <a:lnTo>
                        <a:pt x="55427" y="3516"/>
                      </a:lnTo>
                      <a:lnTo>
                        <a:pt x="55197" y="3683"/>
                      </a:lnTo>
                      <a:lnTo>
                        <a:pt x="55071" y="3746"/>
                      </a:lnTo>
                      <a:lnTo>
                        <a:pt x="54946" y="3871"/>
                      </a:lnTo>
                      <a:lnTo>
                        <a:pt x="54757" y="3934"/>
                      </a:lnTo>
                      <a:lnTo>
                        <a:pt x="54590" y="3871"/>
                      </a:lnTo>
                      <a:lnTo>
                        <a:pt x="54360" y="3934"/>
                      </a:lnTo>
                      <a:lnTo>
                        <a:pt x="54213" y="3997"/>
                      </a:lnTo>
                      <a:lnTo>
                        <a:pt x="54339" y="3871"/>
                      </a:lnTo>
                      <a:lnTo>
                        <a:pt x="54527" y="3767"/>
                      </a:lnTo>
                      <a:lnTo>
                        <a:pt x="54548" y="3662"/>
                      </a:lnTo>
                      <a:lnTo>
                        <a:pt x="54381" y="3474"/>
                      </a:lnTo>
                      <a:lnTo>
                        <a:pt x="54109" y="3411"/>
                      </a:lnTo>
                      <a:lnTo>
                        <a:pt x="53837" y="3223"/>
                      </a:lnTo>
                      <a:lnTo>
                        <a:pt x="53753" y="3160"/>
                      </a:lnTo>
                      <a:lnTo>
                        <a:pt x="53711" y="3223"/>
                      </a:lnTo>
                      <a:lnTo>
                        <a:pt x="53607" y="3453"/>
                      </a:lnTo>
                      <a:lnTo>
                        <a:pt x="53607" y="3579"/>
                      </a:lnTo>
                      <a:lnTo>
                        <a:pt x="53544" y="3516"/>
                      </a:lnTo>
                      <a:lnTo>
                        <a:pt x="53502" y="3537"/>
                      </a:lnTo>
                      <a:lnTo>
                        <a:pt x="53439" y="3662"/>
                      </a:lnTo>
                      <a:lnTo>
                        <a:pt x="53376" y="3725"/>
                      </a:lnTo>
                      <a:lnTo>
                        <a:pt x="53335" y="3662"/>
                      </a:lnTo>
                      <a:lnTo>
                        <a:pt x="53397" y="3516"/>
                      </a:lnTo>
                      <a:lnTo>
                        <a:pt x="53439" y="3432"/>
                      </a:lnTo>
                      <a:lnTo>
                        <a:pt x="53397" y="3265"/>
                      </a:lnTo>
                      <a:lnTo>
                        <a:pt x="53272" y="3202"/>
                      </a:lnTo>
                      <a:lnTo>
                        <a:pt x="53125" y="3327"/>
                      </a:lnTo>
                      <a:lnTo>
                        <a:pt x="53167" y="3411"/>
                      </a:lnTo>
                      <a:lnTo>
                        <a:pt x="53083" y="3537"/>
                      </a:lnTo>
                      <a:lnTo>
                        <a:pt x="53000" y="3453"/>
                      </a:lnTo>
                      <a:lnTo>
                        <a:pt x="52979" y="3307"/>
                      </a:lnTo>
                      <a:lnTo>
                        <a:pt x="52916" y="3160"/>
                      </a:lnTo>
                      <a:lnTo>
                        <a:pt x="52874" y="3014"/>
                      </a:lnTo>
                      <a:lnTo>
                        <a:pt x="52770" y="3118"/>
                      </a:lnTo>
                      <a:lnTo>
                        <a:pt x="52560" y="3139"/>
                      </a:lnTo>
                      <a:lnTo>
                        <a:pt x="52246" y="3223"/>
                      </a:lnTo>
                      <a:lnTo>
                        <a:pt x="52163" y="3202"/>
                      </a:lnTo>
                      <a:lnTo>
                        <a:pt x="52267" y="3118"/>
                      </a:lnTo>
                      <a:lnTo>
                        <a:pt x="52246" y="3014"/>
                      </a:lnTo>
                      <a:lnTo>
                        <a:pt x="52246" y="2909"/>
                      </a:lnTo>
                      <a:lnTo>
                        <a:pt x="52226" y="2783"/>
                      </a:lnTo>
                      <a:lnTo>
                        <a:pt x="52246" y="2763"/>
                      </a:lnTo>
                      <a:lnTo>
                        <a:pt x="52456" y="2909"/>
                      </a:lnTo>
                      <a:lnTo>
                        <a:pt x="52560" y="2825"/>
                      </a:lnTo>
                      <a:lnTo>
                        <a:pt x="52581" y="2700"/>
                      </a:lnTo>
                      <a:lnTo>
                        <a:pt x="52393" y="2428"/>
                      </a:lnTo>
                      <a:lnTo>
                        <a:pt x="52016" y="2302"/>
                      </a:lnTo>
                      <a:lnTo>
                        <a:pt x="51702" y="2281"/>
                      </a:lnTo>
                      <a:lnTo>
                        <a:pt x="51347" y="2365"/>
                      </a:lnTo>
                      <a:lnTo>
                        <a:pt x="51033" y="2407"/>
                      </a:lnTo>
                      <a:lnTo>
                        <a:pt x="50824" y="2574"/>
                      </a:lnTo>
                      <a:lnTo>
                        <a:pt x="50886" y="3139"/>
                      </a:lnTo>
                      <a:lnTo>
                        <a:pt x="50866" y="3307"/>
                      </a:lnTo>
                      <a:lnTo>
                        <a:pt x="50907" y="3411"/>
                      </a:lnTo>
                      <a:lnTo>
                        <a:pt x="50803" y="3579"/>
                      </a:lnTo>
                      <a:lnTo>
                        <a:pt x="50803" y="3746"/>
                      </a:lnTo>
                      <a:lnTo>
                        <a:pt x="50656" y="3851"/>
                      </a:lnTo>
                      <a:lnTo>
                        <a:pt x="50552" y="3851"/>
                      </a:lnTo>
                      <a:lnTo>
                        <a:pt x="50489" y="3788"/>
                      </a:lnTo>
                      <a:lnTo>
                        <a:pt x="50489" y="3725"/>
                      </a:lnTo>
                      <a:lnTo>
                        <a:pt x="50363" y="3620"/>
                      </a:lnTo>
                      <a:lnTo>
                        <a:pt x="50447" y="3537"/>
                      </a:lnTo>
                      <a:lnTo>
                        <a:pt x="50510" y="3558"/>
                      </a:lnTo>
                      <a:lnTo>
                        <a:pt x="50594" y="3369"/>
                      </a:lnTo>
                      <a:lnTo>
                        <a:pt x="50552" y="3139"/>
                      </a:lnTo>
                      <a:lnTo>
                        <a:pt x="50405" y="3097"/>
                      </a:lnTo>
                      <a:lnTo>
                        <a:pt x="50342" y="2888"/>
                      </a:lnTo>
                      <a:lnTo>
                        <a:pt x="50405" y="2909"/>
                      </a:lnTo>
                      <a:lnTo>
                        <a:pt x="50510" y="2804"/>
                      </a:lnTo>
                      <a:lnTo>
                        <a:pt x="50510" y="2930"/>
                      </a:lnTo>
                      <a:lnTo>
                        <a:pt x="50614" y="3035"/>
                      </a:lnTo>
                      <a:lnTo>
                        <a:pt x="50698" y="3223"/>
                      </a:lnTo>
                      <a:lnTo>
                        <a:pt x="50719" y="3160"/>
                      </a:lnTo>
                      <a:lnTo>
                        <a:pt x="50698" y="2888"/>
                      </a:lnTo>
                      <a:lnTo>
                        <a:pt x="50656" y="2679"/>
                      </a:lnTo>
                      <a:lnTo>
                        <a:pt x="50259" y="2825"/>
                      </a:lnTo>
                      <a:lnTo>
                        <a:pt x="49945" y="3035"/>
                      </a:lnTo>
                      <a:lnTo>
                        <a:pt x="49945" y="3160"/>
                      </a:lnTo>
                      <a:lnTo>
                        <a:pt x="49757" y="3307"/>
                      </a:lnTo>
                      <a:lnTo>
                        <a:pt x="49652" y="3223"/>
                      </a:lnTo>
                      <a:lnTo>
                        <a:pt x="49673" y="3139"/>
                      </a:lnTo>
                      <a:lnTo>
                        <a:pt x="49777" y="3118"/>
                      </a:lnTo>
                      <a:lnTo>
                        <a:pt x="49673" y="2993"/>
                      </a:lnTo>
                      <a:lnTo>
                        <a:pt x="49757" y="2742"/>
                      </a:lnTo>
                      <a:lnTo>
                        <a:pt x="49882" y="2804"/>
                      </a:lnTo>
                      <a:lnTo>
                        <a:pt x="49945" y="2783"/>
                      </a:lnTo>
                      <a:lnTo>
                        <a:pt x="50070" y="2825"/>
                      </a:lnTo>
                      <a:lnTo>
                        <a:pt x="50468" y="2637"/>
                      </a:lnTo>
                      <a:lnTo>
                        <a:pt x="50614" y="2595"/>
                      </a:lnTo>
                      <a:lnTo>
                        <a:pt x="50342" y="2595"/>
                      </a:lnTo>
                      <a:lnTo>
                        <a:pt x="50175" y="2616"/>
                      </a:lnTo>
                      <a:lnTo>
                        <a:pt x="49945" y="2595"/>
                      </a:lnTo>
                      <a:lnTo>
                        <a:pt x="49443" y="2595"/>
                      </a:lnTo>
                      <a:lnTo>
                        <a:pt x="49338" y="2637"/>
                      </a:lnTo>
                      <a:lnTo>
                        <a:pt x="48669" y="2700"/>
                      </a:lnTo>
                      <a:lnTo>
                        <a:pt x="48271" y="2700"/>
                      </a:lnTo>
                      <a:lnTo>
                        <a:pt x="48041" y="2742"/>
                      </a:lnTo>
                      <a:lnTo>
                        <a:pt x="47769" y="2637"/>
                      </a:lnTo>
                      <a:lnTo>
                        <a:pt x="47539" y="2679"/>
                      </a:lnTo>
                      <a:lnTo>
                        <a:pt x="47371" y="2742"/>
                      </a:lnTo>
                      <a:lnTo>
                        <a:pt x="47518" y="2909"/>
                      </a:lnTo>
                      <a:lnTo>
                        <a:pt x="47685" y="2909"/>
                      </a:lnTo>
                      <a:lnTo>
                        <a:pt x="47790" y="2951"/>
                      </a:lnTo>
                      <a:lnTo>
                        <a:pt x="47894" y="2930"/>
                      </a:lnTo>
                      <a:lnTo>
                        <a:pt x="48041" y="3055"/>
                      </a:lnTo>
                      <a:lnTo>
                        <a:pt x="48041" y="3139"/>
                      </a:lnTo>
                      <a:lnTo>
                        <a:pt x="47832" y="3327"/>
                      </a:lnTo>
                      <a:lnTo>
                        <a:pt x="47685" y="3307"/>
                      </a:lnTo>
                      <a:lnTo>
                        <a:pt x="47518" y="3369"/>
                      </a:lnTo>
                      <a:lnTo>
                        <a:pt x="47476" y="3537"/>
                      </a:lnTo>
                      <a:lnTo>
                        <a:pt x="47434" y="3641"/>
                      </a:lnTo>
                      <a:lnTo>
                        <a:pt x="47560" y="3871"/>
                      </a:lnTo>
                      <a:lnTo>
                        <a:pt x="47769" y="3934"/>
                      </a:lnTo>
                      <a:lnTo>
                        <a:pt x="47790" y="3788"/>
                      </a:lnTo>
                      <a:lnTo>
                        <a:pt x="47936" y="3662"/>
                      </a:lnTo>
                      <a:lnTo>
                        <a:pt x="48145" y="3579"/>
                      </a:lnTo>
                      <a:lnTo>
                        <a:pt x="48104" y="3788"/>
                      </a:lnTo>
                      <a:lnTo>
                        <a:pt x="47894" y="3788"/>
                      </a:lnTo>
                      <a:lnTo>
                        <a:pt x="47999" y="3934"/>
                      </a:lnTo>
                      <a:lnTo>
                        <a:pt x="47978" y="3955"/>
                      </a:lnTo>
                      <a:lnTo>
                        <a:pt x="48041" y="4060"/>
                      </a:lnTo>
                      <a:lnTo>
                        <a:pt x="47894" y="4143"/>
                      </a:lnTo>
                      <a:lnTo>
                        <a:pt x="48041" y="4164"/>
                      </a:lnTo>
                      <a:lnTo>
                        <a:pt x="48166" y="4102"/>
                      </a:lnTo>
                      <a:lnTo>
                        <a:pt x="48208" y="4206"/>
                      </a:lnTo>
                      <a:lnTo>
                        <a:pt x="48187" y="4353"/>
                      </a:lnTo>
                      <a:lnTo>
                        <a:pt x="48313" y="4478"/>
                      </a:lnTo>
                      <a:lnTo>
                        <a:pt x="48459" y="4499"/>
                      </a:lnTo>
                      <a:lnTo>
                        <a:pt x="48627" y="4708"/>
                      </a:lnTo>
                      <a:lnTo>
                        <a:pt x="48606" y="4813"/>
                      </a:lnTo>
                      <a:lnTo>
                        <a:pt x="48522" y="4771"/>
                      </a:lnTo>
                      <a:lnTo>
                        <a:pt x="48397" y="4813"/>
                      </a:lnTo>
                      <a:lnTo>
                        <a:pt x="48459" y="4939"/>
                      </a:lnTo>
                      <a:lnTo>
                        <a:pt x="48376" y="5001"/>
                      </a:lnTo>
                      <a:lnTo>
                        <a:pt x="48313" y="4939"/>
                      </a:lnTo>
                      <a:lnTo>
                        <a:pt x="48250" y="4980"/>
                      </a:lnTo>
                      <a:lnTo>
                        <a:pt x="48187" y="4834"/>
                      </a:lnTo>
                      <a:lnTo>
                        <a:pt x="47999" y="4708"/>
                      </a:lnTo>
                      <a:lnTo>
                        <a:pt x="47936" y="4729"/>
                      </a:lnTo>
                      <a:lnTo>
                        <a:pt x="47978" y="4813"/>
                      </a:lnTo>
                      <a:lnTo>
                        <a:pt x="47873" y="4897"/>
                      </a:lnTo>
                      <a:lnTo>
                        <a:pt x="47790" y="4834"/>
                      </a:lnTo>
                      <a:lnTo>
                        <a:pt x="47727" y="4897"/>
                      </a:lnTo>
                      <a:lnTo>
                        <a:pt x="47769" y="5022"/>
                      </a:lnTo>
                      <a:lnTo>
                        <a:pt x="47790" y="5211"/>
                      </a:lnTo>
                      <a:lnTo>
                        <a:pt x="47936" y="5232"/>
                      </a:lnTo>
                      <a:lnTo>
                        <a:pt x="48083" y="5148"/>
                      </a:lnTo>
                      <a:lnTo>
                        <a:pt x="48187" y="5252"/>
                      </a:lnTo>
                      <a:lnTo>
                        <a:pt x="48104" y="5336"/>
                      </a:lnTo>
                      <a:lnTo>
                        <a:pt x="48250" y="5399"/>
                      </a:lnTo>
                      <a:lnTo>
                        <a:pt x="48145" y="5462"/>
                      </a:lnTo>
                      <a:lnTo>
                        <a:pt x="47978" y="5420"/>
                      </a:lnTo>
                      <a:lnTo>
                        <a:pt x="47978" y="5462"/>
                      </a:lnTo>
                      <a:lnTo>
                        <a:pt x="48145" y="5566"/>
                      </a:lnTo>
                      <a:lnTo>
                        <a:pt x="47873" y="5566"/>
                      </a:lnTo>
                      <a:lnTo>
                        <a:pt x="47832" y="5462"/>
                      </a:lnTo>
                      <a:lnTo>
                        <a:pt x="47643" y="5462"/>
                      </a:lnTo>
                      <a:lnTo>
                        <a:pt x="47560" y="5336"/>
                      </a:lnTo>
                      <a:lnTo>
                        <a:pt x="47434" y="5315"/>
                      </a:lnTo>
                      <a:lnTo>
                        <a:pt x="47308" y="5190"/>
                      </a:lnTo>
                      <a:lnTo>
                        <a:pt x="47120" y="5190"/>
                      </a:lnTo>
                      <a:lnTo>
                        <a:pt x="46995" y="5106"/>
                      </a:lnTo>
                      <a:lnTo>
                        <a:pt x="46890" y="5127"/>
                      </a:lnTo>
                      <a:lnTo>
                        <a:pt x="46827" y="5106"/>
                      </a:lnTo>
                      <a:lnTo>
                        <a:pt x="46430" y="5252"/>
                      </a:lnTo>
                      <a:lnTo>
                        <a:pt x="46409" y="5357"/>
                      </a:lnTo>
                      <a:lnTo>
                        <a:pt x="46367" y="5420"/>
                      </a:lnTo>
                      <a:lnTo>
                        <a:pt x="46430" y="5504"/>
                      </a:lnTo>
                      <a:lnTo>
                        <a:pt x="46409" y="5566"/>
                      </a:lnTo>
                      <a:lnTo>
                        <a:pt x="46492" y="5713"/>
                      </a:lnTo>
                      <a:lnTo>
                        <a:pt x="46472" y="5734"/>
                      </a:lnTo>
                      <a:lnTo>
                        <a:pt x="46367" y="5629"/>
                      </a:lnTo>
                      <a:lnTo>
                        <a:pt x="46283" y="5671"/>
                      </a:lnTo>
                      <a:lnTo>
                        <a:pt x="46179" y="5629"/>
                      </a:lnTo>
                      <a:lnTo>
                        <a:pt x="45739" y="5671"/>
                      </a:lnTo>
                      <a:lnTo>
                        <a:pt x="45530" y="5650"/>
                      </a:lnTo>
                      <a:lnTo>
                        <a:pt x="45384" y="5524"/>
                      </a:lnTo>
                      <a:lnTo>
                        <a:pt x="45258" y="5504"/>
                      </a:lnTo>
                      <a:lnTo>
                        <a:pt x="45132" y="5357"/>
                      </a:lnTo>
                      <a:lnTo>
                        <a:pt x="45049" y="5211"/>
                      </a:lnTo>
                      <a:lnTo>
                        <a:pt x="44944" y="5148"/>
                      </a:lnTo>
                      <a:lnTo>
                        <a:pt x="44944" y="5232"/>
                      </a:lnTo>
                      <a:lnTo>
                        <a:pt x="45028" y="5420"/>
                      </a:lnTo>
                      <a:lnTo>
                        <a:pt x="45049" y="5734"/>
                      </a:lnTo>
                      <a:lnTo>
                        <a:pt x="45216" y="6068"/>
                      </a:lnTo>
                      <a:lnTo>
                        <a:pt x="45342" y="6340"/>
                      </a:lnTo>
                      <a:lnTo>
                        <a:pt x="45446" y="6926"/>
                      </a:lnTo>
                      <a:lnTo>
                        <a:pt x="45425" y="7073"/>
                      </a:lnTo>
                      <a:lnTo>
                        <a:pt x="45342" y="7073"/>
                      </a:lnTo>
                      <a:lnTo>
                        <a:pt x="45258" y="6968"/>
                      </a:lnTo>
                      <a:lnTo>
                        <a:pt x="45237" y="6864"/>
                      </a:lnTo>
                      <a:lnTo>
                        <a:pt x="45132" y="6759"/>
                      </a:lnTo>
                      <a:lnTo>
                        <a:pt x="45070" y="6801"/>
                      </a:lnTo>
                      <a:lnTo>
                        <a:pt x="45132" y="6884"/>
                      </a:lnTo>
                      <a:lnTo>
                        <a:pt x="45112" y="6968"/>
                      </a:lnTo>
                      <a:lnTo>
                        <a:pt x="44923" y="6905"/>
                      </a:lnTo>
                      <a:lnTo>
                        <a:pt x="44756" y="6717"/>
                      </a:lnTo>
                      <a:lnTo>
                        <a:pt x="44505" y="6696"/>
                      </a:lnTo>
                      <a:lnTo>
                        <a:pt x="44379" y="6550"/>
                      </a:lnTo>
                      <a:lnTo>
                        <a:pt x="44275" y="6508"/>
                      </a:lnTo>
                      <a:lnTo>
                        <a:pt x="43898" y="6173"/>
                      </a:lnTo>
                      <a:lnTo>
                        <a:pt x="43877" y="6173"/>
                      </a:lnTo>
                      <a:lnTo>
                        <a:pt x="43793" y="6236"/>
                      </a:lnTo>
                      <a:lnTo>
                        <a:pt x="43689" y="6236"/>
                      </a:lnTo>
                      <a:lnTo>
                        <a:pt x="43647" y="6152"/>
                      </a:lnTo>
                      <a:lnTo>
                        <a:pt x="43877" y="5943"/>
                      </a:lnTo>
                      <a:lnTo>
                        <a:pt x="43982" y="5943"/>
                      </a:lnTo>
                      <a:lnTo>
                        <a:pt x="43898" y="5880"/>
                      </a:lnTo>
                      <a:lnTo>
                        <a:pt x="43772" y="5817"/>
                      </a:lnTo>
                      <a:lnTo>
                        <a:pt x="43647" y="5671"/>
                      </a:lnTo>
                      <a:lnTo>
                        <a:pt x="43626" y="5671"/>
                      </a:lnTo>
                      <a:lnTo>
                        <a:pt x="43647" y="5755"/>
                      </a:lnTo>
                      <a:lnTo>
                        <a:pt x="43751" y="5859"/>
                      </a:lnTo>
                      <a:lnTo>
                        <a:pt x="43751" y="5964"/>
                      </a:lnTo>
                      <a:lnTo>
                        <a:pt x="43626" y="6048"/>
                      </a:lnTo>
                      <a:lnTo>
                        <a:pt x="43417" y="5985"/>
                      </a:lnTo>
                      <a:lnTo>
                        <a:pt x="43207" y="5838"/>
                      </a:lnTo>
                      <a:lnTo>
                        <a:pt x="43145" y="5755"/>
                      </a:lnTo>
                      <a:lnTo>
                        <a:pt x="42935" y="5734"/>
                      </a:lnTo>
                      <a:lnTo>
                        <a:pt x="42894" y="5608"/>
                      </a:lnTo>
                      <a:lnTo>
                        <a:pt x="42789" y="5545"/>
                      </a:lnTo>
                      <a:lnTo>
                        <a:pt x="43040" y="5545"/>
                      </a:lnTo>
                      <a:lnTo>
                        <a:pt x="43270" y="5608"/>
                      </a:lnTo>
                      <a:lnTo>
                        <a:pt x="43375" y="5671"/>
                      </a:lnTo>
                      <a:lnTo>
                        <a:pt x="43521" y="5629"/>
                      </a:lnTo>
                      <a:lnTo>
                        <a:pt x="43626" y="5441"/>
                      </a:lnTo>
                      <a:lnTo>
                        <a:pt x="43626" y="5378"/>
                      </a:lnTo>
                      <a:lnTo>
                        <a:pt x="43542" y="5420"/>
                      </a:lnTo>
                      <a:lnTo>
                        <a:pt x="43521" y="5336"/>
                      </a:lnTo>
                      <a:lnTo>
                        <a:pt x="43417" y="5357"/>
                      </a:lnTo>
                      <a:lnTo>
                        <a:pt x="43459" y="5190"/>
                      </a:lnTo>
                      <a:lnTo>
                        <a:pt x="43333" y="5043"/>
                      </a:lnTo>
                      <a:lnTo>
                        <a:pt x="43249" y="5106"/>
                      </a:lnTo>
                      <a:lnTo>
                        <a:pt x="43228" y="5001"/>
                      </a:lnTo>
                      <a:lnTo>
                        <a:pt x="43145" y="4980"/>
                      </a:lnTo>
                      <a:lnTo>
                        <a:pt x="43061" y="5022"/>
                      </a:lnTo>
                      <a:lnTo>
                        <a:pt x="43019" y="5085"/>
                      </a:lnTo>
                      <a:lnTo>
                        <a:pt x="42831" y="5043"/>
                      </a:lnTo>
                      <a:lnTo>
                        <a:pt x="42810" y="4897"/>
                      </a:lnTo>
                      <a:lnTo>
                        <a:pt x="43019" y="4708"/>
                      </a:lnTo>
                      <a:lnTo>
                        <a:pt x="42998" y="4625"/>
                      </a:lnTo>
                      <a:lnTo>
                        <a:pt x="42894" y="4625"/>
                      </a:lnTo>
                      <a:lnTo>
                        <a:pt x="42726" y="4792"/>
                      </a:lnTo>
                      <a:lnTo>
                        <a:pt x="42705" y="4667"/>
                      </a:lnTo>
                      <a:lnTo>
                        <a:pt x="42768" y="4562"/>
                      </a:lnTo>
                      <a:lnTo>
                        <a:pt x="42726" y="4415"/>
                      </a:lnTo>
                      <a:lnTo>
                        <a:pt x="42663" y="4457"/>
                      </a:lnTo>
                      <a:lnTo>
                        <a:pt x="42622" y="4499"/>
                      </a:lnTo>
                      <a:lnTo>
                        <a:pt x="42601" y="4395"/>
                      </a:lnTo>
                      <a:lnTo>
                        <a:pt x="42496" y="4395"/>
                      </a:lnTo>
                      <a:lnTo>
                        <a:pt x="42454" y="4353"/>
                      </a:lnTo>
                      <a:lnTo>
                        <a:pt x="42391" y="4269"/>
                      </a:lnTo>
                      <a:lnTo>
                        <a:pt x="42433" y="4102"/>
                      </a:lnTo>
                      <a:lnTo>
                        <a:pt x="42391" y="4060"/>
                      </a:lnTo>
                      <a:lnTo>
                        <a:pt x="42308" y="4102"/>
                      </a:lnTo>
                      <a:lnTo>
                        <a:pt x="42224" y="4248"/>
                      </a:lnTo>
                      <a:lnTo>
                        <a:pt x="42203" y="4039"/>
                      </a:lnTo>
                      <a:lnTo>
                        <a:pt x="42099" y="3955"/>
                      </a:lnTo>
                      <a:lnTo>
                        <a:pt x="41994" y="4039"/>
                      </a:lnTo>
                      <a:lnTo>
                        <a:pt x="41910" y="4039"/>
                      </a:lnTo>
                      <a:lnTo>
                        <a:pt x="41868" y="3871"/>
                      </a:lnTo>
                      <a:lnTo>
                        <a:pt x="41764" y="3976"/>
                      </a:lnTo>
                      <a:lnTo>
                        <a:pt x="41701" y="3976"/>
                      </a:lnTo>
                      <a:lnTo>
                        <a:pt x="41680" y="4060"/>
                      </a:lnTo>
                      <a:lnTo>
                        <a:pt x="41659" y="3892"/>
                      </a:lnTo>
                      <a:lnTo>
                        <a:pt x="41659" y="3830"/>
                      </a:lnTo>
                      <a:lnTo>
                        <a:pt x="41492" y="3830"/>
                      </a:lnTo>
                      <a:lnTo>
                        <a:pt x="41408" y="3851"/>
                      </a:lnTo>
                      <a:lnTo>
                        <a:pt x="41366" y="3788"/>
                      </a:lnTo>
                      <a:lnTo>
                        <a:pt x="41199" y="3851"/>
                      </a:lnTo>
                      <a:lnTo>
                        <a:pt x="41094" y="3851"/>
                      </a:lnTo>
                      <a:lnTo>
                        <a:pt x="41073" y="3892"/>
                      </a:lnTo>
                      <a:lnTo>
                        <a:pt x="41136" y="3955"/>
                      </a:lnTo>
                      <a:lnTo>
                        <a:pt x="41178" y="4081"/>
                      </a:lnTo>
                      <a:lnTo>
                        <a:pt x="41115" y="4060"/>
                      </a:lnTo>
                      <a:lnTo>
                        <a:pt x="41052" y="4081"/>
                      </a:lnTo>
                      <a:lnTo>
                        <a:pt x="41052" y="4164"/>
                      </a:lnTo>
                      <a:lnTo>
                        <a:pt x="41031" y="4143"/>
                      </a:lnTo>
                      <a:lnTo>
                        <a:pt x="40885" y="4164"/>
                      </a:lnTo>
                      <a:lnTo>
                        <a:pt x="40843" y="4143"/>
                      </a:lnTo>
                      <a:lnTo>
                        <a:pt x="40885" y="4039"/>
                      </a:lnTo>
                      <a:lnTo>
                        <a:pt x="40969" y="3976"/>
                      </a:lnTo>
                      <a:lnTo>
                        <a:pt x="40927" y="3871"/>
                      </a:lnTo>
                      <a:lnTo>
                        <a:pt x="40822" y="3851"/>
                      </a:lnTo>
                      <a:lnTo>
                        <a:pt x="40822" y="3955"/>
                      </a:lnTo>
                      <a:lnTo>
                        <a:pt x="40738" y="3997"/>
                      </a:lnTo>
                      <a:lnTo>
                        <a:pt x="40655" y="3892"/>
                      </a:lnTo>
                      <a:lnTo>
                        <a:pt x="40550" y="3871"/>
                      </a:lnTo>
                      <a:lnTo>
                        <a:pt x="40446" y="3767"/>
                      </a:lnTo>
                      <a:lnTo>
                        <a:pt x="40425" y="3851"/>
                      </a:lnTo>
                      <a:lnTo>
                        <a:pt x="40341" y="3871"/>
                      </a:lnTo>
                      <a:lnTo>
                        <a:pt x="40194" y="3871"/>
                      </a:lnTo>
                      <a:lnTo>
                        <a:pt x="40132" y="3788"/>
                      </a:lnTo>
                      <a:lnTo>
                        <a:pt x="40111" y="3892"/>
                      </a:lnTo>
                      <a:lnTo>
                        <a:pt x="40027" y="3955"/>
                      </a:lnTo>
                      <a:lnTo>
                        <a:pt x="39902" y="3851"/>
                      </a:lnTo>
                      <a:lnTo>
                        <a:pt x="39818" y="3851"/>
                      </a:lnTo>
                      <a:lnTo>
                        <a:pt x="39860" y="3955"/>
                      </a:lnTo>
                      <a:lnTo>
                        <a:pt x="39881" y="3997"/>
                      </a:lnTo>
                      <a:lnTo>
                        <a:pt x="39755" y="4102"/>
                      </a:lnTo>
                      <a:lnTo>
                        <a:pt x="39692" y="4081"/>
                      </a:lnTo>
                      <a:lnTo>
                        <a:pt x="39671" y="3997"/>
                      </a:lnTo>
                      <a:lnTo>
                        <a:pt x="39609" y="4102"/>
                      </a:lnTo>
                      <a:lnTo>
                        <a:pt x="39630" y="4269"/>
                      </a:lnTo>
                      <a:lnTo>
                        <a:pt x="39713" y="4353"/>
                      </a:lnTo>
                      <a:lnTo>
                        <a:pt x="39734" y="4457"/>
                      </a:lnTo>
                      <a:lnTo>
                        <a:pt x="39797" y="4478"/>
                      </a:lnTo>
                      <a:lnTo>
                        <a:pt x="39818" y="4625"/>
                      </a:lnTo>
                      <a:lnTo>
                        <a:pt x="39964" y="4667"/>
                      </a:lnTo>
                      <a:lnTo>
                        <a:pt x="40006" y="4729"/>
                      </a:lnTo>
                      <a:lnTo>
                        <a:pt x="40006" y="4834"/>
                      </a:lnTo>
                      <a:lnTo>
                        <a:pt x="40111" y="4918"/>
                      </a:lnTo>
                      <a:lnTo>
                        <a:pt x="40132" y="5001"/>
                      </a:lnTo>
                      <a:lnTo>
                        <a:pt x="40069" y="5106"/>
                      </a:lnTo>
                      <a:lnTo>
                        <a:pt x="40006" y="5085"/>
                      </a:lnTo>
                      <a:lnTo>
                        <a:pt x="39985" y="5001"/>
                      </a:lnTo>
                      <a:lnTo>
                        <a:pt x="39818" y="5043"/>
                      </a:lnTo>
                      <a:lnTo>
                        <a:pt x="39713" y="5022"/>
                      </a:lnTo>
                      <a:lnTo>
                        <a:pt x="39609" y="5043"/>
                      </a:lnTo>
                      <a:lnTo>
                        <a:pt x="39671" y="5127"/>
                      </a:lnTo>
                      <a:lnTo>
                        <a:pt x="39588" y="5232"/>
                      </a:lnTo>
                      <a:lnTo>
                        <a:pt x="39462" y="5232"/>
                      </a:lnTo>
                      <a:lnTo>
                        <a:pt x="39378" y="5211"/>
                      </a:lnTo>
                      <a:lnTo>
                        <a:pt x="39127" y="5336"/>
                      </a:lnTo>
                      <a:lnTo>
                        <a:pt x="38751" y="5399"/>
                      </a:lnTo>
                      <a:lnTo>
                        <a:pt x="38625" y="5336"/>
                      </a:lnTo>
                      <a:lnTo>
                        <a:pt x="38437" y="5336"/>
                      </a:lnTo>
                      <a:lnTo>
                        <a:pt x="38416" y="5357"/>
                      </a:lnTo>
                      <a:lnTo>
                        <a:pt x="38311" y="5336"/>
                      </a:lnTo>
                      <a:lnTo>
                        <a:pt x="37788" y="5315"/>
                      </a:lnTo>
                      <a:lnTo>
                        <a:pt x="37621" y="5190"/>
                      </a:lnTo>
                      <a:lnTo>
                        <a:pt x="37579" y="4980"/>
                      </a:lnTo>
                      <a:lnTo>
                        <a:pt x="37663" y="4834"/>
                      </a:lnTo>
                      <a:lnTo>
                        <a:pt x="37705" y="4813"/>
                      </a:lnTo>
                      <a:lnTo>
                        <a:pt x="37705" y="4729"/>
                      </a:lnTo>
                      <a:lnTo>
                        <a:pt x="37558" y="4688"/>
                      </a:lnTo>
                      <a:lnTo>
                        <a:pt x="37370" y="4688"/>
                      </a:lnTo>
                      <a:lnTo>
                        <a:pt x="37035" y="4834"/>
                      </a:lnTo>
                      <a:lnTo>
                        <a:pt x="36554" y="4876"/>
                      </a:lnTo>
                      <a:lnTo>
                        <a:pt x="36156" y="4980"/>
                      </a:lnTo>
                      <a:lnTo>
                        <a:pt x="35926" y="5022"/>
                      </a:lnTo>
                      <a:lnTo>
                        <a:pt x="35884" y="5106"/>
                      </a:lnTo>
                      <a:lnTo>
                        <a:pt x="35801" y="5106"/>
                      </a:lnTo>
                      <a:lnTo>
                        <a:pt x="35738" y="5190"/>
                      </a:lnTo>
                      <a:lnTo>
                        <a:pt x="35612" y="5252"/>
                      </a:lnTo>
                      <a:lnTo>
                        <a:pt x="35466" y="5399"/>
                      </a:lnTo>
                      <a:lnTo>
                        <a:pt x="35529" y="5545"/>
                      </a:lnTo>
                      <a:lnTo>
                        <a:pt x="35612" y="5566"/>
                      </a:lnTo>
                      <a:lnTo>
                        <a:pt x="35717" y="5524"/>
                      </a:lnTo>
                      <a:lnTo>
                        <a:pt x="35780" y="5545"/>
                      </a:lnTo>
                      <a:lnTo>
                        <a:pt x="35717" y="5629"/>
                      </a:lnTo>
                      <a:lnTo>
                        <a:pt x="35654" y="5650"/>
                      </a:lnTo>
                      <a:lnTo>
                        <a:pt x="35549" y="5755"/>
                      </a:lnTo>
                      <a:lnTo>
                        <a:pt x="35549" y="5817"/>
                      </a:lnTo>
                      <a:lnTo>
                        <a:pt x="35508" y="5755"/>
                      </a:lnTo>
                      <a:lnTo>
                        <a:pt x="35487" y="5545"/>
                      </a:lnTo>
                      <a:lnTo>
                        <a:pt x="35319" y="5420"/>
                      </a:lnTo>
                      <a:lnTo>
                        <a:pt x="35298" y="5336"/>
                      </a:lnTo>
                      <a:lnTo>
                        <a:pt x="35319" y="5252"/>
                      </a:lnTo>
                      <a:lnTo>
                        <a:pt x="35194" y="5148"/>
                      </a:lnTo>
                      <a:lnTo>
                        <a:pt x="35110" y="5148"/>
                      </a:lnTo>
                      <a:lnTo>
                        <a:pt x="34880" y="4939"/>
                      </a:lnTo>
                      <a:lnTo>
                        <a:pt x="34817" y="4939"/>
                      </a:lnTo>
                      <a:lnTo>
                        <a:pt x="34817" y="5022"/>
                      </a:lnTo>
                      <a:lnTo>
                        <a:pt x="35005" y="5232"/>
                      </a:lnTo>
                      <a:lnTo>
                        <a:pt x="35026" y="5357"/>
                      </a:lnTo>
                      <a:lnTo>
                        <a:pt x="34922" y="5462"/>
                      </a:lnTo>
                      <a:lnTo>
                        <a:pt x="34733" y="5504"/>
                      </a:lnTo>
                      <a:lnTo>
                        <a:pt x="34650" y="5545"/>
                      </a:lnTo>
                      <a:lnTo>
                        <a:pt x="34482" y="5545"/>
                      </a:lnTo>
                      <a:lnTo>
                        <a:pt x="34168" y="5294"/>
                      </a:lnTo>
                      <a:lnTo>
                        <a:pt x="34168" y="5190"/>
                      </a:lnTo>
                      <a:lnTo>
                        <a:pt x="34231" y="5106"/>
                      </a:lnTo>
                      <a:lnTo>
                        <a:pt x="34210" y="5022"/>
                      </a:lnTo>
                      <a:lnTo>
                        <a:pt x="34043" y="5085"/>
                      </a:lnTo>
                      <a:lnTo>
                        <a:pt x="34043" y="5211"/>
                      </a:lnTo>
                      <a:lnTo>
                        <a:pt x="33959" y="5294"/>
                      </a:lnTo>
                      <a:lnTo>
                        <a:pt x="33750" y="5148"/>
                      </a:lnTo>
                      <a:lnTo>
                        <a:pt x="33604" y="5148"/>
                      </a:lnTo>
                      <a:lnTo>
                        <a:pt x="33499" y="5252"/>
                      </a:lnTo>
                      <a:lnTo>
                        <a:pt x="33520" y="5441"/>
                      </a:lnTo>
                      <a:lnTo>
                        <a:pt x="33436" y="5566"/>
                      </a:lnTo>
                      <a:lnTo>
                        <a:pt x="33520" y="5734"/>
                      </a:lnTo>
                      <a:lnTo>
                        <a:pt x="33645" y="5776"/>
                      </a:lnTo>
                      <a:lnTo>
                        <a:pt x="33813" y="5650"/>
                      </a:lnTo>
                      <a:lnTo>
                        <a:pt x="33834" y="5566"/>
                      </a:lnTo>
                      <a:lnTo>
                        <a:pt x="34043" y="5441"/>
                      </a:lnTo>
                      <a:lnTo>
                        <a:pt x="34106" y="5524"/>
                      </a:lnTo>
                      <a:lnTo>
                        <a:pt x="34064" y="5650"/>
                      </a:lnTo>
                      <a:lnTo>
                        <a:pt x="33855" y="5817"/>
                      </a:lnTo>
                      <a:lnTo>
                        <a:pt x="33938" y="5880"/>
                      </a:lnTo>
                      <a:lnTo>
                        <a:pt x="33855" y="6027"/>
                      </a:lnTo>
                      <a:lnTo>
                        <a:pt x="33729" y="6068"/>
                      </a:lnTo>
                      <a:lnTo>
                        <a:pt x="33604" y="5985"/>
                      </a:lnTo>
                      <a:lnTo>
                        <a:pt x="33604" y="6048"/>
                      </a:lnTo>
                      <a:lnTo>
                        <a:pt x="33645" y="6173"/>
                      </a:lnTo>
                      <a:lnTo>
                        <a:pt x="33583" y="6299"/>
                      </a:lnTo>
                      <a:lnTo>
                        <a:pt x="33394" y="6445"/>
                      </a:lnTo>
                      <a:lnTo>
                        <a:pt x="33436" y="6550"/>
                      </a:lnTo>
                      <a:lnTo>
                        <a:pt x="33394" y="6592"/>
                      </a:lnTo>
                      <a:lnTo>
                        <a:pt x="33311" y="6592"/>
                      </a:lnTo>
                      <a:lnTo>
                        <a:pt x="33164" y="6759"/>
                      </a:lnTo>
                      <a:lnTo>
                        <a:pt x="32955" y="6780"/>
                      </a:lnTo>
                      <a:lnTo>
                        <a:pt x="32746" y="6801"/>
                      </a:lnTo>
                      <a:lnTo>
                        <a:pt x="32683" y="6926"/>
                      </a:lnTo>
                      <a:lnTo>
                        <a:pt x="32746" y="7094"/>
                      </a:lnTo>
                      <a:lnTo>
                        <a:pt x="32913" y="7303"/>
                      </a:lnTo>
                      <a:lnTo>
                        <a:pt x="32997" y="7324"/>
                      </a:lnTo>
                      <a:lnTo>
                        <a:pt x="32913" y="7345"/>
                      </a:lnTo>
                      <a:lnTo>
                        <a:pt x="32767" y="7345"/>
                      </a:lnTo>
                      <a:lnTo>
                        <a:pt x="32746" y="7429"/>
                      </a:lnTo>
                      <a:lnTo>
                        <a:pt x="32767" y="7491"/>
                      </a:lnTo>
                      <a:lnTo>
                        <a:pt x="32704" y="7596"/>
                      </a:lnTo>
                      <a:lnTo>
                        <a:pt x="32599" y="7701"/>
                      </a:lnTo>
                      <a:lnTo>
                        <a:pt x="32495" y="7701"/>
                      </a:lnTo>
                      <a:lnTo>
                        <a:pt x="32474" y="7763"/>
                      </a:lnTo>
                      <a:lnTo>
                        <a:pt x="32495" y="7659"/>
                      </a:lnTo>
                      <a:lnTo>
                        <a:pt x="32599" y="7596"/>
                      </a:lnTo>
                      <a:lnTo>
                        <a:pt x="32683" y="7282"/>
                      </a:lnTo>
                      <a:lnTo>
                        <a:pt x="32599" y="7219"/>
                      </a:lnTo>
                      <a:lnTo>
                        <a:pt x="32599" y="7115"/>
                      </a:lnTo>
                      <a:lnTo>
                        <a:pt x="32662" y="7073"/>
                      </a:lnTo>
                      <a:lnTo>
                        <a:pt x="32662" y="6926"/>
                      </a:lnTo>
                      <a:lnTo>
                        <a:pt x="32599" y="6780"/>
                      </a:lnTo>
                      <a:lnTo>
                        <a:pt x="32662" y="6612"/>
                      </a:lnTo>
                      <a:lnTo>
                        <a:pt x="32767" y="6550"/>
                      </a:lnTo>
                      <a:lnTo>
                        <a:pt x="32808" y="6445"/>
                      </a:lnTo>
                      <a:lnTo>
                        <a:pt x="32767" y="6194"/>
                      </a:lnTo>
                      <a:lnTo>
                        <a:pt x="32746" y="6152"/>
                      </a:lnTo>
                      <a:lnTo>
                        <a:pt x="32788" y="6068"/>
                      </a:lnTo>
                      <a:lnTo>
                        <a:pt x="32871" y="6068"/>
                      </a:lnTo>
                      <a:lnTo>
                        <a:pt x="32913" y="6089"/>
                      </a:lnTo>
                      <a:lnTo>
                        <a:pt x="33080" y="6048"/>
                      </a:lnTo>
                      <a:lnTo>
                        <a:pt x="33185" y="5776"/>
                      </a:lnTo>
                      <a:lnTo>
                        <a:pt x="33164" y="5671"/>
                      </a:lnTo>
                      <a:lnTo>
                        <a:pt x="33101" y="5545"/>
                      </a:lnTo>
                      <a:lnTo>
                        <a:pt x="33185" y="5252"/>
                      </a:lnTo>
                      <a:lnTo>
                        <a:pt x="33269" y="5127"/>
                      </a:lnTo>
                      <a:lnTo>
                        <a:pt x="33373" y="4939"/>
                      </a:lnTo>
                      <a:lnTo>
                        <a:pt x="33311" y="4792"/>
                      </a:lnTo>
                      <a:lnTo>
                        <a:pt x="33290" y="4792"/>
                      </a:lnTo>
                      <a:lnTo>
                        <a:pt x="33206" y="4876"/>
                      </a:lnTo>
                      <a:lnTo>
                        <a:pt x="33122" y="4876"/>
                      </a:lnTo>
                      <a:lnTo>
                        <a:pt x="32997" y="4813"/>
                      </a:lnTo>
                      <a:lnTo>
                        <a:pt x="33122" y="4813"/>
                      </a:lnTo>
                      <a:lnTo>
                        <a:pt x="33269" y="4708"/>
                      </a:lnTo>
                      <a:lnTo>
                        <a:pt x="33373" y="4667"/>
                      </a:lnTo>
                      <a:lnTo>
                        <a:pt x="33415" y="4562"/>
                      </a:lnTo>
                      <a:lnTo>
                        <a:pt x="33394" y="4499"/>
                      </a:lnTo>
                      <a:lnTo>
                        <a:pt x="33436" y="4415"/>
                      </a:lnTo>
                      <a:lnTo>
                        <a:pt x="33520" y="4248"/>
                      </a:lnTo>
                      <a:lnTo>
                        <a:pt x="33499" y="4185"/>
                      </a:lnTo>
                      <a:lnTo>
                        <a:pt x="33541" y="4081"/>
                      </a:lnTo>
                      <a:lnTo>
                        <a:pt x="33708" y="3997"/>
                      </a:lnTo>
                      <a:lnTo>
                        <a:pt x="33708" y="3892"/>
                      </a:lnTo>
                      <a:lnTo>
                        <a:pt x="33624" y="3830"/>
                      </a:lnTo>
                      <a:lnTo>
                        <a:pt x="33624" y="3767"/>
                      </a:lnTo>
                      <a:lnTo>
                        <a:pt x="33708" y="3641"/>
                      </a:lnTo>
                      <a:lnTo>
                        <a:pt x="33687" y="3537"/>
                      </a:lnTo>
                      <a:lnTo>
                        <a:pt x="33729" y="3432"/>
                      </a:lnTo>
                      <a:lnTo>
                        <a:pt x="33792" y="3411"/>
                      </a:lnTo>
                      <a:lnTo>
                        <a:pt x="33855" y="3223"/>
                      </a:lnTo>
                      <a:lnTo>
                        <a:pt x="33855" y="3014"/>
                      </a:lnTo>
                      <a:lnTo>
                        <a:pt x="33813" y="2804"/>
                      </a:lnTo>
                      <a:lnTo>
                        <a:pt x="33708" y="2616"/>
                      </a:lnTo>
                      <a:lnTo>
                        <a:pt x="33729" y="2574"/>
                      </a:lnTo>
                      <a:lnTo>
                        <a:pt x="33708" y="2491"/>
                      </a:lnTo>
                      <a:lnTo>
                        <a:pt x="33645" y="2470"/>
                      </a:lnTo>
                      <a:lnTo>
                        <a:pt x="33604" y="2491"/>
                      </a:lnTo>
                      <a:lnTo>
                        <a:pt x="33520" y="2428"/>
                      </a:lnTo>
                      <a:lnTo>
                        <a:pt x="33478" y="2365"/>
                      </a:lnTo>
                      <a:lnTo>
                        <a:pt x="33436" y="2365"/>
                      </a:lnTo>
                      <a:lnTo>
                        <a:pt x="33394" y="2491"/>
                      </a:lnTo>
                      <a:lnTo>
                        <a:pt x="33332" y="2532"/>
                      </a:lnTo>
                      <a:lnTo>
                        <a:pt x="33290" y="2491"/>
                      </a:lnTo>
                      <a:lnTo>
                        <a:pt x="33206" y="2365"/>
                      </a:lnTo>
                      <a:lnTo>
                        <a:pt x="33227" y="2323"/>
                      </a:lnTo>
                      <a:lnTo>
                        <a:pt x="33185" y="2302"/>
                      </a:lnTo>
                      <a:lnTo>
                        <a:pt x="33018" y="2281"/>
                      </a:lnTo>
                      <a:lnTo>
                        <a:pt x="32955" y="2177"/>
                      </a:lnTo>
                      <a:lnTo>
                        <a:pt x="32976" y="2156"/>
                      </a:lnTo>
                      <a:lnTo>
                        <a:pt x="33122" y="2156"/>
                      </a:lnTo>
                      <a:lnTo>
                        <a:pt x="33332" y="2219"/>
                      </a:lnTo>
                      <a:lnTo>
                        <a:pt x="33415" y="2302"/>
                      </a:lnTo>
                      <a:lnTo>
                        <a:pt x="33478" y="2260"/>
                      </a:lnTo>
                      <a:lnTo>
                        <a:pt x="33520" y="2260"/>
                      </a:lnTo>
                      <a:lnTo>
                        <a:pt x="33583" y="2323"/>
                      </a:lnTo>
                      <a:lnTo>
                        <a:pt x="33604" y="2386"/>
                      </a:lnTo>
                      <a:lnTo>
                        <a:pt x="33645" y="2386"/>
                      </a:lnTo>
                      <a:lnTo>
                        <a:pt x="33645" y="2302"/>
                      </a:lnTo>
                      <a:lnTo>
                        <a:pt x="33541" y="2177"/>
                      </a:lnTo>
                      <a:lnTo>
                        <a:pt x="33541" y="2072"/>
                      </a:lnTo>
                      <a:lnTo>
                        <a:pt x="33478" y="1967"/>
                      </a:lnTo>
                      <a:lnTo>
                        <a:pt x="33394" y="1905"/>
                      </a:lnTo>
                      <a:lnTo>
                        <a:pt x="33332" y="1905"/>
                      </a:lnTo>
                      <a:lnTo>
                        <a:pt x="33290" y="1967"/>
                      </a:lnTo>
                      <a:lnTo>
                        <a:pt x="33206" y="1947"/>
                      </a:lnTo>
                      <a:lnTo>
                        <a:pt x="33185" y="1800"/>
                      </a:lnTo>
                      <a:lnTo>
                        <a:pt x="33018" y="1654"/>
                      </a:lnTo>
                      <a:lnTo>
                        <a:pt x="33018" y="1549"/>
                      </a:lnTo>
                      <a:lnTo>
                        <a:pt x="32955" y="1465"/>
                      </a:lnTo>
                      <a:lnTo>
                        <a:pt x="32892" y="1382"/>
                      </a:lnTo>
                      <a:lnTo>
                        <a:pt x="32808" y="1382"/>
                      </a:lnTo>
                      <a:lnTo>
                        <a:pt x="32704" y="1444"/>
                      </a:lnTo>
                      <a:lnTo>
                        <a:pt x="32704" y="1549"/>
                      </a:lnTo>
                      <a:lnTo>
                        <a:pt x="32808" y="1549"/>
                      </a:lnTo>
                      <a:lnTo>
                        <a:pt x="32892" y="1591"/>
                      </a:lnTo>
                      <a:lnTo>
                        <a:pt x="32871" y="1654"/>
                      </a:lnTo>
                      <a:lnTo>
                        <a:pt x="32788" y="1695"/>
                      </a:lnTo>
                      <a:lnTo>
                        <a:pt x="32788" y="1779"/>
                      </a:lnTo>
                      <a:lnTo>
                        <a:pt x="32746" y="1800"/>
                      </a:lnTo>
                      <a:lnTo>
                        <a:pt x="32536" y="1570"/>
                      </a:lnTo>
                      <a:lnTo>
                        <a:pt x="32536" y="1486"/>
                      </a:lnTo>
                      <a:lnTo>
                        <a:pt x="32474" y="1361"/>
                      </a:lnTo>
                      <a:lnTo>
                        <a:pt x="32369" y="1340"/>
                      </a:lnTo>
                      <a:lnTo>
                        <a:pt x="31930" y="1068"/>
                      </a:lnTo>
                      <a:lnTo>
                        <a:pt x="31825" y="1026"/>
                      </a:lnTo>
                      <a:lnTo>
                        <a:pt x="31804" y="1005"/>
                      </a:lnTo>
                      <a:lnTo>
                        <a:pt x="31532" y="1026"/>
                      </a:lnTo>
                      <a:lnTo>
                        <a:pt x="31511" y="921"/>
                      </a:lnTo>
                      <a:lnTo>
                        <a:pt x="31553" y="858"/>
                      </a:lnTo>
                      <a:lnTo>
                        <a:pt x="31532" y="796"/>
                      </a:lnTo>
                      <a:lnTo>
                        <a:pt x="31407" y="817"/>
                      </a:lnTo>
                      <a:lnTo>
                        <a:pt x="31344" y="754"/>
                      </a:lnTo>
                      <a:lnTo>
                        <a:pt x="31218" y="796"/>
                      </a:lnTo>
                      <a:lnTo>
                        <a:pt x="31135" y="858"/>
                      </a:lnTo>
                      <a:lnTo>
                        <a:pt x="31093" y="838"/>
                      </a:lnTo>
                      <a:lnTo>
                        <a:pt x="30988" y="942"/>
                      </a:lnTo>
                      <a:lnTo>
                        <a:pt x="30925" y="1047"/>
                      </a:lnTo>
                      <a:lnTo>
                        <a:pt x="30779" y="1047"/>
                      </a:lnTo>
                      <a:lnTo>
                        <a:pt x="30695" y="1026"/>
                      </a:lnTo>
                      <a:lnTo>
                        <a:pt x="30570" y="1172"/>
                      </a:lnTo>
                      <a:lnTo>
                        <a:pt x="30381" y="1235"/>
                      </a:lnTo>
                      <a:lnTo>
                        <a:pt x="30298" y="1256"/>
                      </a:lnTo>
                      <a:lnTo>
                        <a:pt x="30256" y="1214"/>
                      </a:lnTo>
                      <a:lnTo>
                        <a:pt x="30172" y="1214"/>
                      </a:lnTo>
                      <a:lnTo>
                        <a:pt x="30130" y="1256"/>
                      </a:lnTo>
                      <a:lnTo>
                        <a:pt x="30130" y="1361"/>
                      </a:lnTo>
                      <a:lnTo>
                        <a:pt x="30193" y="1382"/>
                      </a:lnTo>
                      <a:lnTo>
                        <a:pt x="30256" y="1382"/>
                      </a:lnTo>
                      <a:lnTo>
                        <a:pt x="30298" y="1549"/>
                      </a:lnTo>
                      <a:lnTo>
                        <a:pt x="30339" y="1758"/>
                      </a:lnTo>
                      <a:lnTo>
                        <a:pt x="30256" y="1905"/>
                      </a:lnTo>
                      <a:lnTo>
                        <a:pt x="30067" y="1905"/>
                      </a:lnTo>
                      <a:lnTo>
                        <a:pt x="29942" y="2051"/>
                      </a:lnTo>
                      <a:lnTo>
                        <a:pt x="29733" y="2093"/>
                      </a:lnTo>
                      <a:lnTo>
                        <a:pt x="29649" y="2072"/>
                      </a:lnTo>
                      <a:lnTo>
                        <a:pt x="29754" y="1988"/>
                      </a:lnTo>
                      <a:lnTo>
                        <a:pt x="29837" y="1967"/>
                      </a:lnTo>
                      <a:lnTo>
                        <a:pt x="29858" y="1842"/>
                      </a:lnTo>
                      <a:lnTo>
                        <a:pt x="29733" y="1591"/>
                      </a:lnTo>
                      <a:lnTo>
                        <a:pt x="29816" y="1444"/>
                      </a:lnTo>
                      <a:lnTo>
                        <a:pt x="29816" y="1340"/>
                      </a:lnTo>
                      <a:lnTo>
                        <a:pt x="29858" y="1256"/>
                      </a:lnTo>
                      <a:lnTo>
                        <a:pt x="29775" y="1068"/>
                      </a:lnTo>
                      <a:lnTo>
                        <a:pt x="29775" y="963"/>
                      </a:lnTo>
                      <a:lnTo>
                        <a:pt x="29628" y="817"/>
                      </a:lnTo>
                      <a:lnTo>
                        <a:pt x="29523" y="858"/>
                      </a:lnTo>
                      <a:lnTo>
                        <a:pt x="29440" y="817"/>
                      </a:lnTo>
                      <a:lnTo>
                        <a:pt x="29398" y="817"/>
                      </a:lnTo>
                      <a:lnTo>
                        <a:pt x="29356" y="942"/>
                      </a:lnTo>
                      <a:lnTo>
                        <a:pt x="29210" y="963"/>
                      </a:lnTo>
                      <a:lnTo>
                        <a:pt x="29147" y="921"/>
                      </a:lnTo>
                      <a:lnTo>
                        <a:pt x="29042" y="963"/>
                      </a:lnTo>
                      <a:lnTo>
                        <a:pt x="28938" y="1130"/>
                      </a:lnTo>
                      <a:lnTo>
                        <a:pt x="28707" y="1130"/>
                      </a:lnTo>
                      <a:lnTo>
                        <a:pt x="28707" y="1047"/>
                      </a:lnTo>
                      <a:lnTo>
                        <a:pt x="28791" y="921"/>
                      </a:lnTo>
                      <a:lnTo>
                        <a:pt x="28791" y="838"/>
                      </a:lnTo>
                      <a:lnTo>
                        <a:pt x="28707" y="817"/>
                      </a:lnTo>
                      <a:lnTo>
                        <a:pt x="28519" y="1110"/>
                      </a:lnTo>
                      <a:lnTo>
                        <a:pt x="28268" y="1214"/>
                      </a:lnTo>
                      <a:lnTo>
                        <a:pt x="28163" y="1172"/>
                      </a:lnTo>
                      <a:lnTo>
                        <a:pt x="28268" y="1026"/>
                      </a:lnTo>
                      <a:lnTo>
                        <a:pt x="28394" y="1005"/>
                      </a:lnTo>
                      <a:lnTo>
                        <a:pt x="28519" y="817"/>
                      </a:lnTo>
                      <a:lnTo>
                        <a:pt x="28498" y="691"/>
                      </a:lnTo>
                      <a:lnTo>
                        <a:pt x="28561" y="586"/>
                      </a:lnTo>
                      <a:lnTo>
                        <a:pt x="28561" y="524"/>
                      </a:lnTo>
                      <a:lnTo>
                        <a:pt x="28645" y="440"/>
                      </a:lnTo>
                      <a:lnTo>
                        <a:pt x="28645" y="398"/>
                      </a:lnTo>
                      <a:lnTo>
                        <a:pt x="28477" y="335"/>
                      </a:lnTo>
                      <a:lnTo>
                        <a:pt x="28414" y="294"/>
                      </a:lnTo>
                      <a:lnTo>
                        <a:pt x="28414" y="126"/>
                      </a:lnTo>
                      <a:lnTo>
                        <a:pt x="28373" y="105"/>
                      </a:lnTo>
                      <a:lnTo>
                        <a:pt x="28205" y="231"/>
                      </a:lnTo>
                      <a:lnTo>
                        <a:pt x="28059" y="210"/>
                      </a:lnTo>
                      <a:lnTo>
                        <a:pt x="27996" y="63"/>
                      </a:lnTo>
                      <a:lnTo>
                        <a:pt x="27891" y="63"/>
                      </a:lnTo>
                      <a:lnTo>
                        <a:pt x="27787" y="168"/>
                      </a:lnTo>
                      <a:lnTo>
                        <a:pt x="2766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494" name="Google Shape;494;p34"/>
                <p:cNvSpPr/>
                <p:nvPr/>
              </p:nvSpPr>
              <p:spPr>
                <a:xfrm>
                  <a:off x="5538025" y="2213300"/>
                  <a:ext cx="94175" cy="208750"/>
                </a:xfrm>
                <a:custGeom>
                  <a:avLst/>
                  <a:gdLst/>
                  <a:ahLst/>
                  <a:cxnLst/>
                  <a:rect l="l" t="t" r="r" b="b"/>
                  <a:pathLst>
                    <a:path w="3767" h="8350" extrusionOk="0">
                      <a:moveTo>
                        <a:pt x="251" y="1"/>
                      </a:moveTo>
                      <a:lnTo>
                        <a:pt x="209" y="63"/>
                      </a:lnTo>
                      <a:lnTo>
                        <a:pt x="251" y="105"/>
                      </a:lnTo>
                      <a:lnTo>
                        <a:pt x="251" y="189"/>
                      </a:lnTo>
                      <a:lnTo>
                        <a:pt x="188" y="210"/>
                      </a:lnTo>
                      <a:lnTo>
                        <a:pt x="105" y="168"/>
                      </a:lnTo>
                      <a:lnTo>
                        <a:pt x="0" y="168"/>
                      </a:lnTo>
                      <a:lnTo>
                        <a:pt x="168" y="314"/>
                      </a:lnTo>
                      <a:lnTo>
                        <a:pt x="356" y="461"/>
                      </a:lnTo>
                      <a:lnTo>
                        <a:pt x="419" y="524"/>
                      </a:lnTo>
                      <a:lnTo>
                        <a:pt x="398" y="670"/>
                      </a:lnTo>
                      <a:lnTo>
                        <a:pt x="460" y="607"/>
                      </a:lnTo>
                      <a:lnTo>
                        <a:pt x="502" y="607"/>
                      </a:lnTo>
                      <a:lnTo>
                        <a:pt x="565" y="691"/>
                      </a:lnTo>
                      <a:lnTo>
                        <a:pt x="502" y="733"/>
                      </a:lnTo>
                      <a:lnTo>
                        <a:pt x="419" y="775"/>
                      </a:lnTo>
                      <a:lnTo>
                        <a:pt x="460" y="838"/>
                      </a:lnTo>
                      <a:lnTo>
                        <a:pt x="523" y="838"/>
                      </a:lnTo>
                      <a:lnTo>
                        <a:pt x="565" y="984"/>
                      </a:lnTo>
                      <a:lnTo>
                        <a:pt x="481" y="1026"/>
                      </a:lnTo>
                      <a:lnTo>
                        <a:pt x="377" y="1005"/>
                      </a:lnTo>
                      <a:lnTo>
                        <a:pt x="314" y="900"/>
                      </a:lnTo>
                      <a:lnTo>
                        <a:pt x="251" y="984"/>
                      </a:lnTo>
                      <a:lnTo>
                        <a:pt x="168" y="1130"/>
                      </a:lnTo>
                      <a:lnTo>
                        <a:pt x="272" y="1235"/>
                      </a:lnTo>
                      <a:lnTo>
                        <a:pt x="314" y="1382"/>
                      </a:lnTo>
                      <a:lnTo>
                        <a:pt x="419" y="1528"/>
                      </a:lnTo>
                      <a:lnTo>
                        <a:pt x="523" y="1716"/>
                      </a:lnTo>
                      <a:lnTo>
                        <a:pt x="523" y="1946"/>
                      </a:lnTo>
                      <a:lnTo>
                        <a:pt x="586" y="1988"/>
                      </a:lnTo>
                      <a:lnTo>
                        <a:pt x="607" y="2177"/>
                      </a:lnTo>
                      <a:lnTo>
                        <a:pt x="691" y="2470"/>
                      </a:lnTo>
                      <a:lnTo>
                        <a:pt x="774" y="2658"/>
                      </a:lnTo>
                      <a:lnTo>
                        <a:pt x="900" y="2700"/>
                      </a:lnTo>
                      <a:lnTo>
                        <a:pt x="900" y="2762"/>
                      </a:lnTo>
                      <a:lnTo>
                        <a:pt x="837" y="2804"/>
                      </a:lnTo>
                      <a:lnTo>
                        <a:pt x="1130" y="3097"/>
                      </a:lnTo>
                      <a:lnTo>
                        <a:pt x="1235" y="3118"/>
                      </a:lnTo>
                      <a:lnTo>
                        <a:pt x="1360" y="3307"/>
                      </a:lnTo>
                      <a:lnTo>
                        <a:pt x="1402" y="3516"/>
                      </a:lnTo>
                      <a:lnTo>
                        <a:pt x="1402" y="3641"/>
                      </a:lnTo>
                      <a:lnTo>
                        <a:pt x="1465" y="3809"/>
                      </a:lnTo>
                      <a:lnTo>
                        <a:pt x="1465" y="3934"/>
                      </a:lnTo>
                      <a:lnTo>
                        <a:pt x="1569" y="3976"/>
                      </a:lnTo>
                      <a:lnTo>
                        <a:pt x="1674" y="4123"/>
                      </a:lnTo>
                      <a:lnTo>
                        <a:pt x="1653" y="4143"/>
                      </a:lnTo>
                      <a:lnTo>
                        <a:pt x="1653" y="4227"/>
                      </a:lnTo>
                      <a:lnTo>
                        <a:pt x="1779" y="4436"/>
                      </a:lnTo>
                      <a:lnTo>
                        <a:pt x="1821" y="4562"/>
                      </a:lnTo>
                      <a:lnTo>
                        <a:pt x="1883" y="4708"/>
                      </a:lnTo>
                      <a:lnTo>
                        <a:pt x="1883" y="4918"/>
                      </a:lnTo>
                      <a:lnTo>
                        <a:pt x="1946" y="5001"/>
                      </a:lnTo>
                      <a:lnTo>
                        <a:pt x="1925" y="5106"/>
                      </a:lnTo>
                      <a:lnTo>
                        <a:pt x="1946" y="5315"/>
                      </a:lnTo>
                      <a:lnTo>
                        <a:pt x="2051" y="5524"/>
                      </a:lnTo>
                      <a:lnTo>
                        <a:pt x="2030" y="5608"/>
                      </a:lnTo>
                      <a:lnTo>
                        <a:pt x="2030" y="5755"/>
                      </a:lnTo>
                      <a:lnTo>
                        <a:pt x="2155" y="5859"/>
                      </a:lnTo>
                      <a:lnTo>
                        <a:pt x="2365" y="6131"/>
                      </a:lnTo>
                      <a:lnTo>
                        <a:pt x="2365" y="6257"/>
                      </a:lnTo>
                      <a:lnTo>
                        <a:pt x="2448" y="6424"/>
                      </a:lnTo>
                      <a:lnTo>
                        <a:pt x="2406" y="6654"/>
                      </a:lnTo>
                      <a:lnTo>
                        <a:pt x="2448" y="6843"/>
                      </a:lnTo>
                      <a:lnTo>
                        <a:pt x="2553" y="7010"/>
                      </a:lnTo>
                      <a:lnTo>
                        <a:pt x="2574" y="7156"/>
                      </a:lnTo>
                      <a:lnTo>
                        <a:pt x="2720" y="7324"/>
                      </a:lnTo>
                      <a:lnTo>
                        <a:pt x="2762" y="7408"/>
                      </a:lnTo>
                      <a:lnTo>
                        <a:pt x="2699" y="7596"/>
                      </a:lnTo>
                      <a:lnTo>
                        <a:pt x="2699" y="7847"/>
                      </a:lnTo>
                      <a:lnTo>
                        <a:pt x="2762" y="7993"/>
                      </a:lnTo>
                      <a:lnTo>
                        <a:pt x="2867" y="8098"/>
                      </a:lnTo>
                      <a:lnTo>
                        <a:pt x="2929" y="8244"/>
                      </a:lnTo>
                      <a:lnTo>
                        <a:pt x="3097" y="8349"/>
                      </a:lnTo>
                      <a:lnTo>
                        <a:pt x="3097" y="8349"/>
                      </a:lnTo>
                      <a:lnTo>
                        <a:pt x="3076" y="8224"/>
                      </a:lnTo>
                      <a:lnTo>
                        <a:pt x="3097" y="8098"/>
                      </a:lnTo>
                      <a:lnTo>
                        <a:pt x="3034" y="7993"/>
                      </a:lnTo>
                      <a:lnTo>
                        <a:pt x="3013" y="7847"/>
                      </a:lnTo>
                      <a:lnTo>
                        <a:pt x="3034" y="7680"/>
                      </a:lnTo>
                      <a:lnTo>
                        <a:pt x="3139" y="7575"/>
                      </a:lnTo>
                      <a:lnTo>
                        <a:pt x="3201" y="7596"/>
                      </a:lnTo>
                      <a:lnTo>
                        <a:pt x="3201" y="7680"/>
                      </a:lnTo>
                      <a:lnTo>
                        <a:pt x="3243" y="7721"/>
                      </a:lnTo>
                      <a:lnTo>
                        <a:pt x="3494" y="7700"/>
                      </a:lnTo>
                      <a:lnTo>
                        <a:pt x="3515" y="7638"/>
                      </a:lnTo>
                      <a:lnTo>
                        <a:pt x="3557" y="7638"/>
                      </a:lnTo>
                      <a:lnTo>
                        <a:pt x="3599" y="7700"/>
                      </a:lnTo>
                      <a:lnTo>
                        <a:pt x="3557" y="7721"/>
                      </a:lnTo>
                      <a:lnTo>
                        <a:pt x="3557" y="7826"/>
                      </a:lnTo>
                      <a:lnTo>
                        <a:pt x="3704" y="7952"/>
                      </a:lnTo>
                      <a:lnTo>
                        <a:pt x="3725" y="8056"/>
                      </a:lnTo>
                      <a:lnTo>
                        <a:pt x="3766" y="8119"/>
                      </a:lnTo>
                      <a:lnTo>
                        <a:pt x="3766" y="8035"/>
                      </a:lnTo>
                      <a:lnTo>
                        <a:pt x="3745" y="7993"/>
                      </a:lnTo>
                      <a:lnTo>
                        <a:pt x="3766" y="7847"/>
                      </a:lnTo>
                      <a:lnTo>
                        <a:pt x="3766" y="7721"/>
                      </a:lnTo>
                      <a:lnTo>
                        <a:pt x="3662" y="7638"/>
                      </a:lnTo>
                      <a:lnTo>
                        <a:pt x="3641" y="7491"/>
                      </a:lnTo>
                      <a:lnTo>
                        <a:pt x="3599" y="7387"/>
                      </a:lnTo>
                      <a:lnTo>
                        <a:pt x="3515" y="7428"/>
                      </a:lnTo>
                      <a:lnTo>
                        <a:pt x="3432" y="7428"/>
                      </a:lnTo>
                      <a:lnTo>
                        <a:pt x="3285" y="7324"/>
                      </a:lnTo>
                      <a:lnTo>
                        <a:pt x="3243" y="7156"/>
                      </a:lnTo>
                      <a:lnTo>
                        <a:pt x="3181" y="7010"/>
                      </a:lnTo>
                      <a:lnTo>
                        <a:pt x="3034" y="6905"/>
                      </a:lnTo>
                      <a:lnTo>
                        <a:pt x="2929" y="6884"/>
                      </a:lnTo>
                      <a:lnTo>
                        <a:pt x="2867" y="6780"/>
                      </a:lnTo>
                      <a:lnTo>
                        <a:pt x="2804" y="6571"/>
                      </a:lnTo>
                      <a:lnTo>
                        <a:pt x="2720" y="6424"/>
                      </a:lnTo>
                      <a:lnTo>
                        <a:pt x="2678" y="6278"/>
                      </a:lnTo>
                      <a:lnTo>
                        <a:pt x="2678" y="6089"/>
                      </a:lnTo>
                      <a:lnTo>
                        <a:pt x="2657" y="5859"/>
                      </a:lnTo>
                      <a:lnTo>
                        <a:pt x="2595" y="5755"/>
                      </a:lnTo>
                      <a:lnTo>
                        <a:pt x="2616" y="5545"/>
                      </a:lnTo>
                      <a:lnTo>
                        <a:pt x="2595" y="5441"/>
                      </a:lnTo>
                      <a:lnTo>
                        <a:pt x="2511" y="5294"/>
                      </a:lnTo>
                      <a:lnTo>
                        <a:pt x="2574" y="5211"/>
                      </a:lnTo>
                      <a:lnTo>
                        <a:pt x="2595" y="5127"/>
                      </a:lnTo>
                      <a:lnTo>
                        <a:pt x="2595" y="5085"/>
                      </a:lnTo>
                      <a:lnTo>
                        <a:pt x="2657" y="5043"/>
                      </a:lnTo>
                      <a:lnTo>
                        <a:pt x="2720" y="5085"/>
                      </a:lnTo>
                      <a:lnTo>
                        <a:pt x="2867" y="5043"/>
                      </a:lnTo>
                      <a:lnTo>
                        <a:pt x="2992" y="5043"/>
                      </a:lnTo>
                      <a:lnTo>
                        <a:pt x="3118" y="5127"/>
                      </a:lnTo>
                      <a:lnTo>
                        <a:pt x="3201" y="5315"/>
                      </a:lnTo>
                      <a:lnTo>
                        <a:pt x="3306" y="5336"/>
                      </a:lnTo>
                      <a:lnTo>
                        <a:pt x="3411" y="5420"/>
                      </a:lnTo>
                      <a:lnTo>
                        <a:pt x="3515" y="5566"/>
                      </a:lnTo>
                      <a:lnTo>
                        <a:pt x="3599" y="5608"/>
                      </a:lnTo>
                      <a:lnTo>
                        <a:pt x="3536" y="5483"/>
                      </a:lnTo>
                      <a:lnTo>
                        <a:pt x="3411" y="5315"/>
                      </a:lnTo>
                      <a:lnTo>
                        <a:pt x="3243" y="5211"/>
                      </a:lnTo>
                      <a:lnTo>
                        <a:pt x="3139" y="5022"/>
                      </a:lnTo>
                      <a:lnTo>
                        <a:pt x="3034" y="4897"/>
                      </a:lnTo>
                      <a:lnTo>
                        <a:pt x="3034" y="4813"/>
                      </a:lnTo>
                      <a:lnTo>
                        <a:pt x="2992" y="4771"/>
                      </a:lnTo>
                      <a:lnTo>
                        <a:pt x="2888" y="4562"/>
                      </a:lnTo>
                      <a:lnTo>
                        <a:pt x="2825" y="4436"/>
                      </a:lnTo>
                      <a:lnTo>
                        <a:pt x="2762" y="4395"/>
                      </a:lnTo>
                      <a:lnTo>
                        <a:pt x="2720" y="4269"/>
                      </a:lnTo>
                      <a:lnTo>
                        <a:pt x="2574" y="4060"/>
                      </a:lnTo>
                      <a:lnTo>
                        <a:pt x="2406" y="3809"/>
                      </a:lnTo>
                      <a:lnTo>
                        <a:pt x="2365" y="3641"/>
                      </a:lnTo>
                      <a:lnTo>
                        <a:pt x="2155" y="3390"/>
                      </a:lnTo>
                      <a:lnTo>
                        <a:pt x="2072" y="3181"/>
                      </a:lnTo>
                      <a:lnTo>
                        <a:pt x="1967" y="3118"/>
                      </a:lnTo>
                      <a:lnTo>
                        <a:pt x="1967" y="3014"/>
                      </a:lnTo>
                      <a:lnTo>
                        <a:pt x="1925" y="2888"/>
                      </a:lnTo>
                      <a:lnTo>
                        <a:pt x="1841" y="2867"/>
                      </a:lnTo>
                      <a:lnTo>
                        <a:pt x="1841" y="2909"/>
                      </a:lnTo>
                      <a:lnTo>
                        <a:pt x="1758" y="2909"/>
                      </a:lnTo>
                      <a:lnTo>
                        <a:pt x="1737" y="2867"/>
                      </a:lnTo>
                      <a:lnTo>
                        <a:pt x="1758" y="2762"/>
                      </a:lnTo>
                      <a:lnTo>
                        <a:pt x="1737" y="2679"/>
                      </a:lnTo>
                      <a:lnTo>
                        <a:pt x="1632" y="2616"/>
                      </a:lnTo>
                      <a:lnTo>
                        <a:pt x="1528" y="2490"/>
                      </a:lnTo>
                      <a:lnTo>
                        <a:pt x="1465" y="2344"/>
                      </a:lnTo>
                      <a:lnTo>
                        <a:pt x="1402" y="2260"/>
                      </a:lnTo>
                      <a:lnTo>
                        <a:pt x="1402" y="2135"/>
                      </a:lnTo>
                      <a:lnTo>
                        <a:pt x="1423" y="2030"/>
                      </a:lnTo>
                      <a:lnTo>
                        <a:pt x="1444" y="2051"/>
                      </a:lnTo>
                      <a:lnTo>
                        <a:pt x="1423" y="1884"/>
                      </a:lnTo>
                      <a:lnTo>
                        <a:pt x="1402" y="1716"/>
                      </a:lnTo>
                      <a:lnTo>
                        <a:pt x="1360" y="1570"/>
                      </a:lnTo>
                      <a:lnTo>
                        <a:pt x="1235" y="1528"/>
                      </a:lnTo>
                      <a:lnTo>
                        <a:pt x="1109" y="1382"/>
                      </a:lnTo>
                      <a:lnTo>
                        <a:pt x="1109" y="1319"/>
                      </a:lnTo>
                      <a:lnTo>
                        <a:pt x="1046" y="1256"/>
                      </a:lnTo>
                      <a:lnTo>
                        <a:pt x="1046" y="1193"/>
                      </a:lnTo>
                      <a:lnTo>
                        <a:pt x="1109" y="1193"/>
                      </a:lnTo>
                      <a:lnTo>
                        <a:pt x="1214" y="1298"/>
                      </a:lnTo>
                      <a:lnTo>
                        <a:pt x="1318" y="1444"/>
                      </a:lnTo>
                      <a:lnTo>
                        <a:pt x="1318" y="1444"/>
                      </a:lnTo>
                      <a:lnTo>
                        <a:pt x="1256" y="1298"/>
                      </a:lnTo>
                      <a:lnTo>
                        <a:pt x="1130" y="1110"/>
                      </a:lnTo>
                      <a:lnTo>
                        <a:pt x="1005" y="942"/>
                      </a:lnTo>
                      <a:lnTo>
                        <a:pt x="942" y="942"/>
                      </a:lnTo>
                      <a:lnTo>
                        <a:pt x="921" y="858"/>
                      </a:lnTo>
                      <a:lnTo>
                        <a:pt x="691" y="670"/>
                      </a:lnTo>
                      <a:lnTo>
                        <a:pt x="607" y="566"/>
                      </a:lnTo>
                      <a:lnTo>
                        <a:pt x="607" y="335"/>
                      </a:lnTo>
                      <a:lnTo>
                        <a:pt x="523" y="273"/>
                      </a:lnTo>
                      <a:lnTo>
                        <a:pt x="377" y="210"/>
                      </a:lnTo>
                      <a:lnTo>
                        <a:pt x="293" y="63"/>
                      </a:lnTo>
                      <a:lnTo>
                        <a:pt x="25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95" name="Google Shape;495;p34"/>
            <p:cNvGrpSpPr/>
            <p:nvPr/>
          </p:nvGrpSpPr>
          <p:grpSpPr>
            <a:xfrm>
              <a:off x="3875768" y="2846704"/>
              <a:ext cx="44796" cy="47366"/>
              <a:chOff x="3960625" y="2587825"/>
              <a:chExt cx="94050" cy="104125"/>
            </a:xfrm>
          </p:grpSpPr>
          <p:sp>
            <p:nvSpPr>
              <p:cNvPr id="496" name="Google Shape;496;p34"/>
              <p:cNvSpPr/>
              <p:nvPr/>
            </p:nvSpPr>
            <p:spPr>
              <a:xfrm>
                <a:off x="3960625" y="2587825"/>
                <a:ext cx="94050" cy="51200"/>
              </a:xfrm>
              <a:custGeom>
                <a:avLst/>
                <a:gdLst/>
                <a:ahLst/>
                <a:cxnLst/>
                <a:rect l="l" t="t" r="r" b="b"/>
                <a:pathLst>
                  <a:path w="3762" h="2048" extrusionOk="0">
                    <a:moveTo>
                      <a:pt x="190" y="2048"/>
                    </a:moveTo>
                    <a:lnTo>
                      <a:pt x="0" y="1762"/>
                    </a:lnTo>
                    <a:lnTo>
                      <a:pt x="309" y="1048"/>
                    </a:lnTo>
                    <a:lnTo>
                      <a:pt x="3762" y="0"/>
                    </a:lnTo>
                    <a:lnTo>
                      <a:pt x="3714" y="1072"/>
                    </a:lnTo>
                    <a:lnTo>
                      <a:pt x="2929" y="1143"/>
                    </a:lnTo>
                    <a:lnTo>
                      <a:pt x="2167" y="1000"/>
                    </a:lnTo>
                    <a:close/>
                  </a:path>
                </a:pathLst>
              </a:custGeom>
              <a:solidFill>
                <a:srgbClr val="D9D9D9"/>
              </a:solidFill>
              <a:ln>
                <a:noFill/>
              </a:ln>
            </p:spPr>
          </p:sp>
          <p:sp>
            <p:nvSpPr>
              <p:cNvPr id="497" name="Google Shape;497;p34"/>
              <p:cNvSpPr/>
              <p:nvPr/>
            </p:nvSpPr>
            <p:spPr>
              <a:xfrm>
                <a:off x="3963000" y="2596725"/>
                <a:ext cx="86850" cy="95225"/>
              </a:xfrm>
              <a:custGeom>
                <a:avLst/>
                <a:gdLst/>
                <a:ahLst/>
                <a:cxnLst/>
                <a:rect l="l" t="t" r="r" b="b"/>
                <a:pathLst>
                  <a:path w="3474" h="3809" extrusionOk="0">
                    <a:moveTo>
                      <a:pt x="1549" y="2009"/>
                    </a:moveTo>
                    <a:lnTo>
                      <a:pt x="1632" y="2030"/>
                    </a:lnTo>
                    <a:lnTo>
                      <a:pt x="1695" y="2093"/>
                    </a:lnTo>
                    <a:lnTo>
                      <a:pt x="1674" y="2135"/>
                    </a:lnTo>
                    <a:lnTo>
                      <a:pt x="1674" y="2189"/>
                    </a:lnTo>
                    <a:lnTo>
                      <a:pt x="1674" y="2189"/>
                    </a:lnTo>
                    <a:cubicBezTo>
                      <a:pt x="1645" y="2167"/>
                      <a:pt x="1613" y="2146"/>
                      <a:pt x="1569" y="2135"/>
                    </a:cubicBezTo>
                    <a:cubicBezTo>
                      <a:pt x="1549" y="2114"/>
                      <a:pt x="1528" y="2114"/>
                      <a:pt x="1486" y="2114"/>
                    </a:cubicBezTo>
                    <a:lnTo>
                      <a:pt x="1549" y="2072"/>
                    </a:lnTo>
                    <a:lnTo>
                      <a:pt x="1549" y="2009"/>
                    </a:lnTo>
                    <a:close/>
                    <a:moveTo>
                      <a:pt x="3327" y="1"/>
                    </a:moveTo>
                    <a:lnTo>
                      <a:pt x="3201" y="105"/>
                    </a:lnTo>
                    <a:lnTo>
                      <a:pt x="3201" y="231"/>
                    </a:lnTo>
                    <a:lnTo>
                      <a:pt x="3243" y="335"/>
                    </a:lnTo>
                    <a:lnTo>
                      <a:pt x="3160" y="377"/>
                    </a:lnTo>
                    <a:lnTo>
                      <a:pt x="2929" y="356"/>
                    </a:lnTo>
                    <a:lnTo>
                      <a:pt x="2825" y="419"/>
                    </a:lnTo>
                    <a:lnTo>
                      <a:pt x="2720" y="356"/>
                    </a:lnTo>
                    <a:lnTo>
                      <a:pt x="2616" y="356"/>
                    </a:lnTo>
                    <a:lnTo>
                      <a:pt x="2532" y="419"/>
                    </a:lnTo>
                    <a:lnTo>
                      <a:pt x="2427" y="419"/>
                    </a:lnTo>
                    <a:lnTo>
                      <a:pt x="2406" y="314"/>
                    </a:lnTo>
                    <a:lnTo>
                      <a:pt x="2260" y="314"/>
                    </a:lnTo>
                    <a:lnTo>
                      <a:pt x="2113" y="273"/>
                    </a:lnTo>
                    <a:lnTo>
                      <a:pt x="2009" y="377"/>
                    </a:lnTo>
                    <a:lnTo>
                      <a:pt x="1862" y="419"/>
                    </a:lnTo>
                    <a:lnTo>
                      <a:pt x="1674" y="419"/>
                    </a:lnTo>
                    <a:lnTo>
                      <a:pt x="1632" y="377"/>
                    </a:lnTo>
                    <a:lnTo>
                      <a:pt x="1549" y="440"/>
                    </a:lnTo>
                    <a:lnTo>
                      <a:pt x="1444" y="440"/>
                    </a:lnTo>
                    <a:lnTo>
                      <a:pt x="1318" y="524"/>
                    </a:lnTo>
                    <a:lnTo>
                      <a:pt x="1025" y="524"/>
                    </a:lnTo>
                    <a:lnTo>
                      <a:pt x="900" y="586"/>
                    </a:lnTo>
                    <a:lnTo>
                      <a:pt x="900" y="649"/>
                    </a:lnTo>
                    <a:lnTo>
                      <a:pt x="732" y="691"/>
                    </a:lnTo>
                    <a:lnTo>
                      <a:pt x="502" y="838"/>
                    </a:lnTo>
                    <a:lnTo>
                      <a:pt x="481" y="984"/>
                    </a:lnTo>
                    <a:lnTo>
                      <a:pt x="398" y="1151"/>
                    </a:lnTo>
                    <a:lnTo>
                      <a:pt x="168" y="1214"/>
                    </a:lnTo>
                    <a:lnTo>
                      <a:pt x="168" y="1361"/>
                    </a:lnTo>
                    <a:lnTo>
                      <a:pt x="84" y="1507"/>
                    </a:lnTo>
                    <a:lnTo>
                      <a:pt x="0" y="1570"/>
                    </a:lnTo>
                    <a:lnTo>
                      <a:pt x="0" y="1716"/>
                    </a:lnTo>
                    <a:lnTo>
                      <a:pt x="209" y="1884"/>
                    </a:lnTo>
                    <a:lnTo>
                      <a:pt x="335" y="2072"/>
                    </a:lnTo>
                    <a:lnTo>
                      <a:pt x="398" y="2093"/>
                    </a:lnTo>
                    <a:lnTo>
                      <a:pt x="398" y="2135"/>
                    </a:lnTo>
                    <a:lnTo>
                      <a:pt x="544" y="2365"/>
                    </a:lnTo>
                    <a:lnTo>
                      <a:pt x="586" y="2532"/>
                    </a:lnTo>
                    <a:lnTo>
                      <a:pt x="649" y="2553"/>
                    </a:lnTo>
                    <a:lnTo>
                      <a:pt x="753" y="2449"/>
                    </a:lnTo>
                    <a:lnTo>
                      <a:pt x="837" y="2553"/>
                    </a:lnTo>
                    <a:lnTo>
                      <a:pt x="963" y="2595"/>
                    </a:lnTo>
                    <a:lnTo>
                      <a:pt x="1025" y="2511"/>
                    </a:lnTo>
                    <a:lnTo>
                      <a:pt x="1130" y="2511"/>
                    </a:lnTo>
                    <a:lnTo>
                      <a:pt x="1277" y="2595"/>
                    </a:lnTo>
                    <a:lnTo>
                      <a:pt x="1360" y="2532"/>
                    </a:lnTo>
                    <a:lnTo>
                      <a:pt x="1381" y="2616"/>
                    </a:lnTo>
                    <a:lnTo>
                      <a:pt x="1465" y="2616"/>
                    </a:lnTo>
                    <a:lnTo>
                      <a:pt x="1528" y="2658"/>
                    </a:lnTo>
                    <a:lnTo>
                      <a:pt x="1653" y="2700"/>
                    </a:lnTo>
                    <a:lnTo>
                      <a:pt x="1569" y="2742"/>
                    </a:lnTo>
                    <a:lnTo>
                      <a:pt x="1486" y="2825"/>
                    </a:lnTo>
                    <a:lnTo>
                      <a:pt x="1423" y="2762"/>
                    </a:lnTo>
                    <a:lnTo>
                      <a:pt x="1318" y="2742"/>
                    </a:lnTo>
                    <a:lnTo>
                      <a:pt x="1067" y="2595"/>
                    </a:lnTo>
                    <a:lnTo>
                      <a:pt x="963" y="2616"/>
                    </a:lnTo>
                    <a:lnTo>
                      <a:pt x="858" y="2658"/>
                    </a:lnTo>
                    <a:lnTo>
                      <a:pt x="753" y="2616"/>
                    </a:lnTo>
                    <a:lnTo>
                      <a:pt x="691" y="2721"/>
                    </a:lnTo>
                    <a:lnTo>
                      <a:pt x="628" y="2742"/>
                    </a:lnTo>
                    <a:lnTo>
                      <a:pt x="607" y="2846"/>
                    </a:lnTo>
                    <a:lnTo>
                      <a:pt x="732" y="2972"/>
                    </a:lnTo>
                    <a:lnTo>
                      <a:pt x="858" y="3035"/>
                    </a:lnTo>
                    <a:lnTo>
                      <a:pt x="1004" y="3139"/>
                    </a:lnTo>
                    <a:lnTo>
                      <a:pt x="1004" y="3223"/>
                    </a:lnTo>
                    <a:lnTo>
                      <a:pt x="942" y="3265"/>
                    </a:lnTo>
                    <a:lnTo>
                      <a:pt x="942" y="3369"/>
                    </a:lnTo>
                    <a:lnTo>
                      <a:pt x="1046" y="3495"/>
                    </a:lnTo>
                    <a:lnTo>
                      <a:pt x="1130" y="3579"/>
                    </a:lnTo>
                    <a:lnTo>
                      <a:pt x="1151" y="3495"/>
                    </a:lnTo>
                    <a:lnTo>
                      <a:pt x="1130" y="3453"/>
                    </a:lnTo>
                    <a:lnTo>
                      <a:pt x="1172" y="3348"/>
                    </a:lnTo>
                    <a:lnTo>
                      <a:pt x="1214" y="3474"/>
                    </a:lnTo>
                    <a:lnTo>
                      <a:pt x="1360" y="3537"/>
                    </a:lnTo>
                    <a:lnTo>
                      <a:pt x="1381" y="3599"/>
                    </a:lnTo>
                    <a:lnTo>
                      <a:pt x="1360" y="3704"/>
                    </a:lnTo>
                    <a:lnTo>
                      <a:pt x="1423" y="3788"/>
                    </a:lnTo>
                    <a:lnTo>
                      <a:pt x="1423" y="3746"/>
                    </a:lnTo>
                    <a:lnTo>
                      <a:pt x="1465" y="3599"/>
                    </a:lnTo>
                    <a:lnTo>
                      <a:pt x="1569" y="3599"/>
                    </a:lnTo>
                    <a:lnTo>
                      <a:pt x="1632" y="3704"/>
                    </a:lnTo>
                    <a:lnTo>
                      <a:pt x="1800" y="3809"/>
                    </a:lnTo>
                    <a:lnTo>
                      <a:pt x="1800" y="3809"/>
                    </a:lnTo>
                    <a:lnTo>
                      <a:pt x="1737" y="3704"/>
                    </a:lnTo>
                    <a:lnTo>
                      <a:pt x="1758" y="3641"/>
                    </a:lnTo>
                    <a:lnTo>
                      <a:pt x="1695" y="3537"/>
                    </a:lnTo>
                    <a:lnTo>
                      <a:pt x="1632" y="3348"/>
                    </a:lnTo>
                    <a:lnTo>
                      <a:pt x="1549" y="3244"/>
                    </a:lnTo>
                    <a:lnTo>
                      <a:pt x="1549" y="3181"/>
                    </a:lnTo>
                    <a:lnTo>
                      <a:pt x="1632" y="3181"/>
                    </a:lnTo>
                    <a:lnTo>
                      <a:pt x="1758" y="3265"/>
                    </a:lnTo>
                    <a:lnTo>
                      <a:pt x="1737" y="3327"/>
                    </a:lnTo>
                    <a:lnTo>
                      <a:pt x="1758" y="3369"/>
                    </a:lnTo>
                    <a:lnTo>
                      <a:pt x="1841" y="3286"/>
                    </a:lnTo>
                    <a:lnTo>
                      <a:pt x="1967" y="3348"/>
                    </a:lnTo>
                    <a:lnTo>
                      <a:pt x="1967" y="3286"/>
                    </a:lnTo>
                    <a:lnTo>
                      <a:pt x="1904" y="3244"/>
                    </a:lnTo>
                    <a:lnTo>
                      <a:pt x="1904" y="3181"/>
                    </a:lnTo>
                    <a:lnTo>
                      <a:pt x="1862" y="3181"/>
                    </a:lnTo>
                    <a:lnTo>
                      <a:pt x="1758" y="3139"/>
                    </a:lnTo>
                    <a:lnTo>
                      <a:pt x="1758" y="3076"/>
                    </a:lnTo>
                    <a:lnTo>
                      <a:pt x="1653" y="3014"/>
                    </a:lnTo>
                    <a:lnTo>
                      <a:pt x="1758" y="2951"/>
                    </a:lnTo>
                    <a:lnTo>
                      <a:pt x="1862" y="2951"/>
                    </a:lnTo>
                    <a:lnTo>
                      <a:pt x="1904" y="2909"/>
                    </a:lnTo>
                    <a:lnTo>
                      <a:pt x="2072" y="3014"/>
                    </a:lnTo>
                    <a:lnTo>
                      <a:pt x="2093" y="3055"/>
                    </a:lnTo>
                    <a:lnTo>
                      <a:pt x="2197" y="3076"/>
                    </a:lnTo>
                    <a:lnTo>
                      <a:pt x="2218" y="3035"/>
                    </a:lnTo>
                    <a:lnTo>
                      <a:pt x="2113" y="2909"/>
                    </a:lnTo>
                    <a:lnTo>
                      <a:pt x="2155" y="2762"/>
                    </a:lnTo>
                    <a:lnTo>
                      <a:pt x="2093" y="2700"/>
                    </a:lnTo>
                    <a:lnTo>
                      <a:pt x="1841" y="2532"/>
                    </a:lnTo>
                    <a:lnTo>
                      <a:pt x="1758" y="2511"/>
                    </a:lnTo>
                    <a:lnTo>
                      <a:pt x="1737" y="2490"/>
                    </a:lnTo>
                    <a:cubicBezTo>
                      <a:pt x="1758" y="2490"/>
                      <a:pt x="1779" y="2449"/>
                      <a:pt x="1800" y="2407"/>
                    </a:cubicBezTo>
                    <a:lnTo>
                      <a:pt x="1862" y="2449"/>
                    </a:lnTo>
                    <a:lnTo>
                      <a:pt x="1946" y="2490"/>
                    </a:lnTo>
                    <a:lnTo>
                      <a:pt x="1988" y="2553"/>
                    </a:lnTo>
                    <a:lnTo>
                      <a:pt x="2093" y="2616"/>
                    </a:lnTo>
                    <a:lnTo>
                      <a:pt x="2176" y="2616"/>
                    </a:lnTo>
                    <a:lnTo>
                      <a:pt x="2197" y="2658"/>
                    </a:lnTo>
                    <a:lnTo>
                      <a:pt x="2281" y="2762"/>
                    </a:lnTo>
                    <a:lnTo>
                      <a:pt x="2323" y="2825"/>
                    </a:lnTo>
                    <a:lnTo>
                      <a:pt x="2323" y="2867"/>
                    </a:lnTo>
                    <a:lnTo>
                      <a:pt x="2365" y="2930"/>
                    </a:lnTo>
                    <a:lnTo>
                      <a:pt x="2427" y="2972"/>
                    </a:lnTo>
                    <a:lnTo>
                      <a:pt x="2490" y="2951"/>
                    </a:lnTo>
                    <a:lnTo>
                      <a:pt x="2532" y="2972"/>
                    </a:lnTo>
                    <a:lnTo>
                      <a:pt x="2595" y="2867"/>
                    </a:lnTo>
                    <a:lnTo>
                      <a:pt x="2490" y="2867"/>
                    </a:lnTo>
                    <a:lnTo>
                      <a:pt x="2469" y="2888"/>
                    </a:lnTo>
                    <a:lnTo>
                      <a:pt x="2385" y="2825"/>
                    </a:lnTo>
                    <a:lnTo>
                      <a:pt x="2385" y="2742"/>
                    </a:lnTo>
                    <a:lnTo>
                      <a:pt x="2365" y="2679"/>
                    </a:lnTo>
                    <a:lnTo>
                      <a:pt x="2365" y="2637"/>
                    </a:lnTo>
                    <a:lnTo>
                      <a:pt x="2302" y="2553"/>
                    </a:lnTo>
                    <a:lnTo>
                      <a:pt x="2176" y="2428"/>
                    </a:lnTo>
                    <a:lnTo>
                      <a:pt x="2176" y="2449"/>
                    </a:lnTo>
                    <a:lnTo>
                      <a:pt x="2093" y="2449"/>
                    </a:lnTo>
                    <a:lnTo>
                      <a:pt x="2093" y="2428"/>
                    </a:lnTo>
                    <a:lnTo>
                      <a:pt x="1988" y="2365"/>
                    </a:lnTo>
                    <a:lnTo>
                      <a:pt x="1883" y="2344"/>
                    </a:lnTo>
                    <a:lnTo>
                      <a:pt x="1800" y="2239"/>
                    </a:lnTo>
                    <a:lnTo>
                      <a:pt x="1758" y="2239"/>
                    </a:lnTo>
                    <a:cubicBezTo>
                      <a:pt x="1730" y="2230"/>
                      <a:pt x="1706" y="2212"/>
                      <a:pt x="1680" y="2193"/>
                    </a:cubicBezTo>
                    <a:lnTo>
                      <a:pt x="1680" y="2193"/>
                    </a:lnTo>
                    <a:lnTo>
                      <a:pt x="1737" y="2156"/>
                    </a:lnTo>
                    <a:lnTo>
                      <a:pt x="1758" y="2030"/>
                    </a:lnTo>
                    <a:lnTo>
                      <a:pt x="1674" y="1946"/>
                    </a:lnTo>
                    <a:lnTo>
                      <a:pt x="1486" y="1737"/>
                    </a:lnTo>
                    <a:lnTo>
                      <a:pt x="1423" y="1695"/>
                    </a:lnTo>
                    <a:lnTo>
                      <a:pt x="1381" y="1612"/>
                    </a:lnTo>
                    <a:lnTo>
                      <a:pt x="1256" y="1507"/>
                    </a:lnTo>
                    <a:lnTo>
                      <a:pt x="1318" y="1465"/>
                    </a:lnTo>
                    <a:lnTo>
                      <a:pt x="1277" y="1235"/>
                    </a:lnTo>
                    <a:lnTo>
                      <a:pt x="1360" y="1130"/>
                    </a:lnTo>
                    <a:lnTo>
                      <a:pt x="1486" y="1089"/>
                    </a:lnTo>
                    <a:lnTo>
                      <a:pt x="1528" y="1193"/>
                    </a:lnTo>
                    <a:lnTo>
                      <a:pt x="1465" y="1193"/>
                    </a:lnTo>
                    <a:lnTo>
                      <a:pt x="1465" y="1256"/>
                    </a:lnTo>
                    <a:lnTo>
                      <a:pt x="1653" y="1319"/>
                    </a:lnTo>
                    <a:lnTo>
                      <a:pt x="1674" y="1465"/>
                    </a:lnTo>
                    <a:lnTo>
                      <a:pt x="1779" y="1570"/>
                    </a:lnTo>
                    <a:lnTo>
                      <a:pt x="1904" y="1570"/>
                    </a:lnTo>
                    <a:lnTo>
                      <a:pt x="1841" y="1507"/>
                    </a:lnTo>
                    <a:lnTo>
                      <a:pt x="1779" y="1423"/>
                    </a:lnTo>
                    <a:lnTo>
                      <a:pt x="1800" y="1361"/>
                    </a:lnTo>
                    <a:lnTo>
                      <a:pt x="1946" y="1402"/>
                    </a:lnTo>
                    <a:lnTo>
                      <a:pt x="2009" y="1528"/>
                    </a:lnTo>
                    <a:lnTo>
                      <a:pt x="2093" y="1570"/>
                    </a:lnTo>
                    <a:lnTo>
                      <a:pt x="2155" y="1486"/>
                    </a:lnTo>
                    <a:lnTo>
                      <a:pt x="2072" y="1423"/>
                    </a:lnTo>
                    <a:lnTo>
                      <a:pt x="1988" y="1402"/>
                    </a:lnTo>
                    <a:lnTo>
                      <a:pt x="1988" y="1361"/>
                    </a:lnTo>
                    <a:lnTo>
                      <a:pt x="2197" y="1361"/>
                    </a:lnTo>
                    <a:lnTo>
                      <a:pt x="2281" y="1423"/>
                    </a:lnTo>
                    <a:lnTo>
                      <a:pt x="2302" y="1402"/>
                    </a:lnTo>
                    <a:lnTo>
                      <a:pt x="2176" y="1298"/>
                    </a:lnTo>
                    <a:lnTo>
                      <a:pt x="2051" y="1277"/>
                    </a:lnTo>
                    <a:lnTo>
                      <a:pt x="1946" y="1151"/>
                    </a:lnTo>
                    <a:lnTo>
                      <a:pt x="1988" y="1068"/>
                    </a:lnTo>
                    <a:lnTo>
                      <a:pt x="2093" y="1089"/>
                    </a:lnTo>
                    <a:lnTo>
                      <a:pt x="2176" y="1047"/>
                    </a:lnTo>
                    <a:lnTo>
                      <a:pt x="2218" y="879"/>
                    </a:lnTo>
                    <a:lnTo>
                      <a:pt x="2302" y="858"/>
                    </a:lnTo>
                    <a:lnTo>
                      <a:pt x="2427" y="963"/>
                    </a:lnTo>
                    <a:lnTo>
                      <a:pt x="2532" y="963"/>
                    </a:lnTo>
                    <a:lnTo>
                      <a:pt x="2637" y="858"/>
                    </a:lnTo>
                    <a:lnTo>
                      <a:pt x="2637" y="796"/>
                    </a:lnTo>
                    <a:lnTo>
                      <a:pt x="2699" y="796"/>
                    </a:lnTo>
                    <a:lnTo>
                      <a:pt x="2783" y="879"/>
                    </a:lnTo>
                    <a:lnTo>
                      <a:pt x="3013" y="879"/>
                    </a:lnTo>
                    <a:lnTo>
                      <a:pt x="3201" y="942"/>
                    </a:lnTo>
                    <a:lnTo>
                      <a:pt x="3327" y="900"/>
                    </a:lnTo>
                    <a:lnTo>
                      <a:pt x="3348" y="566"/>
                    </a:lnTo>
                    <a:lnTo>
                      <a:pt x="3327" y="440"/>
                    </a:lnTo>
                    <a:lnTo>
                      <a:pt x="3473" y="335"/>
                    </a:lnTo>
                    <a:lnTo>
                      <a:pt x="3473" y="210"/>
                    </a:lnTo>
                    <a:lnTo>
                      <a:pt x="3369" y="147"/>
                    </a:lnTo>
                    <a:lnTo>
                      <a:pt x="341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8" name="Google Shape;498;p34"/>
            <p:cNvGrpSpPr/>
            <p:nvPr/>
          </p:nvGrpSpPr>
          <p:grpSpPr>
            <a:xfrm>
              <a:off x="3782759" y="2807162"/>
              <a:ext cx="82686" cy="85487"/>
              <a:chOff x="3765350" y="2500900"/>
              <a:chExt cx="173600" cy="187925"/>
            </a:xfrm>
          </p:grpSpPr>
          <p:sp>
            <p:nvSpPr>
              <p:cNvPr id="499" name="Google Shape;499;p34"/>
              <p:cNvSpPr/>
              <p:nvPr/>
            </p:nvSpPr>
            <p:spPr>
              <a:xfrm>
                <a:off x="3765350" y="2500900"/>
                <a:ext cx="108950" cy="64300"/>
              </a:xfrm>
              <a:custGeom>
                <a:avLst/>
                <a:gdLst/>
                <a:ahLst/>
                <a:cxnLst/>
                <a:rect l="l" t="t" r="r" b="b"/>
                <a:pathLst>
                  <a:path w="4358" h="2572" extrusionOk="0">
                    <a:moveTo>
                      <a:pt x="1286" y="596"/>
                    </a:moveTo>
                    <a:lnTo>
                      <a:pt x="0" y="1072"/>
                    </a:lnTo>
                    <a:lnTo>
                      <a:pt x="429" y="2239"/>
                    </a:lnTo>
                    <a:lnTo>
                      <a:pt x="857" y="2572"/>
                    </a:lnTo>
                    <a:lnTo>
                      <a:pt x="2191" y="1215"/>
                    </a:lnTo>
                    <a:lnTo>
                      <a:pt x="4024" y="1072"/>
                    </a:lnTo>
                    <a:lnTo>
                      <a:pt x="4358" y="429"/>
                    </a:lnTo>
                    <a:lnTo>
                      <a:pt x="3120" y="0"/>
                    </a:lnTo>
                    <a:lnTo>
                      <a:pt x="2477" y="358"/>
                    </a:lnTo>
                    <a:close/>
                  </a:path>
                </a:pathLst>
              </a:custGeom>
              <a:solidFill>
                <a:srgbClr val="D9D9D9"/>
              </a:solidFill>
              <a:ln>
                <a:noFill/>
              </a:ln>
            </p:spPr>
          </p:sp>
          <p:sp>
            <p:nvSpPr>
              <p:cNvPr id="500" name="Google Shape;500;p34"/>
              <p:cNvSpPr/>
              <p:nvPr/>
            </p:nvSpPr>
            <p:spPr>
              <a:xfrm>
                <a:off x="3797175" y="2609800"/>
                <a:ext cx="2625" cy="3700"/>
              </a:xfrm>
              <a:custGeom>
                <a:avLst/>
                <a:gdLst/>
                <a:ahLst/>
                <a:cxnLst/>
                <a:rect l="l" t="t" r="r" b="b"/>
                <a:pathLst>
                  <a:path w="105" h="148" extrusionOk="0">
                    <a:moveTo>
                      <a:pt x="42" y="1"/>
                    </a:moveTo>
                    <a:lnTo>
                      <a:pt x="21" y="43"/>
                    </a:lnTo>
                    <a:lnTo>
                      <a:pt x="0" y="84"/>
                    </a:lnTo>
                    <a:lnTo>
                      <a:pt x="0" y="147"/>
                    </a:lnTo>
                    <a:lnTo>
                      <a:pt x="21" y="147"/>
                    </a:lnTo>
                    <a:lnTo>
                      <a:pt x="42" y="105"/>
                    </a:lnTo>
                    <a:lnTo>
                      <a:pt x="105" y="22"/>
                    </a:lnTo>
                    <a:lnTo>
                      <a:pt x="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4"/>
              <p:cNvSpPr/>
              <p:nvPr/>
            </p:nvSpPr>
            <p:spPr>
              <a:xfrm>
                <a:off x="3796125" y="2610325"/>
                <a:ext cx="22525" cy="41875"/>
              </a:xfrm>
              <a:custGeom>
                <a:avLst/>
                <a:gdLst/>
                <a:ahLst/>
                <a:cxnLst/>
                <a:rect l="l" t="t" r="r" b="b"/>
                <a:pathLst>
                  <a:path w="901" h="1675" extrusionOk="0">
                    <a:moveTo>
                      <a:pt x="565" y="1"/>
                    </a:moveTo>
                    <a:lnTo>
                      <a:pt x="461" y="22"/>
                    </a:lnTo>
                    <a:lnTo>
                      <a:pt x="252" y="273"/>
                    </a:lnTo>
                    <a:lnTo>
                      <a:pt x="168" y="273"/>
                    </a:lnTo>
                    <a:lnTo>
                      <a:pt x="42" y="189"/>
                    </a:lnTo>
                    <a:lnTo>
                      <a:pt x="42" y="314"/>
                    </a:lnTo>
                    <a:lnTo>
                      <a:pt x="1" y="398"/>
                    </a:lnTo>
                    <a:lnTo>
                      <a:pt x="105" y="503"/>
                    </a:lnTo>
                    <a:lnTo>
                      <a:pt x="105" y="586"/>
                    </a:lnTo>
                    <a:lnTo>
                      <a:pt x="189" y="649"/>
                    </a:lnTo>
                    <a:lnTo>
                      <a:pt x="189" y="796"/>
                    </a:lnTo>
                    <a:lnTo>
                      <a:pt x="105" y="858"/>
                    </a:lnTo>
                    <a:lnTo>
                      <a:pt x="147" y="942"/>
                    </a:lnTo>
                    <a:lnTo>
                      <a:pt x="273" y="942"/>
                    </a:lnTo>
                    <a:lnTo>
                      <a:pt x="273" y="1005"/>
                    </a:lnTo>
                    <a:lnTo>
                      <a:pt x="189" y="1068"/>
                    </a:lnTo>
                    <a:lnTo>
                      <a:pt x="147" y="1277"/>
                    </a:lnTo>
                    <a:lnTo>
                      <a:pt x="189" y="1361"/>
                    </a:lnTo>
                    <a:lnTo>
                      <a:pt x="252" y="1591"/>
                    </a:lnTo>
                    <a:lnTo>
                      <a:pt x="314" y="1674"/>
                    </a:lnTo>
                    <a:lnTo>
                      <a:pt x="377" y="1654"/>
                    </a:lnTo>
                    <a:lnTo>
                      <a:pt x="419" y="1674"/>
                    </a:lnTo>
                    <a:lnTo>
                      <a:pt x="503" y="1654"/>
                    </a:lnTo>
                    <a:lnTo>
                      <a:pt x="524" y="1528"/>
                    </a:lnTo>
                    <a:lnTo>
                      <a:pt x="565" y="1444"/>
                    </a:lnTo>
                    <a:lnTo>
                      <a:pt x="670" y="1444"/>
                    </a:lnTo>
                    <a:lnTo>
                      <a:pt x="733" y="1528"/>
                    </a:lnTo>
                    <a:lnTo>
                      <a:pt x="796" y="1528"/>
                    </a:lnTo>
                    <a:lnTo>
                      <a:pt x="837" y="1444"/>
                    </a:lnTo>
                    <a:lnTo>
                      <a:pt x="837" y="1214"/>
                    </a:lnTo>
                    <a:lnTo>
                      <a:pt x="879" y="1151"/>
                    </a:lnTo>
                    <a:lnTo>
                      <a:pt x="837" y="921"/>
                    </a:lnTo>
                    <a:lnTo>
                      <a:pt x="900" y="712"/>
                    </a:lnTo>
                    <a:lnTo>
                      <a:pt x="733" y="586"/>
                    </a:lnTo>
                    <a:lnTo>
                      <a:pt x="879" y="503"/>
                    </a:lnTo>
                    <a:lnTo>
                      <a:pt x="879" y="419"/>
                    </a:lnTo>
                    <a:lnTo>
                      <a:pt x="837" y="294"/>
                    </a:lnTo>
                    <a:lnTo>
                      <a:pt x="775" y="189"/>
                    </a:lnTo>
                    <a:lnTo>
                      <a:pt x="691" y="63"/>
                    </a:lnTo>
                    <a:lnTo>
                      <a:pt x="670" y="84"/>
                    </a:lnTo>
                    <a:lnTo>
                      <a:pt x="565"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4"/>
              <p:cNvSpPr/>
              <p:nvPr/>
            </p:nvSpPr>
            <p:spPr>
              <a:xfrm>
                <a:off x="3821225" y="2579475"/>
                <a:ext cx="6300" cy="4200"/>
              </a:xfrm>
              <a:custGeom>
                <a:avLst/>
                <a:gdLst/>
                <a:ahLst/>
                <a:cxnLst/>
                <a:rect l="l" t="t" r="r" b="b"/>
                <a:pathLst>
                  <a:path w="252" h="168" extrusionOk="0">
                    <a:moveTo>
                      <a:pt x="189" y="0"/>
                    </a:moveTo>
                    <a:lnTo>
                      <a:pt x="147" y="42"/>
                    </a:lnTo>
                    <a:lnTo>
                      <a:pt x="43" y="84"/>
                    </a:lnTo>
                    <a:lnTo>
                      <a:pt x="1" y="147"/>
                    </a:lnTo>
                    <a:lnTo>
                      <a:pt x="43" y="167"/>
                    </a:lnTo>
                    <a:lnTo>
                      <a:pt x="189" y="147"/>
                    </a:lnTo>
                    <a:lnTo>
                      <a:pt x="252" y="147"/>
                    </a:lnTo>
                    <a:lnTo>
                      <a:pt x="252" y="63"/>
                    </a:lnTo>
                    <a:lnTo>
                      <a:pt x="18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4"/>
              <p:cNvSpPr/>
              <p:nvPr/>
            </p:nvSpPr>
            <p:spPr>
              <a:xfrm>
                <a:off x="3833800" y="2589400"/>
                <a:ext cx="1575" cy="1600"/>
              </a:xfrm>
              <a:custGeom>
                <a:avLst/>
                <a:gdLst/>
                <a:ahLst/>
                <a:cxnLst/>
                <a:rect l="l" t="t" r="r" b="b"/>
                <a:pathLst>
                  <a:path w="63" h="64" extrusionOk="0">
                    <a:moveTo>
                      <a:pt x="42" y="1"/>
                    </a:moveTo>
                    <a:lnTo>
                      <a:pt x="0" y="22"/>
                    </a:lnTo>
                    <a:lnTo>
                      <a:pt x="63" y="63"/>
                    </a:lnTo>
                    <a:lnTo>
                      <a:pt x="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4"/>
              <p:cNvSpPr/>
              <p:nvPr/>
            </p:nvSpPr>
            <p:spPr>
              <a:xfrm>
                <a:off x="3774675" y="2506225"/>
                <a:ext cx="164275" cy="182600"/>
              </a:xfrm>
              <a:custGeom>
                <a:avLst/>
                <a:gdLst/>
                <a:ahLst/>
                <a:cxnLst/>
                <a:rect l="l" t="t" r="r" b="b"/>
                <a:pathLst>
                  <a:path w="6571" h="7304" extrusionOk="0">
                    <a:moveTo>
                      <a:pt x="2595" y="1"/>
                    </a:moveTo>
                    <a:lnTo>
                      <a:pt x="2302" y="189"/>
                    </a:lnTo>
                    <a:lnTo>
                      <a:pt x="2114" y="105"/>
                    </a:lnTo>
                    <a:lnTo>
                      <a:pt x="2009" y="252"/>
                    </a:lnTo>
                    <a:lnTo>
                      <a:pt x="2072" y="419"/>
                    </a:lnTo>
                    <a:lnTo>
                      <a:pt x="1842" y="482"/>
                    </a:lnTo>
                    <a:lnTo>
                      <a:pt x="1800" y="691"/>
                    </a:lnTo>
                    <a:lnTo>
                      <a:pt x="1695" y="608"/>
                    </a:lnTo>
                    <a:lnTo>
                      <a:pt x="1591" y="608"/>
                    </a:lnTo>
                    <a:lnTo>
                      <a:pt x="1340" y="524"/>
                    </a:lnTo>
                    <a:lnTo>
                      <a:pt x="1340" y="691"/>
                    </a:lnTo>
                    <a:lnTo>
                      <a:pt x="1235" y="901"/>
                    </a:lnTo>
                    <a:lnTo>
                      <a:pt x="1172" y="796"/>
                    </a:lnTo>
                    <a:lnTo>
                      <a:pt x="1005" y="712"/>
                    </a:lnTo>
                    <a:lnTo>
                      <a:pt x="1026" y="587"/>
                    </a:lnTo>
                    <a:lnTo>
                      <a:pt x="900" y="503"/>
                    </a:lnTo>
                    <a:lnTo>
                      <a:pt x="691" y="880"/>
                    </a:lnTo>
                    <a:lnTo>
                      <a:pt x="524" y="796"/>
                    </a:lnTo>
                    <a:lnTo>
                      <a:pt x="294" y="942"/>
                    </a:lnTo>
                    <a:lnTo>
                      <a:pt x="168" y="901"/>
                    </a:lnTo>
                    <a:lnTo>
                      <a:pt x="105" y="942"/>
                    </a:lnTo>
                    <a:lnTo>
                      <a:pt x="126" y="1089"/>
                    </a:lnTo>
                    <a:lnTo>
                      <a:pt x="231" y="1193"/>
                    </a:lnTo>
                    <a:lnTo>
                      <a:pt x="210" y="1361"/>
                    </a:lnTo>
                    <a:lnTo>
                      <a:pt x="84" y="1403"/>
                    </a:lnTo>
                    <a:lnTo>
                      <a:pt x="1" y="1465"/>
                    </a:lnTo>
                    <a:lnTo>
                      <a:pt x="126" y="1633"/>
                    </a:lnTo>
                    <a:lnTo>
                      <a:pt x="168" y="1926"/>
                    </a:lnTo>
                    <a:lnTo>
                      <a:pt x="335" y="2051"/>
                    </a:lnTo>
                    <a:lnTo>
                      <a:pt x="524" y="2051"/>
                    </a:lnTo>
                    <a:lnTo>
                      <a:pt x="440" y="2240"/>
                    </a:lnTo>
                    <a:lnTo>
                      <a:pt x="503" y="2365"/>
                    </a:lnTo>
                    <a:lnTo>
                      <a:pt x="796" y="2302"/>
                    </a:lnTo>
                    <a:lnTo>
                      <a:pt x="900" y="2177"/>
                    </a:lnTo>
                    <a:lnTo>
                      <a:pt x="900" y="2072"/>
                    </a:lnTo>
                    <a:lnTo>
                      <a:pt x="1172" y="1926"/>
                    </a:lnTo>
                    <a:lnTo>
                      <a:pt x="1570" y="2030"/>
                    </a:lnTo>
                    <a:lnTo>
                      <a:pt x="1675" y="2093"/>
                    </a:lnTo>
                    <a:lnTo>
                      <a:pt x="1842" y="2156"/>
                    </a:lnTo>
                    <a:lnTo>
                      <a:pt x="1884" y="2261"/>
                    </a:lnTo>
                    <a:lnTo>
                      <a:pt x="1905" y="2302"/>
                    </a:lnTo>
                    <a:lnTo>
                      <a:pt x="1967" y="2386"/>
                    </a:lnTo>
                    <a:lnTo>
                      <a:pt x="2072" y="2574"/>
                    </a:lnTo>
                    <a:lnTo>
                      <a:pt x="2072" y="2679"/>
                    </a:lnTo>
                    <a:lnTo>
                      <a:pt x="2156" y="2721"/>
                    </a:lnTo>
                    <a:lnTo>
                      <a:pt x="2156" y="2888"/>
                    </a:lnTo>
                    <a:lnTo>
                      <a:pt x="2281" y="2930"/>
                    </a:lnTo>
                    <a:lnTo>
                      <a:pt x="2365" y="3035"/>
                    </a:lnTo>
                    <a:lnTo>
                      <a:pt x="2511" y="3202"/>
                    </a:lnTo>
                    <a:lnTo>
                      <a:pt x="2532" y="3307"/>
                    </a:lnTo>
                    <a:lnTo>
                      <a:pt x="2700" y="3307"/>
                    </a:lnTo>
                    <a:lnTo>
                      <a:pt x="2804" y="3432"/>
                    </a:lnTo>
                    <a:lnTo>
                      <a:pt x="2825" y="3537"/>
                    </a:lnTo>
                    <a:lnTo>
                      <a:pt x="2909" y="3558"/>
                    </a:lnTo>
                    <a:lnTo>
                      <a:pt x="3139" y="3851"/>
                    </a:lnTo>
                    <a:lnTo>
                      <a:pt x="3369" y="4018"/>
                    </a:lnTo>
                    <a:lnTo>
                      <a:pt x="3474" y="4039"/>
                    </a:lnTo>
                    <a:lnTo>
                      <a:pt x="3579" y="4081"/>
                    </a:lnTo>
                    <a:lnTo>
                      <a:pt x="3620" y="4186"/>
                    </a:lnTo>
                    <a:lnTo>
                      <a:pt x="3725" y="4186"/>
                    </a:lnTo>
                    <a:lnTo>
                      <a:pt x="3788" y="4123"/>
                    </a:lnTo>
                    <a:lnTo>
                      <a:pt x="3934" y="4165"/>
                    </a:lnTo>
                    <a:lnTo>
                      <a:pt x="4039" y="4165"/>
                    </a:lnTo>
                    <a:lnTo>
                      <a:pt x="4164" y="4395"/>
                    </a:lnTo>
                    <a:lnTo>
                      <a:pt x="4248" y="4458"/>
                    </a:lnTo>
                    <a:lnTo>
                      <a:pt x="4290" y="4416"/>
                    </a:lnTo>
                    <a:lnTo>
                      <a:pt x="4395" y="4458"/>
                    </a:lnTo>
                    <a:lnTo>
                      <a:pt x="4395" y="4520"/>
                    </a:lnTo>
                    <a:lnTo>
                      <a:pt x="4604" y="4520"/>
                    </a:lnTo>
                    <a:lnTo>
                      <a:pt x="4688" y="4625"/>
                    </a:lnTo>
                    <a:lnTo>
                      <a:pt x="4688" y="4730"/>
                    </a:lnTo>
                    <a:lnTo>
                      <a:pt x="4646" y="4792"/>
                    </a:lnTo>
                    <a:lnTo>
                      <a:pt x="4708" y="4834"/>
                    </a:lnTo>
                    <a:lnTo>
                      <a:pt x="4834" y="4834"/>
                    </a:lnTo>
                    <a:lnTo>
                      <a:pt x="4897" y="4939"/>
                    </a:lnTo>
                    <a:lnTo>
                      <a:pt x="5043" y="4981"/>
                    </a:lnTo>
                    <a:lnTo>
                      <a:pt x="5106" y="4939"/>
                    </a:lnTo>
                    <a:lnTo>
                      <a:pt x="5169" y="5002"/>
                    </a:lnTo>
                    <a:lnTo>
                      <a:pt x="5232" y="5190"/>
                    </a:lnTo>
                    <a:lnTo>
                      <a:pt x="5252" y="5357"/>
                    </a:lnTo>
                    <a:lnTo>
                      <a:pt x="5315" y="5441"/>
                    </a:lnTo>
                    <a:lnTo>
                      <a:pt x="5357" y="5650"/>
                    </a:lnTo>
                    <a:lnTo>
                      <a:pt x="5420" y="5755"/>
                    </a:lnTo>
                    <a:lnTo>
                      <a:pt x="5420" y="5859"/>
                    </a:lnTo>
                    <a:lnTo>
                      <a:pt x="5357" y="5943"/>
                    </a:lnTo>
                    <a:lnTo>
                      <a:pt x="5315" y="5943"/>
                    </a:lnTo>
                    <a:lnTo>
                      <a:pt x="5273" y="5964"/>
                    </a:lnTo>
                    <a:lnTo>
                      <a:pt x="5315" y="6069"/>
                    </a:lnTo>
                    <a:lnTo>
                      <a:pt x="5273" y="6173"/>
                    </a:lnTo>
                    <a:lnTo>
                      <a:pt x="5211" y="6257"/>
                    </a:lnTo>
                    <a:lnTo>
                      <a:pt x="5127" y="6278"/>
                    </a:lnTo>
                    <a:lnTo>
                      <a:pt x="5106" y="6341"/>
                    </a:lnTo>
                    <a:lnTo>
                      <a:pt x="5106" y="6362"/>
                    </a:lnTo>
                    <a:lnTo>
                      <a:pt x="5211" y="6466"/>
                    </a:lnTo>
                    <a:lnTo>
                      <a:pt x="5357" y="6445"/>
                    </a:lnTo>
                    <a:lnTo>
                      <a:pt x="5441" y="6341"/>
                    </a:lnTo>
                    <a:lnTo>
                      <a:pt x="5462" y="6194"/>
                    </a:lnTo>
                    <a:lnTo>
                      <a:pt x="5629" y="6069"/>
                    </a:lnTo>
                    <a:lnTo>
                      <a:pt x="5650" y="5818"/>
                    </a:lnTo>
                    <a:lnTo>
                      <a:pt x="5755" y="5713"/>
                    </a:lnTo>
                    <a:lnTo>
                      <a:pt x="5859" y="5671"/>
                    </a:lnTo>
                    <a:lnTo>
                      <a:pt x="5880" y="5608"/>
                    </a:lnTo>
                    <a:lnTo>
                      <a:pt x="5859" y="5546"/>
                    </a:lnTo>
                    <a:lnTo>
                      <a:pt x="5880" y="5399"/>
                    </a:lnTo>
                    <a:lnTo>
                      <a:pt x="5859" y="5336"/>
                    </a:lnTo>
                    <a:lnTo>
                      <a:pt x="5692" y="5190"/>
                    </a:lnTo>
                    <a:lnTo>
                      <a:pt x="5587" y="5190"/>
                    </a:lnTo>
                    <a:lnTo>
                      <a:pt x="5566" y="5127"/>
                    </a:lnTo>
                    <a:lnTo>
                      <a:pt x="5566" y="5043"/>
                    </a:lnTo>
                    <a:lnTo>
                      <a:pt x="5650" y="5002"/>
                    </a:lnTo>
                    <a:lnTo>
                      <a:pt x="5671" y="4918"/>
                    </a:lnTo>
                    <a:lnTo>
                      <a:pt x="5671" y="4834"/>
                    </a:lnTo>
                    <a:lnTo>
                      <a:pt x="5734" y="4771"/>
                    </a:lnTo>
                    <a:lnTo>
                      <a:pt x="5776" y="4625"/>
                    </a:lnTo>
                    <a:lnTo>
                      <a:pt x="5838" y="4604"/>
                    </a:lnTo>
                    <a:lnTo>
                      <a:pt x="5901" y="4604"/>
                    </a:lnTo>
                    <a:lnTo>
                      <a:pt x="6006" y="4667"/>
                    </a:lnTo>
                    <a:lnTo>
                      <a:pt x="6048" y="4709"/>
                    </a:lnTo>
                    <a:lnTo>
                      <a:pt x="6215" y="4709"/>
                    </a:lnTo>
                    <a:lnTo>
                      <a:pt x="6278" y="4730"/>
                    </a:lnTo>
                    <a:lnTo>
                      <a:pt x="6257" y="4813"/>
                    </a:lnTo>
                    <a:lnTo>
                      <a:pt x="6299" y="4918"/>
                    </a:lnTo>
                    <a:lnTo>
                      <a:pt x="6382" y="5022"/>
                    </a:lnTo>
                    <a:lnTo>
                      <a:pt x="6487" y="5085"/>
                    </a:lnTo>
                    <a:lnTo>
                      <a:pt x="6487" y="5043"/>
                    </a:lnTo>
                    <a:lnTo>
                      <a:pt x="6508" y="5022"/>
                    </a:lnTo>
                    <a:lnTo>
                      <a:pt x="6487" y="5002"/>
                    </a:lnTo>
                    <a:lnTo>
                      <a:pt x="6550" y="4918"/>
                    </a:lnTo>
                    <a:lnTo>
                      <a:pt x="6571" y="4771"/>
                    </a:lnTo>
                    <a:lnTo>
                      <a:pt x="6508" y="4688"/>
                    </a:lnTo>
                    <a:lnTo>
                      <a:pt x="6403" y="4604"/>
                    </a:lnTo>
                    <a:lnTo>
                      <a:pt x="6236" y="4562"/>
                    </a:lnTo>
                    <a:lnTo>
                      <a:pt x="6131" y="4416"/>
                    </a:lnTo>
                    <a:lnTo>
                      <a:pt x="5943" y="4290"/>
                    </a:lnTo>
                    <a:lnTo>
                      <a:pt x="5504" y="4060"/>
                    </a:lnTo>
                    <a:lnTo>
                      <a:pt x="5294" y="4018"/>
                    </a:lnTo>
                    <a:lnTo>
                      <a:pt x="5148" y="4018"/>
                    </a:lnTo>
                    <a:lnTo>
                      <a:pt x="5106" y="3914"/>
                    </a:lnTo>
                    <a:lnTo>
                      <a:pt x="5106" y="3851"/>
                    </a:lnTo>
                    <a:lnTo>
                      <a:pt x="5232" y="3746"/>
                    </a:lnTo>
                    <a:lnTo>
                      <a:pt x="5252" y="3662"/>
                    </a:lnTo>
                    <a:lnTo>
                      <a:pt x="5148" y="3621"/>
                    </a:lnTo>
                    <a:lnTo>
                      <a:pt x="5022" y="3642"/>
                    </a:lnTo>
                    <a:lnTo>
                      <a:pt x="4918" y="3621"/>
                    </a:lnTo>
                    <a:lnTo>
                      <a:pt x="4708" y="3621"/>
                    </a:lnTo>
                    <a:lnTo>
                      <a:pt x="4625" y="3558"/>
                    </a:lnTo>
                    <a:lnTo>
                      <a:pt x="4520" y="3537"/>
                    </a:lnTo>
                    <a:lnTo>
                      <a:pt x="4457" y="3453"/>
                    </a:lnTo>
                    <a:lnTo>
                      <a:pt x="4290" y="3328"/>
                    </a:lnTo>
                    <a:lnTo>
                      <a:pt x="4206" y="3202"/>
                    </a:lnTo>
                    <a:lnTo>
                      <a:pt x="4102" y="3097"/>
                    </a:lnTo>
                    <a:lnTo>
                      <a:pt x="4039" y="2993"/>
                    </a:lnTo>
                    <a:lnTo>
                      <a:pt x="4039" y="2867"/>
                    </a:lnTo>
                    <a:lnTo>
                      <a:pt x="3976" y="2825"/>
                    </a:lnTo>
                    <a:lnTo>
                      <a:pt x="3976" y="2721"/>
                    </a:lnTo>
                    <a:lnTo>
                      <a:pt x="3620" y="2365"/>
                    </a:lnTo>
                    <a:lnTo>
                      <a:pt x="3537" y="2261"/>
                    </a:lnTo>
                    <a:lnTo>
                      <a:pt x="3411" y="2177"/>
                    </a:lnTo>
                    <a:lnTo>
                      <a:pt x="3139" y="2051"/>
                    </a:lnTo>
                    <a:lnTo>
                      <a:pt x="3097" y="1968"/>
                    </a:lnTo>
                    <a:lnTo>
                      <a:pt x="3056" y="1821"/>
                    </a:lnTo>
                    <a:lnTo>
                      <a:pt x="3014" y="1654"/>
                    </a:lnTo>
                    <a:lnTo>
                      <a:pt x="3056" y="1612"/>
                    </a:lnTo>
                    <a:lnTo>
                      <a:pt x="3139" y="1465"/>
                    </a:lnTo>
                    <a:lnTo>
                      <a:pt x="3056" y="1361"/>
                    </a:lnTo>
                    <a:lnTo>
                      <a:pt x="3014" y="1235"/>
                    </a:lnTo>
                    <a:lnTo>
                      <a:pt x="3056" y="1152"/>
                    </a:lnTo>
                    <a:lnTo>
                      <a:pt x="3202" y="1131"/>
                    </a:lnTo>
                    <a:lnTo>
                      <a:pt x="3307" y="1026"/>
                    </a:lnTo>
                    <a:lnTo>
                      <a:pt x="3432" y="1026"/>
                    </a:lnTo>
                    <a:lnTo>
                      <a:pt x="3516" y="942"/>
                    </a:lnTo>
                    <a:lnTo>
                      <a:pt x="3579" y="901"/>
                    </a:lnTo>
                    <a:lnTo>
                      <a:pt x="3725" y="921"/>
                    </a:lnTo>
                    <a:lnTo>
                      <a:pt x="3683" y="712"/>
                    </a:lnTo>
                    <a:lnTo>
                      <a:pt x="3725" y="691"/>
                    </a:lnTo>
                    <a:lnTo>
                      <a:pt x="3662" y="587"/>
                    </a:lnTo>
                    <a:lnTo>
                      <a:pt x="3788" y="398"/>
                    </a:lnTo>
                    <a:lnTo>
                      <a:pt x="3725" y="315"/>
                    </a:lnTo>
                    <a:lnTo>
                      <a:pt x="3537" y="356"/>
                    </a:lnTo>
                    <a:lnTo>
                      <a:pt x="3202" y="273"/>
                    </a:lnTo>
                    <a:lnTo>
                      <a:pt x="2909" y="105"/>
                    </a:lnTo>
                    <a:lnTo>
                      <a:pt x="2930" y="1"/>
                    </a:lnTo>
                    <a:lnTo>
                      <a:pt x="2721" y="43"/>
                    </a:lnTo>
                    <a:lnTo>
                      <a:pt x="2595" y="1"/>
                    </a:lnTo>
                    <a:close/>
                    <a:moveTo>
                      <a:pt x="4960" y="6236"/>
                    </a:moveTo>
                    <a:lnTo>
                      <a:pt x="4813" y="6362"/>
                    </a:lnTo>
                    <a:lnTo>
                      <a:pt x="4750" y="6362"/>
                    </a:lnTo>
                    <a:lnTo>
                      <a:pt x="4625" y="6278"/>
                    </a:lnTo>
                    <a:lnTo>
                      <a:pt x="4499" y="6403"/>
                    </a:lnTo>
                    <a:lnTo>
                      <a:pt x="4227" y="6382"/>
                    </a:lnTo>
                    <a:lnTo>
                      <a:pt x="4018" y="6445"/>
                    </a:lnTo>
                    <a:lnTo>
                      <a:pt x="3872" y="6403"/>
                    </a:lnTo>
                    <a:lnTo>
                      <a:pt x="3767" y="6341"/>
                    </a:lnTo>
                    <a:lnTo>
                      <a:pt x="3641" y="6341"/>
                    </a:lnTo>
                    <a:lnTo>
                      <a:pt x="3558" y="6382"/>
                    </a:lnTo>
                    <a:lnTo>
                      <a:pt x="3495" y="6341"/>
                    </a:lnTo>
                    <a:lnTo>
                      <a:pt x="3369" y="6382"/>
                    </a:lnTo>
                    <a:lnTo>
                      <a:pt x="3348" y="6571"/>
                    </a:lnTo>
                    <a:lnTo>
                      <a:pt x="3474" y="6675"/>
                    </a:lnTo>
                    <a:lnTo>
                      <a:pt x="3600" y="6655"/>
                    </a:lnTo>
                    <a:lnTo>
                      <a:pt x="3809" y="6801"/>
                    </a:lnTo>
                    <a:lnTo>
                      <a:pt x="3955" y="6822"/>
                    </a:lnTo>
                    <a:lnTo>
                      <a:pt x="4060" y="6927"/>
                    </a:lnTo>
                    <a:lnTo>
                      <a:pt x="4311" y="7031"/>
                    </a:lnTo>
                    <a:lnTo>
                      <a:pt x="4374" y="7010"/>
                    </a:lnTo>
                    <a:lnTo>
                      <a:pt x="4478" y="7094"/>
                    </a:lnTo>
                    <a:lnTo>
                      <a:pt x="4499" y="7199"/>
                    </a:lnTo>
                    <a:lnTo>
                      <a:pt x="4750" y="7303"/>
                    </a:lnTo>
                    <a:lnTo>
                      <a:pt x="4855" y="7282"/>
                    </a:lnTo>
                    <a:lnTo>
                      <a:pt x="4855" y="7136"/>
                    </a:lnTo>
                    <a:lnTo>
                      <a:pt x="4918" y="7073"/>
                    </a:lnTo>
                    <a:lnTo>
                      <a:pt x="4918" y="6927"/>
                    </a:lnTo>
                    <a:lnTo>
                      <a:pt x="4813" y="6801"/>
                    </a:lnTo>
                    <a:lnTo>
                      <a:pt x="4918" y="6508"/>
                    </a:lnTo>
                    <a:lnTo>
                      <a:pt x="5022" y="6403"/>
                    </a:lnTo>
                    <a:lnTo>
                      <a:pt x="5022" y="6362"/>
                    </a:lnTo>
                    <a:lnTo>
                      <a:pt x="5043" y="6362"/>
                    </a:lnTo>
                    <a:lnTo>
                      <a:pt x="5043" y="6341"/>
                    </a:lnTo>
                    <a:lnTo>
                      <a:pt x="4960" y="6236"/>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5" name="Google Shape;505;p34"/>
            <p:cNvGrpSpPr/>
            <p:nvPr/>
          </p:nvGrpSpPr>
          <p:grpSpPr>
            <a:xfrm>
              <a:off x="3775674" y="2798496"/>
              <a:ext cx="40545" cy="23564"/>
              <a:chOff x="3750475" y="2481850"/>
              <a:chExt cx="85125" cy="51800"/>
            </a:xfrm>
          </p:grpSpPr>
          <p:sp>
            <p:nvSpPr>
              <p:cNvPr id="506" name="Google Shape;506;p34"/>
              <p:cNvSpPr/>
              <p:nvPr/>
            </p:nvSpPr>
            <p:spPr>
              <a:xfrm>
                <a:off x="3762125" y="2492625"/>
                <a:ext cx="64900" cy="36650"/>
              </a:xfrm>
              <a:custGeom>
                <a:avLst/>
                <a:gdLst/>
                <a:ahLst/>
                <a:cxnLst/>
                <a:rect l="l" t="t" r="r" b="b"/>
                <a:pathLst>
                  <a:path w="2596" h="1466" extrusionOk="0">
                    <a:moveTo>
                      <a:pt x="1507" y="1"/>
                    </a:moveTo>
                    <a:lnTo>
                      <a:pt x="1361" y="64"/>
                    </a:lnTo>
                    <a:lnTo>
                      <a:pt x="1402" y="105"/>
                    </a:lnTo>
                    <a:lnTo>
                      <a:pt x="1340" y="189"/>
                    </a:lnTo>
                    <a:lnTo>
                      <a:pt x="1214" y="126"/>
                    </a:lnTo>
                    <a:lnTo>
                      <a:pt x="1109" y="189"/>
                    </a:lnTo>
                    <a:lnTo>
                      <a:pt x="1005" y="168"/>
                    </a:lnTo>
                    <a:lnTo>
                      <a:pt x="817" y="210"/>
                    </a:lnTo>
                    <a:lnTo>
                      <a:pt x="712" y="210"/>
                    </a:lnTo>
                    <a:lnTo>
                      <a:pt x="691" y="126"/>
                    </a:lnTo>
                    <a:lnTo>
                      <a:pt x="565" y="126"/>
                    </a:lnTo>
                    <a:lnTo>
                      <a:pt x="482" y="231"/>
                    </a:lnTo>
                    <a:lnTo>
                      <a:pt x="607" y="294"/>
                    </a:lnTo>
                    <a:lnTo>
                      <a:pt x="607" y="398"/>
                    </a:lnTo>
                    <a:lnTo>
                      <a:pt x="503" y="440"/>
                    </a:lnTo>
                    <a:lnTo>
                      <a:pt x="398" y="608"/>
                    </a:lnTo>
                    <a:lnTo>
                      <a:pt x="314" y="628"/>
                    </a:lnTo>
                    <a:lnTo>
                      <a:pt x="168" y="859"/>
                    </a:lnTo>
                    <a:lnTo>
                      <a:pt x="147" y="1047"/>
                    </a:lnTo>
                    <a:lnTo>
                      <a:pt x="147" y="1152"/>
                    </a:lnTo>
                    <a:lnTo>
                      <a:pt x="84" y="1152"/>
                    </a:lnTo>
                    <a:lnTo>
                      <a:pt x="0" y="1173"/>
                    </a:lnTo>
                    <a:lnTo>
                      <a:pt x="42" y="1277"/>
                    </a:lnTo>
                    <a:lnTo>
                      <a:pt x="147" y="1277"/>
                    </a:lnTo>
                    <a:lnTo>
                      <a:pt x="293" y="1235"/>
                    </a:lnTo>
                    <a:lnTo>
                      <a:pt x="252" y="1068"/>
                    </a:lnTo>
                    <a:lnTo>
                      <a:pt x="314" y="1026"/>
                    </a:lnTo>
                    <a:lnTo>
                      <a:pt x="482" y="1026"/>
                    </a:lnTo>
                    <a:lnTo>
                      <a:pt x="524" y="1131"/>
                    </a:lnTo>
                    <a:lnTo>
                      <a:pt x="586" y="1277"/>
                    </a:lnTo>
                    <a:lnTo>
                      <a:pt x="670" y="1340"/>
                    </a:lnTo>
                    <a:lnTo>
                      <a:pt x="670" y="1424"/>
                    </a:lnTo>
                    <a:lnTo>
                      <a:pt x="796" y="1465"/>
                    </a:lnTo>
                    <a:lnTo>
                      <a:pt x="1026" y="1319"/>
                    </a:lnTo>
                    <a:lnTo>
                      <a:pt x="1151" y="1361"/>
                    </a:lnTo>
                    <a:lnTo>
                      <a:pt x="1361" y="1026"/>
                    </a:lnTo>
                    <a:lnTo>
                      <a:pt x="1507" y="1110"/>
                    </a:lnTo>
                    <a:lnTo>
                      <a:pt x="1507" y="1235"/>
                    </a:lnTo>
                    <a:lnTo>
                      <a:pt x="1674" y="1319"/>
                    </a:lnTo>
                    <a:lnTo>
                      <a:pt x="1737" y="1445"/>
                    </a:lnTo>
                    <a:lnTo>
                      <a:pt x="1842" y="1235"/>
                    </a:lnTo>
                    <a:lnTo>
                      <a:pt x="1842" y="1068"/>
                    </a:lnTo>
                    <a:lnTo>
                      <a:pt x="2093" y="1131"/>
                    </a:lnTo>
                    <a:lnTo>
                      <a:pt x="2197" y="1131"/>
                    </a:lnTo>
                    <a:lnTo>
                      <a:pt x="2302" y="1214"/>
                    </a:lnTo>
                    <a:lnTo>
                      <a:pt x="2302" y="1005"/>
                    </a:lnTo>
                    <a:lnTo>
                      <a:pt x="2553" y="942"/>
                    </a:lnTo>
                    <a:lnTo>
                      <a:pt x="2490" y="754"/>
                    </a:lnTo>
                    <a:lnTo>
                      <a:pt x="2595" y="628"/>
                    </a:lnTo>
                    <a:lnTo>
                      <a:pt x="2553" y="524"/>
                    </a:lnTo>
                    <a:lnTo>
                      <a:pt x="2469" y="524"/>
                    </a:lnTo>
                    <a:lnTo>
                      <a:pt x="2365" y="628"/>
                    </a:lnTo>
                    <a:lnTo>
                      <a:pt x="2260" y="503"/>
                    </a:lnTo>
                    <a:lnTo>
                      <a:pt x="2177" y="524"/>
                    </a:lnTo>
                    <a:lnTo>
                      <a:pt x="2030" y="524"/>
                    </a:lnTo>
                    <a:lnTo>
                      <a:pt x="1988" y="440"/>
                    </a:lnTo>
                    <a:lnTo>
                      <a:pt x="2030" y="398"/>
                    </a:lnTo>
                    <a:lnTo>
                      <a:pt x="2030" y="294"/>
                    </a:lnTo>
                    <a:lnTo>
                      <a:pt x="1884" y="210"/>
                    </a:lnTo>
                    <a:lnTo>
                      <a:pt x="1737" y="84"/>
                    </a:lnTo>
                    <a:lnTo>
                      <a:pt x="1653" y="84"/>
                    </a:lnTo>
                    <a:lnTo>
                      <a:pt x="1612" y="126"/>
                    </a:lnTo>
                    <a:lnTo>
                      <a:pt x="1528" y="105"/>
                    </a:lnTo>
                    <a:lnTo>
                      <a:pt x="1507"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4"/>
              <p:cNvSpPr/>
              <p:nvPr/>
            </p:nvSpPr>
            <p:spPr>
              <a:xfrm>
                <a:off x="3750475" y="2481850"/>
                <a:ext cx="85125" cy="51800"/>
              </a:xfrm>
              <a:custGeom>
                <a:avLst/>
                <a:gdLst/>
                <a:ahLst/>
                <a:cxnLst/>
                <a:rect l="l" t="t" r="r" b="b"/>
                <a:pathLst>
                  <a:path w="3405" h="2072" extrusionOk="0">
                    <a:moveTo>
                      <a:pt x="1095" y="286"/>
                    </a:moveTo>
                    <a:lnTo>
                      <a:pt x="0" y="1667"/>
                    </a:lnTo>
                    <a:lnTo>
                      <a:pt x="547" y="2072"/>
                    </a:lnTo>
                    <a:lnTo>
                      <a:pt x="1214" y="1858"/>
                    </a:lnTo>
                    <a:lnTo>
                      <a:pt x="1881" y="1262"/>
                    </a:lnTo>
                    <a:lnTo>
                      <a:pt x="2976" y="1286"/>
                    </a:lnTo>
                    <a:lnTo>
                      <a:pt x="3405" y="786"/>
                    </a:lnTo>
                    <a:lnTo>
                      <a:pt x="2167" y="0"/>
                    </a:lnTo>
                    <a:close/>
                  </a:path>
                </a:pathLst>
              </a:custGeom>
              <a:solidFill>
                <a:srgbClr val="D9D9D9"/>
              </a:solidFill>
              <a:ln>
                <a:noFill/>
              </a:ln>
            </p:spPr>
          </p:sp>
        </p:grpSp>
        <p:grpSp>
          <p:nvGrpSpPr>
            <p:cNvPr id="508" name="Google Shape;508;p34"/>
            <p:cNvGrpSpPr/>
            <p:nvPr/>
          </p:nvGrpSpPr>
          <p:grpSpPr>
            <a:xfrm>
              <a:off x="3716946" y="2776024"/>
              <a:ext cx="81971" cy="76912"/>
              <a:chOff x="3627175" y="2432450"/>
              <a:chExt cx="172100" cy="169075"/>
            </a:xfrm>
          </p:grpSpPr>
          <p:sp>
            <p:nvSpPr>
              <p:cNvPr id="509" name="Google Shape;509;p34"/>
              <p:cNvSpPr/>
              <p:nvPr/>
            </p:nvSpPr>
            <p:spPr>
              <a:xfrm>
                <a:off x="3627175" y="2433000"/>
                <a:ext cx="164800" cy="156950"/>
              </a:xfrm>
              <a:custGeom>
                <a:avLst/>
                <a:gdLst/>
                <a:ahLst/>
                <a:cxnLst/>
                <a:rect l="l" t="t" r="r" b="b"/>
                <a:pathLst>
                  <a:path w="6592" h="6278" extrusionOk="0">
                    <a:moveTo>
                      <a:pt x="3829" y="0"/>
                    </a:moveTo>
                    <a:lnTo>
                      <a:pt x="3808" y="42"/>
                    </a:lnTo>
                    <a:lnTo>
                      <a:pt x="3599" y="105"/>
                    </a:lnTo>
                    <a:lnTo>
                      <a:pt x="3578" y="63"/>
                    </a:lnTo>
                    <a:lnTo>
                      <a:pt x="3390" y="168"/>
                    </a:lnTo>
                    <a:lnTo>
                      <a:pt x="3369" y="272"/>
                    </a:lnTo>
                    <a:lnTo>
                      <a:pt x="3390" y="398"/>
                    </a:lnTo>
                    <a:lnTo>
                      <a:pt x="3348" y="607"/>
                    </a:lnTo>
                    <a:lnTo>
                      <a:pt x="3181" y="796"/>
                    </a:lnTo>
                    <a:lnTo>
                      <a:pt x="3181" y="837"/>
                    </a:lnTo>
                    <a:lnTo>
                      <a:pt x="2992" y="900"/>
                    </a:lnTo>
                    <a:lnTo>
                      <a:pt x="2888" y="900"/>
                    </a:lnTo>
                    <a:lnTo>
                      <a:pt x="2783" y="879"/>
                    </a:lnTo>
                    <a:lnTo>
                      <a:pt x="2574" y="1005"/>
                    </a:lnTo>
                    <a:lnTo>
                      <a:pt x="2532" y="1089"/>
                    </a:lnTo>
                    <a:lnTo>
                      <a:pt x="2574" y="1151"/>
                    </a:lnTo>
                    <a:lnTo>
                      <a:pt x="2658" y="1193"/>
                    </a:lnTo>
                    <a:lnTo>
                      <a:pt x="2532" y="1298"/>
                    </a:lnTo>
                    <a:lnTo>
                      <a:pt x="2365" y="1319"/>
                    </a:lnTo>
                    <a:lnTo>
                      <a:pt x="2134" y="1298"/>
                    </a:lnTo>
                    <a:lnTo>
                      <a:pt x="2030" y="1235"/>
                    </a:lnTo>
                    <a:lnTo>
                      <a:pt x="1946" y="1298"/>
                    </a:lnTo>
                    <a:lnTo>
                      <a:pt x="1925" y="1214"/>
                    </a:lnTo>
                    <a:lnTo>
                      <a:pt x="1841" y="1151"/>
                    </a:lnTo>
                    <a:lnTo>
                      <a:pt x="1883" y="1047"/>
                    </a:lnTo>
                    <a:lnTo>
                      <a:pt x="1800" y="1026"/>
                    </a:lnTo>
                    <a:lnTo>
                      <a:pt x="1695" y="1047"/>
                    </a:lnTo>
                    <a:lnTo>
                      <a:pt x="1569" y="1047"/>
                    </a:lnTo>
                    <a:lnTo>
                      <a:pt x="1507" y="1026"/>
                    </a:lnTo>
                    <a:lnTo>
                      <a:pt x="1528" y="1151"/>
                    </a:lnTo>
                    <a:lnTo>
                      <a:pt x="1507" y="1214"/>
                    </a:lnTo>
                    <a:lnTo>
                      <a:pt x="1716" y="1402"/>
                    </a:lnTo>
                    <a:lnTo>
                      <a:pt x="1674" y="1444"/>
                    </a:lnTo>
                    <a:lnTo>
                      <a:pt x="1695" y="1528"/>
                    </a:lnTo>
                    <a:lnTo>
                      <a:pt x="1695" y="1633"/>
                    </a:lnTo>
                    <a:lnTo>
                      <a:pt x="1737" y="1716"/>
                    </a:lnTo>
                    <a:lnTo>
                      <a:pt x="1737" y="1821"/>
                    </a:lnTo>
                    <a:lnTo>
                      <a:pt x="1569" y="1779"/>
                    </a:lnTo>
                    <a:lnTo>
                      <a:pt x="1465" y="1821"/>
                    </a:lnTo>
                    <a:lnTo>
                      <a:pt x="1381" y="1779"/>
                    </a:lnTo>
                    <a:lnTo>
                      <a:pt x="1277" y="1821"/>
                    </a:lnTo>
                    <a:lnTo>
                      <a:pt x="1256" y="1758"/>
                    </a:lnTo>
                    <a:lnTo>
                      <a:pt x="1109" y="1863"/>
                    </a:lnTo>
                    <a:lnTo>
                      <a:pt x="963" y="1653"/>
                    </a:lnTo>
                    <a:lnTo>
                      <a:pt x="858" y="1633"/>
                    </a:lnTo>
                    <a:lnTo>
                      <a:pt x="733" y="1653"/>
                    </a:lnTo>
                    <a:lnTo>
                      <a:pt x="628" y="1758"/>
                    </a:lnTo>
                    <a:lnTo>
                      <a:pt x="565" y="1737"/>
                    </a:lnTo>
                    <a:lnTo>
                      <a:pt x="481" y="1779"/>
                    </a:lnTo>
                    <a:lnTo>
                      <a:pt x="440" y="1758"/>
                    </a:lnTo>
                    <a:lnTo>
                      <a:pt x="335" y="1758"/>
                    </a:lnTo>
                    <a:lnTo>
                      <a:pt x="251" y="1842"/>
                    </a:lnTo>
                    <a:lnTo>
                      <a:pt x="63" y="1863"/>
                    </a:lnTo>
                    <a:lnTo>
                      <a:pt x="0" y="1946"/>
                    </a:lnTo>
                    <a:lnTo>
                      <a:pt x="42" y="2030"/>
                    </a:lnTo>
                    <a:lnTo>
                      <a:pt x="147" y="1988"/>
                    </a:lnTo>
                    <a:lnTo>
                      <a:pt x="251" y="2030"/>
                    </a:lnTo>
                    <a:lnTo>
                      <a:pt x="272" y="2051"/>
                    </a:lnTo>
                    <a:lnTo>
                      <a:pt x="272" y="2051"/>
                    </a:lnTo>
                    <a:lnTo>
                      <a:pt x="147" y="2030"/>
                    </a:lnTo>
                    <a:lnTo>
                      <a:pt x="105" y="2051"/>
                    </a:lnTo>
                    <a:lnTo>
                      <a:pt x="126" y="2156"/>
                    </a:lnTo>
                    <a:lnTo>
                      <a:pt x="168" y="2072"/>
                    </a:lnTo>
                    <a:lnTo>
                      <a:pt x="230" y="2093"/>
                    </a:lnTo>
                    <a:lnTo>
                      <a:pt x="251" y="2177"/>
                    </a:lnTo>
                    <a:lnTo>
                      <a:pt x="209" y="2197"/>
                    </a:lnTo>
                    <a:lnTo>
                      <a:pt x="105" y="2239"/>
                    </a:lnTo>
                    <a:lnTo>
                      <a:pt x="105" y="2260"/>
                    </a:lnTo>
                    <a:lnTo>
                      <a:pt x="209" y="2260"/>
                    </a:lnTo>
                    <a:lnTo>
                      <a:pt x="230" y="2386"/>
                    </a:lnTo>
                    <a:lnTo>
                      <a:pt x="230" y="2469"/>
                    </a:lnTo>
                    <a:lnTo>
                      <a:pt x="335" y="2386"/>
                    </a:lnTo>
                    <a:lnTo>
                      <a:pt x="481" y="2386"/>
                    </a:lnTo>
                    <a:lnTo>
                      <a:pt x="670" y="2469"/>
                    </a:lnTo>
                    <a:lnTo>
                      <a:pt x="733" y="2511"/>
                    </a:lnTo>
                    <a:lnTo>
                      <a:pt x="774" y="2511"/>
                    </a:lnTo>
                    <a:lnTo>
                      <a:pt x="900" y="2595"/>
                    </a:lnTo>
                    <a:lnTo>
                      <a:pt x="1005" y="2511"/>
                    </a:lnTo>
                    <a:lnTo>
                      <a:pt x="1067" y="2553"/>
                    </a:lnTo>
                    <a:lnTo>
                      <a:pt x="1046" y="2595"/>
                    </a:lnTo>
                    <a:lnTo>
                      <a:pt x="1067" y="2658"/>
                    </a:lnTo>
                    <a:lnTo>
                      <a:pt x="1172" y="2595"/>
                    </a:lnTo>
                    <a:lnTo>
                      <a:pt x="1214" y="2658"/>
                    </a:lnTo>
                    <a:lnTo>
                      <a:pt x="1172" y="2762"/>
                    </a:lnTo>
                    <a:lnTo>
                      <a:pt x="1214" y="2825"/>
                    </a:lnTo>
                    <a:lnTo>
                      <a:pt x="1297" y="2825"/>
                    </a:lnTo>
                    <a:lnTo>
                      <a:pt x="1402" y="2783"/>
                    </a:lnTo>
                    <a:lnTo>
                      <a:pt x="1528" y="2783"/>
                    </a:lnTo>
                    <a:lnTo>
                      <a:pt x="1611" y="2888"/>
                    </a:lnTo>
                    <a:lnTo>
                      <a:pt x="1507" y="2825"/>
                    </a:lnTo>
                    <a:lnTo>
                      <a:pt x="1402" y="2825"/>
                    </a:lnTo>
                    <a:lnTo>
                      <a:pt x="1360" y="2930"/>
                    </a:lnTo>
                    <a:lnTo>
                      <a:pt x="1402" y="2972"/>
                    </a:lnTo>
                    <a:lnTo>
                      <a:pt x="1423" y="3076"/>
                    </a:lnTo>
                    <a:lnTo>
                      <a:pt x="1381" y="3181"/>
                    </a:lnTo>
                    <a:lnTo>
                      <a:pt x="1402" y="3244"/>
                    </a:lnTo>
                    <a:lnTo>
                      <a:pt x="1486" y="3244"/>
                    </a:lnTo>
                    <a:lnTo>
                      <a:pt x="1632" y="3432"/>
                    </a:lnTo>
                    <a:lnTo>
                      <a:pt x="1779" y="3453"/>
                    </a:lnTo>
                    <a:lnTo>
                      <a:pt x="1904" y="3537"/>
                    </a:lnTo>
                    <a:lnTo>
                      <a:pt x="1904" y="3641"/>
                    </a:lnTo>
                    <a:lnTo>
                      <a:pt x="1946" y="3725"/>
                    </a:lnTo>
                    <a:lnTo>
                      <a:pt x="1904" y="3830"/>
                    </a:lnTo>
                    <a:lnTo>
                      <a:pt x="1883" y="3850"/>
                    </a:lnTo>
                    <a:lnTo>
                      <a:pt x="1841" y="3934"/>
                    </a:lnTo>
                    <a:lnTo>
                      <a:pt x="1946" y="3955"/>
                    </a:lnTo>
                    <a:lnTo>
                      <a:pt x="2134" y="4081"/>
                    </a:lnTo>
                    <a:lnTo>
                      <a:pt x="2260" y="4436"/>
                    </a:lnTo>
                    <a:lnTo>
                      <a:pt x="2260" y="4436"/>
                    </a:lnTo>
                    <a:lnTo>
                      <a:pt x="2113" y="4269"/>
                    </a:lnTo>
                    <a:lnTo>
                      <a:pt x="2093" y="4143"/>
                    </a:lnTo>
                    <a:lnTo>
                      <a:pt x="1946" y="4081"/>
                    </a:lnTo>
                    <a:lnTo>
                      <a:pt x="1904" y="4122"/>
                    </a:lnTo>
                    <a:lnTo>
                      <a:pt x="1841" y="4394"/>
                    </a:lnTo>
                    <a:lnTo>
                      <a:pt x="1841" y="4604"/>
                    </a:lnTo>
                    <a:lnTo>
                      <a:pt x="1946" y="4687"/>
                    </a:lnTo>
                    <a:lnTo>
                      <a:pt x="1883" y="4750"/>
                    </a:lnTo>
                    <a:lnTo>
                      <a:pt x="1841" y="5127"/>
                    </a:lnTo>
                    <a:lnTo>
                      <a:pt x="1737" y="5482"/>
                    </a:lnTo>
                    <a:lnTo>
                      <a:pt x="1590" y="5545"/>
                    </a:lnTo>
                    <a:lnTo>
                      <a:pt x="1695" y="5608"/>
                    </a:lnTo>
                    <a:lnTo>
                      <a:pt x="1716" y="5629"/>
                    </a:lnTo>
                    <a:lnTo>
                      <a:pt x="1779" y="5629"/>
                    </a:lnTo>
                    <a:lnTo>
                      <a:pt x="1800" y="5754"/>
                    </a:lnTo>
                    <a:lnTo>
                      <a:pt x="1800" y="5859"/>
                    </a:lnTo>
                    <a:lnTo>
                      <a:pt x="1946" y="5838"/>
                    </a:lnTo>
                    <a:lnTo>
                      <a:pt x="2197" y="5922"/>
                    </a:lnTo>
                    <a:lnTo>
                      <a:pt x="2302" y="6047"/>
                    </a:lnTo>
                    <a:lnTo>
                      <a:pt x="2406" y="6006"/>
                    </a:lnTo>
                    <a:lnTo>
                      <a:pt x="2532" y="6131"/>
                    </a:lnTo>
                    <a:lnTo>
                      <a:pt x="2678" y="6131"/>
                    </a:lnTo>
                    <a:lnTo>
                      <a:pt x="2762" y="6152"/>
                    </a:lnTo>
                    <a:lnTo>
                      <a:pt x="2867" y="6047"/>
                    </a:lnTo>
                    <a:lnTo>
                      <a:pt x="3139" y="6047"/>
                    </a:lnTo>
                    <a:lnTo>
                      <a:pt x="3243" y="6110"/>
                    </a:lnTo>
                    <a:lnTo>
                      <a:pt x="3390" y="6068"/>
                    </a:lnTo>
                    <a:lnTo>
                      <a:pt x="3557" y="6173"/>
                    </a:lnTo>
                    <a:lnTo>
                      <a:pt x="3829" y="6152"/>
                    </a:lnTo>
                    <a:lnTo>
                      <a:pt x="4018" y="6257"/>
                    </a:lnTo>
                    <a:lnTo>
                      <a:pt x="4101" y="6278"/>
                    </a:lnTo>
                    <a:lnTo>
                      <a:pt x="4101" y="6236"/>
                    </a:lnTo>
                    <a:lnTo>
                      <a:pt x="4038" y="6068"/>
                    </a:lnTo>
                    <a:lnTo>
                      <a:pt x="4101" y="5859"/>
                    </a:lnTo>
                    <a:lnTo>
                      <a:pt x="4101" y="5796"/>
                    </a:lnTo>
                    <a:lnTo>
                      <a:pt x="4227" y="5650"/>
                    </a:lnTo>
                    <a:lnTo>
                      <a:pt x="4436" y="5441"/>
                    </a:lnTo>
                    <a:lnTo>
                      <a:pt x="4499" y="5441"/>
                    </a:lnTo>
                    <a:lnTo>
                      <a:pt x="4562" y="5503"/>
                    </a:lnTo>
                    <a:lnTo>
                      <a:pt x="4708" y="5503"/>
                    </a:lnTo>
                    <a:lnTo>
                      <a:pt x="4834" y="5587"/>
                    </a:lnTo>
                    <a:lnTo>
                      <a:pt x="4938" y="5587"/>
                    </a:lnTo>
                    <a:lnTo>
                      <a:pt x="5022" y="5524"/>
                    </a:lnTo>
                    <a:lnTo>
                      <a:pt x="5085" y="5503"/>
                    </a:lnTo>
                    <a:lnTo>
                      <a:pt x="5461" y="5734"/>
                    </a:lnTo>
                    <a:lnTo>
                      <a:pt x="5545" y="5817"/>
                    </a:lnTo>
                    <a:lnTo>
                      <a:pt x="5796" y="5817"/>
                    </a:lnTo>
                    <a:lnTo>
                      <a:pt x="5901" y="5734"/>
                    </a:lnTo>
                    <a:lnTo>
                      <a:pt x="5880" y="5692"/>
                    </a:lnTo>
                    <a:lnTo>
                      <a:pt x="5984" y="5545"/>
                    </a:lnTo>
                    <a:lnTo>
                      <a:pt x="6340" y="5294"/>
                    </a:lnTo>
                    <a:lnTo>
                      <a:pt x="6382" y="5273"/>
                    </a:lnTo>
                    <a:lnTo>
                      <a:pt x="6319" y="5169"/>
                    </a:lnTo>
                    <a:lnTo>
                      <a:pt x="6403" y="4980"/>
                    </a:lnTo>
                    <a:lnTo>
                      <a:pt x="6235" y="4980"/>
                    </a:lnTo>
                    <a:lnTo>
                      <a:pt x="6068" y="4855"/>
                    </a:lnTo>
                    <a:lnTo>
                      <a:pt x="6026" y="4562"/>
                    </a:lnTo>
                    <a:lnTo>
                      <a:pt x="5880" y="4394"/>
                    </a:lnTo>
                    <a:lnTo>
                      <a:pt x="5963" y="4332"/>
                    </a:lnTo>
                    <a:lnTo>
                      <a:pt x="6089" y="4290"/>
                    </a:lnTo>
                    <a:lnTo>
                      <a:pt x="6131" y="4122"/>
                    </a:lnTo>
                    <a:lnTo>
                      <a:pt x="6026" y="4018"/>
                    </a:lnTo>
                    <a:lnTo>
                      <a:pt x="6005" y="3850"/>
                    </a:lnTo>
                    <a:lnTo>
                      <a:pt x="6068" y="3809"/>
                    </a:lnTo>
                    <a:lnTo>
                      <a:pt x="6068" y="3725"/>
                    </a:lnTo>
                    <a:lnTo>
                      <a:pt x="5984" y="3662"/>
                    </a:lnTo>
                    <a:lnTo>
                      <a:pt x="5922" y="3516"/>
                    </a:lnTo>
                    <a:lnTo>
                      <a:pt x="5880" y="3411"/>
                    </a:lnTo>
                    <a:lnTo>
                      <a:pt x="5712" y="3411"/>
                    </a:lnTo>
                    <a:lnTo>
                      <a:pt x="5650" y="3453"/>
                    </a:lnTo>
                    <a:lnTo>
                      <a:pt x="5691" y="3620"/>
                    </a:lnTo>
                    <a:lnTo>
                      <a:pt x="5545" y="3662"/>
                    </a:lnTo>
                    <a:lnTo>
                      <a:pt x="5440" y="3662"/>
                    </a:lnTo>
                    <a:lnTo>
                      <a:pt x="5398" y="3558"/>
                    </a:lnTo>
                    <a:lnTo>
                      <a:pt x="5482" y="3537"/>
                    </a:lnTo>
                    <a:lnTo>
                      <a:pt x="5545" y="3537"/>
                    </a:lnTo>
                    <a:lnTo>
                      <a:pt x="5545" y="3432"/>
                    </a:lnTo>
                    <a:lnTo>
                      <a:pt x="5566" y="3244"/>
                    </a:lnTo>
                    <a:lnTo>
                      <a:pt x="5712" y="3013"/>
                    </a:lnTo>
                    <a:lnTo>
                      <a:pt x="5796" y="2993"/>
                    </a:lnTo>
                    <a:lnTo>
                      <a:pt x="5901" y="2825"/>
                    </a:lnTo>
                    <a:lnTo>
                      <a:pt x="6005" y="2783"/>
                    </a:lnTo>
                    <a:lnTo>
                      <a:pt x="6005" y="2679"/>
                    </a:lnTo>
                    <a:lnTo>
                      <a:pt x="5880" y="2616"/>
                    </a:lnTo>
                    <a:lnTo>
                      <a:pt x="5963" y="2511"/>
                    </a:lnTo>
                    <a:lnTo>
                      <a:pt x="6089" y="2511"/>
                    </a:lnTo>
                    <a:lnTo>
                      <a:pt x="6110" y="2595"/>
                    </a:lnTo>
                    <a:lnTo>
                      <a:pt x="6215" y="2595"/>
                    </a:lnTo>
                    <a:lnTo>
                      <a:pt x="6403" y="2553"/>
                    </a:lnTo>
                    <a:lnTo>
                      <a:pt x="6340" y="2449"/>
                    </a:lnTo>
                    <a:lnTo>
                      <a:pt x="6235" y="2365"/>
                    </a:lnTo>
                    <a:lnTo>
                      <a:pt x="6235" y="2197"/>
                    </a:lnTo>
                    <a:lnTo>
                      <a:pt x="6298" y="2030"/>
                    </a:lnTo>
                    <a:lnTo>
                      <a:pt x="6382" y="1946"/>
                    </a:lnTo>
                    <a:lnTo>
                      <a:pt x="6382" y="1842"/>
                    </a:lnTo>
                    <a:lnTo>
                      <a:pt x="6445" y="1674"/>
                    </a:lnTo>
                    <a:lnTo>
                      <a:pt x="6591" y="1549"/>
                    </a:lnTo>
                    <a:lnTo>
                      <a:pt x="6445" y="1465"/>
                    </a:lnTo>
                    <a:lnTo>
                      <a:pt x="6340" y="1465"/>
                    </a:lnTo>
                    <a:lnTo>
                      <a:pt x="6215" y="1402"/>
                    </a:lnTo>
                    <a:lnTo>
                      <a:pt x="6110" y="1444"/>
                    </a:lnTo>
                    <a:lnTo>
                      <a:pt x="6026" y="1402"/>
                    </a:lnTo>
                    <a:lnTo>
                      <a:pt x="5922" y="1402"/>
                    </a:lnTo>
                    <a:lnTo>
                      <a:pt x="5859" y="1444"/>
                    </a:lnTo>
                    <a:lnTo>
                      <a:pt x="5754" y="1361"/>
                    </a:lnTo>
                    <a:lnTo>
                      <a:pt x="5754" y="1298"/>
                    </a:lnTo>
                    <a:lnTo>
                      <a:pt x="5650" y="1214"/>
                    </a:lnTo>
                    <a:lnTo>
                      <a:pt x="5566" y="1235"/>
                    </a:lnTo>
                    <a:lnTo>
                      <a:pt x="5398" y="1193"/>
                    </a:lnTo>
                    <a:lnTo>
                      <a:pt x="5357" y="1089"/>
                    </a:lnTo>
                    <a:lnTo>
                      <a:pt x="5252" y="1089"/>
                    </a:lnTo>
                    <a:lnTo>
                      <a:pt x="5189" y="1130"/>
                    </a:lnTo>
                    <a:lnTo>
                      <a:pt x="5085" y="1047"/>
                    </a:lnTo>
                    <a:lnTo>
                      <a:pt x="4980" y="1026"/>
                    </a:lnTo>
                    <a:lnTo>
                      <a:pt x="4854" y="879"/>
                    </a:lnTo>
                    <a:lnTo>
                      <a:pt x="4771" y="837"/>
                    </a:lnTo>
                    <a:lnTo>
                      <a:pt x="4729" y="796"/>
                    </a:lnTo>
                    <a:lnTo>
                      <a:pt x="4645" y="796"/>
                    </a:lnTo>
                    <a:lnTo>
                      <a:pt x="4603" y="837"/>
                    </a:lnTo>
                    <a:lnTo>
                      <a:pt x="4457" y="775"/>
                    </a:lnTo>
                    <a:lnTo>
                      <a:pt x="4457" y="607"/>
                    </a:lnTo>
                    <a:lnTo>
                      <a:pt x="4394" y="586"/>
                    </a:lnTo>
                    <a:lnTo>
                      <a:pt x="4310" y="524"/>
                    </a:lnTo>
                    <a:lnTo>
                      <a:pt x="4227" y="524"/>
                    </a:lnTo>
                    <a:lnTo>
                      <a:pt x="4080" y="398"/>
                    </a:lnTo>
                    <a:lnTo>
                      <a:pt x="4038" y="293"/>
                    </a:lnTo>
                    <a:lnTo>
                      <a:pt x="3913" y="252"/>
                    </a:lnTo>
                    <a:lnTo>
                      <a:pt x="3892" y="63"/>
                    </a:lnTo>
                    <a:lnTo>
                      <a:pt x="382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4"/>
              <p:cNvSpPr/>
              <p:nvPr/>
            </p:nvSpPr>
            <p:spPr>
              <a:xfrm>
                <a:off x="3658200" y="2557475"/>
                <a:ext cx="70850" cy="44050"/>
              </a:xfrm>
              <a:custGeom>
                <a:avLst/>
                <a:gdLst/>
                <a:ahLst/>
                <a:cxnLst/>
                <a:rect l="l" t="t" r="r" b="b"/>
                <a:pathLst>
                  <a:path w="2834" h="1762" extrusionOk="0">
                    <a:moveTo>
                      <a:pt x="571" y="595"/>
                    </a:moveTo>
                    <a:lnTo>
                      <a:pt x="0" y="1119"/>
                    </a:lnTo>
                    <a:lnTo>
                      <a:pt x="1833" y="1762"/>
                    </a:lnTo>
                    <a:lnTo>
                      <a:pt x="2714" y="1476"/>
                    </a:lnTo>
                    <a:lnTo>
                      <a:pt x="2834" y="1071"/>
                    </a:lnTo>
                    <a:lnTo>
                      <a:pt x="1833" y="0"/>
                    </a:lnTo>
                    <a:close/>
                  </a:path>
                </a:pathLst>
              </a:custGeom>
              <a:solidFill>
                <a:srgbClr val="D9D9D9"/>
              </a:solidFill>
              <a:ln>
                <a:noFill/>
              </a:ln>
            </p:spPr>
          </p:sp>
          <p:sp>
            <p:nvSpPr>
              <p:cNvPr id="511" name="Google Shape;511;p34"/>
              <p:cNvSpPr/>
              <p:nvPr/>
            </p:nvSpPr>
            <p:spPr>
              <a:xfrm>
                <a:off x="3719525" y="2432450"/>
                <a:ext cx="79750" cy="89900"/>
              </a:xfrm>
              <a:custGeom>
                <a:avLst/>
                <a:gdLst/>
                <a:ahLst/>
                <a:cxnLst/>
                <a:rect l="l" t="t" r="r" b="b"/>
                <a:pathLst>
                  <a:path w="3190" h="3596" extrusionOk="0">
                    <a:moveTo>
                      <a:pt x="0" y="167"/>
                    </a:moveTo>
                    <a:lnTo>
                      <a:pt x="261" y="0"/>
                    </a:lnTo>
                    <a:lnTo>
                      <a:pt x="1619" y="1095"/>
                    </a:lnTo>
                    <a:lnTo>
                      <a:pt x="2381" y="1286"/>
                    </a:lnTo>
                    <a:lnTo>
                      <a:pt x="3190" y="1429"/>
                    </a:lnTo>
                    <a:lnTo>
                      <a:pt x="2809" y="2595"/>
                    </a:lnTo>
                    <a:lnTo>
                      <a:pt x="2071" y="2429"/>
                    </a:lnTo>
                    <a:lnTo>
                      <a:pt x="1524" y="3596"/>
                    </a:lnTo>
                    <a:close/>
                  </a:path>
                </a:pathLst>
              </a:custGeom>
              <a:solidFill>
                <a:srgbClr val="D9D9D9"/>
              </a:solidFill>
              <a:ln>
                <a:noFill/>
              </a:ln>
            </p:spPr>
          </p:sp>
        </p:grpSp>
        <p:grpSp>
          <p:nvGrpSpPr>
            <p:cNvPr id="512" name="Google Shape;512;p34"/>
            <p:cNvGrpSpPr/>
            <p:nvPr/>
          </p:nvGrpSpPr>
          <p:grpSpPr>
            <a:xfrm>
              <a:off x="3685682" y="2845624"/>
              <a:ext cx="29311" cy="45055"/>
              <a:chOff x="3561536" y="2585450"/>
              <a:chExt cx="61539" cy="99045"/>
            </a:xfrm>
          </p:grpSpPr>
          <p:sp>
            <p:nvSpPr>
              <p:cNvPr id="513" name="Google Shape;513;p34"/>
              <p:cNvSpPr/>
              <p:nvPr/>
            </p:nvSpPr>
            <p:spPr>
              <a:xfrm rot="192277">
                <a:off x="3564002" y="2593849"/>
                <a:ext cx="44498" cy="89472"/>
              </a:xfrm>
              <a:custGeom>
                <a:avLst/>
                <a:gdLst/>
                <a:ahLst/>
                <a:cxnLst/>
                <a:rect l="l" t="t" r="r" b="b"/>
                <a:pathLst>
                  <a:path w="1780" h="3579" extrusionOk="0">
                    <a:moveTo>
                      <a:pt x="628" y="1"/>
                    </a:moveTo>
                    <a:lnTo>
                      <a:pt x="356" y="22"/>
                    </a:lnTo>
                    <a:lnTo>
                      <a:pt x="377" y="147"/>
                    </a:lnTo>
                    <a:lnTo>
                      <a:pt x="461" y="357"/>
                    </a:lnTo>
                    <a:lnTo>
                      <a:pt x="440" y="712"/>
                    </a:lnTo>
                    <a:lnTo>
                      <a:pt x="440" y="775"/>
                    </a:lnTo>
                    <a:lnTo>
                      <a:pt x="419" y="943"/>
                    </a:lnTo>
                    <a:lnTo>
                      <a:pt x="482" y="1026"/>
                    </a:lnTo>
                    <a:lnTo>
                      <a:pt x="440" y="1131"/>
                    </a:lnTo>
                    <a:lnTo>
                      <a:pt x="356" y="1256"/>
                    </a:lnTo>
                    <a:lnTo>
                      <a:pt x="356" y="1445"/>
                    </a:lnTo>
                    <a:lnTo>
                      <a:pt x="231" y="1654"/>
                    </a:lnTo>
                    <a:lnTo>
                      <a:pt x="231" y="1759"/>
                    </a:lnTo>
                    <a:lnTo>
                      <a:pt x="64" y="1968"/>
                    </a:lnTo>
                    <a:lnTo>
                      <a:pt x="1" y="2303"/>
                    </a:lnTo>
                    <a:lnTo>
                      <a:pt x="1" y="2386"/>
                    </a:lnTo>
                    <a:lnTo>
                      <a:pt x="105" y="2386"/>
                    </a:lnTo>
                    <a:lnTo>
                      <a:pt x="168" y="2303"/>
                    </a:lnTo>
                    <a:lnTo>
                      <a:pt x="273" y="2219"/>
                    </a:lnTo>
                    <a:lnTo>
                      <a:pt x="252" y="2303"/>
                    </a:lnTo>
                    <a:lnTo>
                      <a:pt x="315" y="2344"/>
                    </a:lnTo>
                    <a:lnTo>
                      <a:pt x="126" y="2428"/>
                    </a:lnTo>
                    <a:lnTo>
                      <a:pt x="126" y="2554"/>
                    </a:lnTo>
                    <a:lnTo>
                      <a:pt x="168" y="2616"/>
                    </a:lnTo>
                    <a:lnTo>
                      <a:pt x="252" y="2533"/>
                    </a:lnTo>
                    <a:lnTo>
                      <a:pt x="419" y="2533"/>
                    </a:lnTo>
                    <a:lnTo>
                      <a:pt x="336" y="2616"/>
                    </a:lnTo>
                    <a:lnTo>
                      <a:pt x="377" y="2763"/>
                    </a:lnTo>
                    <a:lnTo>
                      <a:pt x="336" y="2909"/>
                    </a:lnTo>
                    <a:lnTo>
                      <a:pt x="336" y="3223"/>
                    </a:lnTo>
                    <a:lnTo>
                      <a:pt x="273" y="3432"/>
                    </a:lnTo>
                    <a:lnTo>
                      <a:pt x="231" y="3495"/>
                    </a:lnTo>
                    <a:lnTo>
                      <a:pt x="273" y="3537"/>
                    </a:lnTo>
                    <a:lnTo>
                      <a:pt x="440" y="3432"/>
                    </a:lnTo>
                    <a:lnTo>
                      <a:pt x="691" y="3495"/>
                    </a:lnTo>
                    <a:lnTo>
                      <a:pt x="796" y="3579"/>
                    </a:lnTo>
                    <a:lnTo>
                      <a:pt x="963" y="3474"/>
                    </a:lnTo>
                    <a:lnTo>
                      <a:pt x="1110" y="3474"/>
                    </a:lnTo>
                    <a:lnTo>
                      <a:pt x="1152" y="3432"/>
                    </a:lnTo>
                    <a:lnTo>
                      <a:pt x="1152" y="3286"/>
                    </a:lnTo>
                    <a:lnTo>
                      <a:pt x="1068" y="3160"/>
                    </a:lnTo>
                    <a:lnTo>
                      <a:pt x="1193" y="2909"/>
                    </a:lnTo>
                    <a:lnTo>
                      <a:pt x="1319" y="2805"/>
                    </a:lnTo>
                    <a:lnTo>
                      <a:pt x="1361" y="2658"/>
                    </a:lnTo>
                    <a:lnTo>
                      <a:pt x="1214" y="2658"/>
                    </a:lnTo>
                    <a:lnTo>
                      <a:pt x="1152" y="2512"/>
                    </a:lnTo>
                    <a:lnTo>
                      <a:pt x="1319" y="2323"/>
                    </a:lnTo>
                    <a:lnTo>
                      <a:pt x="1319" y="2093"/>
                    </a:lnTo>
                    <a:lnTo>
                      <a:pt x="1193" y="2010"/>
                    </a:lnTo>
                    <a:lnTo>
                      <a:pt x="1047" y="1717"/>
                    </a:lnTo>
                    <a:lnTo>
                      <a:pt x="1172" y="1696"/>
                    </a:lnTo>
                    <a:lnTo>
                      <a:pt x="1277" y="1696"/>
                    </a:lnTo>
                    <a:lnTo>
                      <a:pt x="1424" y="1487"/>
                    </a:lnTo>
                    <a:lnTo>
                      <a:pt x="1319" y="1382"/>
                    </a:lnTo>
                    <a:lnTo>
                      <a:pt x="1465" y="1277"/>
                    </a:lnTo>
                    <a:lnTo>
                      <a:pt x="1465" y="922"/>
                    </a:lnTo>
                    <a:lnTo>
                      <a:pt x="1424" y="754"/>
                    </a:lnTo>
                    <a:lnTo>
                      <a:pt x="1675" y="545"/>
                    </a:lnTo>
                    <a:lnTo>
                      <a:pt x="1737" y="545"/>
                    </a:lnTo>
                    <a:lnTo>
                      <a:pt x="1779" y="440"/>
                    </a:lnTo>
                    <a:lnTo>
                      <a:pt x="1675" y="252"/>
                    </a:lnTo>
                    <a:lnTo>
                      <a:pt x="1633" y="127"/>
                    </a:lnTo>
                    <a:lnTo>
                      <a:pt x="1382" y="85"/>
                    </a:lnTo>
                    <a:lnTo>
                      <a:pt x="1277" y="210"/>
                    </a:lnTo>
                    <a:lnTo>
                      <a:pt x="942" y="127"/>
                    </a:lnTo>
                    <a:lnTo>
                      <a:pt x="754" y="231"/>
                    </a:lnTo>
                    <a:lnTo>
                      <a:pt x="691" y="147"/>
                    </a:lnTo>
                    <a:lnTo>
                      <a:pt x="733" y="22"/>
                    </a:lnTo>
                    <a:lnTo>
                      <a:pt x="628"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4"/>
              <p:cNvSpPr/>
              <p:nvPr/>
            </p:nvSpPr>
            <p:spPr>
              <a:xfrm>
                <a:off x="3580800" y="2585450"/>
                <a:ext cx="42275" cy="93450"/>
              </a:xfrm>
              <a:custGeom>
                <a:avLst/>
                <a:gdLst/>
                <a:ahLst/>
                <a:cxnLst/>
                <a:rect l="l" t="t" r="r" b="b"/>
                <a:pathLst>
                  <a:path w="1691" h="3738" extrusionOk="0">
                    <a:moveTo>
                      <a:pt x="453" y="0"/>
                    </a:moveTo>
                    <a:lnTo>
                      <a:pt x="0" y="547"/>
                    </a:lnTo>
                    <a:lnTo>
                      <a:pt x="0" y="3429"/>
                    </a:lnTo>
                    <a:lnTo>
                      <a:pt x="429" y="3738"/>
                    </a:lnTo>
                    <a:lnTo>
                      <a:pt x="1691" y="2714"/>
                    </a:lnTo>
                    <a:lnTo>
                      <a:pt x="1691" y="500"/>
                    </a:lnTo>
                    <a:close/>
                  </a:path>
                </a:pathLst>
              </a:custGeom>
              <a:solidFill>
                <a:srgbClr val="D9D9D9"/>
              </a:solidFill>
              <a:ln>
                <a:noFill/>
              </a:ln>
            </p:spPr>
          </p:sp>
        </p:grpSp>
        <p:grpSp>
          <p:nvGrpSpPr>
            <p:cNvPr id="515" name="Google Shape;515;p34"/>
            <p:cNvGrpSpPr/>
            <p:nvPr/>
          </p:nvGrpSpPr>
          <p:grpSpPr>
            <a:xfrm>
              <a:off x="3849905" y="2572252"/>
              <a:ext cx="74339" cy="119559"/>
              <a:chOff x="3906325" y="1984500"/>
              <a:chExt cx="156075" cy="262825"/>
            </a:xfrm>
          </p:grpSpPr>
          <p:sp>
            <p:nvSpPr>
              <p:cNvPr id="516" name="Google Shape;516;p34"/>
              <p:cNvSpPr/>
              <p:nvPr/>
            </p:nvSpPr>
            <p:spPr>
              <a:xfrm>
                <a:off x="3906325" y="1984500"/>
                <a:ext cx="100825" cy="124200"/>
              </a:xfrm>
              <a:custGeom>
                <a:avLst/>
                <a:gdLst/>
                <a:ahLst/>
                <a:cxnLst/>
                <a:rect l="l" t="t" r="r" b="b"/>
                <a:pathLst>
                  <a:path w="4033" h="4968" extrusionOk="0">
                    <a:moveTo>
                      <a:pt x="2901" y="4968"/>
                    </a:moveTo>
                    <a:lnTo>
                      <a:pt x="1524" y="4673"/>
                    </a:lnTo>
                    <a:lnTo>
                      <a:pt x="0" y="1771"/>
                    </a:lnTo>
                    <a:lnTo>
                      <a:pt x="737" y="886"/>
                    </a:lnTo>
                    <a:lnTo>
                      <a:pt x="2508" y="1181"/>
                    </a:lnTo>
                    <a:lnTo>
                      <a:pt x="2655" y="345"/>
                    </a:lnTo>
                    <a:lnTo>
                      <a:pt x="3442" y="0"/>
                    </a:lnTo>
                    <a:lnTo>
                      <a:pt x="4033" y="443"/>
                    </a:lnTo>
                    <a:close/>
                  </a:path>
                </a:pathLst>
              </a:custGeom>
              <a:solidFill>
                <a:srgbClr val="D9D9D9"/>
              </a:solidFill>
              <a:ln>
                <a:noFill/>
              </a:ln>
            </p:spPr>
          </p:sp>
          <p:sp>
            <p:nvSpPr>
              <p:cNvPr id="517" name="Google Shape;517;p34"/>
              <p:cNvSpPr/>
              <p:nvPr/>
            </p:nvSpPr>
            <p:spPr>
              <a:xfrm>
                <a:off x="3919575" y="1989950"/>
                <a:ext cx="142825" cy="257375"/>
              </a:xfrm>
              <a:custGeom>
                <a:avLst/>
                <a:gdLst/>
                <a:ahLst/>
                <a:cxnLst/>
                <a:rect l="l" t="t" r="r" b="b"/>
                <a:pathLst>
                  <a:path w="5713" h="10295" extrusionOk="0">
                    <a:moveTo>
                      <a:pt x="2867" y="0"/>
                    </a:moveTo>
                    <a:lnTo>
                      <a:pt x="2762" y="105"/>
                    </a:lnTo>
                    <a:lnTo>
                      <a:pt x="2762" y="147"/>
                    </a:lnTo>
                    <a:lnTo>
                      <a:pt x="2679" y="189"/>
                    </a:lnTo>
                    <a:lnTo>
                      <a:pt x="2532" y="147"/>
                    </a:lnTo>
                    <a:lnTo>
                      <a:pt x="2386" y="209"/>
                    </a:lnTo>
                    <a:lnTo>
                      <a:pt x="2386" y="293"/>
                    </a:lnTo>
                    <a:lnTo>
                      <a:pt x="2323" y="419"/>
                    </a:lnTo>
                    <a:lnTo>
                      <a:pt x="2239" y="461"/>
                    </a:lnTo>
                    <a:lnTo>
                      <a:pt x="2281" y="544"/>
                    </a:lnTo>
                    <a:lnTo>
                      <a:pt x="2260" y="628"/>
                    </a:lnTo>
                    <a:lnTo>
                      <a:pt x="2239" y="921"/>
                    </a:lnTo>
                    <a:lnTo>
                      <a:pt x="2281" y="1088"/>
                    </a:lnTo>
                    <a:lnTo>
                      <a:pt x="2344" y="1193"/>
                    </a:lnTo>
                    <a:lnTo>
                      <a:pt x="2281" y="1277"/>
                    </a:lnTo>
                    <a:lnTo>
                      <a:pt x="2177" y="1360"/>
                    </a:lnTo>
                    <a:lnTo>
                      <a:pt x="2072" y="1360"/>
                    </a:lnTo>
                    <a:lnTo>
                      <a:pt x="1967" y="1444"/>
                    </a:lnTo>
                    <a:lnTo>
                      <a:pt x="1905" y="1486"/>
                    </a:lnTo>
                    <a:lnTo>
                      <a:pt x="1821" y="1611"/>
                    </a:lnTo>
                    <a:lnTo>
                      <a:pt x="1674" y="1590"/>
                    </a:lnTo>
                    <a:lnTo>
                      <a:pt x="1507" y="1465"/>
                    </a:lnTo>
                    <a:lnTo>
                      <a:pt x="1381" y="1465"/>
                    </a:lnTo>
                    <a:lnTo>
                      <a:pt x="1298" y="1549"/>
                    </a:lnTo>
                    <a:lnTo>
                      <a:pt x="1151" y="1674"/>
                    </a:lnTo>
                    <a:lnTo>
                      <a:pt x="900" y="1674"/>
                    </a:lnTo>
                    <a:lnTo>
                      <a:pt x="733" y="1590"/>
                    </a:lnTo>
                    <a:lnTo>
                      <a:pt x="670" y="1465"/>
                    </a:lnTo>
                    <a:lnTo>
                      <a:pt x="607" y="1339"/>
                    </a:lnTo>
                    <a:lnTo>
                      <a:pt x="377" y="1130"/>
                    </a:lnTo>
                    <a:lnTo>
                      <a:pt x="293" y="984"/>
                    </a:lnTo>
                    <a:lnTo>
                      <a:pt x="189" y="963"/>
                    </a:lnTo>
                    <a:lnTo>
                      <a:pt x="105" y="1046"/>
                    </a:lnTo>
                    <a:lnTo>
                      <a:pt x="84" y="1151"/>
                    </a:lnTo>
                    <a:lnTo>
                      <a:pt x="105" y="1214"/>
                    </a:lnTo>
                    <a:lnTo>
                      <a:pt x="84" y="1256"/>
                    </a:lnTo>
                    <a:lnTo>
                      <a:pt x="42" y="1214"/>
                    </a:lnTo>
                    <a:lnTo>
                      <a:pt x="1" y="1256"/>
                    </a:lnTo>
                    <a:lnTo>
                      <a:pt x="105" y="1360"/>
                    </a:lnTo>
                    <a:lnTo>
                      <a:pt x="273" y="1423"/>
                    </a:lnTo>
                    <a:lnTo>
                      <a:pt x="482" y="1674"/>
                    </a:lnTo>
                    <a:lnTo>
                      <a:pt x="628" y="1779"/>
                    </a:lnTo>
                    <a:lnTo>
                      <a:pt x="879" y="1800"/>
                    </a:lnTo>
                    <a:lnTo>
                      <a:pt x="942" y="1841"/>
                    </a:lnTo>
                    <a:lnTo>
                      <a:pt x="1026" y="1883"/>
                    </a:lnTo>
                    <a:lnTo>
                      <a:pt x="1130" y="2009"/>
                    </a:lnTo>
                    <a:lnTo>
                      <a:pt x="1193" y="2113"/>
                    </a:lnTo>
                    <a:lnTo>
                      <a:pt x="1298" y="2113"/>
                    </a:lnTo>
                    <a:lnTo>
                      <a:pt x="1402" y="2239"/>
                    </a:lnTo>
                    <a:lnTo>
                      <a:pt x="1465" y="2239"/>
                    </a:lnTo>
                    <a:lnTo>
                      <a:pt x="1528" y="2323"/>
                    </a:lnTo>
                    <a:lnTo>
                      <a:pt x="1465" y="2427"/>
                    </a:lnTo>
                    <a:lnTo>
                      <a:pt x="1507" y="2574"/>
                    </a:lnTo>
                    <a:lnTo>
                      <a:pt x="1444" y="2720"/>
                    </a:lnTo>
                    <a:lnTo>
                      <a:pt x="1444" y="2825"/>
                    </a:lnTo>
                    <a:lnTo>
                      <a:pt x="1612" y="2825"/>
                    </a:lnTo>
                    <a:lnTo>
                      <a:pt x="1633" y="2950"/>
                    </a:lnTo>
                    <a:lnTo>
                      <a:pt x="1591" y="3034"/>
                    </a:lnTo>
                    <a:lnTo>
                      <a:pt x="1612" y="3181"/>
                    </a:lnTo>
                    <a:lnTo>
                      <a:pt x="1653" y="3285"/>
                    </a:lnTo>
                    <a:lnTo>
                      <a:pt x="1695" y="3494"/>
                    </a:lnTo>
                    <a:lnTo>
                      <a:pt x="1653" y="3599"/>
                    </a:lnTo>
                    <a:lnTo>
                      <a:pt x="1695" y="3683"/>
                    </a:lnTo>
                    <a:lnTo>
                      <a:pt x="1695" y="3913"/>
                    </a:lnTo>
                    <a:lnTo>
                      <a:pt x="1653" y="3997"/>
                    </a:lnTo>
                    <a:lnTo>
                      <a:pt x="1716" y="4143"/>
                    </a:lnTo>
                    <a:lnTo>
                      <a:pt x="1821" y="4185"/>
                    </a:lnTo>
                    <a:lnTo>
                      <a:pt x="1925" y="4394"/>
                    </a:lnTo>
                    <a:lnTo>
                      <a:pt x="1967" y="4478"/>
                    </a:lnTo>
                    <a:lnTo>
                      <a:pt x="1967" y="4603"/>
                    </a:lnTo>
                    <a:lnTo>
                      <a:pt x="1988" y="4645"/>
                    </a:lnTo>
                    <a:lnTo>
                      <a:pt x="2093" y="4645"/>
                    </a:lnTo>
                    <a:lnTo>
                      <a:pt x="2197" y="4750"/>
                    </a:lnTo>
                    <a:lnTo>
                      <a:pt x="2407" y="4750"/>
                    </a:lnTo>
                    <a:lnTo>
                      <a:pt x="2574" y="4875"/>
                    </a:lnTo>
                    <a:lnTo>
                      <a:pt x="2490" y="4938"/>
                    </a:lnTo>
                    <a:lnTo>
                      <a:pt x="2553" y="5022"/>
                    </a:lnTo>
                    <a:lnTo>
                      <a:pt x="2553" y="5189"/>
                    </a:lnTo>
                    <a:lnTo>
                      <a:pt x="2490" y="5231"/>
                    </a:lnTo>
                    <a:lnTo>
                      <a:pt x="2679" y="5378"/>
                    </a:lnTo>
                    <a:lnTo>
                      <a:pt x="2553" y="5357"/>
                    </a:lnTo>
                    <a:lnTo>
                      <a:pt x="2490" y="5378"/>
                    </a:lnTo>
                    <a:lnTo>
                      <a:pt x="2658" y="5524"/>
                    </a:lnTo>
                    <a:lnTo>
                      <a:pt x="2658" y="5587"/>
                    </a:lnTo>
                    <a:lnTo>
                      <a:pt x="2469" y="5482"/>
                    </a:lnTo>
                    <a:lnTo>
                      <a:pt x="2302" y="5482"/>
                    </a:lnTo>
                    <a:lnTo>
                      <a:pt x="2156" y="5587"/>
                    </a:lnTo>
                    <a:lnTo>
                      <a:pt x="2156" y="5691"/>
                    </a:lnTo>
                    <a:lnTo>
                      <a:pt x="2051" y="5796"/>
                    </a:lnTo>
                    <a:lnTo>
                      <a:pt x="2051" y="5880"/>
                    </a:lnTo>
                    <a:lnTo>
                      <a:pt x="1988" y="5901"/>
                    </a:lnTo>
                    <a:lnTo>
                      <a:pt x="1821" y="6089"/>
                    </a:lnTo>
                    <a:lnTo>
                      <a:pt x="1779" y="6277"/>
                    </a:lnTo>
                    <a:lnTo>
                      <a:pt x="1737" y="6298"/>
                    </a:lnTo>
                    <a:lnTo>
                      <a:pt x="1716" y="6256"/>
                    </a:lnTo>
                    <a:lnTo>
                      <a:pt x="1653" y="6256"/>
                    </a:lnTo>
                    <a:lnTo>
                      <a:pt x="1716" y="6361"/>
                    </a:lnTo>
                    <a:lnTo>
                      <a:pt x="1674" y="6445"/>
                    </a:lnTo>
                    <a:lnTo>
                      <a:pt x="1549" y="6445"/>
                    </a:lnTo>
                    <a:lnTo>
                      <a:pt x="1465" y="6549"/>
                    </a:lnTo>
                    <a:lnTo>
                      <a:pt x="1507" y="6717"/>
                    </a:lnTo>
                    <a:lnTo>
                      <a:pt x="1570" y="6759"/>
                    </a:lnTo>
                    <a:lnTo>
                      <a:pt x="1444" y="6717"/>
                    </a:lnTo>
                    <a:lnTo>
                      <a:pt x="1402" y="6654"/>
                    </a:lnTo>
                    <a:lnTo>
                      <a:pt x="1319" y="6696"/>
                    </a:lnTo>
                    <a:lnTo>
                      <a:pt x="1256" y="6821"/>
                    </a:lnTo>
                    <a:lnTo>
                      <a:pt x="1298" y="6884"/>
                    </a:lnTo>
                    <a:lnTo>
                      <a:pt x="1214" y="6842"/>
                    </a:lnTo>
                    <a:lnTo>
                      <a:pt x="1193" y="6905"/>
                    </a:lnTo>
                    <a:lnTo>
                      <a:pt x="1256" y="6968"/>
                    </a:lnTo>
                    <a:lnTo>
                      <a:pt x="1256" y="7031"/>
                    </a:lnTo>
                    <a:lnTo>
                      <a:pt x="1193" y="7114"/>
                    </a:lnTo>
                    <a:lnTo>
                      <a:pt x="1151" y="7156"/>
                    </a:lnTo>
                    <a:lnTo>
                      <a:pt x="1047" y="7219"/>
                    </a:lnTo>
                    <a:lnTo>
                      <a:pt x="1005" y="7177"/>
                    </a:lnTo>
                    <a:lnTo>
                      <a:pt x="984" y="7135"/>
                    </a:lnTo>
                    <a:lnTo>
                      <a:pt x="900" y="7114"/>
                    </a:lnTo>
                    <a:lnTo>
                      <a:pt x="817" y="7135"/>
                    </a:lnTo>
                    <a:lnTo>
                      <a:pt x="837" y="7240"/>
                    </a:lnTo>
                    <a:lnTo>
                      <a:pt x="796" y="7282"/>
                    </a:lnTo>
                    <a:lnTo>
                      <a:pt x="837" y="7386"/>
                    </a:lnTo>
                    <a:lnTo>
                      <a:pt x="796" y="7491"/>
                    </a:lnTo>
                    <a:lnTo>
                      <a:pt x="733" y="7533"/>
                    </a:lnTo>
                    <a:lnTo>
                      <a:pt x="691" y="7637"/>
                    </a:lnTo>
                    <a:lnTo>
                      <a:pt x="733" y="7742"/>
                    </a:lnTo>
                    <a:lnTo>
                      <a:pt x="775" y="7763"/>
                    </a:lnTo>
                    <a:lnTo>
                      <a:pt x="733" y="7867"/>
                    </a:lnTo>
                    <a:lnTo>
                      <a:pt x="775" y="7951"/>
                    </a:lnTo>
                    <a:lnTo>
                      <a:pt x="858" y="7909"/>
                    </a:lnTo>
                    <a:lnTo>
                      <a:pt x="900" y="7972"/>
                    </a:lnTo>
                    <a:lnTo>
                      <a:pt x="879" y="8098"/>
                    </a:lnTo>
                    <a:lnTo>
                      <a:pt x="837" y="8160"/>
                    </a:lnTo>
                    <a:lnTo>
                      <a:pt x="879" y="8265"/>
                    </a:lnTo>
                    <a:lnTo>
                      <a:pt x="837" y="8307"/>
                    </a:lnTo>
                    <a:lnTo>
                      <a:pt x="942" y="8495"/>
                    </a:lnTo>
                    <a:lnTo>
                      <a:pt x="1005" y="8537"/>
                    </a:lnTo>
                    <a:lnTo>
                      <a:pt x="942" y="8621"/>
                    </a:lnTo>
                    <a:lnTo>
                      <a:pt x="1026" y="8746"/>
                    </a:lnTo>
                    <a:lnTo>
                      <a:pt x="942" y="8788"/>
                    </a:lnTo>
                    <a:lnTo>
                      <a:pt x="984" y="8955"/>
                    </a:lnTo>
                    <a:lnTo>
                      <a:pt x="942" y="9039"/>
                    </a:lnTo>
                    <a:lnTo>
                      <a:pt x="942" y="9269"/>
                    </a:lnTo>
                    <a:lnTo>
                      <a:pt x="1005" y="9353"/>
                    </a:lnTo>
                    <a:lnTo>
                      <a:pt x="942" y="9479"/>
                    </a:lnTo>
                    <a:lnTo>
                      <a:pt x="942" y="9562"/>
                    </a:lnTo>
                    <a:lnTo>
                      <a:pt x="1005" y="9625"/>
                    </a:lnTo>
                    <a:lnTo>
                      <a:pt x="1151" y="9541"/>
                    </a:lnTo>
                    <a:lnTo>
                      <a:pt x="1214" y="9583"/>
                    </a:lnTo>
                    <a:lnTo>
                      <a:pt x="1235" y="9520"/>
                    </a:lnTo>
                    <a:lnTo>
                      <a:pt x="1361" y="9646"/>
                    </a:lnTo>
                    <a:lnTo>
                      <a:pt x="1444" y="9625"/>
                    </a:lnTo>
                    <a:lnTo>
                      <a:pt x="1528" y="9688"/>
                    </a:lnTo>
                    <a:lnTo>
                      <a:pt x="1674" y="9667"/>
                    </a:lnTo>
                    <a:lnTo>
                      <a:pt x="1737" y="9688"/>
                    </a:lnTo>
                    <a:lnTo>
                      <a:pt x="1674" y="9772"/>
                    </a:lnTo>
                    <a:lnTo>
                      <a:pt x="1737" y="9772"/>
                    </a:lnTo>
                    <a:lnTo>
                      <a:pt x="1863" y="9667"/>
                    </a:lnTo>
                    <a:lnTo>
                      <a:pt x="1863" y="9751"/>
                    </a:lnTo>
                    <a:lnTo>
                      <a:pt x="1779" y="9855"/>
                    </a:lnTo>
                    <a:lnTo>
                      <a:pt x="1946" y="10064"/>
                    </a:lnTo>
                    <a:lnTo>
                      <a:pt x="1967" y="10148"/>
                    </a:lnTo>
                    <a:lnTo>
                      <a:pt x="1946" y="10274"/>
                    </a:lnTo>
                    <a:lnTo>
                      <a:pt x="1967" y="10295"/>
                    </a:lnTo>
                    <a:lnTo>
                      <a:pt x="2030" y="10148"/>
                    </a:lnTo>
                    <a:lnTo>
                      <a:pt x="2114" y="10106"/>
                    </a:lnTo>
                    <a:lnTo>
                      <a:pt x="2135" y="10190"/>
                    </a:lnTo>
                    <a:lnTo>
                      <a:pt x="2239" y="10148"/>
                    </a:lnTo>
                    <a:lnTo>
                      <a:pt x="2323" y="10148"/>
                    </a:lnTo>
                    <a:lnTo>
                      <a:pt x="2490" y="10002"/>
                    </a:lnTo>
                    <a:lnTo>
                      <a:pt x="2595" y="10002"/>
                    </a:lnTo>
                    <a:lnTo>
                      <a:pt x="2825" y="9855"/>
                    </a:lnTo>
                    <a:lnTo>
                      <a:pt x="2867" y="9792"/>
                    </a:lnTo>
                    <a:lnTo>
                      <a:pt x="3014" y="9855"/>
                    </a:lnTo>
                    <a:lnTo>
                      <a:pt x="3118" y="9834"/>
                    </a:lnTo>
                    <a:lnTo>
                      <a:pt x="3223" y="9688"/>
                    </a:lnTo>
                    <a:lnTo>
                      <a:pt x="3244" y="9751"/>
                    </a:lnTo>
                    <a:lnTo>
                      <a:pt x="3202" y="9855"/>
                    </a:lnTo>
                    <a:lnTo>
                      <a:pt x="3244" y="9876"/>
                    </a:lnTo>
                    <a:lnTo>
                      <a:pt x="3306" y="9751"/>
                    </a:lnTo>
                    <a:lnTo>
                      <a:pt x="3348" y="9772"/>
                    </a:lnTo>
                    <a:lnTo>
                      <a:pt x="3306" y="9646"/>
                    </a:lnTo>
                    <a:lnTo>
                      <a:pt x="3348" y="9583"/>
                    </a:lnTo>
                    <a:lnTo>
                      <a:pt x="3411" y="9688"/>
                    </a:lnTo>
                    <a:lnTo>
                      <a:pt x="3453" y="9688"/>
                    </a:lnTo>
                    <a:lnTo>
                      <a:pt x="3495" y="9625"/>
                    </a:lnTo>
                    <a:lnTo>
                      <a:pt x="3537" y="9751"/>
                    </a:lnTo>
                    <a:lnTo>
                      <a:pt x="3620" y="9730"/>
                    </a:lnTo>
                    <a:lnTo>
                      <a:pt x="3620" y="9646"/>
                    </a:lnTo>
                    <a:lnTo>
                      <a:pt x="3662" y="9667"/>
                    </a:lnTo>
                    <a:lnTo>
                      <a:pt x="3704" y="9730"/>
                    </a:lnTo>
                    <a:lnTo>
                      <a:pt x="3767" y="9646"/>
                    </a:lnTo>
                    <a:lnTo>
                      <a:pt x="3934" y="9625"/>
                    </a:lnTo>
                    <a:lnTo>
                      <a:pt x="4018" y="9688"/>
                    </a:lnTo>
                    <a:lnTo>
                      <a:pt x="4206" y="9667"/>
                    </a:lnTo>
                    <a:lnTo>
                      <a:pt x="4206" y="9625"/>
                    </a:lnTo>
                    <a:lnTo>
                      <a:pt x="4143" y="9562"/>
                    </a:lnTo>
                    <a:lnTo>
                      <a:pt x="4206" y="9541"/>
                    </a:lnTo>
                    <a:lnTo>
                      <a:pt x="4269" y="9562"/>
                    </a:lnTo>
                    <a:lnTo>
                      <a:pt x="4311" y="9646"/>
                    </a:lnTo>
                    <a:lnTo>
                      <a:pt x="4415" y="9667"/>
                    </a:lnTo>
                    <a:lnTo>
                      <a:pt x="4457" y="9562"/>
                    </a:lnTo>
                    <a:lnTo>
                      <a:pt x="4436" y="9416"/>
                    </a:lnTo>
                    <a:lnTo>
                      <a:pt x="4687" y="9144"/>
                    </a:lnTo>
                    <a:lnTo>
                      <a:pt x="4876" y="9123"/>
                    </a:lnTo>
                    <a:lnTo>
                      <a:pt x="5043" y="8872"/>
                    </a:lnTo>
                    <a:lnTo>
                      <a:pt x="5190" y="8621"/>
                    </a:lnTo>
                    <a:lnTo>
                      <a:pt x="5315" y="8349"/>
                    </a:lnTo>
                    <a:lnTo>
                      <a:pt x="5566" y="7951"/>
                    </a:lnTo>
                    <a:lnTo>
                      <a:pt x="5713" y="7533"/>
                    </a:lnTo>
                    <a:lnTo>
                      <a:pt x="5692" y="7344"/>
                    </a:lnTo>
                    <a:lnTo>
                      <a:pt x="5420" y="7051"/>
                    </a:lnTo>
                    <a:lnTo>
                      <a:pt x="5273" y="7010"/>
                    </a:lnTo>
                    <a:lnTo>
                      <a:pt x="5001" y="6633"/>
                    </a:lnTo>
                    <a:lnTo>
                      <a:pt x="5064" y="6466"/>
                    </a:lnTo>
                    <a:lnTo>
                      <a:pt x="5169" y="6298"/>
                    </a:lnTo>
                    <a:lnTo>
                      <a:pt x="5169" y="6110"/>
                    </a:lnTo>
                    <a:lnTo>
                      <a:pt x="4980" y="5984"/>
                    </a:lnTo>
                    <a:lnTo>
                      <a:pt x="4938" y="5859"/>
                    </a:lnTo>
                    <a:lnTo>
                      <a:pt x="4938" y="5650"/>
                    </a:lnTo>
                    <a:lnTo>
                      <a:pt x="4980" y="5587"/>
                    </a:lnTo>
                    <a:lnTo>
                      <a:pt x="4938" y="5482"/>
                    </a:lnTo>
                    <a:lnTo>
                      <a:pt x="4792" y="5461"/>
                    </a:lnTo>
                    <a:lnTo>
                      <a:pt x="4729" y="5357"/>
                    </a:lnTo>
                    <a:lnTo>
                      <a:pt x="4729" y="5168"/>
                    </a:lnTo>
                    <a:lnTo>
                      <a:pt x="4792" y="5064"/>
                    </a:lnTo>
                    <a:lnTo>
                      <a:pt x="4687" y="5043"/>
                    </a:lnTo>
                    <a:lnTo>
                      <a:pt x="4687" y="4938"/>
                    </a:lnTo>
                    <a:lnTo>
                      <a:pt x="4729" y="4582"/>
                    </a:lnTo>
                    <a:lnTo>
                      <a:pt x="4834" y="4541"/>
                    </a:lnTo>
                    <a:lnTo>
                      <a:pt x="4562" y="3955"/>
                    </a:lnTo>
                    <a:lnTo>
                      <a:pt x="4332" y="3494"/>
                    </a:lnTo>
                    <a:lnTo>
                      <a:pt x="4269" y="3348"/>
                    </a:lnTo>
                    <a:lnTo>
                      <a:pt x="4143" y="3181"/>
                    </a:lnTo>
                    <a:lnTo>
                      <a:pt x="4248" y="2929"/>
                    </a:lnTo>
                    <a:lnTo>
                      <a:pt x="4353" y="2741"/>
                    </a:lnTo>
                    <a:lnTo>
                      <a:pt x="4415" y="2553"/>
                    </a:lnTo>
                    <a:lnTo>
                      <a:pt x="4332" y="2490"/>
                    </a:lnTo>
                    <a:lnTo>
                      <a:pt x="4060" y="2323"/>
                    </a:lnTo>
                    <a:lnTo>
                      <a:pt x="4018" y="2218"/>
                    </a:lnTo>
                    <a:lnTo>
                      <a:pt x="3934" y="2093"/>
                    </a:lnTo>
                    <a:lnTo>
                      <a:pt x="3767" y="2009"/>
                    </a:lnTo>
                    <a:lnTo>
                      <a:pt x="3704" y="2009"/>
                    </a:lnTo>
                    <a:lnTo>
                      <a:pt x="3599" y="1758"/>
                    </a:lnTo>
                    <a:lnTo>
                      <a:pt x="3516" y="1653"/>
                    </a:lnTo>
                    <a:lnTo>
                      <a:pt x="3558" y="1465"/>
                    </a:lnTo>
                    <a:lnTo>
                      <a:pt x="3599" y="1297"/>
                    </a:lnTo>
                    <a:lnTo>
                      <a:pt x="3495" y="1277"/>
                    </a:lnTo>
                    <a:lnTo>
                      <a:pt x="3599" y="1235"/>
                    </a:lnTo>
                    <a:lnTo>
                      <a:pt x="3746" y="1172"/>
                    </a:lnTo>
                    <a:lnTo>
                      <a:pt x="3725" y="942"/>
                    </a:lnTo>
                    <a:lnTo>
                      <a:pt x="3830" y="774"/>
                    </a:lnTo>
                    <a:lnTo>
                      <a:pt x="3850" y="649"/>
                    </a:lnTo>
                    <a:lnTo>
                      <a:pt x="3746" y="523"/>
                    </a:lnTo>
                    <a:lnTo>
                      <a:pt x="3725" y="419"/>
                    </a:lnTo>
                    <a:lnTo>
                      <a:pt x="3537" y="398"/>
                    </a:lnTo>
                    <a:lnTo>
                      <a:pt x="3411" y="335"/>
                    </a:lnTo>
                    <a:lnTo>
                      <a:pt x="3327" y="251"/>
                    </a:lnTo>
                    <a:lnTo>
                      <a:pt x="3202" y="84"/>
                    </a:lnTo>
                    <a:lnTo>
                      <a:pt x="309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8" name="Google Shape;518;p34"/>
            <p:cNvGrpSpPr/>
            <p:nvPr/>
          </p:nvGrpSpPr>
          <p:grpSpPr>
            <a:xfrm>
              <a:off x="2654821" y="2414345"/>
              <a:ext cx="667570" cy="558731"/>
              <a:chOff x="1397225" y="1637375"/>
              <a:chExt cx="1401575" cy="1228250"/>
            </a:xfrm>
          </p:grpSpPr>
          <p:sp>
            <p:nvSpPr>
              <p:cNvPr id="519" name="Google Shape;519;p34"/>
              <p:cNvSpPr/>
              <p:nvPr/>
            </p:nvSpPr>
            <p:spPr>
              <a:xfrm>
                <a:off x="2050925" y="2362200"/>
                <a:ext cx="747875" cy="497225"/>
              </a:xfrm>
              <a:custGeom>
                <a:avLst/>
                <a:gdLst/>
                <a:ahLst/>
                <a:cxnLst/>
                <a:rect l="l" t="t" r="r" b="b"/>
                <a:pathLst>
                  <a:path w="29915" h="19889" extrusionOk="0">
                    <a:moveTo>
                      <a:pt x="107" y="1186"/>
                    </a:moveTo>
                    <a:lnTo>
                      <a:pt x="0" y="0"/>
                    </a:lnTo>
                    <a:lnTo>
                      <a:pt x="15577" y="1563"/>
                    </a:lnTo>
                    <a:lnTo>
                      <a:pt x="26519" y="5336"/>
                    </a:lnTo>
                    <a:lnTo>
                      <a:pt x="27435" y="5444"/>
                    </a:lnTo>
                    <a:lnTo>
                      <a:pt x="28783" y="4420"/>
                    </a:lnTo>
                    <a:lnTo>
                      <a:pt x="29753" y="4527"/>
                    </a:lnTo>
                    <a:lnTo>
                      <a:pt x="29915" y="6198"/>
                    </a:lnTo>
                    <a:lnTo>
                      <a:pt x="26465" y="6899"/>
                    </a:lnTo>
                    <a:lnTo>
                      <a:pt x="11157" y="16062"/>
                    </a:lnTo>
                    <a:lnTo>
                      <a:pt x="10295" y="18649"/>
                    </a:lnTo>
                    <a:lnTo>
                      <a:pt x="10295" y="19889"/>
                    </a:lnTo>
                    <a:lnTo>
                      <a:pt x="2803" y="15846"/>
                    </a:lnTo>
                    <a:lnTo>
                      <a:pt x="1347" y="14876"/>
                    </a:lnTo>
                    <a:lnTo>
                      <a:pt x="0" y="14607"/>
                    </a:lnTo>
                    <a:lnTo>
                      <a:pt x="916" y="11642"/>
                    </a:lnTo>
                    <a:lnTo>
                      <a:pt x="1725" y="3881"/>
                    </a:lnTo>
                    <a:close/>
                  </a:path>
                </a:pathLst>
              </a:custGeom>
              <a:solidFill>
                <a:srgbClr val="D9D9D9"/>
              </a:solidFill>
              <a:ln>
                <a:noFill/>
              </a:ln>
            </p:spPr>
          </p:sp>
          <p:grpSp>
            <p:nvGrpSpPr>
              <p:cNvPr id="520" name="Google Shape;520;p34"/>
              <p:cNvGrpSpPr/>
              <p:nvPr/>
            </p:nvGrpSpPr>
            <p:grpSpPr>
              <a:xfrm>
                <a:off x="1397225" y="1637375"/>
                <a:ext cx="1398775" cy="1228250"/>
                <a:chOff x="1397225" y="1637375"/>
                <a:chExt cx="1398775" cy="1228250"/>
              </a:xfrm>
            </p:grpSpPr>
            <p:sp>
              <p:nvSpPr>
                <p:cNvPr id="521" name="Google Shape;521;p34"/>
                <p:cNvSpPr/>
                <p:nvPr/>
              </p:nvSpPr>
              <p:spPr>
                <a:xfrm>
                  <a:off x="1397225" y="1637375"/>
                  <a:ext cx="692600" cy="594250"/>
                </a:xfrm>
                <a:custGeom>
                  <a:avLst/>
                  <a:gdLst/>
                  <a:ahLst/>
                  <a:cxnLst/>
                  <a:rect l="l" t="t" r="r" b="b"/>
                  <a:pathLst>
                    <a:path w="27704" h="23770" extrusionOk="0">
                      <a:moveTo>
                        <a:pt x="14864" y="15547"/>
                      </a:moveTo>
                      <a:lnTo>
                        <a:pt x="14836" y="15589"/>
                      </a:lnTo>
                      <a:lnTo>
                        <a:pt x="14836" y="15568"/>
                      </a:lnTo>
                      <a:lnTo>
                        <a:pt x="14864" y="15547"/>
                      </a:lnTo>
                      <a:close/>
                      <a:moveTo>
                        <a:pt x="19460" y="16760"/>
                      </a:moveTo>
                      <a:lnTo>
                        <a:pt x="19523" y="16823"/>
                      </a:lnTo>
                      <a:lnTo>
                        <a:pt x="19460" y="16844"/>
                      </a:lnTo>
                      <a:lnTo>
                        <a:pt x="19460" y="16760"/>
                      </a:lnTo>
                      <a:close/>
                      <a:moveTo>
                        <a:pt x="23686" y="18497"/>
                      </a:moveTo>
                      <a:lnTo>
                        <a:pt x="23624" y="18644"/>
                      </a:lnTo>
                      <a:lnTo>
                        <a:pt x="23561" y="18853"/>
                      </a:lnTo>
                      <a:lnTo>
                        <a:pt x="23582" y="19020"/>
                      </a:lnTo>
                      <a:lnTo>
                        <a:pt x="23477" y="19229"/>
                      </a:lnTo>
                      <a:lnTo>
                        <a:pt x="23477" y="19355"/>
                      </a:lnTo>
                      <a:lnTo>
                        <a:pt x="23519" y="19439"/>
                      </a:lnTo>
                      <a:lnTo>
                        <a:pt x="23393" y="19355"/>
                      </a:lnTo>
                      <a:lnTo>
                        <a:pt x="23393" y="19543"/>
                      </a:lnTo>
                      <a:lnTo>
                        <a:pt x="23393" y="19564"/>
                      </a:lnTo>
                      <a:cubicBezTo>
                        <a:pt x="23352" y="19648"/>
                        <a:pt x="23310" y="19753"/>
                        <a:pt x="23310" y="19836"/>
                      </a:cubicBezTo>
                      <a:lnTo>
                        <a:pt x="23310" y="19962"/>
                      </a:lnTo>
                      <a:lnTo>
                        <a:pt x="23289" y="19941"/>
                      </a:lnTo>
                      <a:lnTo>
                        <a:pt x="23289" y="19836"/>
                      </a:lnTo>
                      <a:lnTo>
                        <a:pt x="23258" y="19791"/>
                      </a:lnTo>
                      <a:lnTo>
                        <a:pt x="23268" y="19773"/>
                      </a:lnTo>
                      <a:lnTo>
                        <a:pt x="23268" y="19627"/>
                      </a:lnTo>
                      <a:lnTo>
                        <a:pt x="23331" y="19543"/>
                      </a:lnTo>
                      <a:lnTo>
                        <a:pt x="23352" y="19250"/>
                      </a:lnTo>
                      <a:lnTo>
                        <a:pt x="23435" y="19020"/>
                      </a:lnTo>
                      <a:lnTo>
                        <a:pt x="23435" y="18790"/>
                      </a:lnTo>
                      <a:lnTo>
                        <a:pt x="23414" y="18623"/>
                      </a:lnTo>
                      <a:lnTo>
                        <a:pt x="23352" y="18539"/>
                      </a:lnTo>
                      <a:lnTo>
                        <a:pt x="23352" y="18518"/>
                      </a:lnTo>
                      <a:lnTo>
                        <a:pt x="23414" y="18539"/>
                      </a:lnTo>
                      <a:lnTo>
                        <a:pt x="23456" y="18685"/>
                      </a:lnTo>
                      <a:lnTo>
                        <a:pt x="23519" y="18706"/>
                      </a:lnTo>
                      <a:lnTo>
                        <a:pt x="23561" y="18581"/>
                      </a:lnTo>
                      <a:lnTo>
                        <a:pt x="23686" y="18497"/>
                      </a:lnTo>
                      <a:close/>
                      <a:moveTo>
                        <a:pt x="23204" y="19889"/>
                      </a:moveTo>
                      <a:lnTo>
                        <a:pt x="23184" y="19941"/>
                      </a:lnTo>
                      <a:lnTo>
                        <a:pt x="23142" y="20297"/>
                      </a:lnTo>
                      <a:lnTo>
                        <a:pt x="23038" y="20464"/>
                      </a:lnTo>
                      <a:lnTo>
                        <a:pt x="23017" y="20631"/>
                      </a:lnTo>
                      <a:lnTo>
                        <a:pt x="23121" y="20694"/>
                      </a:lnTo>
                      <a:lnTo>
                        <a:pt x="23080" y="20778"/>
                      </a:lnTo>
                      <a:lnTo>
                        <a:pt x="23121" y="20841"/>
                      </a:lnTo>
                      <a:lnTo>
                        <a:pt x="22996" y="20841"/>
                      </a:lnTo>
                      <a:lnTo>
                        <a:pt x="22912" y="20924"/>
                      </a:lnTo>
                      <a:lnTo>
                        <a:pt x="22912" y="21050"/>
                      </a:lnTo>
                      <a:cubicBezTo>
                        <a:pt x="22891" y="21050"/>
                        <a:pt x="22870" y="21092"/>
                        <a:pt x="22870" y="21134"/>
                      </a:cubicBezTo>
                      <a:lnTo>
                        <a:pt x="22870" y="21154"/>
                      </a:lnTo>
                      <a:lnTo>
                        <a:pt x="22847" y="21178"/>
                      </a:lnTo>
                      <a:lnTo>
                        <a:pt x="22847" y="21178"/>
                      </a:lnTo>
                      <a:lnTo>
                        <a:pt x="22849" y="21154"/>
                      </a:lnTo>
                      <a:lnTo>
                        <a:pt x="22849" y="20945"/>
                      </a:lnTo>
                      <a:lnTo>
                        <a:pt x="22828" y="20882"/>
                      </a:lnTo>
                      <a:cubicBezTo>
                        <a:pt x="22828" y="20820"/>
                        <a:pt x="22849" y="20778"/>
                        <a:pt x="22849" y="20736"/>
                      </a:cubicBezTo>
                      <a:lnTo>
                        <a:pt x="22891" y="20778"/>
                      </a:lnTo>
                      <a:lnTo>
                        <a:pt x="22954" y="20778"/>
                      </a:lnTo>
                      <a:lnTo>
                        <a:pt x="22954" y="20610"/>
                      </a:lnTo>
                      <a:lnTo>
                        <a:pt x="23017" y="20569"/>
                      </a:lnTo>
                      <a:lnTo>
                        <a:pt x="22954" y="20485"/>
                      </a:lnTo>
                      <a:lnTo>
                        <a:pt x="22828" y="20464"/>
                      </a:lnTo>
                      <a:lnTo>
                        <a:pt x="22828" y="20380"/>
                      </a:lnTo>
                      <a:lnTo>
                        <a:pt x="22703" y="20150"/>
                      </a:lnTo>
                      <a:lnTo>
                        <a:pt x="22703" y="20108"/>
                      </a:lnTo>
                      <a:lnTo>
                        <a:pt x="22828" y="20255"/>
                      </a:lnTo>
                      <a:lnTo>
                        <a:pt x="22912" y="20380"/>
                      </a:lnTo>
                      <a:lnTo>
                        <a:pt x="22996" y="20401"/>
                      </a:lnTo>
                      <a:lnTo>
                        <a:pt x="23038" y="20359"/>
                      </a:lnTo>
                      <a:lnTo>
                        <a:pt x="23017" y="20276"/>
                      </a:lnTo>
                      <a:lnTo>
                        <a:pt x="23121" y="20255"/>
                      </a:lnTo>
                      <a:lnTo>
                        <a:pt x="23121" y="20171"/>
                      </a:lnTo>
                      <a:lnTo>
                        <a:pt x="23059" y="20108"/>
                      </a:lnTo>
                      <a:cubicBezTo>
                        <a:pt x="23101" y="20066"/>
                        <a:pt x="23121" y="19983"/>
                        <a:pt x="23142" y="19941"/>
                      </a:cubicBezTo>
                      <a:lnTo>
                        <a:pt x="23163" y="19962"/>
                      </a:lnTo>
                      <a:lnTo>
                        <a:pt x="23204" y="19889"/>
                      </a:lnTo>
                      <a:close/>
                      <a:moveTo>
                        <a:pt x="23519" y="19836"/>
                      </a:moveTo>
                      <a:lnTo>
                        <a:pt x="23540" y="19962"/>
                      </a:lnTo>
                      <a:lnTo>
                        <a:pt x="23582" y="19962"/>
                      </a:lnTo>
                      <a:lnTo>
                        <a:pt x="23582" y="20087"/>
                      </a:lnTo>
                      <a:lnTo>
                        <a:pt x="23665" y="20171"/>
                      </a:lnTo>
                      <a:lnTo>
                        <a:pt x="23728" y="20108"/>
                      </a:lnTo>
                      <a:lnTo>
                        <a:pt x="23770" y="20150"/>
                      </a:lnTo>
                      <a:lnTo>
                        <a:pt x="23875" y="20087"/>
                      </a:lnTo>
                      <a:lnTo>
                        <a:pt x="24021" y="20087"/>
                      </a:lnTo>
                      <a:lnTo>
                        <a:pt x="24021" y="20108"/>
                      </a:lnTo>
                      <a:lnTo>
                        <a:pt x="23854" y="20213"/>
                      </a:lnTo>
                      <a:lnTo>
                        <a:pt x="23812" y="20255"/>
                      </a:lnTo>
                      <a:lnTo>
                        <a:pt x="23812" y="20297"/>
                      </a:lnTo>
                      <a:lnTo>
                        <a:pt x="23875" y="20359"/>
                      </a:lnTo>
                      <a:lnTo>
                        <a:pt x="23854" y="20401"/>
                      </a:lnTo>
                      <a:lnTo>
                        <a:pt x="23770" y="20401"/>
                      </a:lnTo>
                      <a:lnTo>
                        <a:pt x="23770" y="20464"/>
                      </a:lnTo>
                      <a:lnTo>
                        <a:pt x="23854" y="20590"/>
                      </a:lnTo>
                      <a:lnTo>
                        <a:pt x="23854" y="20694"/>
                      </a:lnTo>
                      <a:lnTo>
                        <a:pt x="23812" y="20715"/>
                      </a:lnTo>
                      <a:lnTo>
                        <a:pt x="23728" y="20631"/>
                      </a:lnTo>
                      <a:lnTo>
                        <a:pt x="23665" y="20548"/>
                      </a:lnTo>
                      <a:lnTo>
                        <a:pt x="23645" y="20610"/>
                      </a:lnTo>
                      <a:lnTo>
                        <a:pt x="23665" y="20694"/>
                      </a:lnTo>
                      <a:lnTo>
                        <a:pt x="23624" y="20757"/>
                      </a:lnTo>
                      <a:lnTo>
                        <a:pt x="23624" y="20903"/>
                      </a:lnTo>
                      <a:lnTo>
                        <a:pt x="23645" y="20924"/>
                      </a:lnTo>
                      <a:cubicBezTo>
                        <a:pt x="23629" y="20919"/>
                        <a:pt x="23614" y="20916"/>
                        <a:pt x="23601" y="20916"/>
                      </a:cubicBezTo>
                      <a:cubicBezTo>
                        <a:pt x="23562" y="20916"/>
                        <a:pt x="23535" y="20940"/>
                        <a:pt x="23519" y="20987"/>
                      </a:cubicBezTo>
                      <a:cubicBezTo>
                        <a:pt x="23456" y="21071"/>
                        <a:pt x="23414" y="21154"/>
                        <a:pt x="23373" y="21259"/>
                      </a:cubicBezTo>
                      <a:lnTo>
                        <a:pt x="23268" y="21154"/>
                      </a:lnTo>
                      <a:lnTo>
                        <a:pt x="23121" y="21154"/>
                      </a:lnTo>
                      <a:lnTo>
                        <a:pt x="23121" y="21238"/>
                      </a:lnTo>
                      <a:lnTo>
                        <a:pt x="23163" y="21322"/>
                      </a:lnTo>
                      <a:lnTo>
                        <a:pt x="23142" y="21426"/>
                      </a:lnTo>
                      <a:lnTo>
                        <a:pt x="23247" y="21468"/>
                      </a:lnTo>
                      <a:lnTo>
                        <a:pt x="23205" y="21552"/>
                      </a:lnTo>
                      <a:lnTo>
                        <a:pt x="23121" y="21552"/>
                      </a:lnTo>
                      <a:lnTo>
                        <a:pt x="23101" y="21531"/>
                      </a:lnTo>
                      <a:lnTo>
                        <a:pt x="23038" y="21615"/>
                      </a:lnTo>
                      <a:lnTo>
                        <a:pt x="23038" y="21531"/>
                      </a:lnTo>
                      <a:lnTo>
                        <a:pt x="23101" y="21447"/>
                      </a:lnTo>
                      <a:lnTo>
                        <a:pt x="22996" y="21322"/>
                      </a:lnTo>
                      <a:cubicBezTo>
                        <a:pt x="22996" y="21259"/>
                        <a:pt x="22996" y="21196"/>
                        <a:pt x="23017" y="21134"/>
                      </a:cubicBezTo>
                      <a:lnTo>
                        <a:pt x="23163" y="21050"/>
                      </a:lnTo>
                      <a:lnTo>
                        <a:pt x="23205" y="20882"/>
                      </a:lnTo>
                      <a:lnTo>
                        <a:pt x="23268" y="20903"/>
                      </a:lnTo>
                      <a:lnTo>
                        <a:pt x="23331" y="20841"/>
                      </a:lnTo>
                      <a:lnTo>
                        <a:pt x="23331" y="20736"/>
                      </a:lnTo>
                      <a:lnTo>
                        <a:pt x="23352" y="20673"/>
                      </a:lnTo>
                      <a:lnTo>
                        <a:pt x="23352" y="20276"/>
                      </a:lnTo>
                      <a:lnTo>
                        <a:pt x="23373" y="20171"/>
                      </a:lnTo>
                      <a:lnTo>
                        <a:pt x="23435" y="20401"/>
                      </a:lnTo>
                      <a:lnTo>
                        <a:pt x="23414" y="20673"/>
                      </a:lnTo>
                      <a:lnTo>
                        <a:pt x="23456" y="20694"/>
                      </a:lnTo>
                      <a:lnTo>
                        <a:pt x="23540" y="20527"/>
                      </a:lnTo>
                      <a:lnTo>
                        <a:pt x="23519" y="20108"/>
                      </a:lnTo>
                      <a:lnTo>
                        <a:pt x="23435" y="20004"/>
                      </a:lnTo>
                      <a:cubicBezTo>
                        <a:pt x="23456" y="19983"/>
                        <a:pt x="23456" y="19941"/>
                        <a:pt x="23498" y="19899"/>
                      </a:cubicBezTo>
                      <a:cubicBezTo>
                        <a:pt x="23519" y="19878"/>
                        <a:pt x="23519" y="19857"/>
                        <a:pt x="23519" y="19836"/>
                      </a:cubicBezTo>
                      <a:close/>
                      <a:moveTo>
                        <a:pt x="22808" y="1"/>
                      </a:moveTo>
                      <a:lnTo>
                        <a:pt x="22598" y="105"/>
                      </a:lnTo>
                      <a:lnTo>
                        <a:pt x="22556" y="168"/>
                      </a:lnTo>
                      <a:lnTo>
                        <a:pt x="22389" y="168"/>
                      </a:lnTo>
                      <a:lnTo>
                        <a:pt x="22264" y="231"/>
                      </a:lnTo>
                      <a:lnTo>
                        <a:pt x="22033" y="440"/>
                      </a:lnTo>
                      <a:lnTo>
                        <a:pt x="21866" y="503"/>
                      </a:lnTo>
                      <a:lnTo>
                        <a:pt x="21615" y="503"/>
                      </a:lnTo>
                      <a:lnTo>
                        <a:pt x="21448" y="398"/>
                      </a:lnTo>
                      <a:lnTo>
                        <a:pt x="21406" y="335"/>
                      </a:lnTo>
                      <a:lnTo>
                        <a:pt x="21406" y="398"/>
                      </a:lnTo>
                      <a:lnTo>
                        <a:pt x="21322" y="398"/>
                      </a:lnTo>
                      <a:lnTo>
                        <a:pt x="21217" y="294"/>
                      </a:lnTo>
                      <a:lnTo>
                        <a:pt x="21113" y="335"/>
                      </a:lnTo>
                      <a:lnTo>
                        <a:pt x="21092" y="419"/>
                      </a:lnTo>
                      <a:lnTo>
                        <a:pt x="21029" y="419"/>
                      </a:lnTo>
                      <a:lnTo>
                        <a:pt x="21008" y="335"/>
                      </a:lnTo>
                      <a:lnTo>
                        <a:pt x="21029" y="273"/>
                      </a:lnTo>
                      <a:lnTo>
                        <a:pt x="21134" y="210"/>
                      </a:lnTo>
                      <a:lnTo>
                        <a:pt x="21092" y="168"/>
                      </a:lnTo>
                      <a:lnTo>
                        <a:pt x="20945" y="210"/>
                      </a:lnTo>
                      <a:lnTo>
                        <a:pt x="20736" y="315"/>
                      </a:lnTo>
                      <a:lnTo>
                        <a:pt x="20590" y="398"/>
                      </a:lnTo>
                      <a:lnTo>
                        <a:pt x="20527" y="524"/>
                      </a:lnTo>
                      <a:lnTo>
                        <a:pt x="20569" y="628"/>
                      </a:lnTo>
                      <a:lnTo>
                        <a:pt x="20694" y="649"/>
                      </a:lnTo>
                      <a:lnTo>
                        <a:pt x="20611" y="733"/>
                      </a:lnTo>
                      <a:lnTo>
                        <a:pt x="20255" y="733"/>
                      </a:lnTo>
                      <a:lnTo>
                        <a:pt x="20088" y="859"/>
                      </a:lnTo>
                      <a:lnTo>
                        <a:pt x="19983" y="1131"/>
                      </a:lnTo>
                      <a:lnTo>
                        <a:pt x="19941" y="1319"/>
                      </a:lnTo>
                      <a:lnTo>
                        <a:pt x="19878" y="1319"/>
                      </a:lnTo>
                      <a:lnTo>
                        <a:pt x="19857" y="1256"/>
                      </a:lnTo>
                      <a:lnTo>
                        <a:pt x="19878" y="1068"/>
                      </a:lnTo>
                      <a:lnTo>
                        <a:pt x="20025" y="817"/>
                      </a:lnTo>
                      <a:lnTo>
                        <a:pt x="20025" y="733"/>
                      </a:lnTo>
                      <a:lnTo>
                        <a:pt x="19983" y="733"/>
                      </a:lnTo>
                      <a:lnTo>
                        <a:pt x="19732" y="1047"/>
                      </a:lnTo>
                      <a:lnTo>
                        <a:pt x="19585" y="1047"/>
                      </a:lnTo>
                      <a:lnTo>
                        <a:pt x="19523" y="1026"/>
                      </a:lnTo>
                      <a:lnTo>
                        <a:pt x="19439" y="921"/>
                      </a:lnTo>
                      <a:lnTo>
                        <a:pt x="19313" y="900"/>
                      </a:lnTo>
                      <a:lnTo>
                        <a:pt x="19230" y="900"/>
                      </a:lnTo>
                      <a:lnTo>
                        <a:pt x="19230" y="942"/>
                      </a:lnTo>
                      <a:lnTo>
                        <a:pt x="19418" y="1026"/>
                      </a:lnTo>
                      <a:lnTo>
                        <a:pt x="19460" y="1110"/>
                      </a:lnTo>
                      <a:lnTo>
                        <a:pt x="19418" y="1131"/>
                      </a:lnTo>
                      <a:lnTo>
                        <a:pt x="19251" y="1068"/>
                      </a:lnTo>
                      <a:lnTo>
                        <a:pt x="19062" y="1047"/>
                      </a:lnTo>
                      <a:lnTo>
                        <a:pt x="18832" y="1151"/>
                      </a:lnTo>
                      <a:lnTo>
                        <a:pt x="18539" y="1423"/>
                      </a:lnTo>
                      <a:lnTo>
                        <a:pt x="18204" y="1570"/>
                      </a:lnTo>
                      <a:lnTo>
                        <a:pt x="17974" y="1758"/>
                      </a:lnTo>
                      <a:lnTo>
                        <a:pt x="17744" y="1967"/>
                      </a:lnTo>
                      <a:lnTo>
                        <a:pt x="17451" y="2219"/>
                      </a:lnTo>
                      <a:lnTo>
                        <a:pt x="17263" y="2302"/>
                      </a:lnTo>
                      <a:lnTo>
                        <a:pt x="17158" y="2323"/>
                      </a:lnTo>
                      <a:lnTo>
                        <a:pt x="17012" y="2428"/>
                      </a:lnTo>
                      <a:lnTo>
                        <a:pt x="16865" y="2428"/>
                      </a:lnTo>
                      <a:lnTo>
                        <a:pt x="16698" y="2574"/>
                      </a:lnTo>
                      <a:lnTo>
                        <a:pt x="16510" y="2574"/>
                      </a:lnTo>
                      <a:lnTo>
                        <a:pt x="16426" y="2491"/>
                      </a:lnTo>
                      <a:lnTo>
                        <a:pt x="16238" y="2470"/>
                      </a:lnTo>
                      <a:lnTo>
                        <a:pt x="16091" y="2365"/>
                      </a:lnTo>
                      <a:lnTo>
                        <a:pt x="15986" y="2302"/>
                      </a:lnTo>
                      <a:lnTo>
                        <a:pt x="15798" y="2219"/>
                      </a:lnTo>
                      <a:lnTo>
                        <a:pt x="15714" y="2260"/>
                      </a:lnTo>
                      <a:lnTo>
                        <a:pt x="15589" y="2386"/>
                      </a:lnTo>
                      <a:lnTo>
                        <a:pt x="15380" y="2595"/>
                      </a:lnTo>
                      <a:lnTo>
                        <a:pt x="15338" y="2721"/>
                      </a:lnTo>
                      <a:lnTo>
                        <a:pt x="15233" y="2825"/>
                      </a:lnTo>
                      <a:lnTo>
                        <a:pt x="15170" y="2951"/>
                      </a:lnTo>
                      <a:lnTo>
                        <a:pt x="15087" y="2951"/>
                      </a:lnTo>
                      <a:lnTo>
                        <a:pt x="15024" y="2909"/>
                      </a:lnTo>
                      <a:lnTo>
                        <a:pt x="14940" y="2951"/>
                      </a:lnTo>
                      <a:lnTo>
                        <a:pt x="15045" y="3202"/>
                      </a:lnTo>
                      <a:lnTo>
                        <a:pt x="15170" y="3683"/>
                      </a:lnTo>
                      <a:lnTo>
                        <a:pt x="15296" y="4081"/>
                      </a:lnTo>
                      <a:lnTo>
                        <a:pt x="15359" y="4416"/>
                      </a:lnTo>
                      <a:lnTo>
                        <a:pt x="15338" y="4729"/>
                      </a:lnTo>
                      <a:lnTo>
                        <a:pt x="15191" y="4980"/>
                      </a:lnTo>
                      <a:lnTo>
                        <a:pt x="15087" y="5127"/>
                      </a:lnTo>
                      <a:lnTo>
                        <a:pt x="15087" y="5190"/>
                      </a:lnTo>
                      <a:lnTo>
                        <a:pt x="15296" y="5441"/>
                      </a:lnTo>
                      <a:lnTo>
                        <a:pt x="15442" y="5504"/>
                      </a:lnTo>
                      <a:lnTo>
                        <a:pt x="15442" y="5357"/>
                      </a:lnTo>
                      <a:lnTo>
                        <a:pt x="15484" y="5420"/>
                      </a:lnTo>
                      <a:lnTo>
                        <a:pt x="15589" y="5357"/>
                      </a:lnTo>
                      <a:lnTo>
                        <a:pt x="15673" y="5357"/>
                      </a:lnTo>
                      <a:lnTo>
                        <a:pt x="15589" y="5441"/>
                      </a:lnTo>
                      <a:lnTo>
                        <a:pt x="15589" y="5525"/>
                      </a:lnTo>
                      <a:lnTo>
                        <a:pt x="15882" y="5755"/>
                      </a:lnTo>
                      <a:lnTo>
                        <a:pt x="15798" y="5817"/>
                      </a:lnTo>
                      <a:lnTo>
                        <a:pt x="15673" y="5776"/>
                      </a:lnTo>
                      <a:lnTo>
                        <a:pt x="15652" y="5859"/>
                      </a:lnTo>
                      <a:lnTo>
                        <a:pt x="15610" y="6152"/>
                      </a:lnTo>
                      <a:lnTo>
                        <a:pt x="15610" y="6278"/>
                      </a:lnTo>
                      <a:lnTo>
                        <a:pt x="15673" y="6341"/>
                      </a:lnTo>
                      <a:lnTo>
                        <a:pt x="15756" y="6257"/>
                      </a:lnTo>
                      <a:lnTo>
                        <a:pt x="15882" y="6236"/>
                      </a:lnTo>
                      <a:lnTo>
                        <a:pt x="15986" y="6278"/>
                      </a:lnTo>
                      <a:lnTo>
                        <a:pt x="16028" y="6361"/>
                      </a:lnTo>
                      <a:lnTo>
                        <a:pt x="16196" y="6299"/>
                      </a:lnTo>
                      <a:lnTo>
                        <a:pt x="16384" y="6361"/>
                      </a:lnTo>
                      <a:lnTo>
                        <a:pt x="16530" y="6445"/>
                      </a:lnTo>
                      <a:lnTo>
                        <a:pt x="16384" y="6508"/>
                      </a:lnTo>
                      <a:lnTo>
                        <a:pt x="16405" y="6654"/>
                      </a:lnTo>
                      <a:lnTo>
                        <a:pt x="16384" y="6759"/>
                      </a:lnTo>
                      <a:lnTo>
                        <a:pt x="16196" y="6780"/>
                      </a:lnTo>
                      <a:lnTo>
                        <a:pt x="16217" y="6696"/>
                      </a:lnTo>
                      <a:lnTo>
                        <a:pt x="16112" y="6613"/>
                      </a:lnTo>
                      <a:lnTo>
                        <a:pt x="16028" y="6675"/>
                      </a:lnTo>
                      <a:lnTo>
                        <a:pt x="15882" y="6654"/>
                      </a:lnTo>
                      <a:lnTo>
                        <a:pt x="15819" y="6592"/>
                      </a:lnTo>
                      <a:lnTo>
                        <a:pt x="15777" y="6445"/>
                      </a:lnTo>
                      <a:lnTo>
                        <a:pt x="15673" y="6403"/>
                      </a:lnTo>
                      <a:lnTo>
                        <a:pt x="15610" y="6403"/>
                      </a:lnTo>
                      <a:lnTo>
                        <a:pt x="15484" y="6299"/>
                      </a:lnTo>
                      <a:lnTo>
                        <a:pt x="15505" y="6131"/>
                      </a:lnTo>
                      <a:lnTo>
                        <a:pt x="15652" y="5776"/>
                      </a:lnTo>
                      <a:lnTo>
                        <a:pt x="15610" y="5671"/>
                      </a:lnTo>
                      <a:lnTo>
                        <a:pt x="15568" y="5671"/>
                      </a:lnTo>
                      <a:lnTo>
                        <a:pt x="15463" y="5776"/>
                      </a:lnTo>
                      <a:lnTo>
                        <a:pt x="15463" y="6131"/>
                      </a:lnTo>
                      <a:lnTo>
                        <a:pt x="15401" y="6341"/>
                      </a:lnTo>
                      <a:lnTo>
                        <a:pt x="15296" y="6445"/>
                      </a:lnTo>
                      <a:lnTo>
                        <a:pt x="15296" y="6508"/>
                      </a:lnTo>
                      <a:lnTo>
                        <a:pt x="15380" y="6382"/>
                      </a:lnTo>
                      <a:lnTo>
                        <a:pt x="15463" y="6382"/>
                      </a:lnTo>
                      <a:lnTo>
                        <a:pt x="15505" y="6445"/>
                      </a:lnTo>
                      <a:lnTo>
                        <a:pt x="15652" y="6445"/>
                      </a:lnTo>
                      <a:lnTo>
                        <a:pt x="15694" y="6571"/>
                      </a:lnTo>
                      <a:lnTo>
                        <a:pt x="15694" y="6780"/>
                      </a:lnTo>
                      <a:lnTo>
                        <a:pt x="15589" y="6905"/>
                      </a:lnTo>
                      <a:lnTo>
                        <a:pt x="15442" y="6968"/>
                      </a:lnTo>
                      <a:lnTo>
                        <a:pt x="15442" y="6968"/>
                      </a:lnTo>
                      <a:lnTo>
                        <a:pt x="15589" y="6780"/>
                      </a:lnTo>
                      <a:lnTo>
                        <a:pt x="15589" y="6696"/>
                      </a:lnTo>
                      <a:lnTo>
                        <a:pt x="15505" y="6675"/>
                      </a:lnTo>
                      <a:lnTo>
                        <a:pt x="15463" y="6613"/>
                      </a:lnTo>
                      <a:lnTo>
                        <a:pt x="15380" y="6675"/>
                      </a:lnTo>
                      <a:lnTo>
                        <a:pt x="15191" y="6801"/>
                      </a:lnTo>
                      <a:lnTo>
                        <a:pt x="15191" y="6905"/>
                      </a:lnTo>
                      <a:lnTo>
                        <a:pt x="15087" y="6926"/>
                      </a:lnTo>
                      <a:lnTo>
                        <a:pt x="14982" y="6989"/>
                      </a:lnTo>
                      <a:lnTo>
                        <a:pt x="14961" y="6885"/>
                      </a:lnTo>
                      <a:lnTo>
                        <a:pt x="14898" y="6864"/>
                      </a:lnTo>
                      <a:lnTo>
                        <a:pt x="14752" y="6864"/>
                      </a:lnTo>
                      <a:lnTo>
                        <a:pt x="14668" y="6822"/>
                      </a:lnTo>
                      <a:lnTo>
                        <a:pt x="14647" y="6696"/>
                      </a:lnTo>
                      <a:lnTo>
                        <a:pt x="14564" y="6675"/>
                      </a:lnTo>
                      <a:lnTo>
                        <a:pt x="14522" y="6696"/>
                      </a:lnTo>
                      <a:lnTo>
                        <a:pt x="14417" y="6696"/>
                      </a:lnTo>
                      <a:lnTo>
                        <a:pt x="14417" y="6613"/>
                      </a:lnTo>
                      <a:lnTo>
                        <a:pt x="14334" y="6571"/>
                      </a:lnTo>
                      <a:lnTo>
                        <a:pt x="14250" y="6613"/>
                      </a:lnTo>
                      <a:lnTo>
                        <a:pt x="14208" y="6613"/>
                      </a:lnTo>
                      <a:lnTo>
                        <a:pt x="14208" y="6487"/>
                      </a:lnTo>
                      <a:lnTo>
                        <a:pt x="14145" y="6403"/>
                      </a:lnTo>
                      <a:lnTo>
                        <a:pt x="14145" y="6341"/>
                      </a:lnTo>
                      <a:lnTo>
                        <a:pt x="14250" y="6299"/>
                      </a:lnTo>
                      <a:lnTo>
                        <a:pt x="14396" y="6131"/>
                      </a:lnTo>
                      <a:lnTo>
                        <a:pt x="14459" y="6131"/>
                      </a:lnTo>
                      <a:lnTo>
                        <a:pt x="14543" y="6048"/>
                      </a:lnTo>
                      <a:lnTo>
                        <a:pt x="14543" y="5964"/>
                      </a:lnTo>
                      <a:lnTo>
                        <a:pt x="14396" y="5817"/>
                      </a:lnTo>
                      <a:lnTo>
                        <a:pt x="14313" y="5755"/>
                      </a:lnTo>
                      <a:lnTo>
                        <a:pt x="14208" y="5755"/>
                      </a:lnTo>
                      <a:lnTo>
                        <a:pt x="14020" y="5859"/>
                      </a:lnTo>
                      <a:lnTo>
                        <a:pt x="13915" y="5859"/>
                      </a:lnTo>
                      <a:lnTo>
                        <a:pt x="13810" y="5776"/>
                      </a:lnTo>
                      <a:lnTo>
                        <a:pt x="13706" y="5776"/>
                      </a:lnTo>
                      <a:lnTo>
                        <a:pt x="13371" y="5922"/>
                      </a:lnTo>
                      <a:lnTo>
                        <a:pt x="13329" y="5964"/>
                      </a:lnTo>
                      <a:lnTo>
                        <a:pt x="13392" y="6027"/>
                      </a:lnTo>
                      <a:lnTo>
                        <a:pt x="13517" y="6131"/>
                      </a:lnTo>
                      <a:lnTo>
                        <a:pt x="13497" y="6152"/>
                      </a:lnTo>
                      <a:lnTo>
                        <a:pt x="13392" y="6131"/>
                      </a:lnTo>
                      <a:lnTo>
                        <a:pt x="13287" y="6131"/>
                      </a:lnTo>
                      <a:lnTo>
                        <a:pt x="13225" y="6069"/>
                      </a:lnTo>
                      <a:lnTo>
                        <a:pt x="13120" y="6048"/>
                      </a:lnTo>
                      <a:lnTo>
                        <a:pt x="12911" y="6027"/>
                      </a:lnTo>
                      <a:lnTo>
                        <a:pt x="12701" y="6048"/>
                      </a:lnTo>
                      <a:lnTo>
                        <a:pt x="12639" y="6089"/>
                      </a:lnTo>
                      <a:lnTo>
                        <a:pt x="12639" y="6152"/>
                      </a:lnTo>
                      <a:lnTo>
                        <a:pt x="12534" y="6152"/>
                      </a:lnTo>
                      <a:lnTo>
                        <a:pt x="12492" y="6131"/>
                      </a:lnTo>
                      <a:lnTo>
                        <a:pt x="12429" y="6131"/>
                      </a:lnTo>
                      <a:lnTo>
                        <a:pt x="12262" y="6236"/>
                      </a:lnTo>
                      <a:lnTo>
                        <a:pt x="12262" y="6278"/>
                      </a:lnTo>
                      <a:lnTo>
                        <a:pt x="12178" y="6299"/>
                      </a:lnTo>
                      <a:lnTo>
                        <a:pt x="12011" y="6382"/>
                      </a:lnTo>
                      <a:lnTo>
                        <a:pt x="11865" y="6466"/>
                      </a:lnTo>
                      <a:lnTo>
                        <a:pt x="11802" y="6466"/>
                      </a:lnTo>
                      <a:lnTo>
                        <a:pt x="11823" y="6403"/>
                      </a:lnTo>
                      <a:lnTo>
                        <a:pt x="11844" y="6341"/>
                      </a:lnTo>
                      <a:lnTo>
                        <a:pt x="11739" y="6382"/>
                      </a:lnTo>
                      <a:lnTo>
                        <a:pt x="11634" y="6508"/>
                      </a:lnTo>
                      <a:lnTo>
                        <a:pt x="11634" y="6571"/>
                      </a:lnTo>
                      <a:lnTo>
                        <a:pt x="11802" y="6759"/>
                      </a:lnTo>
                      <a:lnTo>
                        <a:pt x="11948" y="6989"/>
                      </a:lnTo>
                      <a:lnTo>
                        <a:pt x="12116" y="7031"/>
                      </a:lnTo>
                      <a:lnTo>
                        <a:pt x="12241" y="7198"/>
                      </a:lnTo>
                      <a:lnTo>
                        <a:pt x="12367" y="7282"/>
                      </a:lnTo>
                      <a:lnTo>
                        <a:pt x="12429" y="7408"/>
                      </a:lnTo>
                      <a:lnTo>
                        <a:pt x="12534" y="7429"/>
                      </a:lnTo>
                      <a:lnTo>
                        <a:pt x="12660" y="7512"/>
                      </a:lnTo>
                      <a:lnTo>
                        <a:pt x="12597" y="7533"/>
                      </a:lnTo>
                      <a:lnTo>
                        <a:pt x="12429" y="7533"/>
                      </a:lnTo>
                      <a:lnTo>
                        <a:pt x="12388" y="7429"/>
                      </a:lnTo>
                      <a:lnTo>
                        <a:pt x="12262" y="7324"/>
                      </a:lnTo>
                      <a:lnTo>
                        <a:pt x="12178" y="7282"/>
                      </a:lnTo>
                      <a:lnTo>
                        <a:pt x="12137" y="7282"/>
                      </a:lnTo>
                      <a:lnTo>
                        <a:pt x="12011" y="7408"/>
                      </a:lnTo>
                      <a:lnTo>
                        <a:pt x="11885" y="7408"/>
                      </a:lnTo>
                      <a:lnTo>
                        <a:pt x="11802" y="7303"/>
                      </a:lnTo>
                      <a:lnTo>
                        <a:pt x="11906" y="7198"/>
                      </a:lnTo>
                      <a:lnTo>
                        <a:pt x="11906" y="7136"/>
                      </a:lnTo>
                      <a:lnTo>
                        <a:pt x="11823" y="7136"/>
                      </a:lnTo>
                      <a:lnTo>
                        <a:pt x="11739" y="7282"/>
                      </a:lnTo>
                      <a:lnTo>
                        <a:pt x="11781" y="7512"/>
                      </a:lnTo>
                      <a:lnTo>
                        <a:pt x="11802" y="7554"/>
                      </a:lnTo>
                      <a:lnTo>
                        <a:pt x="11802" y="7638"/>
                      </a:lnTo>
                      <a:lnTo>
                        <a:pt x="11676" y="7742"/>
                      </a:lnTo>
                      <a:lnTo>
                        <a:pt x="11593" y="7910"/>
                      </a:lnTo>
                      <a:lnTo>
                        <a:pt x="11572" y="8056"/>
                      </a:lnTo>
                      <a:lnTo>
                        <a:pt x="11593" y="8224"/>
                      </a:lnTo>
                      <a:lnTo>
                        <a:pt x="11802" y="8454"/>
                      </a:lnTo>
                      <a:lnTo>
                        <a:pt x="11990" y="8538"/>
                      </a:lnTo>
                      <a:lnTo>
                        <a:pt x="12116" y="8663"/>
                      </a:lnTo>
                      <a:lnTo>
                        <a:pt x="12199" y="8663"/>
                      </a:lnTo>
                      <a:lnTo>
                        <a:pt x="12346" y="8558"/>
                      </a:lnTo>
                      <a:lnTo>
                        <a:pt x="12492" y="8496"/>
                      </a:lnTo>
                      <a:lnTo>
                        <a:pt x="12639" y="8579"/>
                      </a:lnTo>
                      <a:lnTo>
                        <a:pt x="12890" y="8600"/>
                      </a:lnTo>
                      <a:lnTo>
                        <a:pt x="12994" y="8684"/>
                      </a:lnTo>
                      <a:lnTo>
                        <a:pt x="13015" y="8810"/>
                      </a:lnTo>
                      <a:lnTo>
                        <a:pt x="13078" y="8851"/>
                      </a:lnTo>
                      <a:lnTo>
                        <a:pt x="13141" y="8789"/>
                      </a:lnTo>
                      <a:lnTo>
                        <a:pt x="13141" y="8642"/>
                      </a:lnTo>
                      <a:lnTo>
                        <a:pt x="13162" y="8579"/>
                      </a:lnTo>
                      <a:lnTo>
                        <a:pt x="13266" y="8642"/>
                      </a:lnTo>
                      <a:lnTo>
                        <a:pt x="13266" y="8705"/>
                      </a:lnTo>
                      <a:lnTo>
                        <a:pt x="13162" y="8851"/>
                      </a:lnTo>
                      <a:lnTo>
                        <a:pt x="13162" y="8956"/>
                      </a:lnTo>
                      <a:lnTo>
                        <a:pt x="13204" y="8956"/>
                      </a:lnTo>
                      <a:lnTo>
                        <a:pt x="13371" y="8810"/>
                      </a:lnTo>
                      <a:lnTo>
                        <a:pt x="13413" y="8747"/>
                      </a:lnTo>
                      <a:lnTo>
                        <a:pt x="13601" y="8684"/>
                      </a:lnTo>
                      <a:lnTo>
                        <a:pt x="13831" y="8538"/>
                      </a:lnTo>
                      <a:lnTo>
                        <a:pt x="13999" y="8496"/>
                      </a:lnTo>
                      <a:lnTo>
                        <a:pt x="14082" y="8391"/>
                      </a:lnTo>
                      <a:lnTo>
                        <a:pt x="14124" y="8391"/>
                      </a:lnTo>
                      <a:lnTo>
                        <a:pt x="14145" y="8475"/>
                      </a:lnTo>
                      <a:lnTo>
                        <a:pt x="14208" y="8496"/>
                      </a:lnTo>
                      <a:lnTo>
                        <a:pt x="14396" y="8370"/>
                      </a:lnTo>
                      <a:lnTo>
                        <a:pt x="14543" y="8370"/>
                      </a:lnTo>
                      <a:lnTo>
                        <a:pt x="14606" y="8328"/>
                      </a:lnTo>
                      <a:lnTo>
                        <a:pt x="14543" y="8391"/>
                      </a:lnTo>
                      <a:lnTo>
                        <a:pt x="14417" y="8475"/>
                      </a:lnTo>
                      <a:lnTo>
                        <a:pt x="14417" y="8538"/>
                      </a:lnTo>
                      <a:lnTo>
                        <a:pt x="14459" y="8558"/>
                      </a:lnTo>
                      <a:lnTo>
                        <a:pt x="14354" y="8747"/>
                      </a:lnTo>
                      <a:lnTo>
                        <a:pt x="14208" y="8768"/>
                      </a:lnTo>
                      <a:lnTo>
                        <a:pt x="14145" y="8705"/>
                      </a:lnTo>
                      <a:lnTo>
                        <a:pt x="14082" y="8705"/>
                      </a:lnTo>
                      <a:lnTo>
                        <a:pt x="13915" y="8851"/>
                      </a:lnTo>
                      <a:lnTo>
                        <a:pt x="13915" y="8872"/>
                      </a:lnTo>
                      <a:lnTo>
                        <a:pt x="14041" y="8893"/>
                      </a:lnTo>
                      <a:lnTo>
                        <a:pt x="14124" y="8977"/>
                      </a:lnTo>
                      <a:lnTo>
                        <a:pt x="14124" y="9123"/>
                      </a:lnTo>
                      <a:lnTo>
                        <a:pt x="13936" y="9333"/>
                      </a:lnTo>
                      <a:lnTo>
                        <a:pt x="13915" y="9479"/>
                      </a:lnTo>
                      <a:lnTo>
                        <a:pt x="13873" y="9542"/>
                      </a:lnTo>
                      <a:lnTo>
                        <a:pt x="13831" y="9626"/>
                      </a:lnTo>
                      <a:lnTo>
                        <a:pt x="13873" y="9688"/>
                      </a:lnTo>
                      <a:lnTo>
                        <a:pt x="13894" y="9751"/>
                      </a:lnTo>
                      <a:lnTo>
                        <a:pt x="13873" y="9856"/>
                      </a:lnTo>
                      <a:lnTo>
                        <a:pt x="13748" y="10002"/>
                      </a:lnTo>
                      <a:lnTo>
                        <a:pt x="13643" y="10065"/>
                      </a:lnTo>
                      <a:lnTo>
                        <a:pt x="13538" y="10065"/>
                      </a:lnTo>
                      <a:lnTo>
                        <a:pt x="13476" y="10128"/>
                      </a:lnTo>
                      <a:lnTo>
                        <a:pt x="13371" y="10232"/>
                      </a:lnTo>
                      <a:lnTo>
                        <a:pt x="13287" y="10253"/>
                      </a:lnTo>
                      <a:lnTo>
                        <a:pt x="13162" y="10232"/>
                      </a:lnTo>
                      <a:lnTo>
                        <a:pt x="12994" y="10128"/>
                      </a:lnTo>
                      <a:lnTo>
                        <a:pt x="12953" y="10149"/>
                      </a:lnTo>
                      <a:lnTo>
                        <a:pt x="12890" y="10107"/>
                      </a:lnTo>
                      <a:lnTo>
                        <a:pt x="12806" y="10002"/>
                      </a:lnTo>
                      <a:lnTo>
                        <a:pt x="12785" y="10023"/>
                      </a:lnTo>
                      <a:lnTo>
                        <a:pt x="12681" y="10170"/>
                      </a:lnTo>
                      <a:lnTo>
                        <a:pt x="12555" y="10253"/>
                      </a:lnTo>
                      <a:lnTo>
                        <a:pt x="12471" y="10358"/>
                      </a:lnTo>
                      <a:lnTo>
                        <a:pt x="12241" y="10442"/>
                      </a:lnTo>
                      <a:lnTo>
                        <a:pt x="12157" y="10483"/>
                      </a:lnTo>
                      <a:lnTo>
                        <a:pt x="12053" y="10483"/>
                      </a:lnTo>
                      <a:lnTo>
                        <a:pt x="11948" y="10462"/>
                      </a:lnTo>
                      <a:lnTo>
                        <a:pt x="11760" y="10462"/>
                      </a:lnTo>
                      <a:lnTo>
                        <a:pt x="11634" y="10567"/>
                      </a:lnTo>
                      <a:lnTo>
                        <a:pt x="11509" y="10567"/>
                      </a:lnTo>
                      <a:lnTo>
                        <a:pt x="11425" y="10630"/>
                      </a:lnTo>
                      <a:lnTo>
                        <a:pt x="11425" y="10755"/>
                      </a:lnTo>
                      <a:lnTo>
                        <a:pt x="11341" y="10965"/>
                      </a:lnTo>
                      <a:lnTo>
                        <a:pt x="11279" y="11048"/>
                      </a:lnTo>
                      <a:lnTo>
                        <a:pt x="11279" y="10965"/>
                      </a:lnTo>
                      <a:lnTo>
                        <a:pt x="11132" y="10839"/>
                      </a:lnTo>
                      <a:lnTo>
                        <a:pt x="10986" y="10839"/>
                      </a:lnTo>
                      <a:lnTo>
                        <a:pt x="10902" y="10860"/>
                      </a:lnTo>
                      <a:lnTo>
                        <a:pt x="10923" y="10944"/>
                      </a:lnTo>
                      <a:lnTo>
                        <a:pt x="11007" y="10986"/>
                      </a:lnTo>
                      <a:lnTo>
                        <a:pt x="10965" y="11090"/>
                      </a:lnTo>
                      <a:lnTo>
                        <a:pt x="10902" y="11090"/>
                      </a:lnTo>
                      <a:lnTo>
                        <a:pt x="10860" y="10986"/>
                      </a:lnTo>
                      <a:lnTo>
                        <a:pt x="10756" y="10881"/>
                      </a:lnTo>
                      <a:lnTo>
                        <a:pt x="10693" y="10881"/>
                      </a:lnTo>
                      <a:lnTo>
                        <a:pt x="10546" y="11048"/>
                      </a:lnTo>
                      <a:lnTo>
                        <a:pt x="10484" y="11174"/>
                      </a:lnTo>
                      <a:lnTo>
                        <a:pt x="10400" y="11195"/>
                      </a:lnTo>
                      <a:lnTo>
                        <a:pt x="10337" y="11195"/>
                      </a:lnTo>
                      <a:lnTo>
                        <a:pt x="10065" y="11425"/>
                      </a:lnTo>
                      <a:lnTo>
                        <a:pt x="10023" y="11613"/>
                      </a:lnTo>
                      <a:lnTo>
                        <a:pt x="9960" y="11634"/>
                      </a:lnTo>
                      <a:lnTo>
                        <a:pt x="9835" y="11676"/>
                      </a:lnTo>
                      <a:lnTo>
                        <a:pt x="9730" y="11613"/>
                      </a:lnTo>
                      <a:lnTo>
                        <a:pt x="9709" y="11634"/>
                      </a:lnTo>
                      <a:lnTo>
                        <a:pt x="9814" y="11781"/>
                      </a:lnTo>
                      <a:lnTo>
                        <a:pt x="9772" y="11843"/>
                      </a:lnTo>
                      <a:lnTo>
                        <a:pt x="9709" y="11843"/>
                      </a:lnTo>
                      <a:lnTo>
                        <a:pt x="9647" y="11739"/>
                      </a:lnTo>
                      <a:lnTo>
                        <a:pt x="9605" y="11739"/>
                      </a:lnTo>
                      <a:lnTo>
                        <a:pt x="9542" y="11843"/>
                      </a:lnTo>
                      <a:lnTo>
                        <a:pt x="9416" y="12011"/>
                      </a:lnTo>
                      <a:lnTo>
                        <a:pt x="9416" y="12095"/>
                      </a:lnTo>
                      <a:lnTo>
                        <a:pt x="9521" y="12241"/>
                      </a:lnTo>
                      <a:lnTo>
                        <a:pt x="9542" y="12367"/>
                      </a:lnTo>
                      <a:lnTo>
                        <a:pt x="9521" y="12471"/>
                      </a:lnTo>
                      <a:lnTo>
                        <a:pt x="9458" y="12576"/>
                      </a:lnTo>
                      <a:lnTo>
                        <a:pt x="9500" y="12680"/>
                      </a:lnTo>
                      <a:lnTo>
                        <a:pt x="9563" y="12659"/>
                      </a:lnTo>
                      <a:lnTo>
                        <a:pt x="9647" y="12576"/>
                      </a:lnTo>
                      <a:lnTo>
                        <a:pt x="9668" y="12639"/>
                      </a:lnTo>
                      <a:lnTo>
                        <a:pt x="9709" y="12785"/>
                      </a:lnTo>
                      <a:lnTo>
                        <a:pt x="9647" y="12827"/>
                      </a:lnTo>
                      <a:lnTo>
                        <a:pt x="9605" y="12869"/>
                      </a:lnTo>
                      <a:lnTo>
                        <a:pt x="9626" y="12931"/>
                      </a:lnTo>
                      <a:lnTo>
                        <a:pt x="9709" y="12931"/>
                      </a:lnTo>
                      <a:lnTo>
                        <a:pt x="9751" y="12869"/>
                      </a:lnTo>
                      <a:lnTo>
                        <a:pt x="9835" y="12869"/>
                      </a:lnTo>
                      <a:lnTo>
                        <a:pt x="9856" y="12931"/>
                      </a:lnTo>
                      <a:lnTo>
                        <a:pt x="9856" y="12973"/>
                      </a:lnTo>
                      <a:lnTo>
                        <a:pt x="9981" y="12994"/>
                      </a:lnTo>
                      <a:lnTo>
                        <a:pt x="10086" y="13057"/>
                      </a:lnTo>
                      <a:lnTo>
                        <a:pt x="10232" y="13057"/>
                      </a:lnTo>
                      <a:lnTo>
                        <a:pt x="10337" y="12973"/>
                      </a:lnTo>
                      <a:lnTo>
                        <a:pt x="10379" y="12764"/>
                      </a:lnTo>
                      <a:lnTo>
                        <a:pt x="10463" y="12680"/>
                      </a:lnTo>
                      <a:lnTo>
                        <a:pt x="10672" y="12680"/>
                      </a:lnTo>
                      <a:lnTo>
                        <a:pt x="10756" y="12639"/>
                      </a:lnTo>
                      <a:lnTo>
                        <a:pt x="10651" y="12764"/>
                      </a:lnTo>
                      <a:lnTo>
                        <a:pt x="10546" y="12764"/>
                      </a:lnTo>
                      <a:lnTo>
                        <a:pt x="10358" y="12952"/>
                      </a:lnTo>
                      <a:lnTo>
                        <a:pt x="10337" y="13057"/>
                      </a:lnTo>
                      <a:lnTo>
                        <a:pt x="10253" y="13141"/>
                      </a:lnTo>
                      <a:lnTo>
                        <a:pt x="10358" y="13266"/>
                      </a:lnTo>
                      <a:lnTo>
                        <a:pt x="10358" y="13350"/>
                      </a:lnTo>
                      <a:lnTo>
                        <a:pt x="10191" y="13392"/>
                      </a:lnTo>
                      <a:lnTo>
                        <a:pt x="10149" y="13350"/>
                      </a:lnTo>
                      <a:lnTo>
                        <a:pt x="10149" y="13266"/>
                      </a:lnTo>
                      <a:lnTo>
                        <a:pt x="10086" y="13203"/>
                      </a:lnTo>
                      <a:lnTo>
                        <a:pt x="9981" y="13203"/>
                      </a:lnTo>
                      <a:lnTo>
                        <a:pt x="9940" y="13099"/>
                      </a:lnTo>
                      <a:lnTo>
                        <a:pt x="9772" y="13078"/>
                      </a:lnTo>
                      <a:lnTo>
                        <a:pt x="9730" y="12994"/>
                      </a:lnTo>
                      <a:lnTo>
                        <a:pt x="9647" y="13078"/>
                      </a:lnTo>
                      <a:lnTo>
                        <a:pt x="9542" y="13099"/>
                      </a:lnTo>
                      <a:lnTo>
                        <a:pt x="9521" y="13203"/>
                      </a:lnTo>
                      <a:lnTo>
                        <a:pt x="9437" y="13266"/>
                      </a:lnTo>
                      <a:lnTo>
                        <a:pt x="9312" y="13245"/>
                      </a:lnTo>
                      <a:lnTo>
                        <a:pt x="9291" y="13308"/>
                      </a:lnTo>
                      <a:lnTo>
                        <a:pt x="9333" y="13413"/>
                      </a:lnTo>
                      <a:lnTo>
                        <a:pt x="9396" y="13413"/>
                      </a:lnTo>
                      <a:lnTo>
                        <a:pt x="9312" y="13496"/>
                      </a:lnTo>
                      <a:lnTo>
                        <a:pt x="9291" y="13664"/>
                      </a:lnTo>
                      <a:lnTo>
                        <a:pt x="9312" y="13768"/>
                      </a:lnTo>
                      <a:lnTo>
                        <a:pt x="9396" y="13768"/>
                      </a:lnTo>
                      <a:lnTo>
                        <a:pt x="9396" y="13936"/>
                      </a:lnTo>
                      <a:lnTo>
                        <a:pt x="9416" y="13999"/>
                      </a:lnTo>
                      <a:lnTo>
                        <a:pt x="9416" y="14082"/>
                      </a:lnTo>
                      <a:lnTo>
                        <a:pt x="9521" y="14187"/>
                      </a:lnTo>
                      <a:lnTo>
                        <a:pt x="9521" y="14229"/>
                      </a:lnTo>
                      <a:lnTo>
                        <a:pt x="9396" y="14250"/>
                      </a:lnTo>
                      <a:lnTo>
                        <a:pt x="9354" y="14312"/>
                      </a:lnTo>
                      <a:lnTo>
                        <a:pt x="9730" y="14501"/>
                      </a:lnTo>
                      <a:lnTo>
                        <a:pt x="9877" y="14501"/>
                      </a:lnTo>
                      <a:lnTo>
                        <a:pt x="10065" y="14417"/>
                      </a:lnTo>
                      <a:lnTo>
                        <a:pt x="10170" y="14396"/>
                      </a:lnTo>
                      <a:lnTo>
                        <a:pt x="10232" y="14438"/>
                      </a:lnTo>
                      <a:lnTo>
                        <a:pt x="10295" y="14438"/>
                      </a:lnTo>
                      <a:lnTo>
                        <a:pt x="10463" y="14229"/>
                      </a:lnTo>
                      <a:lnTo>
                        <a:pt x="10463" y="14124"/>
                      </a:lnTo>
                      <a:lnTo>
                        <a:pt x="10400" y="14040"/>
                      </a:lnTo>
                      <a:lnTo>
                        <a:pt x="10400" y="13999"/>
                      </a:lnTo>
                      <a:lnTo>
                        <a:pt x="10567" y="13915"/>
                      </a:lnTo>
                      <a:lnTo>
                        <a:pt x="10714" y="13789"/>
                      </a:lnTo>
                      <a:lnTo>
                        <a:pt x="10986" y="13622"/>
                      </a:lnTo>
                      <a:lnTo>
                        <a:pt x="11090" y="13664"/>
                      </a:lnTo>
                      <a:lnTo>
                        <a:pt x="10986" y="13664"/>
                      </a:lnTo>
                      <a:lnTo>
                        <a:pt x="10756" y="13894"/>
                      </a:lnTo>
                      <a:lnTo>
                        <a:pt x="10588" y="13978"/>
                      </a:lnTo>
                      <a:lnTo>
                        <a:pt x="10588" y="14019"/>
                      </a:lnTo>
                      <a:lnTo>
                        <a:pt x="10693" y="14103"/>
                      </a:lnTo>
                      <a:lnTo>
                        <a:pt x="10693" y="14187"/>
                      </a:lnTo>
                      <a:lnTo>
                        <a:pt x="10588" y="14333"/>
                      </a:lnTo>
                      <a:lnTo>
                        <a:pt x="10463" y="14417"/>
                      </a:lnTo>
                      <a:lnTo>
                        <a:pt x="10442" y="14543"/>
                      </a:lnTo>
                      <a:lnTo>
                        <a:pt x="10463" y="14710"/>
                      </a:lnTo>
                      <a:lnTo>
                        <a:pt x="10442" y="14815"/>
                      </a:lnTo>
                      <a:lnTo>
                        <a:pt x="10442" y="14856"/>
                      </a:lnTo>
                      <a:lnTo>
                        <a:pt x="10442" y="14961"/>
                      </a:lnTo>
                      <a:lnTo>
                        <a:pt x="10463" y="15087"/>
                      </a:lnTo>
                      <a:lnTo>
                        <a:pt x="10295" y="15149"/>
                      </a:lnTo>
                      <a:lnTo>
                        <a:pt x="10232" y="15191"/>
                      </a:lnTo>
                      <a:lnTo>
                        <a:pt x="10191" y="15275"/>
                      </a:lnTo>
                      <a:lnTo>
                        <a:pt x="10044" y="15442"/>
                      </a:lnTo>
                      <a:lnTo>
                        <a:pt x="10002" y="15463"/>
                      </a:lnTo>
                      <a:lnTo>
                        <a:pt x="10044" y="15568"/>
                      </a:lnTo>
                      <a:lnTo>
                        <a:pt x="10044" y="15672"/>
                      </a:lnTo>
                      <a:lnTo>
                        <a:pt x="10107" y="15693"/>
                      </a:lnTo>
                      <a:lnTo>
                        <a:pt x="10212" y="15672"/>
                      </a:lnTo>
                      <a:lnTo>
                        <a:pt x="10274" y="15672"/>
                      </a:lnTo>
                      <a:lnTo>
                        <a:pt x="10316" y="15714"/>
                      </a:lnTo>
                      <a:lnTo>
                        <a:pt x="10253" y="15798"/>
                      </a:lnTo>
                      <a:lnTo>
                        <a:pt x="10128" y="15798"/>
                      </a:lnTo>
                      <a:lnTo>
                        <a:pt x="10065" y="15840"/>
                      </a:lnTo>
                      <a:lnTo>
                        <a:pt x="10086" y="15903"/>
                      </a:lnTo>
                      <a:lnTo>
                        <a:pt x="10065" y="15944"/>
                      </a:lnTo>
                      <a:lnTo>
                        <a:pt x="10086" y="16028"/>
                      </a:lnTo>
                      <a:lnTo>
                        <a:pt x="10023" y="16091"/>
                      </a:lnTo>
                      <a:lnTo>
                        <a:pt x="9940" y="16112"/>
                      </a:lnTo>
                      <a:lnTo>
                        <a:pt x="9835" y="16154"/>
                      </a:lnTo>
                      <a:lnTo>
                        <a:pt x="9751" y="16133"/>
                      </a:lnTo>
                      <a:lnTo>
                        <a:pt x="9709" y="16154"/>
                      </a:lnTo>
                      <a:lnTo>
                        <a:pt x="9772" y="16216"/>
                      </a:lnTo>
                      <a:lnTo>
                        <a:pt x="9877" y="16237"/>
                      </a:lnTo>
                      <a:lnTo>
                        <a:pt x="9960" y="16300"/>
                      </a:lnTo>
                      <a:lnTo>
                        <a:pt x="10086" y="16154"/>
                      </a:lnTo>
                      <a:lnTo>
                        <a:pt x="10337" y="16007"/>
                      </a:lnTo>
                      <a:lnTo>
                        <a:pt x="10379" y="16007"/>
                      </a:lnTo>
                      <a:lnTo>
                        <a:pt x="10463" y="16028"/>
                      </a:lnTo>
                      <a:lnTo>
                        <a:pt x="10546" y="15944"/>
                      </a:lnTo>
                      <a:lnTo>
                        <a:pt x="10714" y="15882"/>
                      </a:lnTo>
                      <a:lnTo>
                        <a:pt x="10693" y="15944"/>
                      </a:lnTo>
                      <a:lnTo>
                        <a:pt x="10630" y="16007"/>
                      </a:lnTo>
                      <a:lnTo>
                        <a:pt x="10630" y="16049"/>
                      </a:lnTo>
                      <a:lnTo>
                        <a:pt x="10693" y="16091"/>
                      </a:lnTo>
                      <a:lnTo>
                        <a:pt x="10714" y="16196"/>
                      </a:lnTo>
                      <a:lnTo>
                        <a:pt x="10693" y="16237"/>
                      </a:lnTo>
                      <a:lnTo>
                        <a:pt x="10776" y="16300"/>
                      </a:lnTo>
                      <a:lnTo>
                        <a:pt x="10881" y="16216"/>
                      </a:lnTo>
                      <a:lnTo>
                        <a:pt x="10944" y="16133"/>
                      </a:lnTo>
                      <a:lnTo>
                        <a:pt x="10986" y="16196"/>
                      </a:lnTo>
                      <a:lnTo>
                        <a:pt x="10965" y="16237"/>
                      </a:lnTo>
                      <a:lnTo>
                        <a:pt x="11049" y="16363"/>
                      </a:lnTo>
                      <a:lnTo>
                        <a:pt x="11069" y="16551"/>
                      </a:lnTo>
                      <a:lnTo>
                        <a:pt x="11049" y="16656"/>
                      </a:lnTo>
                      <a:lnTo>
                        <a:pt x="11090" y="16823"/>
                      </a:lnTo>
                      <a:lnTo>
                        <a:pt x="11153" y="16823"/>
                      </a:lnTo>
                      <a:lnTo>
                        <a:pt x="11195" y="16677"/>
                      </a:lnTo>
                      <a:lnTo>
                        <a:pt x="11195" y="16572"/>
                      </a:lnTo>
                      <a:lnTo>
                        <a:pt x="11300" y="16426"/>
                      </a:lnTo>
                      <a:lnTo>
                        <a:pt x="11321" y="16321"/>
                      </a:lnTo>
                      <a:lnTo>
                        <a:pt x="11467" y="16216"/>
                      </a:lnTo>
                      <a:lnTo>
                        <a:pt x="11488" y="16216"/>
                      </a:lnTo>
                      <a:lnTo>
                        <a:pt x="11593" y="16133"/>
                      </a:lnTo>
                      <a:lnTo>
                        <a:pt x="11739" y="16133"/>
                      </a:lnTo>
                      <a:lnTo>
                        <a:pt x="11593" y="16216"/>
                      </a:lnTo>
                      <a:lnTo>
                        <a:pt x="11425" y="16405"/>
                      </a:lnTo>
                      <a:lnTo>
                        <a:pt x="11425" y="16447"/>
                      </a:lnTo>
                      <a:lnTo>
                        <a:pt x="11572" y="16614"/>
                      </a:lnTo>
                      <a:lnTo>
                        <a:pt x="11634" y="16635"/>
                      </a:lnTo>
                      <a:lnTo>
                        <a:pt x="11802" y="16551"/>
                      </a:lnTo>
                      <a:lnTo>
                        <a:pt x="12032" y="16530"/>
                      </a:lnTo>
                      <a:lnTo>
                        <a:pt x="12137" y="16447"/>
                      </a:lnTo>
                      <a:lnTo>
                        <a:pt x="12220" y="16447"/>
                      </a:lnTo>
                      <a:lnTo>
                        <a:pt x="12429" y="16342"/>
                      </a:lnTo>
                      <a:lnTo>
                        <a:pt x="12513" y="16342"/>
                      </a:lnTo>
                      <a:lnTo>
                        <a:pt x="12429" y="16363"/>
                      </a:lnTo>
                      <a:lnTo>
                        <a:pt x="12304" y="16530"/>
                      </a:lnTo>
                      <a:lnTo>
                        <a:pt x="12304" y="16572"/>
                      </a:lnTo>
                      <a:lnTo>
                        <a:pt x="12220" y="16656"/>
                      </a:lnTo>
                      <a:lnTo>
                        <a:pt x="11906" y="16844"/>
                      </a:lnTo>
                      <a:lnTo>
                        <a:pt x="11781" y="16970"/>
                      </a:lnTo>
                      <a:lnTo>
                        <a:pt x="11676" y="17158"/>
                      </a:lnTo>
                      <a:lnTo>
                        <a:pt x="11634" y="17263"/>
                      </a:lnTo>
                      <a:lnTo>
                        <a:pt x="11697" y="17367"/>
                      </a:lnTo>
                      <a:lnTo>
                        <a:pt x="11802" y="17451"/>
                      </a:lnTo>
                      <a:lnTo>
                        <a:pt x="11613" y="17409"/>
                      </a:lnTo>
                      <a:lnTo>
                        <a:pt x="11530" y="17451"/>
                      </a:lnTo>
                      <a:lnTo>
                        <a:pt x="11425" y="17577"/>
                      </a:lnTo>
                      <a:lnTo>
                        <a:pt x="11383" y="17702"/>
                      </a:lnTo>
                      <a:lnTo>
                        <a:pt x="11216" y="17869"/>
                      </a:lnTo>
                      <a:lnTo>
                        <a:pt x="11153" y="17974"/>
                      </a:lnTo>
                      <a:lnTo>
                        <a:pt x="11174" y="18016"/>
                      </a:lnTo>
                      <a:lnTo>
                        <a:pt x="11216" y="18079"/>
                      </a:lnTo>
                      <a:lnTo>
                        <a:pt x="11195" y="18141"/>
                      </a:lnTo>
                      <a:lnTo>
                        <a:pt x="11111" y="18121"/>
                      </a:lnTo>
                      <a:lnTo>
                        <a:pt x="11090" y="18037"/>
                      </a:lnTo>
                      <a:lnTo>
                        <a:pt x="11007" y="18016"/>
                      </a:lnTo>
                      <a:lnTo>
                        <a:pt x="10944" y="18121"/>
                      </a:lnTo>
                      <a:lnTo>
                        <a:pt x="10776" y="18204"/>
                      </a:lnTo>
                      <a:lnTo>
                        <a:pt x="10839" y="18288"/>
                      </a:lnTo>
                      <a:lnTo>
                        <a:pt x="10776" y="18351"/>
                      </a:lnTo>
                      <a:lnTo>
                        <a:pt x="10693" y="18330"/>
                      </a:lnTo>
                      <a:lnTo>
                        <a:pt x="10672" y="18288"/>
                      </a:lnTo>
                      <a:lnTo>
                        <a:pt x="10630" y="18330"/>
                      </a:lnTo>
                      <a:lnTo>
                        <a:pt x="10358" y="18539"/>
                      </a:lnTo>
                      <a:lnTo>
                        <a:pt x="10274" y="18644"/>
                      </a:lnTo>
                      <a:lnTo>
                        <a:pt x="10316" y="18727"/>
                      </a:lnTo>
                      <a:lnTo>
                        <a:pt x="10253" y="18769"/>
                      </a:lnTo>
                      <a:lnTo>
                        <a:pt x="10170" y="18748"/>
                      </a:lnTo>
                      <a:lnTo>
                        <a:pt x="10170" y="18644"/>
                      </a:lnTo>
                      <a:lnTo>
                        <a:pt x="10023" y="18727"/>
                      </a:lnTo>
                      <a:lnTo>
                        <a:pt x="9898" y="18811"/>
                      </a:lnTo>
                      <a:lnTo>
                        <a:pt x="9793" y="18853"/>
                      </a:lnTo>
                      <a:lnTo>
                        <a:pt x="9751" y="18937"/>
                      </a:lnTo>
                      <a:lnTo>
                        <a:pt x="9647" y="18978"/>
                      </a:lnTo>
                      <a:lnTo>
                        <a:pt x="9500" y="18978"/>
                      </a:lnTo>
                      <a:lnTo>
                        <a:pt x="9333" y="19146"/>
                      </a:lnTo>
                      <a:lnTo>
                        <a:pt x="9082" y="19250"/>
                      </a:lnTo>
                      <a:lnTo>
                        <a:pt x="8893" y="19397"/>
                      </a:lnTo>
                      <a:lnTo>
                        <a:pt x="8810" y="19564"/>
                      </a:lnTo>
                      <a:lnTo>
                        <a:pt x="8810" y="19606"/>
                      </a:lnTo>
                      <a:lnTo>
                        <a:pt x="8872" y="19711"/>
                      </a:lnTo>
                      <a:lnTo>
                        <a:pt x="8872" y="19794"/>
                      </a:lnTo>
                      <a:lnTo>
                        <a:pt x="8852" y="19815"/>
                      </a:lnTo>
                      <a:lnTo>
                        <a:pt x="8768" y="19711"/>
                      </a:lnTo>
                      <a:lnTo>
                        <a:pt x="8747" y="19711"/>
                      </a:lnTo>
                      <a:lnTo>
                        <a:pt x="8705" y="19773"/>
                      </a:lnTo>
                      <a:lnTo>
                        <a:pt x="8747" y="19857"/>
                      </a:lnTo>
                      <a:lnTo>
                        <a:pt x="8684" y="19878"/>
                      </a:lnTo>
                      <a:lnTo>
                        <a:pt x="8621" y="19794"/>
                      </a:lnTo>
                      <a:lnTo>
                        <a:pt x="8705" y="19711"/>
                      </a:lnTo>
                      <a:cubicBezTo>
                        <a:pt x="8761" y="19673"/>
                        <a:pt x="8717" y="19603"/>
                        <a:pt x="8677" y="19603"/>
                      </a:cubicBezTo>
                      <a:cubicBezTo>
                        <a:pt x="8673" y="19603"/>
                        <a:pt x="8668" y="19604"/>
                        <a:pt x="8663" y="19606"/>
                      </a:cubicBezTo>
                      <a:lnTo>
                        <a:pt x="8600" y="19585"/>
                      </a:lnTo>
                      <a:lnTo>
                        <a:pt x="8496" y="19585"/>
                      </a:lnTo>
                      <a:lnTo>
                        <a:pt x="8454" y="19564"/>
                      </a:lnTo>
                      <a:lnTo>
                        <a:pt x="8349" y="19585"/>
                      </a:lnTo>
                      <a:lnTo>
                        <a:pt x="8161" y="19606"/>
                      </a:lnTo>
                      <a:lnTo>
                        <a:pt x="8056" y="19669"/>
                      </a:lnTo>
                      <a:lnTo>
                        <a:pt x="7973" y="19773"/>
                      </a:lnTo>
                      <a:lnTo>
                        <a:pt x="7826" y="19815"/>
                      </a:lnTo>
                      <a:lnTo>
                        <a:pt x="7680" y="19899"/>
                      </a:lnTo>
                      <a:lnTo>
                        <a:pt x="7554" y="20066"/>
                      </a:lnTo>
                      <a:lnTo>
                        <a:pt x="7575" y="20108"/>
                      </a:lnTo>
                      <a:lnTo>
                        <a:pt x="7533" y="20171"/>
                      </a:lnTo>
                      <a:lnTo>
                        <a:pt x="7471" y="20171"/>
                      </a:lnTo>
                      <a:lnTo>
                        <a:pt x="7345" y="20213"/>
                      </a:lnTo>
                      <a:lnTo>
                        <a:pt x="7261" y="20276"/>
                      </a:lnTo>
                      <a:lnTo>
                        <a:pt x="7261" y="20338"/>
                      </a:lnTo>
                      <a:lnTo>
                        <a:pt x="7219" y="20338"/>
                      </a:lnTo>
                      <a:lnTo>
                        <a:pt x="7115" y="20318"/>
                      </a:lnTo>
                      <a:lnTo>
                        <a:pt x="7010" y="20338"/>
                      </a:lnTo>
                      <a:lnTo>
                        <a:pt x="6989" y="20422"/>
                      </a:lnTo>
                      <a:lnTo>
                        <a:pt x="6947" y="20548"/>
                      </a:lnTo>
                      <a:lnTo>
                        <a:pt x="6947" y="20590"/>
                      </a:lnTo>
                      <a:cubicBezTo>
                        <a:pt x="6927" y="20590"/>
                        <a:pt x="6906" y="20610"/>
                        <a:pt x="6885" y="20610"/>
                      </a:cubicBezTo>
                      <a:lnTo>
                        <a:pt x="6843" y="20590"/>
                      </a:lnTo>
                      <a:lnTo>
                        <a:pt x="6906" y="20485"/>
                      </a:lnTo>
                      <a:lnTo>
                        <a:pt x="6822" y="20380"/>
                      </a:lnTo>
                      <a:lnTo>
                        <a:pt x="6675" y="20380"/>
                      </a:lnTo>
                      <a:lnTo>
                        <a:pt x="6634" y="20422"/>
                      </a:lnTo>
                      <a:lnTo>
                        <a:pt x="6571" y="20485"/>
                      </a:lnTo>
                      <a:lnTo>
                        <a:pt x="6466" y="20485"/>
                      </a:lnTo>
                      <a:lnTo>
                        <a:pt x="6403" y="20527"/>
                      </a:lnTo>
                      <a:lnTo>
                        <a:pt x="6299" y="20422"/>
                      </a:lnTo>
                      <a:lnTo>
                        <a:pt x="6257" y="20422"/>
                      </a:lnTo>
                      <a:lnTo>
                        <a:pt x="6152" y="20610"/>
                      </a:lnTo>
                      <a:lnTo>
                        <a:pt x="6090" y="20631"/>
                      </a:lnTo>
                      <a:lnTo>
                        <a:pt x="5985" y="20715"/>
                      </a:lnTo>
                      <a:lnTo>
                        <a:pt x="5943" y="20694"/>
                      </a:lnTo>
                      <a:lnTo>
                        <a:pt x="5880" y="20736"/>
                      </a:lnTo>
                      <a:lnTo>
                        <a:pt x="5859" y="20841"/>
                      </a:lnTo>
                      <a:lnTo>
                        <a:pt x="5880" y="20945"/>
                      </a:lnTo>
                      <a:lnTo>
                        <a:pt x="5943" y="20966"/>
                      </a:lnTo>
                      <a:cubicBezTo>
                        <a:pt x="5776" y="21029"/>
                        <a:pt x="5629" y="21071"/>
                        <a:pt x="5462" y="21154"/>
                      </a:cubicBezTo>
                      <a:lnTo>
                        <a:pt x="5441" y="21071"/>
                      </a:lnTo>
                      <a:lnTo>
                        <a:pt x="5378" y="21050"/>
                      </a:lnTo>
                      <a:lnTo>
                        <a:pt x="5378" y="21154"/>
                      </a:lnTo>
                      <a:lnTo>
                        <a:pt x="5378" y="21217"/>
                      </a:lnTo>
                      <a:cubicBezTo>
                        <a:pt x="5357" y="21217"/>
                        <a:pt x="5336" y="21238"/>
                        <a:pt x="5274" y="21238"/>
                      </a:cubicBezTo>
                      <a:lnTo>
                        <a:pt x="5232" y="21217"/>
                      </a:lnTo>
                      <a:lnTo>
                        <a:pt x="5169" y="21134"/>
                      </a:lnTo>
                      <a:lnTo>
                        <a:pt x="5064" y="21154"/>
                      </a:lnTo>
                      <a:lnTo>
                        <a:pt x="5064" y="21238"/>
                      </a:lnTo>
                      <a:lnTo>
                        <a:pt x="5127" y="21280"/>
                      </a:lnTo>
                      <a:cubicBezTo>
                        <a:pt x="5106" y="21322"/>
                        <a:pt x="5043" y="21322"/>
                        <a:pt x="5022" y="21343"/>
                      </a:cubicBezTo>
                      <a:lnTo>
                        <a:pt x="4960" y="21280"/>
                      </a:lnTo>
                      <a:lnTo>
                        <a:pt x="4960" y="21364"/>
                      </a:lnTo>
                      <a:cubicBezTo>
                        <a:pt x="4939" y="21385"/>
                        <a:pt x="4918" y="21385"/>
                        <a:pt x="4897" y="21385"/>
                      </a:cubicBezTo>
                      <a:lnTo>
                        <a:pt x="4855" y="21343"/>
                      </a:lnTo>
                      <a:lnTo>
                        <a:pt x="4730" y="21322"/>
                      </a:lnTo>
                      <a:lnTo>
                        <a:pt x="4688" y="21238"/>
                      </a:lnTo>
                      <a:lnTo>
                        <a:pt x="4583" y="21238"/>
                      </a:lnTo>
                      <a:lnTo>
                        <a:pt x="4478" y="21343"/>
                      </a:lnTo>
                      <a:lnTo>
                        <a:pt x="4478" y="21426"/>
                      </a:lnTo>
                      <a:lnTo>
                        <a:pt x="4541" y="21489"/>
                      </a:lnTo>
                      <a:cubicBezTo>
                        <a:pt x="4520" y="21489"/>
                        <a:pt x="4499" y="21531"/>
                        <a:pt x="4499" y="21531"/>
                      </a:cubicBezTo>
                      <a:lnTo>
                        <a:pt x="4395" y="21468"/>
                      </a:lnTo>
                      <a:lnTo>
                        <a:pt x="4290" y="21552"/>
                      </a:lnTo>
                      <a:lnTo>
                        <a:pt x="4290" y="21594"/>
                      </a:lnTo>
                      <a:cubicBezTo>
                        <a:pt x="4081" y="21678"/>
                        <a:pt x="3893" y="21761"/>
                        <a:pt x="3683" y="21845"/>
                      </a:cubicBezTo>
                      <a:lnTo>
                        <a:pt x="3704" y="21782"/>
                      </a:lnTo>
                      <a:lnTo>
                        <a:pt x="3809" y="21740"/>
                      </a:lnTo>
                      <a:lnTo>
                        <a:pt x="3746" y="21698"/>
                      </a:lnTo>
                      <a:lnTo>
                        <a:pt x="3704" y="21573"/>
                      </a:lnTo>
                      <a:lnTo>
                        <a:pt x="3600" y="21636"/>
                      </a:lnTo>
                      <a:lnTo>
                        <a:pt x="3432" y="21636"/>
                      </a:lnTo>
                      <a:lnTo>
                        <a:pt x="3453" y="21698"/>
                      </a:lnTo>
                      <a:lnTo>
                        <a:pt x="3390" y="21803"/>
                      </a:lnTo>
                      <a:lnTo>
                        <a:pt x="3286" y="21845"/>
                      </a:lnTo>
                      <a:lnTo>
                        <a:pt x="3160" y="21970"/>
                      </a:lnTo>
                      <a:lnTo>
                        <a:pt x="3160" y="22012"/>
                      </a:lnTo>
                      <a:cubicBezTo>
                        <a:pt x="2951" y="22096"/>
                        <a:pt x="2742" y="22159"/>
                        <a:pt x="2533" y="22201"/>
                      </a:cubicBezTo>
                      <a:lnTo>
                        <a:pt x="2512" y="22180"/>
                      </a:lnTo>
                      <a:lnTo>
                        <a:pt x="2386" y="22222"/>
                      </a:lnTo>
                      <a:lnTo>
                        <a:pt x="2407" y="22263"/>
                      </a:lnTo>
                      <a:cubicBezTo>
                        <a:pt x="2344" y="22263"/>
                        <a:pt x="2302" y="22284"/>
                        <a:pt x="2240" y="22284"/>
                      </a:cubicBezTo>
                      <a:cubicBezTo>
                        <a:pt x="2177" y="22305"/>
                        <a:pt x="2093" y="22305"/>
                        <a:pt x="2009" y="22326"/>
                      </a:cubicBezTo>
                      <a:lnTo>
                        <a:pt x="1926" y="22263"/>
                      </a:lnTo>
                      <a:lnTo>
                        <a:pt x="1821" y="22368"/>
                      </a:lnTo>
                      <a:lnTo>
                        <a:pt x="1821" y="22389"/>
                      </a:lnTo>
                      <a:cubicBezTo>
                        <a:pt x="1758" y="22410"/>
                        <a:pt x="1654" y="22410"/>
                        <a:pt x="1570" y="22431"/>
                      </a:cubicBezTo>
                      <a:cubicBezTo>
                        <a:pt x="1264" y="22480"/>
                        <a:pt x="957" y="22500"/>
                        <a:pt x="651" y="22500"/>
                      </a:cubicBezTo>
                      <a:cubicBezTo>
                        <a:pt x="434" y="22500"/>
                        <a:pt x="218" y="22490"/>
                        <a:pt x="1" y="22473"/>
                      </a:cubicBezTo>
                      <a:lnTo>
                        <a:pt x="1" y="22473"/>
                      </a:lnTo>
                      <a:cubicBezTo>
                        <a:pt x="332" y="22512"/>
                        <a:pt x="664" y="22527"/>
                        <a:pt x="990" y="22527"/>
                      </a:cubicBezTo>
                      <a:cubicBezTo>
                        <a:pt x="1179" y="22527"/>
                        <a:pt x="1365" y="22522"/>
                        <a:pt x="1549" y="22514"/>
                      </a:cubicBezTo>
                      <a:lnTo>
                        <a:pt x="1549" y="22535"/>
                      </a:lnTo>
                      <a:lnTo>
                        <a:pt x="1654" y="22577"/>
                      </a:lnTo>
                      <a:lnTo>
                        <a:pt x="1612" y="22514"/>
                      </a:lnTo>
                      <a:cubicBezTo>
                        <a:pt x="2093" y="22473"/>
                        <a:pt x="2533" y="22389"/>
                        <a:pt x="2972" y="22263"/>
                      </a:cubicBezTo>
                      <a:lnTo>
                        <a:pt x="2972" y="22263"/>
                      </a:lnTo>
                      <a:lnTo>
                        <a:pt x="2867" y="22368"/>
                      </a:lnTo>
                      <a:lnTo>
                        <a:pt x="3077" y="22368"/>
                      </a:lnTo>
                      <a:lnTo>
                        <a:pt x="3223" y="22222"/>
                      </a:lnTo>
                      <a:lnTo>
                        <a:pt x="3370" y="22222"/>
                      </a:lnTo>
                      <a:lnTo>
                        <a:pt x="3453" y="22159"/>
                      </a:lnTo>
                      <a:cubicBezTo>
                        <a:pt x="3579" y="22096"/>
                        <a:pt x="3746" y="22075"/>
                        <a:pt x="3872" y="22012"/>
                      </a:cubicBezTo>
                      <a:lnTo>
                        <a:pt x="3893" y="22054"/>
                      </a:lnTo>
                      <a:lnTo>
                        <a:pt x="4081" y="22054"/>
                      </a:lnTo>
                      <a:lnTo>
                        <a:pt x="4227" y="21991"/>
                      </a:lnTo>
                      <a:lnTo>
                        <a:pt x="4290" y="21719"/>
                      </a:lnTo>
                      <a:lnTo>
                        <a:pt x="4311" y="21803"/>
                      </a:lnTo>
                      <a:lnTo>
                        <a:pt x="4374" y="21845"/>
                      </a:lnTo>
                      <a:lnTo>
                        <a:pt x="4416" y="21740"/>
                      </a:lnTo>
                      <a:lnTo>
                        <a:pt x="4458" y="21657"/>
                      </a:lnTo>
                      <a:lnTo>
                        <a:pt x="4520" y="21678"/>
                      </a:lnTo>
                      <a:lnTo>
                        <a:pt x="4562" y="21740"/>
                      </a:lnTo>
                      <a:lnTo>
                        <a:pt x="4604" y="21719"/>
                      </a:lnTo>
                      <a:lnTo>
                        <a:pt x="4688" y="21615"/>
                      </a:lnTo>
                      <a:lnTo>
                        <a:pt x="4834" y="21531"/>
                      </a:lnTo>
                      <a:lnTo>
                        <a:pt x="4834" y="21468"/>
                      </a:lnTo>
                      <a:cubicBezTo>
                        <a:pt x="5043" y="21406"/>
                        <a:pt x="5253" y="21301"/>
                        <a:pt x="5462" y="21217"/>
                      </a:cubicBezTo>
                      <a:lnTo>
                        <a:pt x="5462" y="21217"/>
                      </a:lnTo>
                      <a:lnTo>
                        <a:pt x="5420" y="21238"/>
                      </a:lnTo>
                      <a:lnTo>
                        <a:pt x="5546" y="21238"/>
                      </a:lnTo>
                      <a:lnTo>
                        <a:pt x="5504" y="21196"/>
                      </a:lnTo>
                      <a:cubicBezTo>
                        <a:pt x="5839" y="21050"/>
                        <a:pt x="6173" y="20903"/>
                        <a:pt x="6508" y="20778"/>
                      </a:cubicBezTo>
                      <a:lnTo>
                        <a:pt x="6571" y="20799"/>
                      </a:lnTo>
                      <a:lnTo>
                        <a:pt x="6759" y="20778"/>
                      </a:lnTo>
                      <a:lnTo>
                        <a:pt x="6822" y="20694"/>
                      </a:lnTo>
                      <a:lnTo>
                        <a:pt x="6989" y="20715"/>
                      </a:lnTo>
                      <a:lnTo>
                        <a:pt x="6989" y="20673"/>
                      </a:lnTo>
                      <a:lnTo>
                        <a:pt x="6927" y="20610"/>
                      </a:lnTo>
                      <a:cubicBezTo>
                        <a:pt x="7031" y="20569"/>
                        <a:pt x="7136" y="20527"/>
                        <a:pt x="7240" y="20485"/>
                      </a:cubicBezTo>
                      <a:lnTo>
                        <a:pt x="7282" y="20485"/>
                      </a:lnTo>
                      <a:cubicBezTo>
                        <a:pt x="7324" y="20464"/>
                        <a:pt x="7387" y="20422"/>
                        <a:pt x="7429" y="20422"/>
                      </a:cubicBezTo>
                      <a:lnTo>
                        <a:pt x="7450" y="20485"/>
                      </a:lnTo>
                      <a:lnTo>
                        <a:pt x="7554" y="20485"/>
                      </a:lnTo>
                      <a:lnTo>
                        <a:pt x="7617" y="20380"/>
                      </a:lnTo>
                      <a:lnTo>
                        <a:pt x="7638" y="20464"/>
                      </a:lnTo>
                      <a:lnTo>
                        <a:pt x="7659" y="20464"/>
                      </a:lnTo>
                      <a:lnTo>
                        <a:pt x="7701" y="20380"/>
                      </a:lnTo>
                      <a:lnTo>
                        <a:pt x="7763" y="20318"/>
                      </a:lnTo>
                      <a:lnTo>
                        <a:pt x="7868" y="20318"/>
                      </a:lnTo>
                      <a:lnTo>
                        <a:pt x="7973" y="20255"/>
                      </a:lnTo>
                      <a:lnTo>
                        <a:pt x="8015" y="20171"/>
                      </a:lnTo>
                      <a:cubicBezTo>
                        <a:pt x="8077" y="20150"/>
                        <a:pt x="8161" y="20087"/>
                        <a:pt x="8224" y="20066"/>
                      </a:cubicBezTo>
                      <a:lnTo>
                        <a:pt x="8224" y="20066"/>
                      </a:lnTo>
                      <a:lnTo>
                        <a:pt x="8182" y="20108"/>
                      </a:lnTo>
                      <a:lnTo>
                        <a:pt x="8182" y="20213"/>
                      </a:lnTo>
                      <a:lnTo>
                        <a:pt x="8224" y="20255"/>
                      </a:lnTo>
                      <a:lnTo>
                        <a:pt x="8370" y="20150"/>
                      </a:lnTo>
                      <a:lnTo>
                        <a:pt x="8391" y="20066"/>
                      </a:lnTo>
                      <a:lnTo>
                        <a:pt x="8475" y="20045"/>
                      </a:lnTo>
                      <a:lnTo>
                        <a:pt x="8496" y="20087"/>
                      </a:lnTo>
                      <a:lnTo>
                        <a:pt x="8538" y="20045"/>
                      </a:lnTo>
                      <a:lnTo>
                        <a:pt x="8580" y="20045"/>
                      </a:lnTo>
                      <a:lnTo>
                        <a:pt x="8600" y="20108"/>
                      </a:lnTo>
                      <a:lnTo>
                        <a:pt x="8580" y="20192"/>
                      </a:lnTo>
                      <a:lnTo>
                        <a:pt x="8642" y="20192"/>
                      </a:lnTo>
                      <a:lnTo>
                        <a:pt x="8705" y="20087"/>
                      </a:lnTo>
                      <a:lnTo>
                        <a:pt x="8789" y="20087"/>
                      </a:lnTo>
                      <a:lnTo>
                        <a:pt x="8872" y="20004"/>
                      </a:lnTo>
                      <a:lnTo>
                        <a:pt x="8977" y="20004"/>
                      </a:lnTo>
                      <a:lnTo>
                        <a:pt x="9082" y="19857"/>
                      </a:lnTo>
                      <a:lnTo>
                        <a:pt x="9186" y="19794"/>
                      </a:lnTo>
                      <a:lnTo>
                        <a:pt x="9270" y="19836"/>
                      </a:lnTo>
                      <a:lnTo>
                        <a:pt x="9270" y="19899"/>
                      </a:lnTo>
                      <a:lnTo>
                        <a:pt x="9186" y="20004"/>
                      </a:lnTo>
                      <a:lnTo>
                        <a:pt x="9103" y="20150"/>
                      </a:lnTo>
                      <a:lnTo>
                        <a:pt x="9103" y="20192"/>
                      </a:lnTo>
                      <a:lnTo>
                        <a:pt x="9165" y="20192"/>
                      </a:lnTo>
                      <a:lnTo>
                        <a:pt x="9312" y="20045"/>
                      </a:lnTo>
                      <a:lnTo>
                        <a:pt x="9312" y="19857"/>
                      </a:lnTo>
                      <a:lnTo>
                        <a:pt x="9333" y="19836"/>
                      </a:lnTo>
                      <a:lnTo>
                        <a:pt x="9396" y="19899"/>
                      </a:lnTo>
                      <a:lnTo>
                        <a:pt x="9479" y="19857"/>
                      </a:lnTo>
                      <a:lnTo>
                        <a:pt x="9542" y="19878"/>
                      </a:lnTo>
                      <a:lnTo>
                        <a:pt x="9647" y="19878"/>
                      </a:lnTo>
                      <a:lnTo>
                        <a:pt x="9751" y="19753"/>
                      </a:lnTo>
                      <a:lnTo>
                        <a:pt x="9793" y="19753"/>
                      </a:lnTo>
                      <a:lnTo>
                        <a:pt x="9814" y="19773"/>
                      </a:lnTo>
                      <a:lnTo>
                        <a:pt x="9856" y="19648"/>
                      </a:lnTo>
                      <a:lnTo>
                        <a:pt x="9919" y="19585"/>
                      </a:lnTo>
                      <a:lnTo>
                        <a:pt x="9940" y="19627"/>
                      </a:lnTo>
                      <a:lnTo>
                        <a:pt x="9919" y="19690"/>
                      </a:lnTo>
                      <a:lnTo>
                        <a:pt x="9919" y="19794"/>
                      </a:lnTo>
                      <a:lnTo>
                        <a:pt x="9960" y="19773"/>
                      </a:lnTo>
                      <a:lnTo>
                        <a:pt x="10044" y="19669"/>
                      </a:lnTo>
                      <a:lnTo>
                        <a:pt x="10002" y="19648"/>
                      </a:lnTo>
                      <a:lnTo>
                        <a:pt x="10065" y="19564"/>
                      </a:lnTo>
                      <a:lnTo>
                        <a:pt x="10065" y="19522"/>
                      </a:lnTo>
                      <a:lnTo>
                        <a:pt x="9898" y="19522"/>
                      </a:lnTo>
                      <a:lnTo>
                        <a:pt x="9856" y="19481"/>
                      </a:lnTo>
                      <a:lnTo>
                        <a:pt x="10023" y="19439"/>
                      </a:lnTo>
                      <a:lnTo>
                        <a:pt x="10212" y="19334"/>
                      </a:lnTo>
                      <a:lnTo>
                        <a:pt x="10442" y="19334"/>
                      </a:lnTo>
                      <a:lnTo>
                        <a:pt x="10484" y="19271"/>
                      </a:lnTo>
                      <a:lnTo>
                        <a:pt x="10484" y="19209"/>
                      </a:lnTo>
                      <a:lnTo>
                        <a:pt x="10442" y="19209"/>
                      </a:lnTo>
                      <a:lnTo>
                        <a:pt x="10484" y="19167"/>
                      </a:lnTo>
                      <a:lnTo>
                        <a:pt x="10567" y="19146"/>
                      </a:lnTo>
                      <a:lnTo>
                        <a:pt x="10651" y="19104"/>
                      </a:lnTo>
                      <a:lnTo>
                        <a:pt x="10693" y="19104"/>
                      </a:lnTo>
                      <a:lnTo>
                        <a:pt x="10735" y="19209"/>
                      </a:lnTo>
                      <a:lnTo>
                        <a:pt x="10839" y="19209"/>
                      </a:lnTo>
                      <a:lnTo>
                        <a:pt x="10881" y="19125"/>
                      </a:lnTo>
                      <a:lnTo>
                        <a:pt x="10860" y="19104"/>
                      </a:lnTo>
                      <a:lnTo>
                        <a:pt x="10944" y="19020"/>
                      </a:lnTo>
                      <a:lnTo>
                        <a:pt x="10944" y="18916"/>
                      </a:lnTo>
                      <a:lnTo>
                        <a:pt x="10986" y="18853"/>
                      </a:lnTo>
                      <a:lnTo>
                        <a:pt x="11049" y="18916"/>
                      </a:lnTo>
                      <a:lnTo>
                        <a:pt x="11049" y="18999"/>
                      </a:lnTo>
                      <a:lnTo>
                        <a:pt x="11090" y="19041"/>
                      </a:lnTo>
                      <a:lnTo>
                        <a:pt x="11216" y="18957"/>
                      </a:lnTo>
                      <a:lnTo>
                        <a:pt x="11279" y="18895"/>
                      </a:lnTo>
                      <a:lnTo>
                        <a:pt x="11362" y="18895"/>
                      </a:lnTo>
                      <a:lnTo>
                        <a:pt x="11404" y="18790"/>
                      </a:lnTo>
                      <a:lnTo>
                        <a:pt x="11425" y="18748"/>
                      </a:lnTo>
                      <a:lnTo>
                        <a:pt x="11488" y="18811"/>
                      </a:lnTo>
                      <a:lnTo>
                        <a:pt x="11593" y="18790"/>
                      </a:lnTo>
                      <a:lnTo>
                        <a:pt x="11718" y="18623"/>
                      </a:lnTo>
                      <a:lnTo>
                        <a:pt x="11718" y="18539"/>
                      </a:lnTo>
                      <a:lnTo>
                        <a:pt x="11613" y="18539"/>
                      </a:lnTo>
                      <a:lnTo>
                        <a:pt x="11593" y="18518"/>
                      </a:lnTo>
                      <a:lnTo>
                        <a:pt x="11739" y="18413"/>
                      </a:lnTo>
                      <a:lnTo>
                        <a:pt x="11844" y="18393"/>
                      </a:lnTo>
                      <a:lnTo>
                        <a:pt x="11927" y="18288"/>
                      </a:lnTo>
                      <a:lnTo>
                        <a:pt x="11990" y="18288"/>
                      </a:lnTo>
                      <a:lnTo>
                        <a:pt x="12011" y="18330"/>
                      </a:lnTo>
                      <a:lnTo>
                        <a:pt x="12137" y="18204"/>
                      </a:lnTo>
                      <a:lnTo>
                        <a:pt x="12241" y="18141"/>
                      </a:lnTo>
                      <a:lnTo>
                        <a:pt x="12262" y="18079"/>
                      </a:lnTo>
                      <a:lnTo>
                        <a:pt x="12346" y="18037"/>
                      </a:lnTo>
                      <a:lnTo>
                        <a:pt x="12367" y="17995"/>
                      </a:lnTo>
                      <a:lnTo>
                        <a:pt x="12450" y="17995"/>
                      </a:lnTo>
                      <a:lnTo>
                        <a:pt x="12471" y="18079"/>
                      </a:lnTo>
                      <a:lnTo>
                        <a:pt x="12534" y="18100"/>
                      </a:lnTo>
                      <a:lnTo>
                        <a:pt x="12555" y="18016"/>
                      </a:lnTo>
                      <a:lnTo>
                        <a:pt x="12660" y="18016"/>
                      </a:lnTo>
                      <a:lnTo>
                        <a:pt x="12722" y="17995"/>
                      </a:lnTo>
                      <a:lnTo>
                        <a:pt x="12722" y="17911"/>
                      </a:lnTo>
                      <a:lnTo>
                        <a:pt x="12827" y="17890"/>
                      </a:lnTo>
                      <a:lnTo>
                        <a:pt x="12848" y="17828"/>
                      </a:lnTo>
                      <a:lnTo>
                        <a:pt x="12869" y="17869"/>
                      </a:lnTo>
                      <a:lnTo>
                        <a:pt x="13036" y="17890"/>
                      </a:lnTo>
                      <a:lnTo>
                        <a:pt x="13057" y="17786"/>
                      </a:lnTo>
                      <a:lnTo>
                        <a:pt x="13099" y="17786"/>
                      </a:lnTo>
                      <a:lnTo>
                        <a:pt x="13099" y="17849"/>
                      </a:lnTo>
                      <a:lnTo>
                        <a:pt x="13162" y="17849"/>
                      </a:lnTo>
                      <a:lnTo>
                        <a:pt x="13204" y="17786"/>
                      </a:lnTo>
                      <a:lnTo>
                        <a:pt x="13266" y="17849"/>
                      </a:lnTo>
                      <a:lnTo>
                        <a:pt x="13308" y="17807"/>
                      </a:lnTo>
                      <a:lnTo>
                        <a:pt x="13371" y="17660"/>
                      </a:lnTo>
                      <a:lnTo>
                        <a:pt x="13308" y="17660"/>
                      </a:lnTo>
                      <a:lnTo>
                        <a:pt x="13266" y="17681"/>
                      </a:lnTo>
                      <a:lnTo>
                        <a:pt x="13287" y="17597"/>
                      </a:lnTo>
                      <a:lnTo>
                        <a:pt x="13350" y="17556"/>
                      </a:lnTo>
                      <a:cubicBezTo>
                        <a:pt x="13371" y="17618"/>
                        <a:pt x="13392" y="17702"/>
                        <a:pt x="13455" y="17765"/>
                      </a:cubicBezTo>
                      <a:cubicBezTo>
                        <a:pt x="13517" y="17849"/>
                        <a:pt x="13392" y="17995"/>
                        <a:pt x="13308" y="18079"/>
                      </a:cubicBezTo>
                      <a:lnTo>
                        <a:pt x="13245" y="18183"/>
                      </a:lnTo>
                      <a:lnTo>
                        <a:pt x="13266" y="18225"/>
                      </a:lnTo>
                      <a:lnTo>
                        <a:pt x="13371" y="18309"/>
                      </a:lnTo>
                      <a:lnTo>
                        <a:pt x="13350" y="18413"/>
                      </a:lnTo>
                      <a:lnTo>
                        <a:pt x="13266" y="18351"/>
                      </a:lnTo>
                      <a:lnTo>
                        <a:pt x="13245" y="18393"/>
                      </a:lnTo>
                      <a:lnTo>
                        <a:pt x="13266" y="18497"/>
                      </a:lnTo>
                      <a:lnTo>
                        <a:pt x="13162" y="18623"/>
                      </a:lnTo>
                      <a:lnTo>
                        <a:pt x="13099" y="18602"/>
                      </a:lnTo>
                      <a:lnTo>
                        <a:pt x="13099" y="18351"/>
                      </a:lnTo>
                      <a:lnTo>
                        <a:pt x="13057" y="18330"/>
                      </a:lnTo>
                      <a:lnTo>
                        <a:pt x="12890" y="18351"/>
                      </a:lnTo>
                      <a:lnTo>
                        <a:pt x="12639" y="18497"/>
                      </a:lnTo>
                      <a:lnTo>
                        <a:pt x="12471" y="18602"/>
                      </a:lnTo>
                      <a:lnTo>
                        <a:pt x="12450" y="18665"/>
                      </a:lnTo>
                      <a:lnTo>
                        <a:pt x="12471" y="18727"/>
                      </a:lnTo>
                      <a:lnTo>
                        <a:pt x="12471" y="18853"/>
                      </a:lnTo>
                      <a:lnTo>
                        <a:pt x="12450" y="18957"/>
                      </a:lnTo>
                      <a:lnTo>
                        <a:pt x="12409" y="19041"/>
                      </a:lnTo>
                      <a:lnTo>
                        <a:pt x="12409" y="19146"/>
                      </a:lnTo>
                      <a:lnTo>
                        <a:pt x="12471" y="19188"/>
                      </a:lnTo>
                      <a:lnTo>
                        <a:pt x="12555" y="19167"/>
                      </a:lnTo>
                      <a:lnTo>
                        <a:pt x="12576" y="19125"/>
                      </a:lnTo>
                      <a:lnTo>
                        <a:pt x="12555" y="19083"/>
                      </a:lnTo>
                      <a:lnTo>
                        <a:pt x="12513" y="19062"/>
                      </a:lnTo>
                      <a:lnTo>
                        <a:pt x="12555" y="19020"/>
                      </a:lnTo>
                      <a:lnTo>
                        <a:pt x="12681" y="19020"/>
                      </a:lnTo>
                      <a:lnTo>
                        <a:pt x="12660" y="19062"/>
                      </a:lnTo>
                      <a:lnTo>
                        <a:pt x="12722" y="19125"/>
                      </a:lnTo>
                      <a:lnTo>
                        <a:pt x="12785" y="19041"/>
                      </a:lnTo>
                      <a:lnTo>
                        <a:pt x="12848" y="19041"/>
                      </a:lnTo>
                      <a:lnTo>
                        <a:pt x="12764" y="19146"/>
                      </a:lnTo>
                      <a:lnTo>
                        <a:pt x="12764" y="19188"/>
                      </a:lnTo>
                      <a:lnTo>
                        <a:pt x="12555" y="19355"/>
                      </a:lnTo>
                      <a:lnTo>
                        <a:pt x="12534" y="19397"/>
                      </a:lnTo>
                      <a:lnTo>
                        <a:pt x="12639" y="19439"/>
                      </a:lnTo>
                      <a:lnTo>
                        <a:pt x="12681" y="19355"/>
                      </a:lnTo>
                      <a:lnTo>
                        <a:pt x="12764" y="19292"/>
                      </a:lnTo>
                      <a:lnTo>
                        <a:pt x="12764" y="19229"/>
                      </a:lnTo>
                      <a:lnTo>
                        <a:pt x="12890" y="19146"/>
                      </a:lnTo>
                      <a:lnTo>
                        <a:pt x="12869" y="19083"/>
                      </a:lnTo>
                      <a:lnTo>
                        <a:pt x="12932" y="19041"/>
                      </a:lnTo>
                      <a:lnTo>
                        <a:pt x="12973" y="19041"/>
                      </a:lnTo>
                      <a:lnTo>
                        <a:pt x="13036" y="18916"/>
                      </a:lnTo>
                      <a:lnTo>
                        <a:pt x="13078" y="18937"/>
                      </a:lnTo>
                      <a:lnTo>
                        <a:pt x="13183" y="18916"/>
                      </a:lnTo>
                      <a:lnTo>
                        <a:pt x="13287" y="18937"/>
                      </a:lnTo>
                      <a:lnTo>
                        <a:pt x="13455" y="18832"/>
                      </a:lnTo>
                      <a:lnTo>
                        <a:pt x="13413" y="18748"/>
                      </a:lnTo>
                      <a:lnTo>
                        <a:pt x="13287" y="18706"/>
                      </a:lnTo>
                      <a:lnTo>
                        <a:pt x="13371" y="18665"/>
                      </a:lnTo>
                      <a:lnTo>
                        <a:pt x="13497" y="18665"/>
                      </a:lnTo>
                      <a:lnTo>
                        <a:pt x="13580" y="18769"/>
                      </a:lnTo>
                      <a:lnTo>
                        <a:pt x="13664" y="18769"/>
                      </a:lnTo>
                      <a:lnTo>
                        <a:pt x="13727" y="18665"/>
                      </a:lnTo>
                      <a:lnTo>
                        <a:pt x="13685" y="18539"/>
                      </a:lnTo>
                      <a:lnTo>
                        <a:pt x="13580" y="18518"/>
                      </a:lnTo>
                      <a:lnTo>
                        <a:pt x="13622" y="18455"/>
                      </a:lnTo>
                      <a:lnTo>
                        <a:pt x="13706" y="18455"/>
                      </a:lnTo>
                      <a:lnTo>
                        <a:pt x="13789" y="18497"/>
                      </a:lnTo>
                      <a:lnTo>
                        <a:pt x="13852" y="18455"/>
                      </a:lnTo>
                      <a:lnTo>
                        <a:pt x="13894" y="18518"/>
                      </a:lnTo>
                      <a:lnTo>
                        <a:pt x="13957" y="18539"/>
                      </a:lnTo>
                      <a:lnTo>
                        <a:pt x="14041" y="18413"/>
                      </a:lnTo>
                      <a:lnTo>
                        <a:pt x="14020" y="18330"/>
                      </a:lnTo>
                      <a:lnTo>
                        <a:pt x="13957" y="18309"/>
                      </a:lnTo>
                      <a:lnTo>
                        <a:pt x="13957" y="18225"/>
                      </a:lnTo>
                      <a:lnTo>
                        <a:pt x="14062" y="18225"/>
                      </a:lnTo>
                      <a:lnTo>
                        <a:pt x="14166" y="18204"/>
                      </a:lnTo>
                      <a:lnTo>
                        <a:pt x="14124" y="18079"/>
                      </a:lnTo>
                      <a:lnTo>
                        <a:pt x="14041" y="18037"/>
                      </a:lnTo>
                      <a:lnTo>
                        <a:pt x="13957" y="18079"/>
                      </a:lnTo>
                      <a:lnTo>
                        <a:pt x="14041" y="17995"/>
                      </a:lnTo>
                      <a:cubicBezTo>
                        <a:pt x="14062" y="17974"/>
                        <a:pt x="14041" y="17932"/>
                        <a:pt x="14041" y="17932"/>
                      </a:cubicBezTo>
                      <a:lnTo>
                        <a:pt x="14145" y="17828"/>
                      </a:lnTo>
                      <a:lnTo>
                        <a:pt x="14166" y="17911"/>
                      </a:lnTo>
                      <a:lnTo>
                        <a:pt x="14229" y="17911"/>
                      </a:lnTo>
                      <a:lnTo>
                        <a:pt x="14313" y="17807"/>
                      </a:lnTo>
                      <a:lnTo>
                        <a:pt x="14354" y="17869"/>
                      </a:lnTo>
                      <a:lnTo>
                        <a:pt x="14438" y="17828"/>
                      </a:lnTo>
                      <a:lnTo>
                        <a:pt x="14417" y="17765"/>
                      </a:lnTo>
                      <a:lnTo>
                        <a:pt x="14334" y="17723"/>
                      </a:lnTo>
                      <a:lnTo>
                        <a:pt x="14396" y="17660"/>
                      </a:lnTo>
                      <a:lnTo>
                        <a:pt x="14438" y="17597"/>
                      </a:lnTo>
                      <a:lnTo>
                        <a:pt x="14396" y="17514"/>
                      </a:lnTo>
                      <a:lnTo>
                        <a:pt x="14313" y="17556"/>
                      </a:lnTo>
                      <a:lnTo>
                        <a:pt x="14292" y="17597"/>
                      </a:lnTo>
                      <a:lnTo>
                        <a:pt x="14229" y="17597"/>
                      </a:lnTo>
                      <a:lnTo>
                        <a:pt x="14250" y="17493"/>
                      </a:lnTo>
                      <a:lnTo>
                        <a:pt x="14208" y="17472"/>
                      </a:lnTo>
                      <a:lnTo>
                        <a:pt x="14103" y="17493"/>
                      </a:lnTo>
                      <a:lnTo>
                        <a:pt x="14041" y="17577"/>
                      </a:lnTo>
                      <a:lnTo>
                        <a:pt x="14103" y="17618"/>
                      </a:lnTo>
                      <a:lnTo>
                        <a:pt x="14041" y="17723"/>
                      </a:lnTo>
                      <a:lnTo>
                        <a:pt x="13999" y="17702"/>
                      </a:lnTo>
                      <a:lnTo>
                        <a:pt x="13978" y="17786"/>
                      </a:lnTo>
                      <a:lnTo>
                        <a:pt x="13894" y="17765"/>
                      </a:lnTo>
                      <a:lnTo>
                        <a:pt x="13831" y="17807"/>
                      </a:lnTo>
                      <a:lnTo>
                        <a:pt x="13873" y="17869"/>
                      </a:lnTo>
                      <a:lnTo>
                        <a:pt x="13999" y="17995"/>
                      </a:lnTo>
                      <a:lnTo>
                        <a:pt x="13831" y="18141"/>
                      </a:lnTo>
                      <a:lnTo>
                        <a:pt x="13831" y="18079"/>
                      </a:lnTo>
                      <a:lnTo>
                        <a:pt x="13727" y="17995"/>
                      </a:lnTo>
                      <a:lnTo>
                        <a:pt x="13685" y="18037"/>
                      </a:lnTo>
                      <a:lnTo>
                        <a:pt x="13706" y="18121"/>
                      </a:lnTo>
                      <a:lnTo>
                        <a:pt x="13685" y="18225"/>
                      </a:lnTo>
                      <a:lnTo>
                        <a:pt x="13622" y="18204"/>
                      </a:lnTo>
                      <a:lnTo>
                        <a:pt x="13580" y="18225"/>
                      </a:lnTo>
                      <a:lnTo>
                        <a:pt x="13517" y="18330"/>
                      </a:lnTo>
                      <a:lnTo>
                        <a:pt x="13434" y="18351"/>
                      </a:lnTo>
                      <a:lnTo>
                        <a:pt x="13434" y="18288"/>
                      </a:lnTo>
                      <a:lnTo>
                        <a:pt x="13497" y="18225"/>
                      </a:lnTo>
                      <a:lnTo>
                        <a:pt x="13497" y="18121"/>
                      </a:lnTo>
                      <a:lnTo>
                        <a:pt x="13413" y="18079"/>
                      </a:lnTo>
                      <a:lnTo>
                        <a:pt x="13371" y="18079"/>
                      </a:lnTo>
                      <a:cubicBezTo>
                        <a:pt x="13413" y="17995"/>
                        <a:pt x="13476" y="17911"/>
                        <a:pt x="13559" y="17849"/>
                      </a:cubicBezTo>
                      <a:lnTo>
                        <a:pt x="13559" y="17807"/>
                      </a:lnTo>
                      <a:cubicBezTo>
                        <a:pt x="13497" y="17702"/>
                        <a:pt x="13476" y="17597"/>
                        <a:pt x="13434" y="17493"/>
                      </a:cubicBezTo>
                      <a:lnTo>
                        <a:pt x="13476" y="17493"/>
                      </a:lnTo>
                      <a:lnTo>
                        <a:pt x="13517" y="17535"/>
                      </a:lnTo>
                      <a:lnTo>
                        <a:pt x="13538" y="17493"/>
                      </a:lnTo>
                      <a:lnTo>
                        <a:pt x="13497" y="17409"/>
                      </a:lnTo>
                      <a:lnTo>
                        <a:pt x="13413" y="17388"/>
                      </a:lnTo>
                      <a:lnTo>
                        <a:pt x="13476" y="17367"/>
                      </a:lnTo>
                      <a:lnTo>
                        <a:pt x="13580" y="17388"/>
                      </a:lnTo>
                      <a:lnTo>
                        <a:pt x="13706" y="17263"/>
                      </a:lnTo>
                      <a:lnTo>
                        <a:pt x="13831" y="17263"/>
                      </a:lnTo>
                      <a:lnTo>
                        <a:pt x="13936" y="17158"/>
                      </a:lnTo>
                      <a:lnTo>
                        <a:pt x="14020" y="17137"/>
                      </a:lnTo>
                      <a:lnTo>
                        <a:pt x="14145" y="16991"/>
                      </a:lnTo>
                      <a:lnTo>
                        <a:pt x="14145" y="16844"/>
                      </a:lnTo>
                      <a:lnTo>
                        <a:pt x="14103" y="16781"/>
                      </a:lnTo>
                      <a:lnTo>
                        <a:pt x="14082" y="16781"/>
                      </a:lnTo>
                      <a:lnTo>
                        <a:pt x="14020" y="16656"/>
                      </a:lnTo>
                      <a:lnTo>
                        <a:pt x="13957" y="16635"/>
                      </a:lnTo>
                      <a:lnTo>
                        <a:pt x="13810" y="16635"/>
                      </a:lnTo>
                      <a:lnTo>
                        <a:pt x="13831" y="16530"/>
                      </a:lnTo>
                      <a:lnTo>
                        <a:pt x="13831" y="16426"/>
                      </a:lnTo>
                      <a:lnTo>
                        <a:pt x="13999" y="16363"/>
                      </a:lnTo>
                      <a:lnTo>
                        <a:pt x="14020" y="16321"/>
                      </a:lnTo>
                      <a:lnTo>
                        <a:pt x="14103" y="16300"/>
                      </a:lnTo>
                      <a:lnTo>
                        <a:pt x="14124" y="16216"/>
                      </a:lnTo>
                      <a:lnTo>
                        <a:pt x="14103" y="16216"/>
                      </a:lnTo>
                      <a:lnTo>
                        <a:pt x="14145" y="16154"/>
                      </a:lnTo>
                      <a:lnTo>
                        <a:pt x="14250" y="16196"/>
                      </a:lnTo>
                      <a:lnTo>
                        <a:pt x="14417" y="16091"/>
                      </a:lnTo>
                      <a:lnTo>
                        <a:pt x="14522" y="16175"/>
                      </a:lnTo>
                      <a:lnTo>
                        <a:pt x="14647" y="16091"/>
                      </a:lnTo>
                      <a:lnTo>
                        <a:pt x="14626" y="16175"/>
                      </a:lnTo>
                      <a:lnTo>
                        <a:pt x="14647" y="16216"/>
                      </a:lnTo>
                      <a:lnTo>
                        <a:pt x="14731" y="16216"/>
                      </a:lnTo>
                      <a:lnTo>
                        <a:pt x="14857" y="16091"/>
                      </a:lnTo>
                      <a:lnTo>
                        <a:pt x="14836" y="16028"/>
                      </a:lnTo>
                      <a:lnTo>
                        <a:pt x="14773" y="16007"/>
                      </a:lnTo>
                      <a:lnTo>
                        <a:pt x="14752" y="15965"/>
                      </a:lnTo>
                      <a:lnTo>
                        <a:pt x="14794" y="15924"/>
                      </a:lnTo>
                      <a:lnTo>
                        <a:pt x="14919" y="15986"/>
                      </a:lnTo>
                      <a:lnTo>
                        <a:pt x="15129" y="15924"/>
                      </a:lnTo>
                      <a:lnTo>
                        <a:pt x="15170" y="15777"/>
                      </a:lnTo>
                      <a:lnTo>
                        <a:pt x="15129" y="15631"/>
                      </a:lnTo>
                      <a:lnTo>
                        <a:pt x="14961" y="15526"/>
                      </a:lnTo>
                      <a:lnTo>
                        <a:pt x="14891" y="15526"/>
                      </a:lnTo>
                      <a:lnTo>
                        <a:pt x="14919" y="15505"/>
                      </a:lnTo>
                      <a:lnTo>
                        <a:pt x="15066" y="15505"/>
                      </a:lnTo>
                      <a:lnTo>
                        <a:pt x="15150" y="15589"/>
                      </a:lnTo>
                      <a:lnTo>
                        <a:pt x="15296" y="15589"/>
                      </a:lnTo>
                      <a:lnTo>
                        <a:pt x="15401" y="15484"/>
                      </a:lnTo>
                      <a:lnTo>
                        <a:pt x="15401" y="15400"/>
                      </a:lnTo>
                      <a:lnTo>
                        <a:pt x="15673" y="15275"/>
                      </a:lnTo>
                      <a:lnTo>
                        <a:pt x="15798" y="15149"/>
                      </a:lnTo>
                      <a:lnTo>
                        <a:pt x="15924" y="15149"/>
                      </a:lnTo>
                      <a:lnTo>
                        <a:pt x="15986" y="15087"/>
                      </a:lnTo>
                      <a:lnTo>
                        <a:pt x="15986" y="15003"/>
                      </a:lnTo>
                      <a:lnTo>
                        <a:pt x="16217" y="14836"/>
                      </a:lnTo>
                      <a:lnTo>
                        <a:pt x="16426" y="14794"/>
                      </a:lnTo>
                      <a:lnTo>
                        <a:pt x="16656" y="14584"/>
                      </a:lnTo>
                      <a:lnTo>
                        <a:pt x="16844" y="14564"/>
                      </a:lnTo>
                      <a:lnTo>
                        <a:pt x="17033" y="14333"/>
                      </a:lnTo>
                      <a:lnTo>
                        <a:pt x="16949" y="14480"/>
                      </a:lnTo>
                      <a:lnTo>
                        <a:pt x="16949" y="14626"/>
                      </a:lnTo>
                      <a:lnTo>
                        <a:pt x="17012" y="14647"/>
                      </a:lnTo>
                      <a:lnTo>
                        <a:pt x="17075" y="14668"/>
                      </a:lnTo>
                      <a:lnTo>
                        <a:pt x="17116" y="14731"/>
                      </a:lnTo>
                      <a:lnTo>
                        <a:pt x="17263" y="14564"/>
                      </a:lnTo>
                      <a:lnTo>
                        <a:pt x="17367" y="14522"/>
                      </a:lnTo>
                      <a:lnTo>
                        <a:pt x="17598" y="14438"/>
                      </a:lnTo>
                      <a:lnTo>
                        <a:pt x="17681" y="14354"/>
                      </a:lnTo>
                      <a:lnTo>
                        <a:pt x="17681" y="14354"/>
                      </a:lnTo>
                      <a:lnTo>
                        <a:pt x="17639" y="14480"/>
                      </a:lnTo>
                      <a:lnTo>
                        <a:pt x="17451" y="14584"/>
                      </a:lnTo>
                      <a:lnTo>
                        <a:pt x="17326" y="14584"/>
                      </a:lnTo>
                      <a:lnTo>
                        <a:pt x="17054" y="14856"/>
                      </a:lnTo>
                      <a:lnTo>
                        <a:pt x="17033" y="14961"/>
                      </a:lnTo>
                      <a:lnTo>
                        <a:pt x="17158" y="15149"/>
                      </a:lnTo>
                      <a:lnTo>
                        <a:pt x="17179" y="15275"/>
                      </a:lnTo>
                      <a:lnTo>
                        <a:pt x="17054" y="15191"/>
                      </a:lnTo>
                      <a:lnTo>
                        <a:pt x="16949" y="15191"/>
                      </a:lnTo>
                      <a:lnTo>
                        <a:pt x="16886" y="15212"/>
                      </a:lnTo>
                      <a:lnTo>
                        <a:pt x="16823" y="15212"/>
                      </a:lnTo>
                      <a:lnTo>
                        <a:pt x="16719" y="15149"/>
                      </a:lnTo>
                      <a:lnTo>
                        <a:pt x="16698" y="14982"/>
                      </a:lnTo>
                      <a:lnTo>
                        <a:pt x="16510" y="15066"/>
                      </a:lnTo>
                      <a:lnTo>
                        <a:pt x="16405" y="15066"/>
                      </a:lnTo>
                      <a:lnTo>
                        <a:pt x="16238" y="15170"/>
                      </a:lnTo>
                      <a:lnTo>
                        <a:pt x="16091" y="15170"/>
                      </a:lnTo>
                      <a:lnTo>
                        <a:pt x="15986" y="15275"/>
                      </a:lnTo>
                      <a:lnTo>
                        <a:pt x="15986" y="15380"/>
                      </a:lnTo>
                      <a:lnTo>
                        <a:pt x="16007" y="15421"/>
                      </a:lnTo>
                      <a:lnTo>
                        <a:pt x="15903" y="15610"/>
                      </a:lnTo>
                      <a:lnTo>
                        <a:pt x="15777" y="15693"/>
                      </a:lnTo>
                      <a:lnTo>
                        <a:pt x="15714" y="15840"/>
                      </a:lnTo>
                      <a:lnTo>
                        <a:pt x="15380" y="16133"/>
                      </a:lnTo>
                      <a:lnTo>
                        <a:pt x="15296" y="16237"/>
                      </a:lnTo>
                      <a:lnTo>
                        <a:pt x="15296" y="16321"/>
                      </a:lnTo>
                      <a:lnTo>
                        <a:pt x="15401" y="16468"/>
                      </a:lnTo>
                      <a:lnTo>
                        <a:pt x="15463" y="16405"/>
                      </a:lnTo>
                      <a:lnTo>
                        <a:pt x="15505" y="16405"/>
                      </a:lnTo>
                      <a:lnTo>
                        <a:pt x="15610" y="16321"/>
                      </a:lnTo>
                      <a:lnTo>
                        <a:pt x="15694" y="16342"/>
                      </a:lnTo>
                      <a:lnTo>
                        <a:pt x="15694" y="16405"/>
                      </a:lnTo>
                      <a:lnTo>
                        <a:pt x="15484" y="16551"/>
                      </a:lnTo>
                      <a:lnTo>
                        <a:pt x="15401" y="16551"/>
                      </a:lnTo>
                      <a:lnTo>
                        <a:pt x="15359" y="16656"/>
                      </a:lnTo>
                      <a:lnTo>
                        <a:pt x="15254" y="16614"/>
                      </a:lnTo>
                      <a:lnTo>
                        <a:pt x="15170" y="16614"/>
                      </a:lnTo>
                      <a:lnTo>
                        <a:pt x="15087" y="16635"/>
                      </a:lnTo>
                      <a:lnTo>
                        <a:pt x="15087" y="16740"/>
                      </a:lnTo>
                      <a:lnTo>
                        <a:pt x="15024" y="16719"/>
                      </a:lnTo>
                      <a:lnTo>
                        <a:pt x="14919" y="16740"/>
                      </a:lnTo>
                      <a:lnTo>
                        <a:pt x="14919" y="16865"/>
                      </a:lnTo>
                      <a:lnTo>
                        <a:pt x="15066" y="17053"/>
                      </a:lnTo>
                      <a:lnTo>
                        <a:pt x="15129" y="17032"/>
                      </a:lnTo>
                      <a:lnTo>
                        <a:pt x="15170" y="16949"/>
                      </a:lnTo>
                      <a:lnTo>
                        <a:pt x="15233" y="17032"/>
                      </a:lnTo>
                      <a:lnTo>
                        <a:pt x="15275" y="16886"/>
                      </a:lnTo>
                      <a:lnTo>
                        <a:pt x="15359" y="16886"/>
                      </a:lnTo>
                      <a:lnTo>
                        <a:pt x="15359" y="16991"/>
                      </a:lnTo>
                      <a:lnTo>
                        <a:pt x="15442" y="16949"/>
                      </a:lnTo>
                      <a:lnTo>
                        <a:pt x="15463" y="16865"/>
                      </a:lnTo>
                      <a:lnTo>
                        <a:pt x="15526" y="16823"/>
                      </a:lnTo>
                      <a:lnTo>
                        <a:pt x="15652" y="16740"/>
                      </a:lnTo>
                      <a:lnTo>
                        <a:pt x="15652" y="16614"/>
                      </a:lnTo>
                      <a:lnTo>
                        <a:pt x="15714" y="16530"/>
                      </a:lnTo>
                      <a:lnTo>
                        <a:pt x="15714" y="16572"/>
                      </a:lnTo>
                      <a:lnTo>
                        <a:pt x="15673" y="16635"/>
                      </a:lnTo>
                      <a:lnTo>
                        <a:pt x="15714" y="16719"/>
                      </a:lnTo>
                      <a:lnTo>
                        <a:pt x="15840" y="16719"/>
                      </a:lnTo>
                      <a:lnTo>
                        <a:pt x="16028" y="16572"/>
                      </a:lnTo>
                      <a:lnTo>
                        <a:pt x="16175" y="16572"/>
                      </a:lnTo>
                      <a:lnTo>
                        <a:pt x="16196" y="16656"/>
                      </a:lnTo>
                      <a:lnTo>
                        <a:pt x="16258" y="16614"/>
                      </a:lnTo>
                      <a:lnTo>
                        <a:pt x="16321" y="16405"/>
                      </a:lnTo>
                      <a:lnTo>
                        <a:pt x="16447" y="16321"/>
                      </a:lnTo>
                      <a:lnTo>
                        <a:pt x="16510" y="16321"/>
                      </a:lnTo>
                      <a:lnTo>
                        <a:pt x="16363" y="16468"/>
                      </a:lnTo>
                      <a:lnTo>
                        <a:pt x="16363" y="16551"/>
                      </a:lnTo>
                      <a:lnTo>
                        <a:pt x="16447" y="16509"/>
                      </a:lnTo>
                      <a:lnTo>
                        <a:pt x="16572" y="16342"/>
                      </a:lnTo>
                      <a:lnTo>
                        <a:pt x="16656" y="16154"/>
                      </a:lnTo>
                      <a:lnTo>
                        <a:pt x="16740" y="16112"/>
                      </a:lnTo>
                      <a:lnTo>
                        <a:pt x="16740" y="16196"/>
                      </a:lnTo>
                      <a:lnTo>
                        <a:pt x="16656" y="16321"/>
                      </a:lnTo>
                      <a:lnTo>
                        <a:pt x="16656" y="16363"/>
                      </a:lnTo>
                      <a:lnTo>
                        <a:pt x="16782" y="16237"/>
                      </a:lnTo>
                      <a:lnTo>
                        <a:pt x="16844" y="16321"/>
                      </a:lnTo>
                      <a:lnTo>
                        <a:pt x="16844" y="16405"/>
                      </a:lnTo>
                      <a:lnTo>
                        <a:pt x="16970" y="16426"/>
                      </a:lnTo>
                      <a:lnTo>
                        <a:pt x="17033" y="16468"/>
                      </a:lnTo>
                      <a:lnTo>
                        <a:pt x="17095" y="16405"/>
                      </a:lnTo>
                      <a:lnTo>
                        <a:pt x="17158" y="16258"/>
                      </a:lnTo>
                      <a:lnTo>
                        <a:pt x="17305" y="16237"/>
                      </a:lnTo>
                      <a:lnTo>
                        <a:pt x="17409" y="16154"/>
                      </a:lnTo>
                      <a:lnTo>
                        <a:pt x="17347" y="16133"/>
                      </a:lnTo>
                      <a:lnTo>
                        <a:pt x="17367" y="16007"/>
                      </a:lnTo>
                      <a:lnTo>
                        <a:pt x="17577" y="15924"/>
                      </a:lnTo>
                      <a:lnTo>
                        <a:pt x="17598" y="15840"/>
                      </a:lnTo>
                      <a:lnTo>
                        <a:pt x="17598" y="15735"/>
                      </a:lnTo>
                      <a:lnTo>
                        <a:pt x="17493" y="15777"/>
                      </a:lnTo>
                      <a:lnTo>
                        <a:pt x="17409" y="15714"/>
                      </a:lnTo>
                      <a:lnTo>
                        <a:pt x="17284" y="15693"/>
                      </a:lnTo>
                      <a:lnTo>
                        <a:pt x="17347" y="15610"/>
                      </a:lnTo>
                      <a:lnTo>
                        <a:pt x="17451" y="15610"/>
                      </a:lnTo>
                      <a:lnTo>
                        <a:pt x="17514" y="15631"/>
                      </a:lnTo>
                      <a:lnTo>
                        <a:pt x="17577" y="15568"/>
                      </a:lnTo>
                      <a:lnTo>
                        <a:pt x="17577" y="15463"/>
                      </a:lnTo>
                      <a:lnTo>
                        <a:pt x="17472" y="15505"/>
                      </a:lnTo>
                      <a:lnTo>
                        <a:pt x="17367" y="15400"/>
                      </a:lnTo>
                      <a:lnTo>
                        <a:pt x="17367" y="15317"/>
                      </a:lnTo>
                      <a:lnTo>
                        <a:pt x="17514" y="15296"/>
                      </a:lnTo>
                      <a:lnTo>
                        <a:pt x="17598" y="15275"/>
                      </a:lnTo>
                      <a:lnTo>
                        <a:pt x="17660" y="15296"/>
                      </a:lnTo>
                      <a:lnTo>
                        <a:pt x="17681" y="15254"/>
                      </a:lnTo>
                      <a:lnTo>
                        <a:pt x="17619" y="15108"/>
                      </a:lnTo>
                      <a:lnTo>
                        <a:pt x="17807" y="15045"/>
                      </a:lnTo>
                      <a:lnTo>
                        <a:pt x="17911" y="15108"/>
                      </a:lnTo>
                      <a:lnTo>
                        <a:pt x="17995" y="15087"/>
                      </a:lnTo>
                      <a:lnTo>
                        <a:pt x="18121" y="15087"/>
                      </a:lnTo>
                      <a:lnTo>
                        <a:pt x="17911" y="15254"/>
                      </a:lnTo>
                      <a:lnTo>
                        <a:pt x="17911" y="15359"/>
                      </a:lnTo>
                      <a:lnTo>
                        <a:pt x="17932" y="15526"/>
                      </a:lnTo>
                      <a:lnTo>
                        <a:pt x="17995" y="15526"/>
                      </a:lnTo>
                      <a:lnTo>
                        <a:pt x="18079" y="15317"/>
                      </a:lnTo>
                      <a:lnTo>
                        <a:pt x="18142" y="15275"/>
                      </a:lnTo>
                      <a:lnTo>
                        <a:pt x="18204" y="15275"/>
                      </a:lnTo>
                      <a:lnTo>
                        <a:pt x="18183" y="15359"/>
                      </a:lnTo>
                      <a:lnTo>
                        <a:pt x="18121" y="15421"/>
                      </a:lnTo>
                      <a:lnTo>
                        <a:pt x="18142" y="15505"/>
                      </a:lnTo>
                      <a:lnTo>
                        <a:pt x="18288" y="15400"/>
                      </a:lnTo>
                      <a:lnTo>
                        <a:pt x="18309" y="15317"/>
                      </a:lnTo>
                      <a:lnTo>
                        <a:pt x="18393" y="15400"/>
                      </a:lnTo>
                      <a:lnTo>
                        <a:pt x="18497" y="15317"/>
                      </a:lnTo>
                      <a:lnTo>
                        <a:pt x="18539" y="15317"/>
                      </a:lnTo>
                      <a:lnTo>
                        <a:pt x="18644" y="15254"/>
                      </a:lnTo>
                      <a:lnTo>
                        <a:pt x="18769" y="15212"/>
                      </a:lnTo>
                      <a:lnTo>
                        <a:pt x="18874" y="15254"/>
                      </a:lnTo>
                      <a:lnTo>
                        <a:pt x="18853" y="15296"/>
                      </a:lnTo>
                      <a:lnTo>
                        <a:pt x="18727" y="15296"/>
                      </a:lnTo>
                      <a:lnTo>
                        <a:pt x="18602" y="15421"/>
                      </a:lnTo>
                      <a:lnTo>
                        <a:pt x="18686" y="15421"/>
                      </a:lnTo>
                      <a:lnTo>
                        <a:pt x="18623" y="15505"/>
                      </a:lnTo>
                      <a:lnTo>
                        <a:pt x="18686" y="15568"/>
                      </a:lnTo>
                      <a:lnTo>
                        <a:pt x="18895" y="15610"/>
                      </a:lnTo>
                      <a:lnTo>
                        <a:pt x="18958" y="15693"/>
                      </a:lnTo>
                      <a:lnTo>
                        <a:pt x="18958" y="15735"/>
                      </a:lnTo>
                      <a:lnTo>
                        <a:pt x="18832" y="15631"/>
                      </a:lnTo>
                      <a:lnTo>
                        <a:pt x="18686" y="15610"/>
                      </a:lnTo>
                      <a:lnTo>
                        <a:pt x="18581" y="15672"/>
                      </a:lnTo>
                      <a:lnTo>
                        <a:pt x="18581" y="15777"/>
                      </a:lnTo>
                      <a:lnTo>
                        <a:pt x="18644" y="15798"/>
                      </a:lnTo>
                      <a:lnTo>
                        <a:pt x="18748" y="15735"/>
                      </a:lnTo>
                      <a:lnTo>
                        <a:pt x="18832" y="15819"/>
                      </a:lnTo>
                      <a:lnTo>
                        <a:pt x="18790" y="15840"/>
                      </a:lnTo>
                      <a:lnTo>
                        <a:pt x="18644" y="15840"/>
                      </a:lnTo>
                      <a:lnTo>
                        <a:pt x="18644" y="15924"/>
                      </a:lnTo>
                      <a:lnTo>
                        <a:pt x="18811" y="15986"/>
                      </a:lnTo>
                      <a:lnTo>
                        <a:pt x="18853" y="16049"/>
                      </a:lnTo>
                      <a:lnTo>
                        <a:pt x="18790" y="16091"/>
                      </a:lnTo>
                      <a:lnTo>
                        <a:pt x="18707" y="16112"/>
                      </a:lnTo>
                      <a:lnTo>
                        <a:pt x="18707" y="16154"/>
                      </a:lnTo>
                      <a:lnTo>
                        <a:pt x="18811" y="16154"/>
                      </a:lnTo>
                      <a:lnTo>
                        <a:pt x="18916" y="16112"/>
                      </a:lnTo>
                      <a:lnTo>
                        <a:pt x="19020" y="16196"/>
                      </a:lnTo>
                      <a:lnTo>
                        <a:pt x="19125" y="16237"/>
                      </a:lnTo>
                      <a:lnTo>
                        <a:pt x="19271" y="16196"/>
                      </a:lnTo>
                      <a:lnTo>
                        <a:pt x="19334" y="16258"/>
                      </a:lnTo>
                      <a:lnTo>
                        <a:pt x="19334" y="16321"/>
                      </a:lnTo>
                      <a:lnTo>
                        <a:pt x="19251" y="16363"/>
                      </a:lnTo>
                      <a:lnTo>
                        <a:pt x="19271" y="16447"/>
                      </a:lnTo>
                      <a:lnTo>
                        <a:pt x="19334" y="16468"/>
                      </a:lnTo>
                      <a:lnTo>
                        <a:pt x="19355" y="16551"/>
                      </a:lnTo>
                      <a:lnTo>
                        <a:pt x="19439" y="16572"/>
                      </a:lnTo>
                      <a:lnTo>
                        <a:pt x="19523" y="16488"/>
                      </a:lnTo>
                      <a:lnTo>
                        <a:pt x="19481" y="16426"/>
                      </a:lnTo>
                      <a:lnTo>
                        <a:pt x="19523" y="16384"/>
                      </a:lnTo>
                      <a:lnTo>
                        <a:pt x="19648" y="16384"/>
                      </a:lnTo>
                      <a:lnTo>
                        <a:pt x="19564" y="16488"/>
                      </a:lnTo>
                      <a:lnTo>
                        <a:pt x="19564" y="16551"/>
                      </a:lnTo>
                      <a:lnTo>
                        <a:pt x="19418" y="16719"/>
                      </a:lnTo>
                      <a:lnTo>
                        <a:pt x="19443" y="16744"/>
                      </a:lnTo>
                      <a:lnTo>
                        <a:pt x="19376" y="16760"/>
                      </a:lnTo>
                      <a:lnTo>
                        <a:pt x="19418" y="16844"/>
                      </a:lnTo>
                      <a:lnTo>
                        <a:pt x="19690" y="16907"/>
                      </a:lnTo>
                      <a:lnTo>
                        <a:pt x="19774" y="16865"/>
                      </a:lnTo>
                      <a:lnTo>
                        <a:pt x="19857" y="16907"/>
                      </a:lnTo>
                      <a:lnTo>
                        <a:pt x="20108" y="16907"/>
                      </a:lnTo>
                      <a:lnTo>
                        <a:pt x="20234" y="16865"/>
                      </a:lnTo>
                      <a:lnTo>
                        <a:pt x="20297" y="16907"/>
                      </a:lnTo>
                      <a:lnTo>
                        <a:pt x="20297" y="16970"/>
                      </a:lnTo>
                      <a:lnTo>
                        <a:pt x="20380" y="16970"/>
                      </a:lnTo>
                      <a:lnTo>
                        <a:pt x="20443" y="17053"/>
                      </a:lnTo>
                      <a:lnTo>
                        <a:pt x="20527" y="17116"/>
                      </a:lnTo>
                      <a:lnTo>
                        <a:pt x="20548" y="17179"/>
                      </a:lnTo>
                      <a:lnTo>
                        <a:pt x="20652" y="17179"/>
                      </a:lnTo>
                      <a:lnTo>
                        <a:pt x="20820" y="17116"/>
                      </a:lnTo>
                      <a:lnTo>
                        <a:pt x="20841" y="17074"/>
                      </a:lnTo>
                      <a:lnTo>
                        <a:pt x="20904" y="17116"/>
                      </a:lnTo>
                      <a:lnTo>
                        <a:pt x="20904" y="17179"/>
                      </a:lnTo>
                      <a:lnTo>
                        <a:pt x="20820" y="17263"/>
                      </a:lnTo>
                      <a:lnTo>
                        <a:pt x="20715" y="17284"/>
                      </a:lnTo>
                      <a:lnTo>
                        <a:pt x="20736" y="17346"/>
                      </a:lnTo>
                      <a:lnTo>
                        <a:pt x="20904" y="17388"/>
                      </a:lnTo>
                      <a:lnTo>
                        <a:pt x="20924" y="17493"/>
                      </a:lnTo>
                      <a:lnTo>
                        <a:pt x="21008" y="17577"/>
                      </a:lnTo>
                      <a:lnTo>
                        <a:pt x="21176" y="17639"/>
                      </a:lnTo>
                      <a:lnTo>
                        <a:pt x="21385" y="17577"/>
                      </a:lnTo>
                      <a:lnTo>
                        <a:pt x="21468" y="17556"/>
                      </a:lnTo>
                      <a:lnTo>
                        <a:pt x="21489" y="17597"/>
                      </a:lnTo>
                      <a:lnTo>
                        <a:pt x="21573" y="17535"/>
                      </a:lnTo>
                      <a:lnTo>
                        <a:pt x="21740" y="17430"/>
                      </a:lnTo>
                      <a:lnTo>
                        <a:pt x="21782" y="17430"/>
                      </a:lnTo>
                      <a:lnTo>
                        <a:pt x="21740" y="17493"/>
                      </a:lnTo>
                      <a:lnTo>
                        <a:pt x="21636" y="17577"/>
                      </a:lnTo>
                      <a:lnTo>
                        <a:pt x="21594" y="17786"/>
                      </a:lnTo>
                      <a:lnTo>
                        <a:pt x="21552" y="17911"/>
                      </a:lnTo>
                      <a:lnTo>
                        <a:pt x="21468" y="17911"/>
                      </a:lnTo>
                      <a:lnTo>
                        <a:pt x="21343" y="17849"/>
                      </a:lnTo>
                      <a:lnTo>
                        <a:pt x="21280" y="17869"/>
                      </a:lnTo>
                      <a:lnTo>
                        <a:pt x="21364" y="17995"/>
                      </a:lnTo>
                      <a:lnTo>
                        <a:pt x="21385" y="18100"/>
                      </a:lnTo>
                      <a:lnTo>
                        <a:pt x="21468" y="18162"/>
                      </a:lnTo>
                      <a:lnTo>
                        <a:pt x="21573" y="18121"/>
                      </a:lnTo>
                      <a:lnTo>
                        <a:pt x="21657" y="18162"/>
                      </a:lnTo>
                      <a:lnTo>
                        <a:pt x="21636" y="18225"/>
                      </a:lnTo>
                      <a:lnTo>
                        <a:pt x="21552" y="18225"/>
                      </a:lnTo>
                      <a:lnTo>
                        <a:pt x="21552" y="18288"/>
                      </a:lnTo>
                      <a:lnTo>
                        <a:pt x="21720" y="18434"/>
                      </a:lnTo>
                      <a:lnTo>
                        <a:pt x="21761" y="18413"/>
                      </a:lnTo>
                      <a:lnTo>
                        <a:pt x="21887" y="18434"/>
                      </a:lnTo>
                      <a:lnTo>
                        <a:pt x="21950" y="18330"/>
                      </a:lnTo>
                      <a:lnTo>
                        <a:pt x="22075" y="18100"/>
                      </a:lnTo>
                      <a:lnTo>
                        <a:pt x="22033" y="18288"/>
                      </a:lnTo>
                      <a:lnTo>
                        <a:pt x="22033" y="18413"/>
                      </a:lnTo>
                      <a:lnTo>
                        <a:pt x="21992" y="18497"/>
                      </a:lnTo>
                      <a:lnTo>
                        <a:pt x="21950" y="18518"/>
                      </a:lnTo>
                      <a:lnTo>
                        <a:pt x="21866" y="18623"/>
                      </a:lnTo>
                      <a:lnTo>
                        <a:pt x="21887" y="18706"/>
                      </a:lnTo>
                      <a:lnTo>
                        <a:pt x="21971" y="18748"/>
                      </a:lnTo>
                      <a:lnTo>
                        <a:pt x="21929" y="18811"/>
                      </a:lnTo>
                      <a:lnTo>
                        <a:pt x="21929" y="19062"/>
                      </a:lnTo>
                      <a:lnTo>
                        <a:pt x="21971" y="19125"/>
                      </a:lnTo>
                      <a:lnTo>
                        <a:pt x="22054" y="19125"/>
                      </a:lnTo>
                      <a:lnTo>
                        <a:pt x="22033" y="19229"/>
                      </a:lnTo>
                      <a:lnTo>
                        <a:pt x="22054" y="19334"/>
                      </a:lnTo>
                      <a:lnTo>
                        <a:pt x="22243" y="19522"/>
                      </a:lnTo>
                      <a:lnTo>
                        <a:pt x="22284" y="19543"/>
                      </a:lnTo>
                      <a:lnTo>
                        <a:pt x="22284" y="19585"/>
                      </a:lnTo>
                      <a:lnTo>
                        <a:pt x="22347" y="19543"/>
                      </a:lnTo>
                      <a:lnTo>
                        <a:pt x="22389" y="19627"/>
                      </a:lnTo>
                      <a:lnTo>
                        <a:pt x="22473" y="19585"/>
                      </a:lnTo>
                      <a:lnTo>
                        <a:pt x="22452" y="19543"/>
                      </a:lnTo>
                      <a:lnTo>
                        <a:pt x="22473" y="19481"/>
                      </a:lnTo>
                      <a:lnTo>
                        <a:pt x="22515" y="19543"/>
                      </a:lnTo>
                      <a:lnTo>
                        <a:pt x="22598" y="19564"/>
                      </a:lnTo>
                      <a:lnTo>
                        <a:pt x="22661" y="19481"/>
                      </a:lnTo>
                      <a:lnTo>
                        <a:pt x="22577" y="19334"/>
                      </a:lnTo>
                      <a:lnTo>
                        <a:pt x="22515" y="19334"/>
                      </a:lnTo>
                      <a:lnTo>
                        <a:pt x="22473" y="19355"/>
                      </a:lnTo>
                      <a:lnTo>
                        <a:pt x="22452" y="19334"/>
                      </a:lnTo>
                      <a:lnTo>
                        <a:pt x="22515" y="19229"/>
                      </a:lnTo>
                      <a:lnTo>
                        <a:pt x="22515" y="19146"/>
                      </a:lnTo>
                      <a:lnTo>
                        <a:pt x="22494" y="19062"/>
                      </a:lnTo>
                      <a:lnTo>
                        <a:pt x="22410" y="19041"/>
                      </a:lnTo>
                      <a:lnTo>
                        <a:pt x="22410" y="18999"/>
                      </a:lnTo>
                      <a:lnTo>
                        <a:pt x="22473" y="18937"/>
                      </a:lnTo>
                      <a:lnTo>
                        <a:pt x="22494" y="18811"/>
                      </a:lnTo>
                      <a:lnTo>
                        <a:pt x="22577" y="18811"/>
                      </a:lnTo>
                      <a:lnTo>
                        <a:pt x="22577" y="18916"/>
                      </a:lnTo>
                      <a:lnTo>
                        <a:pt x="22598" y="18999"/>
                      </a:lnTo>
                      <a:lnTo>
                        <a:pt x="22682" y="18895"/>
                      </a:lnTo>
                      <a:lnTo>
                        <a:pt x="22703" y="18957"/>
                      </a:lnTo>
                      <a:lnTo>
                        <a:pt x="22766" y="19041"/>
                      </a:lnTo>
                      <a:lnTo>
                        <a:pt x="22703" y="19146"/>
                      </a:lnTo>
                      <a:lnTo>
                        <a:pt x="22724" y="19229"/>
                      </a:lnTo>
                      <a:lnTo>
                        <a:pt x="22787" y="19250"/>
                      </a:lnTo>
                      <a:lnTo>
                        <a:pt x="22891" y="19146"/>
                      </a:lnTo>
                      <a:lnTo>
                        <a:pt x="22933" y="19146"/>
                      </a:lnTo>
                      <a:lnTo>
                        <a:pt x="22912" y="19229"/>
                      </a:lnTo>
                      <a:lnTo>
                        <a:pt x="22828" y="19313"/>
                      </a:lnTo>
                      <a:lnTo>
                        <a:pt x="22828" y="19376"/>
                      </a:lnTo>
                      <a:lnTo>
                        <a:pt x="22870" y="19481"/>
                      </a:lnTo>
                      <a:lnTo>
                        <a:pt x="22808" y="19627"/>
                      </a:lnTo>
                      <a:lnTo>
                        <a:pt x="22828" y="19669"/>
                      </a:lnTo>
                      <a:lnTo>
                        <a:pt x="22891" y="19669"/>
                      </a:lnTo>
                      <a:lnTo>
                        <a:pt x="22891" y="19857"/>
                      </a:lnTo>
                      <a:cubicBezTo>
                        <a:pt x="22891" y="19899"/>
                        <a:pt x="22870" y="19983"/>
                        <a:pt x="22870" y="20045"/>
                      </a:cubicBezTo>
                      <a:lnTo>
                        <a:pt x="22828" y="20087"/>
                      </a:lnTo>
                      <a:lnTo>
                        <a:pt x="22808" y="20004"/>
                      </a:lnTo>
                      <a:lnTo>
                        <a:pt x="22870" y="19941"/>
                      </a:lnTo>
                      <a:lnTo>
                        <a:pt x="22870" y="19857"/>
                      </a:lnTo>
                      <a:lnTo>
                        <a:pt x="22766" y="19794"/>
                      </a:lnTo>
                      <a:lnTo>
                        <a:pt x="22598" y="19836"/>
                      </a:lnTo>
                      <a:lnTo>
                        <a:pt x="22577" y="19878"/>
                      </a:lnTo>
                      <a:lnTo>
                        <a:pt x="22515" y="19899"/>
                      </a:lnTo>
                      <a:lnTo>
                        <a:pt x="22473" y="19794"/>
                      </a:lnTo>
                      <a:lnTo>
                        <a:pt x="22410" y="19941"/>
                      </a:lnTo>
                      <a:lnTo>
                        <a:pt x="22452" y="20066"/>
                      </a:lnTo>
                      <a:lnTo>
                        <a:pt x="22515" y="20108"/>
                      </a:lnTo>
                      <a:lnTo>
                        <a:pt x="22473" y="20192"/>
                      </a:lnTo>
                      <a:lnTo>
                        <a:pt x="22410" y="20150"/>
                      </a:lnTo>
                      <a:lnTo>
                        <a:pt x="22368" y="20255"/>
                      </a:lnTo>
                      <a:lnTo>
                        <a:pt x="22452" y="20401"/>
                      </a:lnTo>
                      <a:lnTo>
                        <a:pt x="22410" y="20506"/>
                      </a:lnTo>
                      <a:lnTo>
                        <a:pt x="22494" y="20569"/>
                      </a:lnTo>
                      <a:lnTo>
                        <a:pt x="22410" y="20631"/>
                      </a:lnTo>
                      <a:lnTo>
                        <a:pt x="22515" y="20778"/>
                      </a:lnTo>
                      <a:lnTo>
                        <a:pt x="22619" y="20778"/>
                      </a:lnTo>
                      <a:lnTo>
                        <a:pt x="22703" y="20694"/>
                      </a:lnTo>
                      <a:lnTo>
                        <a:pt x="22703" y="20569"/>
                      </a:lnTo>
                      <a:lnTo>
                        <a:pt x="22619" y="20401"/>
                      </a:lnTo>
                      <a:lnTo>
                        <a:pt x="22661" y="20297"/>
                      </a:lnTo>
                      <a:lnTo>
                        <a:pt x="22787" y="20527"/>
                      </a:lnTo>
                      <a:lnTo>
                        <a:pt x="22787" y="20631"/>
                      </a:lnTo>
                      <a:lnTo>
                        <a:pt x="22787" y="20694"/>
                      </a:lnTo>
                      <a:cubicBezTo>
                        <a:pt x="22766" y="20694"/>
                        <a:pt x="22724" y="20694"/>
                        <a:pt x="22724" y="20715"/>
                      </a:cubicBezTo>
                      <a:lnTo>
                        <a:pt x="22724" y="20736"/>
                      </a:lnTo>
                      <a:lnTo>
                        <a:pt x="22682" y="20799"/>
                      </a:lnTo>
                      <a:lnTo>
                        <a:pt x="22577" y="20841"/>
                      </a:lnTo>
                      <a:lnTo>
                        <a:pt x="22598" y="20924"/>
                      </a:lnTo>
                      <a:lnTo>
                        <a:pt x="22682" y="21008"/>
                      </a:lnTo>
                      <a:lnTo>
                        <a:pt x="22598" y="21092"/>
                      </a:lnTo>
                      <a:lnTo>
                        <a:pt x="22598" y="21196"/>
                      </a:lnTo>
                      <a:lnTo>
                        <a:pt x="22536" y="21259"/>
                      </a:lnTo>
                      <a:lnTo>
                        <a:pt x="22431" y="21301"/>
                      </a:lnTo>
                      <a:lnTo>
                        <a:pt x="22431" y="21343"/>
                      </a:lnTo>
                      <a:lnTo>
                        <a:pt x="22577" y="21364"/>
                      </a:lnTo>
                      <a:lnTo>
                        <a:pt x="22536" y="21426"/>
                      </a:lnTo>
                      <a:lnTo>
                        <a:pt x="22494" y="21447"/>
                      </a:lnTo>
                      <a:lnTo>
                        <a:pt x="22494" y="21531"/>
                      </a:lnTo>
                      <a:lnTo>
                        <a:pt x="22536" y="21531"/>
                      </a:lnTo>
                      <a:lnTo>
                        <a:pt x="22619" y="21510"/>
                      </a:lnTo>
                      <a:lnTo>
                        <a:pt x="22640" y="21552"/>
                      </a:lnTo>
                      <a:lnTo>
                        <a:pt x="22598" y="21615"/>
                      </a:lnTo>
                      <a:lnTo>
                        <a:pt x="22515" y="21636"/>
                      </a:lnTo>
                      <a:lnTo>
                        <a:pt x="22473" y="21719"/>
                      </a:lnTo>
                      <a:lnTo>
                        <a:pt x="22494" y="21866"/>
                      </a:lnTo>
                      <a:lnTo>
                        <a:pt x="22536" y="21929"/>
                      </a:lnTo>
                      <a:lnTo>
                        <a:pt x="22515" y="21991"/>
                      </a:lnTo>
                      <a:lnTo>
                        <a:pt x="22536" y="22075"/>
                      </a:lnTo>
                      <a:lnTo>
                        <a:pt x="22598" y="22054"/>
                      </a:lnTo>
                      <a:lnTo>
                        <a:pt x="22619" y="21970"/>
                      </a:lnTo>
                      <a:lnTo>
                        <a:pt x="22640" y="21845"/>
                      </a:lnTo>
                      <a:lnTo>
                        <a:pt x="22703" y="21678"/>
                      </a:lnTo>
                      <a:lnTo>
                        <a:pt x="22745" y="21615"/>
                      </a:lnTo>
                      <a:lnTo>
                        <a:pt x="22787" y="21406"/>
                      </a:lnTo>
                      <a:lnTo>
                        <a:pt x="22828" y="21343"/>
                      </a:lnTo>
                      <a:lnTo>
                        <a:pt x="22844" y="21204"/>
                      </a:lnTo>
                      <a:lnTo>
                        <a:pt x="22870" y="21217"/>
                      </a:lnTo>
                      <a:cubicBezTo>
                        <a:pt x="22870" y="21301"/>
                        <a:pt x="22870" y="21364"/>
                        <a:pt x="22891" y="21447"/>
                      </a:cubicBezTo>
                      <a:lnTo>
                        <a:pt x="22870" y="21426"/>
                      </a:lnTo>
                      <a:lnTo>
                        <a:pt x="22808" y="21510"/>
                      </a:lnTo>
                      <a:lnTo>
                        <a:pt x="22808" y="21636"/>
                      </a:lnTo>
                      <a:lnTo>
                        <a:pt x="22870" y="21678"/>
                      </a:lnTo>
                      <a:lnTo>
                        <a:pt x="22787" y="21782"/>
                      </a:lnTo>
                      <a:lnTo>
                        <a:pt x="22891" y="21845"/>
                      </a:lnTo>
                      <a:lnTo>
                        <a:pt x="22891" y="21929"/>
                      </a:lnTo>
                      <a:lnTo>
                        <a:pt x="22828" y="21970"/>
                      </a:lnTo>
                      <a:lnTo>
                        <a:pt x="22766" y="21929"/>
                      </a:lnTo>
                      <a:lnTo>
                        <a:pt x="22703" y="21991"/>
                      </a:lnTo>
                      <a:lnTo>
                        <a:pt x="22703" y="22054"/>
                      </a:lnTo>
                      <a:lnTo>
                        <a:pt x="22661" y="22138"/>
                      </a:lnTo>
                      <a:lnTo>
                        <a:pt x="22619" y="22201"/>
                      </a:lnTo>
                      <a:lnTo>
                        <a:pt x="22682" y="22263"/>
                      </a:lnTo>
                      <a:lnTo>
                        <a:pt x="22766" y="22054"/>
                      </a:lnTo>
                      <a:lnTo>
                        <a:pt x="22787" y="22096"/>
                      </a:lnTo>
                      <a:lnTo>
                        <a:pt x="22724" y="22201"/>
                      </a:lnTo>
                      <a:lnTo>
                        <a:pt x="22828" y="22180"/>
                      </a:lnTo>
                      <a:lnTo>
                        <a:pt x="22891" y="22096"/>
                      </a:lnTo>
                      <a:lnTo>
                        <a:pt x="22891" y="21991"/>
                      </a:lnTo>
                      <a:lnTo>
                        <a:pt x="23017" y="21845"/>
                      </a:lnTo>
                      <a:cubicBezTo>
                        <a:pt x="23017" y="21929"/>
                        <a:pt x="23017" y="21991"/>
                        <a:pt x="23038" y="22075"/>
                      </a:cubicBezTo>
                      <a:lnTo>
                        <a:pt x="23017" y="22096"/>
                      </a:lnTo>
                      <a:lnTo>
                        <a:pt x="23080" y="22159"/>
                      </a:lnTo>
                      <a:cubicBezTo>
                        <a:pt x="23101" y="22201"/>
                        <a:pt x="23101" y="22284"/>
                        <a:pt x="23121" y="22326"/>
                      </a:cubicBezTo>
                      <a:lnTo>
                        <a:pt x="23080" y="22473"/>
                      </a:lnTo>
                      <a:lnTo>
                        <a:pt x="23080" y="22556"/>
                      </a:lnTo>
                      <a:lnTo>
                        <a:pt x="23038" y="22640"/>
                      </a:lnTo>
                      <a:lnTo>
                        <a:pt x="22933" y="22682"/>
                      </a:lnTo>
                      <a:lnTo>
                        <a:pt x="22912" y="22724"/>
                      </a:lnTo>
                      <a:lnTo>
                        <a:pt x="22933" y="22786"/>
                      </a:lnTo>
                      <a:lnTo>
                        <a:pt x="23017" y="22745"/>
                      </a:lnTo>
                      <a:lnTo>
                        <a:pt x="23101" y="22786"/>
                      </a:lnTo>
                      <a:lnTo>
                        <a:pt x="23101" y="22828"/>
                      </a:lnTo>
                      <a:lnTo>
                        <a:pt x="22996" y="22912"/>
                      </a:lnTo>
                      <a:lnTo>
                        <a:pt x="22996" y="22954"/>
                      </a:lnTo>
                      <a:lnTo>
                        <a:pt x="22975" y="23038"/>
                      </a:lnTo>
                      <a:lnTo>
                        <a:pt x="22912" y="23038"/>
                      </a:lnTo>
                      <a:lnTo>
                        <a:pt x="22870" y="23100"/>
                      </a:lnTo>
                      <a:lnTo>
                        <a:pt x="22891" y="23142"/>
                      </a:lnTo>
                      <a:lnTo>
                        <a:pt x="22975" y="23142"/>
                      </a:lnTo>
                      <a:lnTo>
                        <a:pt x="23017" y="23205"/>
                      </a:lnTo>
                      <a:lnTo>
                        <a:pt x="23038" y="23142"/>
                      </a:lnTo>
                      <a:lnTo>
                        <a:pt x="23121" y="23121"/>
                      </a:lnTo>
                      <a:lnTo>
                        <a:pt x="23184" y="23163"/>
                      </a:lnTo>
                      <a:lnTo>
                        <a:pt x="23101" y="23226"/>
                      </a:lnTo>
                      <a:lnTo>
                        <a:pt x="23080" y="23268"/>
                      </a:lnTo>
                      <a:lnTo>
                        <a:pt x="23121" y="23351"/>
                      </a:lnTo>
                      <a:lnTo>
                        <a:pt x="23038" y="23435"/>
                      </a:lnTo>
                      <a:lnTo>
                        <a:pt x="23017" y="23519"/>
                      </a:lnTo>
                      <a:lnTo>
                        <a:pt x="23121" y="23582"/>
                      </a:lnTo>
                      <a:lnTo>
                        <a:pt x="23101" y="23686"/>
                      </a:lnTo>
                      <a:lnTo>
                        <a:pt x="23142" y="23749"/>
                      </a:lnTo>
                      <a:lnTo>
                        <a:pt x="23247" y="23749"/>
                      </a:lnTo>
                      <a:lnTo>
                        <a:pt x="23310" y="23686"/>
                      </a:lnTo>
                      <a:lnTo>
                        <a:pt x="23247" y="23623"/>
                      </a:lnTo>
                      <a:lnTo>
                        <a:pt x="23310" y="23561"/>
                      </a:lnTo>
                      <a:lnTo>
                        <a:pt x="23247" y="23519"/>
                      </a:lnTo>
                      <a:lnTo>
                        <a:pt x="23205" y="23519"/>
                      </a:lnTo>
                      <a:lnTo>
                        <a:pt x="23247" y="23435"/>
                      </a:lnTo>
                      <a:lnTo>
                        <a:pt x="23331" y="23414"/>
                      </a:lnTo>
                      <a:lnTo>
                        <a:pt x="23435" y="23331"/>
                      </a:lnTo>
                      <a:lnTo>
                        <a:pt x="23435" y="23247"/>
                      </a:lnTo>
                      <a:lnTo>
                        <a:pt x="23393" y="23226"/>
                      </a:lnTo>
                      <a:lnTo>
                        <a:pt x="23310" y="23226"/>
                      </a:lnTo>
                      <a:lnTo>
                        <a:pt x="23310" y="23205"/>
                      </a:lnTo>
                      <a:lnTo>
                        <a:pt x="23414" y="23121"/>
                      </a:lnTo>
                      <a:lnTo>
                        <a:pt x="23393" y="23017"/>
                      </a:lnTo>
                      <a:lnTo>
                        <a:pt x="23247" y="22912"/>
                      </a:lnTo>
                      <a:lnTo>
                        <a:pt x="23310" y="22807"/>
                      </a:lnTo>
                      <a:lnTo>
                        <a:pt x="23331" y="22828"/>
                      </a:lnTo>
                      <a:lnTo>
                        <a:pt x="23414" y="22828"/>
                      </a:lnTo>
                      <a:lnTo>
                        <a:pt x="23414" y="22766"/>
                      </a:lnTo>
                      <a:lnTo>
                        <a:pt x="23310" y="22661"/>
                      </a:lnTo>
                      <a:lnTo>
                        <a:pt x="23373" y="22661"/>
                      </a:lnTo>
                      <a:lnTo>
                        <a:pt x="23373" y="22473"/>
                      </a:lnTo>
                      <a:lnTo>
                        <a:pt x="23247" y="22389"/>
                      </a:lnTo>
                      <a:lnTo>
                        <a:pt x="23226" y="22410"/>
                      </a:lnTo>
                      <a:lnTo>
                        <a:pt x="23142" y="22347"/>
                      </a:lnTo>
                      <a:lnTo>
                        <a:pt x="23163" y="22305"/>
                      </a:lnTo>
                      <a:lnTo>
                        <a:pt x="23163" y="22284"/>
                      </a:lnTo>
                      <a:lnTo>
                        <a:pt x="23247" y="22180"/>
                      </a:lnTo>
                      <a:lnTo>
                        <a:pt x="23205" y="22096"/>
                      </a:lnTo>
                      <a:cubicBezTo>
                        <a:pt x="23205" y="22054"/>
                        <a:pt x="23226" y="21991"/>
                        <a:pt x="23226" y="21950"/>
                      </a:cubicBezTo>
                      <a:lnTo>
                        <a:pt x="23226" y="21887"/>
                      </a:lnTo>
                      <a:lnTo>
                        <a:pt x="23268" y="21929"/>
                      </a:lnTo>
                      <a:lnTo>
                        <a:pt x="23352" y="21866"/>
                      </a:lnTo>
                      <a:lnTo>
                        <a:pt x="23310" y="21761"/>
                      </a:lnTo>
                      <a:lnTo>
                        <a:pt x="23352" y="21719"/>
                      </a:lnTo>
                      <a:lnTo>
                        <a:pt x="23352" y="21573"/>
                      </a:lnTo>
                      <a:lnTo>
                        <a:pt x="23414" y="21552"/>
                      </a:lnTo>
                      <a:lnTo>
                        <a:pt x="23435" y="21719"/>
                      </a:lnTo>
                      <a:lnTo>
                        <a:pt x="23477" y="21678"/>
                      </a:lnTo>
                      <a:lnTo>
                        <a:pt x="23519" y="21657"/>
                      </a:lnTo>
                      <a:lnTo>
                        <a:pt x="23519" y="21678"/>
                      </a:lnTo>
                      <a:lnTo>
                        <a:pt x="23519" y="21719"/>
                      </a:lnTo>
                      <a:lnTo>
                        <a:pt x="23477" y="21761"/>
                      </a:lnTo>
                      <a:lnTo>
                        <a:pt x="23477" y="21845"/>
                      </a:lnTo>
                      <a:lnTo>
                        <a:pt x="23540" y="21887"/>
                      </a:lnTo>
                      <a:lnTo>
                        <a:pt x="23665" y="21866"/>
                      </a:lnTo>
                      <a:lnTo>
                        <a:pt x="23749" y="21761"/>
                      </a:lnTo>
                      <a:lnTo>
                        <a:pt x="23728" y="21719"/>
                      </a:lnTo>
                      <a:cubicBezTo>
                        <a:pt x="23749" y="21657"/>
                        <a:pt x="23770" y="21573"/>
                        <a:pt x="23791" y="21510"/>
                      </a:cubicBezTo>
                      <a:lnTo>
                        <a:pt x="23833" y="21531"/>
                      </a:lnTo>
                      <a:lnTo>
                        <a:pt x="23854" y="21636"/>
                      </a:lnTo>
                      <a:lnTo>
                        <a:pt x="23958" y="21719"/>
                      </a:lnTo>
                      <a:lnTo>
                        <a:pt x="24000" y="21719"/>
                      </a:lnTo>
                      <a:lnTo>
                        <a:pt x="23937" y="21740"/>
                      </a:lnTo>
                      <a:lnTo>
                        <a:pt x="23854" y="21740"/>
                      </a:lnTo>
                      <a:lnTo>
                        <a:pt x="23833" y="21782"/>
                      </a:lnTo>
                      <a:cubicBezTo>
                        <a:pt x="23749" y="21824"/>
                        <a:pt x="23665" y="21866"/>
                        <a:pt x="23665" y="21970"/>
                      </a:cubicBezTo>
                      <a:cubicBezTo>
                        <a:pt x="23665" y="22054"/>
                        <a:pt x="23665" y="22096"/>
                        <a:pt x="23686" y="22180"/>
                      </a:cubicBezTo>
                      <a:lnTo>
                        <a:pt x="23665" y="22159"/>
                      </a:lnTo>
                      <a:lnTo>
                        <a:pt x="23665" y="22138"/>
                      </a:lnTo>
                      <a:lnTo>
                        <a:pt x="23645" y="22159"/>
                      </a:lnTo>
                      <a:cubicBezTo>
                        <a:pt x="23624" y="22159"/>
                        <a:pt x="23603" y="22138"/>
                        <a:pt x="23561" y="22138"/>
                      </a:cubicBezTo>
                      <a:lnTo>
                        <a:pt x="23624" y="22075"/>
                      </a:lnTo>
                      <a:lnTo>
                        <a:pt x="23645" y="21991"/>
                      </a:lnTo>
                      <a:lnTo>
                        <a:pt x="23456" y="21970"/>
                      </a:lnTo>
                      <a:lnTo>
                        <a:pt x="23352" y="22075"/>
                      </a:lnTo>
                      <a:lnTo>
                        <a:pt x="23414" y="22180"/>
                      </a:lnTo>
                      <a:lnTo>
                        <a:pt x="23435" y="22180"/>
                      </a:lnTo>
                      <a:cubicBezTo>
                        <a:pt x="23414" y="22201"/>
                        <a:pt x="23414" y="22222"/>
                        <a:pt x="23414" y="22263"/>
                      </a:cubicBezTo>
                      <a:cubicBezTo>
                        <a:pt x="23435" y="22284"/>
                        <a:pt x="23435" y="22326"/>
                        <a:pt x="23456" y="22368"/>
                      </a:cubicBezTo>
                      <a:cubicBezTo>
                        <a:pt x="23498" y="22389"/>
                        <a:pt x="23519" y="22431"/>
                        <a:pt x="23540" y="22494"/>
                      </a:cubicBezTo>
                      <a:lnTo>
                        <a:pt x="23561" y="22494"/>
                      </a:lnTo>
                      <a:cubicBezTo>
                        <a:pt x="23561" y="22494"/>
                        <a:pt x="23561" y="22514"/>
                        <a:pt x="23582" y="22514"/>
                      </a:cubicBezTo>
                      <a:cubicBezTo>
                        <a:pt x="23624" y="22577"/>
                        <a:pt x="23665" y="22577"/>
                        <a:pt x="23686" y="22598"/>
                      </a:cubicBezTo>
                      <a:lnTo>
                        <a:pt x="23665" y="22619"/>
                      </a:lnTo>
                      <a:lnTo>
                        <a:pt x="23540" y="22724"/>
                      </a:lnTo>
                      <a:lnTo>
                        <a:pt x="23540" y="22828"/>
                      </a:lnTo>
                      <a:lnTo>
                        <a:pt x="23603" y="22933"/>
                      </a:lnTo>
                      <a:lnTo>
                        <a:pt x="23728" y="22828"/>
                      </a:lnTo>
                      <a:lnTo>
                        <a:pt x="23812" y="22682"/>
                      </a:lnTo>
                      <a:lnTo>
                        <a:pt x="23812" y="22619"/>
                      </a:lnTo>
                      <a:lnTo>
                        <a:pt x="23875" y="22598"/>
                      </a:lnTo>
                      <a:lnTo>
                        <a:pt x="24021" y="22473"/>
                      </a:lnTo>
                      <a:lnTo>
                        <a:pt x="24042" y="22514"/>
                      </a:lnTo>
                      <a:lnTo>
                        <a:pt x="24251" y="22514"/>
                      </a:lnTo>
                      <a:lnTo>
                        <a:pt x="24168" y="22619"/>
                      </a:lnTo>
                      <a:lnTo>
                        <a:pt x="24189" y="22640"/>
                      </a:lnTo>
                      <a:lnTo>
                        <a:pt x="24314" y="22640"/>
                      </a:lnTo>
                      <a:lnTo>
                        <a:pt x="24314" y="22703"/>
                      </a:lnTo>
                      <a:lnTo>
                        <a:pt x="24209" y="22807"/>
                      </a:lnTo>
                      <a:cubicBezTo>
                        <a:pt x="24189" y="22807"/>
                        <a:pt x="24168" y="22828"/>
                        <a:pt x="24147" y="22828"/>
                      </a:cubicBezTo>
                      <a:lnTo>
                        <a:pt x="24168" y="22724"/>
                      </a:lnTo>
                      <a:lnTo>
                        <a:pt x="24105" y="22598"/>
                      </a:lnTo>
                      <a:lnTo>
                        <a:pt x="23979" y="22598"/>
                      </a:lnTo>
                      <a:lnTo>
                        <a:pt x="23979" y="22640"/>
                      </a:lnTo>
                      <a:lnTo>
                        <a:pt x="23875" y="22703"/>
                      </a:lnTo>
                      <a:lnTo>
                        <a:pt x="23833" y="22849"/>
                      </a:lnTo>
                      <a:lnTo>
                        <a:pt x="23833" y="22912"/>
                      </a:lnTo>
                      <a:lnTo>
                        <a:pt x="23728" y="23017"/>
                      </a:lnTo>
                      <a:lnTo>
                        <a:pt x="23749" y="23100"/>
                      </a:lnTo>
                      <a:lnTo>
                        <a:pt x="23937" y="23017"/>
                      </a:lnTo>
                      <a:cubicBezTo>
                        <a:pt x="23937" y="23038"/>
                        <a:pt x="23958" y="23038"/>
                        <a:pt x="23958" y="23038"/>
                      </a:cubicBezTo>
                      <a:lnTo>
                        <a:pt x="23854" y="23121"/>
                      </a:lnTo>
                      <a:lnTo>
                        <a:pt x="23770" y="23247"/>
                      </a:lnTo>
                      <a:lnTo>
                        <a:pt x="23833" y="23310"/>
                      </a:lnTo>
                      <a:lnTo>
                        <a:pt x="24000" y="23163"/>
                      </a:lnTo>
                      <a:lnTo>
                        <a:pt x="24063" y="23100"/>
                      </a:lnTo>
                      <a:cubicBezTo>
                        <a:pt x="24084" y="23121"/>
                        <a:pt x="24105" y="23121"/>
                        <a:pt x="24147" y="23142"/>
                      </a:cubicBezTo>
                      <a:lnTo>
                        <a:pt x="24147" y="23163"/>
                      </a:lnTo>
                      <a:lnTo>
                        <a:pt x="24168" y="23226"/>
                      </a:lnTo>
                      <a:lnTo>
                        <a:pt x="24189" y="23268"/>
                      </a:lnTo>
                      <a:lnTo>
                        <a:pt x="24000" y="23268"/>
                      </a:lnTo>
                      <a:lnTo>
                        <a:pt x="23937" y="23351"/>
                      </a:lnTo>
                      <a:lnTo>
                        <a:pt x="23937" y="23414"/>
                      </a:lnTo>
                      <a:lnTo>
                        <a:pt x="24000" y="23414"/>
                      </a:lnTo>
                      <a:lnTo>
                        <a:pt x="24063" y="23372"/>
                      </a:lnTo>
                      <a:lnTo>
                        <a:pt x="24168" y="23372"/>
                      </a:lnTo>
                      <a:lnTo>
                        <a:pt x="24168" y="23414"/>
                      </a:lnTo>
                      <a:lnTo>
                        <a:pt x="24063" y="23477"/>
                      </a:lnTo>
                      <a:lnTo>
                        <a:pt x="23937" y="23477"/>
                      </a:lnTo>
                      <a:lnTo>
                        <a:pt x="23875" y="23540"/>
                      </a:lnTo>
                      <a:lnTo>
                        <a:pt x="23854" y="23665"/>
                      </a:lnTo>
                      <a:lnTo>
                        <a:pt x="23896" y="23770"/>
                      </a:lnTo>
                      <a:lnTo>
                        <a:pt x="23979" y="23728"/>
                      </a:lnTo>
                      <a:lnTo>
                        <a:pt x="24000" y="23644"/>
                      </a:lnTo>
                      <a:lnTo>
                        <a:pt x="24084" y="23644"/>
                      </a:lnTo>
                      <a:lnTo>
                        <a:pt x="24189" y="23582"/>
                      </a:lnTo>
                      <a:lnTo>
                        <a:pt x="24314" y="23435"/>
                      </a:lnTo>
                      <a:lnTo>
                        <a:pt x="24461" y="23247"/>
                      </a:lnTo>
                      <a:lnTo>
                        <a:pt x="24502" y="23017"/>
                      </a:lnTo>
                      <a:lnTo>
                        <a:pt x="24628" y="22745"/>
                      </a:lnTo>
                      <a:lnTo>
                        <a:pt x="24691" y="22724"/>
                      </a:lnTo>
                      <a:lnTo>
                        <a:pt x="24691" y="22703"/>
                      </a:lnTo>
                      <a:lnTo>
                        <a:pt x="24691" y="22661"/>
                      </a:lnTo>
                      <a:lnTo>
                        <a:pt x="24670" y="22661"/>
                      </a:lnTo>
                      <a:lnTo>
                        <a:pt x="24712" y="22619"/>
                      </a:lnTo>
                      <a:lnTo>
                        <a:pt x="24712" y="22577"/>
                      </a:lnTo>
                      <a:lnTo>
                        <a:pt x="24753" y="22514"/>
                      </a:lnTo>
                      <a:lnTo>
                        <a:pt x="24712" y="22473"/>
                      </a:lnTo>
                      <a:lnTo>
                        <a:pt x="24670" y="22452"/>
                      </a:lnTo>
                      <a:lnTo>
                        <a:pt x="24670" y="22347"/>
                      </a:lnTo>
                      <a:lnTo>
                        <a:pt x="24607" y="22242"/>
                      </a:lnTo>
                      <a:lnTo>
                        <a:pt x="24481" y="22159"/>
                      </a:lnTo>
                      <a:lnTo>
                        <a:pt x="24398" y="22096"/>
                      </a:lnTo>
                      <a:lnTo>
                        <a:pt x="24377" y="22033"/>
                      </a:lnTo>
                      <a:lnTo>
                        <a:pt x="24272" y="21866"/>
                      </a:lnTo>
                      <a:lnTo>
                        <a:pt x="24189" y="21845"/>
                      </a:lnTo>
                      <a:lnTo>
                        <a:pt x="24084" y="21845"/>
                      </a:lnTo>
                      <a:lnTo>
                        <a:pt x="24084" y="21782"/>
                      </a:lnTo>
                      <a:lnTo>
                        <a:pt x="24126" y="21740"/>
                      </a:lnTo>
                      <a:lnTo>
                        <a:pt x="24084" y="21657"/>
                      </a:lnTo>
                      <a:lnTo>
                        <a:pt x="24042" y="21615"/>
                      </a:lnTo>
                      <a:lnTo>
                        <a:pt x="24021" y="21531"/>
                      </a:lnTo>
                      <a:lnTo>
                        <a:pt x="24063" y="21468"/>
                      </a:lnTo>
                      <a:lnTo>
                        <a:pt x="24126" y="21447"/>
                      </a:lnTo>
                      <a:lnTo>
                        <a:pt x="24084" y="21406"/>
                      </a:lnTo>
                      <a:lnTo>
                        <a:pt x="24021" y="21343"/>
                      </a:lnTo>
                      <a:lnTo>
                        <a:pt x="23958" y="21343"/>
                      </a:lnTo>
                      <a:lnTo>
                        <a:pt x="23958" y="21259"/>
                      </a:lnTo>
                      <a:lnTo>
                        <a:pt x="24063" y="21217"/>
                      </a:lnTo>
                      <a:lnTo>
                        <a:pt x="24042" y="20799"/>
                      </a:lnTo>
                      <a:lnTo>
                        <a:pt x="24042" y="20380"/>
                      </a:lnTo>
                      <a:lnTo>
                        <a:pt x="24084" y="20025"/>
                      </a:lnTo>
                      <a:lnTo>
                        <a:pt x="24063" y="19941"/>
                      </a:lnTo>
                      <a:lnTo>
                        <a:pt x="24063" y="19836"/>
                      </a:lnTo>
                      <a:lnTo>
                        <a:pt x="24126" y="19732"/>
                      </a:lnTo>
                      <a:lnTo>
                        <a:pt x="24084" y="19627"/>
                      </a:lnTo>
                      <a:lnTo>
                        <a:pt x="24042" y="19543"/>
                      </a:lnTo>
                      <a:lnTo>
                        <a:pt x="24021" y="19334"/>
                      </a:lnTo>
                      <a:lnTo>
                        <a:pt x="23875" y="19167"/>
                      </a:lnTo>
                      <a:lnTo>
                        <a:pt x="23833" y="18957"/>
                      </a:lnTo>
                      <a:lnTo>
                        <a:pt x="23854" y="18853"/>
                      </a:lnTo>
                      <a:lnTo>
                        <a:pt x="23728" y="18518"/>
                      </a:lnTo>
                      <a:lnTo>
                        <a:pt x="23749" y="18434"/>
                      </a:lnTo>
                      <a:lnTo>
                        <a:pt x="23833" y="18288"/>
                      </a:lnTo>
                      <a:lnTo>
                        <a:pt x="23812" y="18204"/>
                      </a:lnTo>
                      <a:lnTo>
                        <a:pt x="23812" y="18100"/>
                      </a:lnTo>
                      <a:lnTo>
                        <a:pt x="23665" y="17995"/>
                      </a:lnTo>
                      <a:lnTo>
                        <a:pt x="23498" y="17995"/>
                      </a:lnTo>
                      <a:lnTo>
                        <a:pt x="23289" y="18058"/>
                      </a:lnTo>
                      <a:lnTo>
                        <a:pt x="23226" y="18079"/>
                      </a:lnTo>
                      <a:lnTo>
                        <a:pt x="23017" y="18162"/>
                      </a:lnTo>
                      <a:lnTo>
                        <a:pt x="22891" y="18288"/>
                      </a:lnTo>
                      <a:lnTo>
                        <a:pt x="22724" y="18518"/>
                      </a:lnTo>
                      <a:lnTo>
                        <a:pt x="22598" y="18602"/>
                      </a:lnTo>
                      <a:lnTo>
                        <a:pt x="22410" y="18623"/>
                      </a:lnTo>
                      <a:lnTo>
                        <a:pt x="22201" y="18644"/>
                      </a:lnTo>
                      <a:lnTo>
                        <a:pt x="22159" y="18644"/>
                      </a:lnTo>
                      <a:lnTo>
                        <a:pt x="22159" y="18581"/>
                      </a:lnTo>
                      <a:lnTo>
                        <a:pt x="22264" y="18413"/>
                      </a:lnTo>
                      <a:lnTo>
                        <a:pt x="22201" y="18267"/>
                      </a:lnTo>
                      <a:lnTo>
                        <a:pt x="22054" y="17597"/>
                      </a:lnTo>
                      <a:lnTo>
                        <a:pt x="21950" y="17325"/>
                      </a:lnTo>
                      <a:lnTo>
                        <a:pt x="21887" y="17179"/>
                      </a:lnTo>
                      <a:lnTo>
                        <a:pt x="22033" y="16928"/>
                      </a:lnTo>
                      <a:lnTo>
                        <a:pt x="21740" y="16886"/>
                      </a:lnTo>
                      <a:lnTo>
                        <a:pt x="21531" y="17032"/>
                      </a:lnTo>
                      <a:lnTo>
                        <a:pt x="21406" y="16970"/>
                      </a:lnTo>
                      <a:lnTo>
                        <a:pt x="21029" y="16970"/>
                      </a:lnTo>
                      <a:lnTo>
                        <a:pt x="27704" y="4792"/>
                      </a:lnTo>
                      <a:lnTo>
                        <a:pt x="27683" y="4729"/>
                      </a:lnTo>
                      <a:lnTo>
                        <a:pt x="27536" y="4708"/>
                      </a:lnTo>
                      <a:lnTo>
                        <a:pt x="27474" y="4729"/>
                      </a:lnTo>
                      <a:lnTo>
                        <a:pt x="27411" y="4667"/>
                      </a:lnTo>
                      <a:lnTo>
                        <a:pt x="27369" y="4416"/>
                      </a:lnTo>
                      <a:lnTo>
                        <a:pt x="27306" y="4290"/>
                      </a:lnTo>
                      <a:lnTo>
                        <a:pt x="27222" y="4248"/>
                      </a:lnTo>
                      <a:lnTo>
                        <a:pt x="27202" y="4102"/>
                      </a:lnTo>
                      <a:lnTo>
                        <a:pt x="27118" y="3955"/>
                      </a:lnTo>
                      <a:lnTo>
                        <a:pt x="27076" y="3892"/>
                      </a:lnTo>
                      <a:lnTo>
                        <a:pt x="26867" y="3892"/>
                      </a:lnTo>
                      <a:lnTo>
                        <a:pt x="26846" y="3934"/>
                      </a:lnTo>
                      <a:lnTo>
                        <a:pt x="26678" y="3892"/>
                      </a:lnTo>
                      <a:lnTo>
                        <a:pt x="26532" y="3934"/>
                      </a:lnTo>
                      <a:lnTo>
                        <a:pt x="26448" y="3872"/>
                      </a:lnTo>
                      <a:lnTo>
                        <a:pt x="26386" y="3892"/>
                      </a:lnTo>
                      <a:lnTo>
                        <a:pt x="26344" y="3872"/>
                      </a:lnTo>
                      <a:lnTo>
                        <a:pt x="26323" y="3892"/>
                      </a:lnTo>
                      <a:lnTo>
                        <a:pt x="26239" y="3892"/>
                      </a:lnTo>
                      <a:lnTo>
                        <a:pt x="26239" y="3872"/>
                      </a:lnTo>
                      <a:lnTo>
                        <a:pt x="26281" y="3872"/>
                      </a:lnTo>
                      <a:lnTo>
                        <a:pt x="26281" y="3830"/>
                      </a:lnTo>
                      <a:lnTo>
                        <a:pt x="26176" y="3746"/>
                      </a:lnTo>
                      <a:lnTo>
                        <a:pt x="26114" y="3767"/>
                      </a:lnTo>
                      <a:lnTo>
                        <a:pt x="26030" y="3746"/>
                      </a:lnTo>
                      <a:lnTo>
                        <a:pt x="26051" y="3725"/>
                      </a:lnTo>
                      <a:lnTo>
                        <a:pt x="26114" y="3683"/>
                      </a:lnTo>
                      <a:lnTo>
                        <a:pt x="26051" y="3641"/>
                      </a:lnTo>
                      <a:lnTo>
                        <a:pt x="25967" y="3641"/>
                      </a:lnTo>
                      <a:lnTo>
                        <a:pt x="25904" y="3620"/>
                      </a:lnTo>
                      <a:lnTo>
                        <a:pt x="25904" y="3558"/>
                      </a:lnTo>
                      <a:lnTo>
                        <a:pt x="25821" y="3474"/>
                      </a:lnTo>
                      <a:lnTo>
                        <a:pt x="25737" y="3411"/>
                      </a:lnTo>
                      <a:lnTo>
                        <a:pt x="25716" y="3411"/>
                      </a:lnTo>
                      <a:lnTo>
                        <a:pt x="25653" y="3369"/>
                      </a:lnTo>
                      <a:lnTo>
                        <a:pt x="25611" y="3369"/>
                      </a:lnTo>
                      <a:lnTo>
                        <a:pt x="25549" y="3432"/>
                      </a:lnTo>
                      <a:lnTo>
                        <a:pt x="25549" y="3369"/>
                      </a:lnTo>
                      <a:lnTo>
                        <a:pt x="25528" y="3328"/>
                      </a:lnTo>
                      <a:lnTo>
                        <a:pt x="25444" y="3265"/>
                      </a:lnTo>
                      <a:lnTo>
                        <a:pt x="25381" y="3369"/>
                      </a:lnTo>
                      <a:lnTo>
                        <a:pt x="25318" y="3328"/>
                      </a:lnTo>
                      <a:lnTo>
                        <a:pt x="25318" y="3244"/>
                      </a:lnTo>
                      <a:lnTo>
                        <a:pt x="25381" y="3223"/>
                      </a:lnTo>
                      <a:lnTo>
                        <a:pt x="25339" y="3160"/>
                      </a:lnTo>
                      <a:lnTo>
                        <a:pt x="25277" y="3139"/>
                      </a:lnTo>
                      <a:lnTo>
                        <a:pt x="25193" y="3160"/>
                      </a:lnTo>
                      <a:lnTo>
                        <a:pt x="25193" y="3160"/>
                      </a:lnTo>
                      <a:lnTo>
                        <a:pt x="25214" y="3118"/>
                      </a:lnTo>
                      <a:lnTo>
                        <a:pt x="25214" y="3056"/>
                      </a:lnTo>
                      <a:lnTo>
                        <a:pt x="25109" y="3014"/>
                      </a:lnTo>
                      <a:lnTo>
                        <a:pt x="25025" y="2909"/>
                      </a:lnTo>
                      <a:lnTo>
                        <a:pt x="25067" y="2888"/>
                      </a:lnTo>
                      <a:lnTo>
                        <a:pt x="25025" y="2825"/>
                      </a:lnTo>
                      <a:lnTo>
                        <a:pt x="24963" y="2804"/>
                      </a:lnTo>
                      <a:lnTo>
                        <a:pt x="24900" y="2846"/>
                      </a:lnTo>
                      <a:lnTo>
                        <a:pt x="24691" y="3056"/>
                      </a:lnTo>
                      <a:lnTo>
                        <a:pt x="24461" y="3202"/>
                      </a:lnTo>
                      <a:lnTo>
                        <a:pt x="24670" y="3035"/>
                      </a:lnTo>
                      <a:lnTo>
                        <a:pt x="24795" y="2846"/>
                      </a:lnTo>
                      <a:lnTo>
                        <a:pt x="24921" y="2721"/>
                      </a:lnTo>
                      <a:lnTo>
                        <a:pt x="24963" y="2595"/>
                      </a:lnTo>
                      <a:lnTo>
                        <a:pt x="24879" y="2532"/>
                      </a:lnTo>
                      <a:lnTo>
                        <a:pt x="24712" y="2428"/>
                      </a:lnTo>
                      <a:lnTo>
                        <a:pt x="24586" y="2428"/>
                      </a:lnTo>
                      <a:lnTo>
                        <a:pt x="24440" y="2491"/>
                      </a:lnTo>
                      <a:lnTo>
                        <a:pt x="24356" y="2491"/>
                      </a:lnTo>
                      <a:lnTo>
                        <a:pt x="24293" y="2512"/>
                      </a:lnTo>
                      <a:lnTo>
                        <a:pt x="24147" y="2532"/>
                      </a:lnTo>
                      <a:lnTo>
                        <a:pt x="23979" y="2721"/>
                      </a:lnTo>
                      <a:lnTo>
                        <a:pt x="23854" y="2825"/>
                      </a:lnTo>
                      <a:lnTo>
                        <a:pt x="23854" y="2825"/>
                      </a:lnTo>
                      <a:lnTo>
                        <a:pt x="23958" y="2700"/>
                      </a:lnTo>
                      <a:lnTo>
                        <a:pt x="23937" y="2532"/>
                      </a:lnTo>
                      <a:lnTo>
                        <a:pt x="23958" y="2407"/>
                      </a:lnTo>
                      <a:lnTo>
                        <a:pt x="23958" y="2302"/>
                      </a:lnTo>
                      <a:lnTo>
                        <a:pt x="23770" y="2198"/>
                      </a:lnTo>
                      <a:lnTo>
                        <a:pt x="23770" y="2156"/>
                      </a:lnTo>
                      <a:lnTo>
                        <a:pt x="23875" y="2093"/>
                      </a:lnTo>
                      <a:lnTo>
                        <a:pt x="23979" y="2093"/>
                      </a:lnTo>
                      <a:lnTo>
                        <a:pt x="23979" y="2051"/>
                      </a:lnTo>
                      <a:lnTo>
                        <a:pt x="23707" y="1884"/>
                      </a:lnTo>
                      <a:lnTo>
                        <a:pt x="23665" y="1800"/>
                      </a:lnTo>
                      <a:lnTo>
                        <a:pt x="23728" y="1737"/>
                      </a:lnTo>
                      <a:lnTo>
                        <a:pt x="23875" y="1654"/>
                      </a:lnTo>
                      <a:lnTo>
                        <a:pt x="23958" y="1570"/>
                      </a:lnTo>
                      <a:lnTo>
                        <a:pt x="23917" y="1486"/>
                      </a:lnTo>
                      <a:lnTo>
                        <a:pt x="23854" y="1361"/>
                      </a:lnTo>
                      <a:lnTo>
                        <a:pt x="23812" y="1361"/>
                      </a:lnTo>
                      <a:lnTo>
                        <a:pt x="23749" y="1382"/>
                      </a:lnTo>
                      <a:lnTo>
                        <a:pt x="23707" y="1319"/>
                      </a:lnTo>
                      <a:lnTo>
                        <a:pt x="23624" y="1256"/>
                      </a:lnTo>
                      <a:lnTo>
                        <a:pt x="23519" y="1256"/>
                      </a:lnTo>
                      <a:lnTo>
                        <a:pt x="23393" y="1214"/>
                      </a:lnTo>
                      <a:lnTo>
                        <a:pt x="23331" y="1172"/>
                      </a:lnTo>
                      <a:lnTo>
                        <a:pt x="23247" y="1214"/>
                      </a:lnTo>
                      <a:lnTo>
                        <a:pt x="23121" y="1214"/>
                      </a:lnTo>
                      <a:lnTo>
                        <a:pt x="23080" y="1319"/>
                      </a:lnTo>
                      <a:lnTo>
                        <a:pt x="23080" y="1361"/>
                      </a:lnTo>
                      <a:lnTo>
                        <a:pt x="22996" y="1256"/>
                      </a:lnTo>
                      <a:lnTo>
                        <a:pt x="23038" y="1151"/>
                      </a:lnTo>
                      <a:lnTo>
                        <a:pt x="23101" y="1131"/>
                      </a:lnTo>
                      <a:lnTo>
                        <a:pt x="23101" y="1026"/>
                      </a:lnTo>
                      <a:lnTo>
                        <a:pt x="23142" y="942"/>
                      </a:lnTo>
                      <a:lnTo>
                        <a:pt x="23205" y="921"/>
                      </a:lnTo>
                      <a:lnTo>
                        <a:pt x="23205" y="817"/>
                      </a:lnTo>
                      <a:lnTo>
                        <a:pt x="23226" y="712"/>
                      </a:lnTo>
                      <a:lnTo>
                        <a:pt x="23205" y="649"/>
                      </a:lnTo>
                      <a:lnTo>
                        <a:pt x="23184" y="649"/>
                      </a:lnTo>
                      <a:lnTo>
                        <a:pt x="23038" y="796"/>
                      </a:lnTo>
                      <a:lnTo>
                        <a:pt x="23017" y="900"/>
                      </a:lnTo>
                      <a:lnTo>
                        <a:pt x="22996" y="900"/>
                      </a:lnTo>
                      <a:lnTo>
                        <a:pt x="22912" y="838"/>
                      </a:lnTo>
                      <a:lnTo>
                        <a:pt x="22808" y="900"/>
                      </a:lnTo>
                      <a:lnTo>
                        <a:pt x="22787" y="942"/>
                      </a:lnTo>
                      <a:lnTo>
                        <a:pt x="22808" y="1047"/>
                      </a:lnTo>
                      <a:lnTo>
                        <a:pt x="22724" y="1131"/>
                      </a:lnTo>
                      <a:lnTo>
                        <a:pt x="22682" y="1131"/>
                      </a:lnTo>
                      <a:lnTo>
                        <a:pt x="22661" y="1068"/>
                      </a:lnTo>
                      <a:lnTo>
                        <a:pt x="22598" y="1214"/>
                      </a:lnTo>
                      <a:lnTo>
                        <a:pt x="22598" y="1319"/>
                      </a:lnTo>
                      <a:lnTo>
                        <a:pt x="22556" y="1172"/>
                      </a:lnTo>
                      <a:lnTo>
                        <a:pt x="22556" y="1047"/>
                      </a:lnTo>
                      <a:lnTo>
                        <a:pt x="22598" y="942"/>
                      </a:lnTo>
                      <a:lnTo>
                        <a:pt x="22556" y="921"/>
                      </a:lnTo>
                      <a:lnTo>
                        <a:pt x="22473" y="1005"/>
                      </a:lnTo>
                      <a:lnTo>
                        <a:pt x="22452" y="1068"/>
                      </a:lnTo>
                      <a:lnTo>
                        <a:pt x="22368" y="1110"/>
                      </a:lnTo>
                      <a:lnTo>
                        <a:pt x="22410" y="921"/>
                      </a:lnTo>
                      <a:lnTo>
                        <a:pt x="22368" y="817"/>
                      </a:lnTo>
                      <a:lnTo>
                        <a:pt x="22264" y="817"/>
                      </a:lnTo>
                      <a:lnTo>
                        <a:pt x="22284" y="733"/>
                      </a:lnTo>
                      <a:lnTo>
                        <a:pt x="22410" y="628"/>
                      </a:lnTo>
                      <a:lnTo>
                        <a:pt x="22515" y="607"/>
                      </a:lnTo>
                      <a:lnTo>
                        <a:pt x="22661" y="712"/>
                      </a:lnTo>
                      <a:lnTo>
                        <a:pt x="22808" y="628"/>
                      </a:lnTo>
                      <a:lnTo>
                        <a:pt x="22912" y="607"/>
                      </a:lnTo>
                      <a:lnTo>
                        <a:pt x="23017" y="503"/>
                      </a:lnTo>
                      <a:lnTo>
                        <a:pt x="23017" y="440"/>
                      </a:lnTo>
                      <a:lnTo>
                        <a:pt x="23038" y="398"/>
                      </a:lnTo>
                      <a:lnTo>
                        <a:pt x="23017" y="335"/>
                      </a:lnTo>
                      <a:lnTo>
                        <a:pt x="22891" y="294"/>
                      </a:lnTo>
                      <a:lnTo>
                        <a:pt x="22828" y="294"/>
                      </a:lnTo>
                      <a:lnTo>
                        <a:pt x="22828" y="189"/>
                      </a:lnTo>
                      <a:lnTo>
                        <a:pt x="22787" y="126"/>
                      </a:lnTo>
                      <a:lnTo>
                        <a:pt x="22766" y="105"/>
                      </a:lnTo>
                      <a:lnTo>
                        <a:pt x="22787" y="84"/>
                      </a:lnTo>
                      <a:lnTo>
                        <a:pt x="22828" y="63"/>
                      </a:lnTo>
                      <a:lnTo>
                        <a:pt x="2287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4"/>
                <p:cNvSpPr/>
                <p:nvPr/>
              </p:nvSpPr>
              <p:spPr>
                <a:xfrm>
                  <a:off x="1979950" y="2384350"/>
                  <a:ext cx="816050" cy="481275"/>
                </a:xfrm>
                <a:custGeom>
                  <a:avLst/>
                  <a:gdLst/>
                  <a:ahLst/>
                  <a:cxnLst/>
                  <a:rect l="l" t="t" r="r" b="b"/>
                  <a:pathLst>
                    <a:path w="32642" h="19251" extrusionOk="0">
                      <a:moveTo>
                        <a:pt x="2846" y="1"/>
                      </a:moveTo>
                      <a:lnTo>
                        <a:pt x="2909" y="210"/>
                      </a:lnTo>
                      <a:lnTo>
                        <a:pt x="3035" y="273"/>
                      </a:lnTo>
                      <a:lnTo>
                        <a:pt x="2993" y="356"/>
                      </a:lnTo>
                      <a:lnTo>
                        <a:pt x="2909" y="440"/>
                      </a:lnTo>
                      <a:lnTo>
                        <a:pt x="2930" y="545"/>
                      </a:lnTo>
                      <a:lnTo>
                        <a:pt x="2993" y="586"/>
                      </a:lnTo>
                      <a:lnTo>
                        <a:pt x="2972" y="649"/>
                      </a:lnTo>
                      <a:lnTo>
                        <a:pt x="2909" y="733"/>
                      </a:lnTo>
                      <a:lnTo>
                        <a:pt x="2951" y="775"/>
                      </a:lnTo>
                      <a:lnTo>
                        <a:pt x="2951" y="858"/>
                      </a:lnTo>
                      <a:lnTo>
                        <a:pt x="2993" y="900"/>
                      </a:lnTo>
                      <a:lnTo>
                        <a:pt x="2909" y="1047"/>
                      </a:lnTo>
                      <a:lnTo>
                        <a:pt x="2825" y="1089"/>
                      </a:lnTo>
                      <a:lnTo>
                        <a:pt x="2763" y="1256"/>
                      </a:lnTo>
                      <a:lnTo>
                        <a:pt x="2721" y="1298"/>
                      </a:lnTo>
                      <a:lnTo>
                        <a:pt x="2721" y="1423"/>
                      </a:lnTo>
                      <a:lnTo>
                        <a:pt x="2637" y="1486"/>
                      </a:lnTo>
                      <a:lnTo>
                        <a:pt x="2616" y="1591"/>
                      </a:lnTo>
                      <a:lnTo>
                        <a:pt x="2470" y="1674"/>
                      </a:lnTo>
                      <a:lnTo>
                        <a:pt x="2386" y="1633"/>
                      </a:lnTo>
                      <a:lnTo>
                        <a:pt x="2344" y="1570"/>
                      </a:lnTo>
                      <a:lnTo>
                        <a:pt x="2428" y="1465"/>
                      </a:lnTo>
                      <a:lnTo>
                        <a:pt x="2449" y="1507"/>
                      </a:lnTo>
                      <a:lnTo>
                        <a:pt x="2532" y="1465"/>
                      </a:lnTo>
                      <a:lnTo>
                        <a:pt x="2553" y="1528"/>
                      </a:lnTo>
                      <a:lnTo>
                        <a:pt x="2595" y="1486"/>
                      </a:lnTo>
                      <a:lnTo>
                        <a:pt x="2595" y="1361"/>
                      </a:lnTo>
                      <a:lnTo>
                        <a:pt x="2658" y="1214"/>
                      </a:lnTo>
                      <a:lnTo>
                        <a:pt x="2742" y="1151"/>
                      </a:lnTo>
                      <a:lnTo>
                        <a:pt x="2742" y="1047"/>
                      </a:lnTo>
                      <a:lnTo>
                        <a:pt x="2700" y="1068"/>
                      </a:lnTo>
                      <a:lnTo>
                        <a:pt x="2553" y="1172"/>
                      </a:lnTo>
                      <a:lnTo>
                        <a:pt x="2512" y="1214"/>
                      </a:lnTo>
                      <a:lnTo>
                        <a:pt x="2428" y="1214"/>
                      </a:lnTo>
                      <a:lnTo>
                        <a:pt x="2428" y="1172"/>
                      </a:lnTo>
                      <a:lnTo>
                        <a:pt x="2532" y="1068"/>
                      </a:lnTo>
                      <a:lnTo>
                        <a:pt x="2658" y="1005"/>
                      </a:lnTo>
                      <a:lnTo>
                        <a:pt x="2700" y="963"/>
                      </a:lnTo>
                      <a:lnTo>
                        <a:pt x="2658" y="879"/>
                      </a:lnTo>
                      <a:lnTo>
                        <a:pt x="2616" y="879"/>
                      </a:lnTo>
                      <a:lnTo>
                        <a:pt x="2532" y="900"/>
                      </a:lnTo>
                      <a:lnTo>
                        <a:pt x="2470" y="796"/>
                      </a:lnTo>
                      <a:lnTo>
                        <a:pt x="2407" y="754"/>
                      </a:lnTo>
                      <a:lnTo>
                        <a:pt x="2135" y="754"/>
                      </a:lnTo>
                      <a:lnTo>
                        <a:pt x="2009" y="649"/>
                      </a:lnTo>
                      <a:lnTo>
                        <a:pt x="1716" y="419"/>
                      </a:lnTo>
                      <a:lnTo>
                        <a:pt x="1696" y="440"/>
                      </a:lnTo>
                      <a:lnTo>
                        <a:pt x="1675" y="545"/>
                      </a:lnTo>
                      <a:lnTo>
                        <a:pt x="1591" y="754"/>
                      </a:lnTo>
                      <a:lnTo>
                        <a:pt x="1591" y="858"/>
                      </a:lnTo>
                      <a:lnTo>
                        <a:pt x="1654" y="1068"/>
                      </a:lnTo>
                      <a:lnTo>
                        <a:pt x="1591" y="1382"/>
                      </a:lnTo>
                      <a:lnTo>
                        <a:pt x="1612" y="1507"/>
                      </a:lnTo>
                      <a:lnTo>
                        <a:pt x="1591" y="1674"/>
                      </a:lnTo>
                      <a:lnTo>
                        <a:pt x="1612" y="1737"/>
                      </a:lnTo>
                      <a:lnTo>
                        <a:pt x="1675" y="1737"/>
                      </a:lnTo>
                      <a:lnTo>
                        <a:pt x="1696" y="1800"/>
                      </a:lnTo>
                      <a:lnTo>
                        <a:pt x="1654" y="1884"/>
                      </a:lnTo>
                      <a:lnTo>
                        <a:pt x="1591" y="1884"/>
                      </a:lnTo>
                      <a:lnTo>
                        <a:pt x="1570" y="1946"/>
                      </a:lnTo>
                      <a:lnTo>
                        <a:pt x="1591" y="2009"/>
                      </a:lnTo>
                      <a:lnTo>
                        <a:pt x="1696" y="2030"/>
                      </a:lnTo>
                      <a:lnTo>
                        <a:pt x="1654" y="2135"/>
                      </a:lnTo>
                      <a:lnTo>
                        <a:pt x="1654" y="2239"/>
                      </a:lnTo>
                      <a:lnTo>
                        <a:pt x="1591" y="2323"/>
                      </a:lnTo>
                      <a:lnTo>
                        <a:pt x="1549" y="2302"/>
                      </a:lnTo>
                      <a:lnTo>
                        <a:pt x="1507" y="2344"/>
                      </a:lnTo>
                      <a:lnTo>
                        <a:pt x="1507" y="2428"/>
                      </a:lnTo>
                      <a:lnTo>
                        <a:pt x="1675" y="2449"/>
                      </a:lnTo>
                      <a:lnTo>
                        <a:pt x="1821" y="2470"/>
                      </a:lnTo>
                      <a:lnTo>
                        <a:pt x="1926" y="2553"/>
                      </a:lnTo>
                      <a:lnTo>
                        <a:pt x="2072" y="2553"/>
                      </a:lnTo>
                      <a:lnTo>
                        <a:pt x="2114" y="2637"/>
                      </a:lnTo>
                      <a:lnTo>
                        <a:pt x="2135" y="2783"/>
                      </a:lnTo>
                      <a:lnTo>
                        <a:pt x="2093" y="2658"/>
                      </a:lnTo>
                      <a:lnTo>
                        <a:pt x="1988" y="2574"/>
                      </a:lnTo>
                      <a:lnTo>
                        <a:pt x="1905" y="2616"/>
                      </a:lnTo>
                      <a:lnTo>
                        <a:pt x="1821" y="2553"/>
                      </a:lnTo>
                      <a:lnTo>
                        <a:pt x="1612" y="2532"/>
                      </a:lnTo>
                      <a:lnTo>
                        <a:pt x="1570" y="2470"/>
                      </a:lnTo>
                      <a:lnTo>
                        <a:pt x="1507" y="2511"/>
                      </a:lnTo>
                      <a:lnTo>
                        <a:pt x="1507" y="2616"/>
                      </a:lnTo>
                      <a:lnTo>
                        <a:pt x="1403" y="2763"/>
                      </a:lnTo>
                      <a:lnTo>
                        <a:pt x="1403" y="2846"/>
                      </a:lnTo>
                      <a:lnTo>
                        <a:pt x="1403" y="2930"/>
                      </a:lnTo>
                      <a:lnTo>
                        <a:pt x="1340" y="3076"/>
                      </a:lnTo>
                      <a:lnTo>
                        <a:pt x="1277" y="3202"/>
                      </a:lnTo>
                      <a:lnTo>
                        <a:pt x="1131" y="3558"/>
                      </a:lnTo>
                      <a:lnTo>
                        <a:pt x="1089" y="3809"/>
                      </a:lnTo>
                      <a:lnTo>
                        <a:pt x="942" y="4102"/>
                      </a:lnTo>
                      <a:lnTo>
                        <a:pt x="921" y="4415"/>
                      </a:lnTo>
                      <a:lnTo>
                        <a:pt x="838" y="4541"/>
                      </a:lnTo>
                      <a:lnTo>
                        <a:pt x="733" y="4667"/>
                      </a:lnTo>
                      <a:lnTo>
                        <a:pt x="649" y="4855"/>
                      </a:lnTo>
                      <a:lnTo>
                        <a:pt x="608" y="4939"/>
                      </a:lnTo>
                      <a:lnTo>
                        <a:pt x="566" y="5043"/>
                      </a:lnTo>
                      <a:lnTo>
                        <a:pt x="419" y="5231"/>
                      </a:lnTo>
                      <a:lnTo>
                        <a:pt x="356" y="5336"/>
                      </a:lnTo>
                      <a:lnTo>
                        <a:pt x="398" y="5566"/>
                      </a:lnTo>
                      <a:lnTo>
                        <a:pt x="336" y="5776"/>
                      </a:lnTo>
                      <a:lnTo>
                        <a:pt x="336" y="5922"/>
                      </a:lnTo>
                      <a:lnTo>
                        <a:pt x="419" y="6027"/>
                      </a:lnTo>
                      <a:lnTo>
                        <a:pt x="356" y="6110"/>
                      </a:lnTo>
                      <a:lnTo>
                        <a:pt x="336" y="6194"/>
                      </a:lnTo>
                      <a:lnTo>
                        <a:pt x="398" y="6340"/>
                      </a:lnTo>
                      <a:lnTo>
                        <a:pt x="356" y="6592"/>
                      </a:lnTo>
                      <a:lnTo>
                        <a:pt x="315" y="6717"/>
                      </a:lnTo>
                      <a:lnTo>
                        <a:pt x="231" y="6759"/>
                      </a:lnTo>
                      <a:lnTo>
                        <a:pt x="252" y="6843"/>
                      </a:lnTo>
                      <a:lnTo>
                        <a:pt x="294" y="6864"/>
                      </a:lnTo>
                      <a:lnTo>
                        <a:pt x="231" y="7031"/>
                      </a:lnTo>
                      <a:lnTo>
                        <a:pt x="84" y="7136"/>
                      </a:lnTo>
                      <a:lnTo>
                        <a:pt x="1" y="7261"/>
                      </a:lnTo>
                      <a:lnTo>
                        <a:pt x="1" y="7387"/>
                      </a:lnTo>
                      <a:lnTo>
                        <a:pt x="105" y="7554"/>
                      </a:lnTo>
                      <a:lnTo>
                        <a:pt x="210" y="7763"/>
                      </a:lnTo>
                      <a:lnTo>
                        <a:pt x="210" y="7993"/>
                      </a:lnTo>
                      <a:lnTo>
                        <a:pt x="189" y="8119"/>
                      </a:lnTo>
                      <a:lnTo>
                        <a:pt x="126" y="8203"/>
                      </a:lnTo>
                      <a:lnTo>
                        <a:pt x="126" y="8286"/>
                      </a:lnTo>
                      <a:lnTo>
                        <a:pt x="147" y="8370"/>
                      </a:lnTo>
                      <a:lnTo>
                        <a:pt x="189" y="8496"/>
                      </a:lnTo>
                      <a:lnTo>
                        <a:pt x="126" y="8579"/>
                      </a:lnTo>
                      <a:lnTo>
                        <a:pt x="105" y="8642"/>
                      </a:lnTo>
                      <a:lnTo>
                        <a:pt x="126" y="8726"/>
                      </a:lnTo>
                      <a:lnTo>
                        <a:pt x="356" y="9102"/>
                      </a:lnTo>
                      <a:lnTo>
                        <a:pt x="398" y="9207"/>
                      </a:lnTo>
                      <a:lnTo>
                        <a:pt x="356" y="9270"/>
                      </a:lnTo>
                      <a:lnTo>
                        <a:pt x="398" y="9353"/>
                      </a:lnTo>
                      <a:lnTo>
                        <a:pt x="524" y="9479"/>
                      </a:lnTo>
                      <a:lnTo>
                        <a:pt x="545" y="9542"/>
                      </a:lnTo>
                      <a:lnTo>
                        <a:pt x="628" y="9542"/>
                      </a:lnTo>
                      <a:lnTo>
                        <a:pt x="628" y="9437"/>
                      </a:lnTo>
                      <a:lnTo>
                        <a:pt x="628" y="9312"/>
                      </a:lnTo>
                      <a:lnTo>
                        <a:pt x="712" y="9333"/>
                      </a:lnTo>
                      <a:lnTo>
                        <a:pt x="733" y="9312"/>
                      </a:lnTo>
                      <a:lnTo>
                        <a:pt x="733" y="9353"/>
                      </a:lnTo>
                      <a:lnTo>
                        <a:pt x="838" y="9353"/>
                      </a:lnTo>
                      <a:lnTo>
                        <a:pt x="859" y="9416"/>
                      </a:lnTo>
                      <a:lnTo>
                        <a:pt x="984" y="9437"/>
                      </a:lnTo>
                      <a:lnTo>
                        <a:pt x="880" y="9437"/>
                      </a:lnTo>
                      <a:lnTo>
                        <a:pt x="817" y="9479"/>
                      </a:lnTo>
                      <a:lnTo>
                        <a:pt x="754" y="9437"/>
                      </a:lnTo>
                      <a:lnTo>
                        <a:pt x="712" y="9437"/>
                      </a:lnTo>
                      <a:lnTo>
                        <a:pt x="712" y="9521"/>
                      </a:lnTo>
                      <a:lnTo>
                        <a:pt x="754" y="9542"/>
                      </a:lnTo>
                      <a:lnTo>
                        <a:pt x="754" y="9688"/>
                      </a:lnTo>
                      <a:lnTo>
                        <a:pt x="817" y="9793"/>
                      </a:lnTo>
                      <a:lnTo>
                        <a:pt x="838" y="9835"/>
                      </a:lnTo>
                      <a:lnTo>
                        <a:pt x="733" y="9793"/>
                      </a:lnTo>
                      <a:lnTo>
                        <a:pt x="670" y="9688"/>
                      </a:lnTo>
                      <a:lnTo>
                        <a:pt x="649" y="9646"/>
                      </a:lnTo>
                      <a:lnTo>
                        <a:pt x="608" y="9688"/>
                      </a:lnTo>
                      <a:lnTo>
                        <a:pt x="608" y="9772"/>
                      </a:lnTo>
                      <a:lnTo>
                        <a:pt x="545" y="9835"/>
                      </a:lnTo>
                      <a:lnTo>
                        <a:pt x="566" y="9877"/>
                      </a:lnTo>
                      <a:lnTo>
                        <a:pt x="545" y="9981"/>
                      </a:lnTo>
                      <a:lnTo>
                        <a:pt x="545" y="10086"/>
                      </a:lnTo>
                      <a:lnTo>
                        <a:pt x="608" y="10107"/>
                      </a:lnTo>
                      <a:lnTo>
                        <a:pt x="628" y="10211"/>
                      </a:lnTo>
                      <a:lnTo>
                        <a:pt x="733" y="10274"/>
                      </a:lnTo>
                      <a:lnTo>
                        <a:pt x="775" y="10358"/>
                      </a:lnTo>
                      <a:lnTo>
                        <a:pt x="775" y="10421"/>
                      </a:lnTo>
                      <a:lnTo>
                        <a:pt x="712" y="10504"/>
                      </a:lnTo>
                      <a:lnTo>
                        <a:pt x="649" y="10504"/>
                      </a:lnTo>
                      <a:lnTo>
                        <a:pt x="649" y="10567"/>
                      </a:lnTo>
                      <a:lnTo>
                        <a:pt x="670" y="10672"/>
                      </a:lnTo>
                      <a:lnTo>
                        <a:pt x="670" y="10797"/>
                      </a:lnTo>
                      <a:lnTo>
                        <a:pt x="712" y="10839"/>
                      </a:lnTo>
                      <a:lnTo>
                        <a:pt x="775" y="10923"/>
                      </a:lnTo>
                      <a:lnTo>
                        <a:pt x="817" y="11111"/>
                      </a:lnTo>
                      <a:lnTo>
                        <a:pt x="942" y="11362"/>
                      </a:lnTo>
                      <a:lnTo>
                        <a:pt x="1026" y="11509"/>
                      </a:lnTo>
                      <a:lnTo>
                        <a:pt x="1068" y="11530"/>
                      </a:lnTo>
                      <a:lnTo>
                        <a:pt x="1047" y="11571"/>
                      </a:lnTo>
                      <a:lnTo>
                        <a:pt x="1047" y="11613"/>
                      </a:lnTo>
                      <a:lnTo>
                        <a:pt x="1152" y="11718"/>
                      </a:lnTo>
                      <a:lnTo>
                        <a:pt x="1172" y="11843"/>
                      </a:lnTo>
                      <a:lnTo>
                        <a:pt x="1152" y="11990"/>
                      </a:lnTo>
                      <a:lnTo>
                        <a:pt x="1131" y="12094"/>
                      </a:lnTo>
                      <a:lnTo>
                        <a:pt x="1089" y="12136"/>
                      </a:lnTo>
                      <a:lnTo>
                        <a:pt x="1131" y="12199"/>
                      </a:lnTo>
                      <a:lnTo>
                        <a:pt x="1172" y="12262"/>
                      </a:lnTo>
                      <a:lnTo>
                        <a:pt x="1382" y="12262"/>
                      </a:lnTo>
                      <a:lnTo>
                        <a:pt x="1486" y="12283"/>
                      </a:lnTo>
                      <a:lnTo>
                        <a:pt x="1591" y="12346"/>
                      </a:lnTo>
                      <a:lnTo>
                        <a:pt x="1675" y="12366"/>
                      </a:lnTo>
                      <a:lnTo>
                        <a:pt x="1821" y="12366"/>
                      </a:lnTo>
                      <a:lnTo>
                        <a:pt x="1884" y="12450"/>
                      </a:lnTo>
                      <a:lnTo>
                        <a:pt x="1884" y="12555"/>
                      </a:lnTo>
                      <a:lnTo>
                        <a:pt x="2030" y="12618"/>
                      </a:lnTo>
                      <a:lnTo>
                        <a:pt x="2135" y="12618"/>
                      </a:lnTo>
                      <a:lnTo>
                        <a:pt x="2281" y="12680"/>
                      </a:lnTo>
                      <a:lnTo>
                        <a:pt x="2302" y="12722"/>
                      </a:lnTo>
                      <a:lnTo>
                        <a:pt x="2302" y="12827"/>
                      </a:lnTo>
                      <a:lnTo>
                        <a:pt x="2344" y="12869"/>
                      </a:lnTo>
                      <a:lnTo>
                        <a:pt x="2407" y="12827"/>
                      </a:lnTo>
                      <a:lnTo>
                        <a:pt x="2470" y="12827"/>
                      </a:lnTo>
                      <a:lnTo>
                        <a:pt x="2616" y="12973"/>
                      </a:lnTo>
                      <a:lnTo>
                        <a:pt x="2805" y="13245"/>
                      </a:lnTo>
                      <a:lnTo>
                        <a:pt x="2825" y="13434"/>
                      </a:lnTo>
                      <a:lnTo>
                        <a:pt x="2805" y="13559"/>
                      </a:lnTo>
                      <a:lnTo>
                        <a:pt x="2805" y="13664"/>
                      </a:lnTo>
                      <a:lnTo>
                        <a:pt x="4185" y="13643"/>
                      </a:lnTo>
                      <a:lnTo>
                        <a:pt x="4206" y="13706"/>
                      </a:lnTo>
                      <a:lnTo>
                        <a:pt x="4206" y="13747"/>
                      </a:lnTo>
                      <a:lnTo>
                        <a:pt x="6131" y="14647"/>
                      </a:lnTo>
                      <a:lnTo>
                        <a:pt x="7784" y="14689"/>
                      </a:lnTo>
                      <a:lnTo>
                        <a:pt x="7826" y="14480"/>
                      </a:lnTo>
                      <a:lnTo>
                        <a:pt x="8747" y="14501"/>
                      </a:lnTo>
                      <a:lnTo>
                        <a:pt x="8872" y="14584"/>
                      </a:lnTo>
                      <a:lnTo>
                        <a:pt x="8935" y="14710"/>
                      </a:lnTo>
                      <a:lnTo>
                        <a:pt x="8998" y="14773"/>
                      </a:lnTo>
                      <a:lnTo>
                        <a:pt x="9019" y="14815"/>
                      </a:lnTo>
                      <a:lnTo>
                        <a:pt x="9082" y="14815"/>
                      </a:lnTo>
                      <a:lnTo>
                        <a:pt x="9123" y="14898"/>
                      </a:lnTo>
                      <a:lnTo>
                        <a:pt x="9103" y="14961"/>
                      </a:lnTo>
                      <a:lnTo>
                        <a:pt x="9207" y="14982"/>
                      </a:lnTo>
                      <a:lnTo>
                        <a:pt x="9270" y="15066"/>
                      </a:lnTo>
                      <a:lnTo>
                        <a:pt x="9270" y="15107"/>
                      </a:lnTo>
                      <a:lnTo>
                        <a:pt x="9228" y="15170"/>
                      </a:lnTo>
                      <a:lnTo>
                        <a:pt x="9312" y="15191"/>
                      </a:lnTo>
                      <a:lnTo>
                        <a:pt x="9395" y="15233"/>
                      </a:lnTo>
                      <a:lnTo>
                        <a:pt x="9437" y="15317"/>
                      </a:lnTo>
                      <a:lnTo>
                        <a:pt x="9458" y="15442"/>
                      </a:lnTo>
                      <a:lnTo>
                        <a:pt x="9500" y="15484"/>
                      </a:lnTo>
                      <a:lnTo>
                        <a:pt x="9521" y="15505"/>
                      </a:lnTo>
                      <a:lnTo>
                        <a:pt x="9542" y="15526"/>
                      </a:lnTo>
                      <a:lnTo>
                        <a:pt x="9626" y="15610"/>
                      </a:lnTo>
                      <a:lnTo>
                        <a:pt x="9626" y="15693"/>
                      </a:lnTo>
                      <a:lnTo>
                        <a:pt x="9605" y="15714"/>
                      </a:lnTo>
                      <a:lnTo>
                        <a:pt x="9521" y="15735"/>
                      </a:lnTo>
                      <a:lnTo>
                        <a:pt x="9521" y="15756"/>
                      </a:lnTo>
                      <a:lnTo>
                        <a:pt x="9626" y="15903"/>
                      </a:lnTo>
                      <a:lnTo>
                        <a:pt x="9709" y="15965"/>
                      </a:lnTo>
                      <a:lnTo>
                        <a:pt x="9730" y="16070"/>
                      </a:lnTo>
                      <a:lnTo>
                        <a:pt x="9730" y="16112"/>
                      </a:lnTo>
                      <a:lnTo>
                        <a:pt x="9751" y="16112"/>
                      </a:lnTo>
                      <a:lnTo>
                        <a:pt x="9793" y="16133"/>
                      </a:lnTo>
                      <a:lnTo>
                        <a:pt x="9835" y="16133"/>
                      </a:lnTo>
                      <a:lnTo>
                        <a:pt x="9877" y="16154"/>
                      </a:lnTo>
                      <a:lnTo>
                        <a:pt x="9919" y="16216"/>
                      </a:lnTo>
                      <a:lnTo>
                        <a:pt x="9919" y="16237"/>
                      </a:lnTo>
                      <a:lnTo>
                        <a:pt x="9960" y="16279"/>
                      </a:lnTo>
                      <a:lnTo>
                        <a:pt x="10023" y="16279"/>
                      </a:lnTo>
                      <a:lnTo>
                        <a:pt x="10149" y="16342"/>
                      </a:lnTo>
                      <a:lnTo>
                        <a:pt x="10170" y="16384"/>
                      </a:lnTo>
                      <a:lnTo>
                        <a:pt x="10253" y="16426"/>
                      </a:lnTo>
                      <a:lnTo>
                        <a:pt x="10379" y="16467"/>
                      </a:lnTo>
                      <a:lnTo>
                        <a:pt x="10400" y="16530"/>
                      </a:lnTo>
                      <a:lnTo>
                        <a:pt x="10463" y="16530"/>
                      </a:lnTo>
                      <a:lnTo>
                        <a:pt x="10504" y="16488"/>
                      </a:lnTo>
                      <a:lnTo>
                        <a:pt x="10504" y="16467"/>
                      </a:lnTo>
                      <a:lnTo>
                        <a:pt x="10609" y="16384"/>
                      </a:lnTo>
                      <a:lnTo>
                        <a:pt x="10672" y="16384"/>
                      </a:lnTo>
                      <a:lnTo>
                        <a:pt x="10672" y="16342"/>
                      </a:lnTo>
                      <a:lnTo>
                        <a:pt x="10672" y="16321"/>
                      </a:lnTo>
                      <a:lnTo>
                        <a:pt x="10714" y="16237"/>
                      </a:lnTo>
                      <a:lnTo>
                        <a:pt x="10797" y="16070"/>
                      </a:lnTo>
                      <a:lnTo>
                        <a:pt x="10839" y="16028"/>
                      </a:lnTo>
                      <a:lnTo>
                        <a:pt x="10923" y="16007"/>
                      </a:lnTo>
                      <a:lnTo>
                        <a:pt x="10965" y="16007"/>
                      </a:lnTo>
                      <a:lnTo>
                        <a:pt x="10986" y="16028"/>
                      </a:lnTo>
                      <a:lnTo>
                        <a:pt x="11027" y="16028"/>
                      </a:lnTo>
                      <a:lnTo>
                        <a:pt x="11069" y="15944"/>
                      </a:lnTo>
                      <a:lnTo>
                        <a:pt x="11174" y="15944"/>
                      </a:lnTo>
                      <a:lnTo>
                        <a:pt x="11279" y="15965"/>
                      </a:lnTo>
                      <a:lnTo>
                        <a:pt x="11383" y="15944"/>
                      </a:lnTo>
                      <a:lnTo>
                        <a:pt x="11404" y="15965"/>
                      </a:lnTo>
                      <a:lnTo>
                        <a:pt x="11425" y="16007"/>
                      </a:lnTo>
                      <a:lnTo>
                        <a:pt x="11509" y="16007"/>
                      </a:lnTo>
                      <a:lnTo>
                        <a:pt x="11592" y="16028"/>
                      </a:lnTo>
                      <a:lnTo>
                        <a:pt x="11634" y="16133"/>
                      </a:lnTo>
                      <a:lnTo>
                        <a:pt x="11739" y="16216"/>
                      </a:lnTo>
                      <a:lnTo>
                        <a:pt x="11844" y="16363"/>
                      </a:lnTo>
                      <a:lnTo>
                        <a:pt x="11864" y="16467"/>
                      </a:lnTo>
                      <a:lnTo>
                        <a:pt x="11927" y="16530"/>
                      </a:lnTo>
                      <a:lnTo>
                        <a:pt x="11927" y="16593"/>
                      </a:lnTo>
                      <a:lnTo>
                        <a:pt x="11927" y="16760"/>
                      </a:lnTo>
                      <a:lnTo>
                        <a:pt x="12011" y="16781"/>
                      </a:lnTo>
                      <a:lnTo>
                        <a:pt x="12032" y="16865"/>
                      </a:lnTo>
                      <a:lnTo>
                        <a:pt x="12116" y="17074"/>
                      </a:lnTo>
                      <a:lnTo>
                        <a:pt x="12157" y="17095"/>
                      </a:lnTo>
                      <a:lnTo>
                        <a:pt x="12178" y="17179"/>
                      </a:lnTo>
                      <a:lnTo>
                        <a:pt x="12262" y="17221"/>
                      </a:lnTo>
                      <a:lnTo>
                        <a:pt x="12283" y="17325"/>
                      </a:lnTo>
                      <a:lnTo>
                        <a:pt x="12346" y="17430"/>
                      </a:lnTo>
                      <a:lnTo>
                        <a:pt x="12450" y="17514"/>
                      </a:lnTo>
                      <a:lnTo>
                        <a:pt x="12429" y="17618"/>
                      </a:lnTo>
                      <a:lnTo>
                        <a:pt x="12429" y="17723"/>
                      </a:lnTo>
                      <a:lnTo>
                        <a:pt x="12429" y="17786"/>
                      </a:lnTo>
                      <a:lnTo>
                        <a:pt x="12429" y="17807"/>
                      </a:lnTo>
                      <a:lnTo>
                        <a:pt x="12555" y="18141"/>
                      </a:lnTo>
                      <a:lnTo>
                        <a:pt x="12534" y="18309"/>
                      </a:lnTo>
                      <a:lnTo>
                        <a:pt x="12576" y="18351"/>
                      </a:lnTo>
                      <a:lnTo>
                        <a:pt x="12597" y="18351"/>
                      </a:lnTo>
                      <a:lnTo>
                        <a:pt x="12660" y="18372"/>
                      </a:lnTo>
                      <a:lnTo>
                        <a:pt x="12743" y="18372"/>
                      </a:lnTo>
                      <a:lnTo>
                        <a:pt x="12806" y="18413"/>
                      </a:lnTo>
                      <a:lnTo>
                        <a:pt x="12911" y="18518"/>
                      </a:lnTo>
                      <a:lnTo>
                        <a:pt x="13099" y="18560"/>
                      </a:lnTo>
                      <a:lnTo>
                        <a:pt x="13204" y="18644"/>
                      </a:lnTo>
                      <a:lnTo>
                        <a:pt x="13308" y="18644"/>
                      </a:lnTo>
                      <a:lnTo>
                        <a:pt x="13329" y="18727"/>
                      </a:lnTo>
                      <a:lnTo>
                        <a:pt x="13392" y="18748"/>
                      </a:lnTo>
                      <a:lnTo>
                        <a:pt x="13476" y="18581"/>
                      </a:lnTo>
                      <a:lnTo>
                        <a:pt x="13496" y="18455"/>
                      </a:lnTo>
                      <a:lnTo>
                        <a:pt x="13476" y="18372"/>
                      </a:lnTo>
                      <a:lnTo>
                        <a:pt x="13476" y="18120"/>
                      </a:lnTo>
                      <a:lnTo>
                        <a:pt x="13413" y="18037"/>
                      </a:lnTo>
                      <a:lnTo>
                        <a:pt x="13496" y="17911"/>
                      </a:lnTo>
                      <a:lnTo>
                        <a:pt x="13538" y="17723"/>
                      </a:lnTo>
                      <a:lnTo>
                        <a:pt x="13622" y="17618"/>
                      </a:lnTo>
                      <a:lnTo>
                        <a:pt x="13580" y="17409"/>
                      </a:lnTo>
                      <a:lnTo>
                        <a:pt x="13685" y="17367"/>
                      </a:lnTo>
                      <a:lnTo>
                        <a:pt x="13789" y="17284"/>
                      </a:lnTo>
                      <a:lnTo>
                        <a:pt x="13727" y="17200"/>
                      </a:lnTo>
                      <a:lnTo>
                        <a:pt x="13831" y="17074"/>
                      </a:lnTo>
                      <a:lnTo>
                        <a:pt x="13894" y="17095"/>
                      </a:lnTo>
                      <a:lnTo>
                        <a:pt x="13999" y="17053"/>
                      </a:lnTo>
                      <a:lnTo>
                        <a:pt x="13957" y="16907"/>
                      </a:lnTo>
                      <a:lnTo>
                        <a:pt x="13957" y="16907"/>
                      </a:lnTo>
                      <a:lnTo>
                        <a:pt x="14040" y="16970"/>
                      </a:lnTo>
                      <a:lnTo>
                        <a:pt x="14145" y="16907"/>
                      </a:lnTo>
                      <a:lnTo>
                        <a:pt x="14103" y="16865"/>
                      </a:lnTo>
                      <a:lnTo>
                        <a:pt x="14208" y="16781"/>
                      </a:lnTo>
                      <a:lnTo>
                        <a:pt x="14250" y="16802"/>
                      </a:lnTo>
                      <a:lnTo>
                        <a:pt x="14312" y="16781"/>
                      </a:lnTo>
                      <a:lnTo>
                        <a:pt x="14375" y="16865"/>
                      </a:lnTo>
                      <a:lnTo>
                        <a:pt x="14271" y="16949"/>
                      </a:lnTo>
                      <a:lnTo>
                        <a:pt x="14354" y="16949"/>
                      </a:lnTo>
                      <a:lnTo>
                        <a:pt x="14459" y="16844"/>
                      </a:lnTo>
                      <a:lnTo>
                        <a:pt x="14543" y="16844"/>
                      </a:lnTo>
                      <a:lnTo>
                        <a:pt x="14794" y="16739"/>
                      </a:lnTo>
                      <a:lnTo>
                        <a:pt x="14982" y="16551"/>
                      </a:lnTo>
                      <a:lnTo>
                        <a:pt x="15066" y="16551"/>
                      </a:lnTo>
                      <a:lnTo>
                        <a:pt x="15108" y="16488"/>
                      </a:lnTo>
                      <a:lnTo>
                        <a:pt x="15087" y="16384"/>
                      </a:lnTo>
                      <a:lnTo>
                        <a:pt x="15108" y="16258"/>
                      </a:lnTo>
                      <a:lnTo>
                        <a:pt x="15045" y="16112"/>
                      </a:lnTo>
                      <a:lnTo>
                        <a:pt x="15087" y="16175"/>
                      </a:lnTo>
                      <a:lnTo>
                        <a:pt x="15170" y="16175"/>
                      </a:lnTo>
                      <a:lnTo>
                        <a:pt x="15275" y="16070"/>
                      </a:lnTo>
                      <a:lnTo>
                        <a:pt x="15275" y="16028"/>
                      </a:lnTo>
                      <a:lnTo>
                        <a:pt x="15317" y="16133"/>
                      </a:lnTo>
                      <a:lnTo>
                        <a:pt x="15254" y="16237"/>
                      </a:lnTo>
                      <a:lnTo>
                        <a:pt x="15275" y="16321"/>
                      </a:lnTo>
                      <a:lnTo>
                        <a:pt x="15275" y="16426"/>
                      </a:lnTo>
                      <a:lnTo>
                        <a:pt x="15401" y="16384"/>
                      </a:lnTo>
                      <a:lnTo>
                        <a:pt x="15484" y="16258"/>
                      </a:lnTo>
                      <a:lnTo>
                        <a:pt x="15568" y="16258"/>
                      </a:lnTo>
                      <a:lnTo>
                        <a:pt x="15631" y="16216"/>
                      </a:lnTo>
                      <a:lnTo>
                        <a:pt x="15840" y="16154"/>
                      </a:lnTo>
                      <a:lnTo>
                        <a:pt x="16007" y="16154"/>
                      </a:lnTo>
                      <a:lnTo>
                        <a:pt x="16258" y="16237"/>
                      </a:lnTo>
                      <a:lnTo>
                        <a:pt x="16321" y="16279"/>
                      </a:lnTo>
                      <a:lnTo>
                        <a:pt x="16635" y="16321"/>
                      </a:lnTo>
                      <a:lnTo>
                        <a:pt x="16740" y="16279"/>
                      </a:lnTo>
                      <a:lnTo>
                        <a:pt x="16740" y="16237"/>
                      </a:lnTo>
                      <a:lnTo>
                        <a:pt x="16740" y="16154"/>
                      </a:lnTo>
                      <a:lnTo>
                        <a:pt x="16844" y="16133"/>
                      </a:lnTo>
                      <a:lnTo>
                        <a:pt x="16928" y="16154"/>
                      </a:lnTo>
                      <a:lnTo>
                        <a:pt x="16865" y="16216"/>
                      </a:lnTo>
                      <a:lnTo>
                        <a:pt x="16928" y="16237"/>
                      </a:lnTo>
                      <a:lnTo>
                        <a:pt x="16991" y="16216"/>
                      </a:lnTo>
                      <a:lnTo>
                        <a:pt x="17053" y="16258"/>
                      </a:lnTo>
                      <a:lnTo>
                        <a:pt x="17053" y="16342"/>
                      </a:lnTo>
                      <a:lnTo>
                        <a:pt x="17074" y="16384"/>
                      </a:lnTo>
                      <a:lnTo>
                        <a:pt x="17200" y="16363"/>
                      </a:lnTo>
                      <a:lnTo>
                        <a:pt x="17242" y="16426"/>
                      </a:lnTo>
                      <a:lnTo>
                        <a:pt x="17158" y="16488"/>
                      </a:lnTo>
                      <a:lnTo>
                        <a:pt x="17095" y="16551"/>
                      </a:lnTo>
                      <a:lnTo>
                        <a:pt x="17179" y="16572"/>
                      </a:lnTo>
                      <a:lnTo>
                        <a:pt x="17263" y="16551"/>
                      </a:lnTo>
                      <a:lnTo>
                        <a:pt x="17346" y="16593"/>
                      </a:lnTo>
                      <a:lnTo>
                        <a:pt x="17493" y="16656"/>
                      </a:lnTo>
                      <a:lnTo>
                        <a:pt x="17556" y="16572"/>
                      </a:lnTo>
                      <a:lnTo>
                        <a:pt x="17618" y="16530"/>
                      </a:lnTo>
                      <a:lnTo>
                        <a:pt x="17723" y="16593"/>
                      </a:lnTo>
                      <a:lnTo>
                        <a:pt x="17786" y="16656"/>
                      </a:lnTo>
                      <a:lnTo>
                        <a:pt x="17870" y="16635"/>
                      </a:lnTo>
                      <a:lnTo>
                        <a:pt x="17870" y="16467"/>
                      </a:lnTo>
                      <a:lnTo>
                        <a:pt x="17807" y="16363"/>
                      </a:lnTo>
                      <a:lnTo>
                        <a:pt x="17911" y="16363"/>
                      </a:lnTo>
                      <a:lnTo>
                        <a:pt x="18016" y="16488"/>
                      </a:lnTo>
                      <a:lnTo>
                        <a:pt x="18100" y="16530"/>
                      </a:lnTo>
                      <a:lnTo>
                        <a:pt x="18142" y="16593"/>
                      </a:lnTo>
                      <a:lnTo>
                        <a:pt x="18204" y="16593"/>
                      </a:lnTo>
                      <a:lnTo>
                        <a:pt x="18288" y="16635"/>
                      </a:lnTo>
                      <a:lnTo>
                        <a:pt x="18288" y="16760"/>
                      </a:lnTo>
                      <a:lnTo>
                        <a:pt x="18309" y="16677"/>
                      </a:lnTo>
                      <a:lnTo>
                        <a:pt x="18414" y="16656"/>
                      </a:lnTo>
                      <a:lnTo>
                        <a:pt x="18414" y="16635"/>
                      </a:lnTo>
                      <a:lnTo>
                        <a:pt x="18288" y="16530"/>
                      </a:lnTo>
                      <a:lnTo>
                        <a:pt x="18100" y="16447"/>
                      </a:lnTo>
                      <a:lnTo>
                        <a:pt x="18037" y="16363"/>
                      </a:lnTo>
                      <a:lnTo>
                        <a:pt x="18037" y="16258"/>
                      </a:lnTo>
                      <a:lnTo>
                        <a:pt x="18225" y="16175"/>
                      </a:lnTo>
                      <a:lnTo>
                        <a:pt x="18288" y="16154"/>
                      </a:lnTo>
                      <a:lnTo>
                        <a:pt x="18183" y="16112"/>
                      </a:lnTo>
                      <a:lnTo>
                        <a:pt x="18121" y="16049"/>
                      </a:lnTo>
                      <a:lnTo>
                        <a:pt x="18100" y="16049"/>
                      </a:lnTo>
                      <a:lnTo>
                        <a:pt x="18016" y="16112"/>
                      </a:lnTo>
                      <a:lnTo>
                        <a:pt x="17932" y="16154"/>
                      </a:lnTo>
                      <a:lnTo>
                        <a:pt x="17932" y="16070"/>
                      </a:lnTo>
                      <a:lnTo>
                        <a:pt x="18037" y="15944"/>
                      </a:lnTo>
                      <a:lnTo>
                        <a:pt x="18246" y="15861"/>
                      </a:lnTo>
                      <a:lnTo>
                        <a:pt x="18330" y="15798"/>
                      </a:lnTo>
                      <a:lnTo>
                        <a:pt x="18665" y="15735"/>
                      </a:lnTo>
                      <a:lnTo>
                        <a:pt x="18811" y="15756"/>
                      </a:lnTo>
                      <a:lnTo>
                        <a:pt x="18874" y="15735"/>
                      </a:lnTo>
                      <a:lnTo>
                        <a:pt x="18958" y="15735"/>
                      </a:lnTo>
                      <a:lnTo>
                        <a:pt x="19020" y="15651"/>
                      </a:lnTo>
                      <a:lnTo>
                        <a:pt x="19062" y="15547"/>
                      </a:lnTo>
                      <a:lnTo>
                        <a:pt x="19146" y="15547"/>
                      </a:lnTo>
                      <a:lnTo>
                        <a:pt x="19125" y="15631"/>
                      </a:lnTo>
                      <a:lnTo>
                        <a:pt x="19125" y="15714"/>
                      </a:lnTo>
                      <a:lnTo>
                        <a:pt x="19250" y="15819"/>
                      </a:lnTo>
                      <a:lnTo>
                        <a:pt x="19334" y="15756"/>
                      </a:lnTo>
                      <a:lnTo>
                        <a:pt x="19481" y="15756"/>
                      </a:lnTo>
                      <a:lnTo>
                        <a:pt x="19585" y="15735"/>
                      </a:lnTo>
                      <a:lnTo>
                        <a:pt x="19648" y="15798"/>
                      </a:lnTo>
                      <a:lnTo>
                        <a:pt x="19815" y="15756"/>
                      </a:lnTo>
                      <a:lnTo>
                        <a:pt x="19878" y="15798"/>
                      </a:lnTo>
                      <a:lnTo>
                        <a:pt x="20004" y="15714"/>
                      </a:lnTo>
                      <a:lnTo>
                        <a:pt x="20108" y="15714"/>
                      </a:lnTo>
                      <a:lnTo>
                        <a:pt x="20129" y="15735"/>
                      </a:lnTo>
                      <a:lnTo>
                        <a:pt x="20087" y="15756"/>
                      </a:lnTo>
                      <a:lnTo>
                        <a:pt x="19962" y="15756"/>
                      </a:lnTo>
                      <a:lnTo>
                        <a:pt x="19920" y="15798"/>
                      </a:lnTo>
                      <a:lnTo>
                        <a:pt x="20087" y="15819"/>
                      </a:lnTo>
                      <a:lnTo>
                        <a:pt x="20213" y="15819"/>
                      </a:lnTo>
                      <a:lnTo>
                        <a:pt x="20318" y="15903"/>
                      </a:lnTo>
                      <a:lnTo>
                        <a:pt x="20401" y="15944"/>
                      </a:lnTo>
                      <a:lnTo>
                        <a:pt x="20338" y="15861"/>
                      </a:lnTo>
                      <a:lnTo>
                        <a:pt x="20338" y="15819"/>
                      </a:lnTo>
                      <a:lnTo>
                        <a:pt x="20401" y="15819"/>
                      </a:lnTo>
                      <a:lnTo>
                        <a:pt x="20422" y="15861"/>
                      </a:lnTo>
                      <a:lnTo>
                        <a:pt x="20527" y="15944"/>
                      </a:lnTo>
                      <a:lnTo>
                        <a:pt x="20506" y="16007"/>
                      </a:lnTo>
                      <a:lnTo>
                        <a:pt x="20443" y="15944"/>
                      </a:lnTo>
                      <a:lnTo>
                        <a:pt x="20422" y="15965"/>
                      </a:lnTo>
                      <a:lnTo>
                        <a:pt x="20548" y="16049"/>
                      </a:lnTo>
                      <a:lnTo>
                        <a:pt x="20610" y="16133"/>
                      </a:lnTo>
                      <a:lnTo>
                        <a:pt x="20652" y="16175"/>
                      </a:lnTo>
                      <a:lnTo>
                        <a:pt x="20631" y="16216"/>
                      </a:lnTo>
                      <a:lnTo>
                        <a:pt x="20610" y="16154"/>
                      </a:lnTo>
                      <a:lnTo>
                        <a:pt x="20590" y="16216"/>
                      </a:lnTo>
                      <a:lnTo>
                        <a:pt x="20610" y="16258"/>
                      </a:lnTo>
                      <a:lnTo>
                        <a:pt x="20799" y="16237"/>
                      </a:lnTo>
                      <a:lnTo>
                        <a:pt x="20903" y="16216"/>
                      </a:lnTo>
                      <a:lnTo>
                        <a:pt x="21029" y="16070"/>
                      </a:lnTo>
                      <a:lnTo>
                        <a:pt x="21113" y="16070"/>
                      </a:lnTo>
                      <a:lnTo>
                        <a:pt x="21113" y="16049"/>
                      </a:lnTo>
                      <a:lnTo>
                        <a:pt x="21175" y="15965"/>
                      </a:lnTo>
                      <a:lnTo>
                        <a:pt x="21280" y="15965"/>
                      </a:lnTo>
                      <a:lnTo>
                        <a:pt x="21364" y="16007"/>
                      </a:lnTo>
                      <a:lnTo>
                        <a:pt x="21489" y="16049"/>
                      </a:lnTo>
                      <a:lnTo>
                        <a:pt x="21552" y="16258"/>
                      </a:lnTo>
                      <a:lnTo>
                        <a:pt x="21636" y="16321"/>
                      </a:lnTo>
                      <a:lnTo>
                        <a:pt x="21657" y="16321"/>
                      </a:lnTo>
                      <a:lnTo>
                        <a:pt x="21678" y="16447"/>
                      </a:lnTo>
                      <a:lnTo>
                        <a:pt x="21761" y="16488"/>
                      </a:lnTo>
                      <a:lnTo>
                        <a:pt x="21803" y="16488"/>
                      </a:lnTo>
                      <a:lnTo>
                        <a:pt x="21803" y="16551"/>
                      </a:lnTo>
                      <a:lnTo>
                        <a:pt x="21866" y="16635"/>
                      </a:lnTo>
                      <a:lnTo>
                        <a:pt x="21950" y="16656"/>
                      </a:lnTo>
                      <a:lnTo>
                        <a:pt x="22012" y="16781"/>
                      </a:lnTo>
                      <a:lnTo>
                        <a:pt x="21991" y="16907"/>
                      </a:lnTo>
                      <a:lnTo>
                        <a:pt x="21908" y="17179"/>
                      </a:lnTo>
                      <a:lnTo>
                        <a:pt x="21803" y="17409"/>
                      </a:lnTo>
                      <a:lnTo>
                        <a:pt x="21803" y="17493"/>
                      </a:lnTo>
                      <a:lnTo>
                        <a:pt x="21887" y="17597"/>
                      </a:lnTo>
                      <a:lnTo>
                        <a:pt x="21908" y="17576"/>
                      </a:lnTo>
                      <a:lnTo>
                        <a:pt x="21971" y="17493"/>
                      </a:lnTo>
                      <a:lnTo>
                        <a:pt x="21971" y="17430"/>
                      </a:lnTo>
                      <a:lnTo>
                        <a:pt x="21991" y="17388"/>
                      </a:lnTo>
                      <a:lnTo>
                        <a:pt x="22075" y="17430"/>
                      </a:lnTo>
                      <a:lnTo>
                        <a:pt x="22096" y="17535"/>
                      </a:lnTo>
                      <a:lnTo>
                        <a:pt x="21950" y="17744"/>
                      </a:lnTo>
                      <a:lnTo>
                        <a:pt x="21971" y="17807"/>
                      </a:lnTo>
                      <a:lnTo>
                        <a:pt x="21991" y="17911"/>
                      </a:lnTo>
                      <a:lnTo>
                        <a:pt x="22054" y="18016"/>
                      </a:lnTo>
                      <a:lnTo>
                        <a:pt x="22075" y="18058"/>
                      </a:lnTo>
                      <a:lnTo>
                        <a:pt x="22117" y="18037"/>
                      </a:lnTo>
                      <a:lnTo>
                        <a:pt x="22159" y="18141"/>
                      </a:lnTo>
                      <a:lnTo>
                        <a:pt x="22201" y="18100"/>
                      </a:lnTo>
                      <a:lnTo>
                        <a:pt x="22201" y="18058"/>
                      </a:lnTo>
                      <a:lnTo>
                        <a:pt x="22222" y="18100"/>
                      </a:lnTo>
                      <a:lnTo>
                        <a:pt x="22368" y="18058"/>
                      </a:lnTo>
                      <a:lnTo>
                        <a:pt x="22368" y="18058"/>
                      </a:lnTo>
                      <a:lnTo>
                        <a:pt x="22263" y="18141"/>
                      </a:lnTo>
                      <a:lnTo>
                        <a:pt x="22222" y="18246"/>
                      </a:lnTo>
                      <a:lnTo>
                        <a:pt x="22201" y="18309"/>
                      </a:lnTo>
                      <a:lnTo>
                        <a:pt x="22201" y="18351"/>
                      </a:lnTo>
                      <a:lnTo>
                        <a:pt x="22368" y="18455"/>
                      </a:lnTo>
                      <a:lnTo>
                        <a:pt x="22368" y="18581"/>
                      </a:lnTo>
                      <a:lnTo>
                        <a:pt x="22368" y="18748"/>
                      </a:lnTo>
                      <a:lnTo>
                        <a:pt x="22410" y="18769"/>
                      </a:lnTo>
                      <a:lnTo>
                        <a:pt x="22494" y="18769"/>
                      </a:lnTo>
                      <a:lnTo>
                        <a:pt x="22535" y="18853"/>
                      </a:lnTo>
                      <a:lnTo>
                        <a:pt x="22515" y="18957"/>
                      </a:lnTo>
                      <a:lnTo>
                        <a:pt x="22682" y="19062"/>
                      </a:lnTo>
                      <a:lnTo>
                        <a:pt x="22598" y="19083"/>
                      </a:lnTo>
                      <a:lnTo>
                        <a:pt x="22724" y="19146"/>
                      </a:lnTo>
                      <a:lnTo>
                        <a:pt x="22787" y="19188"/>
                      </a:lnTo>
                      <a:lnTo>
                        <a:pt x="22891" y="19250"/>
                      </a:lnTo>
                      <a:lnTo>
                        <a:pt x="22996" y="19188"/>
                      </a:lnTo>
                      <a:lnTo>
                        <a:pt x="23100" y="19167"/>
                      </a:lnTo>
                      <a:lnTo>
                        <a:pt x="23100" y="18999"/>
                      </a:lnTo>
                      <a:lnTo>
                        <a:pt x="23163" y="18895"/>
                      </a:lnTo>
                      <a:lnTo>
                        <a:pt x="23226" y="18769"/>
                      </a:lnTo>
                      <a:lnTo>
                        <a:pt x="23331" y="18560"/>
                      </a:lnTo>
                      <a:lnTo>
                        <a:pt x="23310" y="18455"/>
                      </a:lnTo>
                      <a:lnTo>
                        <a:pt x="23351" y="18413"/>
                      </a:lnTo>
                      <a:lnTo>
                        <a:pt x="23351" y="18225"/>
                      </a:lnTo>
                      <a:lnTo>
                        <a:pt x="23331" y="18162"/>
                      </a:lnTo>
                      <a:lnTo>
                        <a:pt x="23414" y="18120"/>
                      </a:lnTo>
                      <a:lnTo>
                        <a:pt x="23351" y="17932"/>
                      </a:lnTo>
                      <a:lnTo>
                        <a:pt x="23247" y="17848"/>
                      </a:lnTo>
                      <a:lnTo>
                        <a:pt x="23205" y="17493"/>
                      </a:lnTo>
                      <a:lnTo>
                        <a:pt x="23142" y="17430"/>
                      </a:lnTo>
                      <a:lnTo>
                        <a:pt x="23163" y="17263"/>
                      </a:lnTo>
                      <a:lnTo>
                        <a:pt x="23205" y="17116"/>
                      </a:lnTo>
                      <a:lnTo>
                        <a:pt x="23163" y="17011"/>
                      </a:lnTo>
                      <a:lnTo>
                        <a:pt x="23100" y="16907"/>
                      </a:lnTo>
                      <a:lnTo>
                        <a:pt x="23038" y="16656"/>
                      </a:lnTo>
                      <a:lnTo>
                        <a:pt x="22996" y="16551"/>
                      </a:lnTo>
                      <a:lnTo>
                        <a:pt x="22954" y="16279"/>
                      </a:lnTo>
                      <a:lnTo>
                        <a:pt x="22912" y="16133"/>
                      </a:lnTo>
                      <a:lnTo>
                        <a:pt x="22933" y="15903"/>
                      </a:lnTo>
                      <a:lnTo>
                        <a:pt x="22912" y="15714"/>
                      </a:lnTo>
                      <a:lnTo>
                        <a:pt x="22933" y="15379"/>
                      </a:lnTo>
                      <a:lnTo>
                        <a:pt x="22933" y="15170"/>
                      </a:lnTo>
                      <a:lnTo>
                        <a:pt x="23038" y="15003"/>
                      </a:lnTo>
                      <a:lnTo>
                        <a:pt x="23121" y="14856"/>
                      </a:lnTo>
                      <a:lnTo>
                        <a:pt x="23226" y="14815"/>
                      </a:lnTo>
                      <a:lnTo>
                        <a:pt x="23268" y="14752"/>
                      </a:lnTo>
                      <a:lnTo>
                        <a:pt x="23331" y="14752"/>
                      </a:lnTo>
                      <a:lnTo>
                        <a:pt x="23414" y="14605"/>
                      </a:lnTo>
                      <a:lnTo>
                        <a:pt x="23414" y="14543"/>
                      </a:lnTo>
                      <a:lnTo>
                        <a:pt x="23372" y="14501"/>
                      </a:lnTo>
                      <a:lnTo>
                        <a:pt x="23414" y="14480"/>
                      </a:lnTo>
                      <a:lnTo>
                        <a:pt x="23540" y="14480"/>
                      </a:lnTo>
                      <a:lnTo>
                        <a:pt x="23561" y="14396"/>
                      </a:lnTo>
                      <a:lnTo>
                        <a:pt x="23665" y="14396"/>
                      </a:lnTo>
                      <a:lnTo>
                        <a:pt x="23686" y="14354"/>
                      </a:lnTo>
                      <a:lnTo>
                        <a:pt x="23875" y="14333"/>
                      </a:lnTo>
                      <a:lnTo>
                        <a:pt x="23937" y="14250"/>
                      </a:lnTo>
                      <a:lnTo>
                        <a:pt x="24063" y="14250"/>
                      </a:lnTo>
                      <a:lnTo>
                        <a:pt x="24084" y="14187"/>
                      </a:lnTo>
                      <a:lnTo>
                        <a:pt x="24168" y="14187"/>
                      </a:lnTo>
                      <a:lnTo>
                        <a:pt x="24209" y="14229"/>
                      </a:lnTo>
                      <a:lnTo>
                        <a:pt x="24314" y="14082"/>
                      </a:lnTo>
                      <a:lnTo>
                        <a:pt x="24314" y="14040"/>
                      </a:lnTo>
                      <a:lnTo>
                        <a:pt x="24377" y="14040"/>
                      </a:lnTo>
                      <a:lnTo>
                        <a:pt x="24481" y="13957"/>
                      </a:lnTo>
                      <a:lnTo>
                        <a:pt x="24481" y="13873"/>
                      </a:lnTo>
                      <a:lnTo>
                        <a:pt x="24691" y="13601"/>
                      </a:lnTo>
                      <a:lnTo>
                        <a:pt x="24795" y="13496"/>
                      </a:lnTo>
                      <a:lnTo>
                        <a:pt x="24984" y="13496"/>
                      </a:lnTo>
                      <a:lnTo>
                        <a:pt x="25025" y="13517"/>
                      </a:lnTo>
                      <a:lnTo>
                        <a:pt x="25088" y="13517"/>
                      </a:lnTo>
                      <a:lnTo>
                        <a:pt x="25193" y="13329"/>
                      </a:lnTo>
                      <a:lnTo>
                        <a:pt x="25465" y="13099"/>
                      </a:lnTo>
                      <a:lnTo>
                        <a:pt x="25737" y="12931"/>
                      </a:lnTo>
                      <a:lnTo>
                        <a:pt x="25862" y="12910"/>
                      </a:lnTo>
                      <a:lnTo>
                        <a:pt x="25925" y="12890"/>
                      </a:lnTo>
                      <a:lnTo>
                        <a:pt x="25988" y="12890"/>
                      </a:lnTo>
                      <a:lnTo>
                        <a:pt x="25988" y="12910"/>
                      </a:lnTo>
                      <a:lnTo>
                        <a:pt x="26092" y="12910"/>
                      </a:lnTo>
                      <a:lnTo>
                        <a:pt x="26197" y="12785"/>
                      </a:lnTo>
                      <a:lnTo>
                        <a:pt x="26155" y="12785"/>
                      </a:lnTo>
                      <a:lnTo>
                        <a:pt x="26134" y="12722"/>
                      </a:lnTo>
                      <a:lnTo>
                        <a:pt x="26030" y="12827"/>
                      </a:lnTo>
                      <a:lnTo>
                        <a:pt x="25883" y="12806"/>
                      </a:lnTo>
                      <a:lnTo>
                        <a:pt x="25820" y="12722"/>
                      </a:lnTo>
                      <a:lnTo>
                        <a:pt x="25925" y="12785"/>
                      </a:lnTo>
                      <a:lnTo>
                        <a:pt x="26051" y="12701"/>
                      </a:lnTo>
                      <a:lnTo>
                        <a:pt x="26030" y="12680"/>
                      </a:lnTo>
                      <a:lnTo>
                        <a:pt x="26092" y="12618"/>
                      </a:lnTo>
                      <a:lnTo>
                        <a:pt x="26051" y="12555"/>
                      </a:lnTo>
                      <a:lnTo>
                        <a:pt x="25925" y="12513"/>
                      </a:lnTo>
                      <a:lnTo>
                        <a:pt x="25862" y="12471"/>
                      </a:lnTo>
                      <a:lnTo>
                        <a:pt x="25946" y="12471"/>
                      </a:lnTo>
                      <a:lnTo>
                        <a:pt x="26030" y="12492"/>
                      </a:lnTo>
                      <a:lnTo>
                        <a:pt x="26092" y="12471"/>
                      </a:lnTo>
                      <a:lnTo>
                        <a:pt x="26092" y="12387"/>
                      </a:lnTo>
                      <a:lnTo>
                        <a:pt x="26155" y="12513"/>
                      </a:lnTo>
                      <a:lnTo>
                        <a:pt x="26239" y="12492"/>
                      </a:lnTo>
                      <a:lnTo>
                        <a:pt x="26302" y="12555"/>
                      </a:lnTo>
                      <a:lnTo>
                        <a:pt x="26364" y="12513"/>
                      </a:lnTo>
                      <a:lnTo>
                        <a:pt x="26385" y="12408"/>
                      </a:lnTo>
                      <a:lnTo>
                        <a:pt x="26511" y="12304"/>
                      </a:lnTo>
                      <a:lnTo>
                        <a:pt x="26553" y="12304"/>
                      </a:lnTo>
                      <a:lnTo>
                        <a:pt x="26574" y="12199"/>
                      </a:lnTo>
                      <a:lnTo>
                        <a:pt x="26553" y="12094"/>
                      </a:lnTo>
                      <a:lnTo>
                        <a:pt x="26511" y="12094"/>
                      </a:lnTo>
                      <a:lnTo>
                        <a:pt x="26448" y="12241"/>
                      </a:lnTo>
                      <a:lnTo>
                        <a:pt x="26448" y="12283"/>
                      </a:lnTo>
                      <a:lnTo>
                        <a:pt x="26385" y="12262"/>
                      </a:lnTo>
                      <a:lnTo>
                        <a:pt x="26364" y="12094"/>
                      </a:lnTo>
                      <a:lnTo>
                        <a:pt x="26344" y="12074"/>
                      </a:lnTo>
                      <a:lnTo>
                        <a:pt x="26092" y="12094"/>
                      </a:lnTo>
                      <a:lnTo>
                        <a:pt x="25967" y="12157"/>
                      </a:lnTo>
                      <a:lnTo>
                        <a:pt x="25988" y="12074"/>
                      </a:lnTo>
                      <a:lnTo>
                        <a:pt x="25988" y="11927"/>
                      </a:lnTo>
                      <a:lnTo>
                        <a:pt x="26051" y="11885"/>
                      </a:lnTo>
                      <a:lnTo>
                        <a:pt x="26092" y="11990"/>
                      </a:lnTo>
                      <a:lnTo>
                        <a:pt x="26176" y="12032"/>
                      </a:lnTo>
                      <a:lnTo>
                        <a:pt x="26239" y="11969"/>
                      </a:lnTo>
                      <a:lnTo>
                        <a:pt x="26385" y="11948"/>
                      </a:lnTo>
                      <a:lnTo>
                        <a:pt x="26406" y="11885"/>
                      </a:lnTo>
                      <a:lnTo>
                        <a:pt x="26490" y="11885"/>
                      </a:lnTo>
                      <a:lnTo>
                        <a:pt x="26511" y="11843"/>
                      </a:lnTo>
                      <a:lnTo>
                        <a:pt x="26490" y="11718"/>
                      </a:lnTo>
                      <a:lnTo>
                        <a:pt x="26448" y="11655"/>
                      </a:lnTo>
                      <a:lnTo>
                        <a:pt x="26469" y="11613"/>
                      </a:lnTo>
                      <a:lnTo>
                        <a:pt x="26511" y="11634"/>
                      </a:lnTo>
                      <a:lnTo>
                        <a:pt x="26574" y="11530"/>
                      </a:lnTo>
                      <a:lnTo>
                        <a:pt x="26511" y="11425"/>
                      </a:lnTo>
                      <a:lnTo>
                        <a:pt x="26469" y="11362"/>
                      </a:lnTo>
                      <a:lnTo>
                        <a:pt x="26385" y="11404"/>
                      </a:lnTo>
                      <a:lnTo>
                        <a:pt x="26302" y="11362"/>
                      </a:lnTo>
                      <a:lnTo>
                        <a:pt x="26260" y="11237"/>
                      </a:lnTo>
                      <a:lnTo>
                        <a:pt x="26176" y="11237"/>
                      </a:lnTo>
                      <a:lnTo>
                        <a:pt x="26092" y="11195"/>
                      </a:lnTo>
                      <a:lnTo>
                        <a:pt x="26030" y="11111"/>
                      </a:lnTo>
                      <a:lnTo>
                        <a:pt x="26030" y="11111"/>
                      </a:lnTo>
                      <a:lnTo>
                        <a:pt x="26092" y="11153"/>
                      </a:lnTo>
                      <a:lnTo>
                        <a:pt x="26260" y="11153"/>
                      </a:lnTo>
                      <a:lnTo>
                        <a:pt x="26302" y="11257"/>
                      </a:lnTo>
                      <a:lnTo>
                        <a:pt x="26385" y="11299"/>
                      </a:lnTo>
                      <a:lnTo>
                        <a:pt x="26406" y="11216"/>
                      </a:lnTo>
                      <a:lnTo>
                        <a:pt x="26281" y="11090"/>
                      </a:lnTo>
                      <a:lnTo>
                        <a:pt x="26385" y="11111"/>
                      </a:lnTo>
                      <a:lnTo>
                        <a:pt x="26406" y="11048"/>
                      </a:lnTo>
                      <a:lnTo>
                        <a:pt x="26448" y="11027"/>
                      </a:lnTo>
                      <a:lnTo>
                        <a:pt x="26406" y="10944"/>
                      </a:lnTo>
                      <a:lnTo>
                        <a:pt x="26281" y="10881"/>
                      </a:lnTo>
                      <a:lnTo>
                        <a:pt x="26239" y="10713"/>
                      </a:lnTo>
                      <a:lnTo>
                        <a:pt x="26281" y="10734"/>
                      </a:lnTo>
                      <a:lnTo>
                        <a:pt x="26344" y="10839"/>
                      </a:lnTo>
                      <a:lnTo>
                        <a:pt x="26406" y="10839"/>
                      </a:lnTo>
                      <a:lnTo>
                        <a:pt x="26448" y="10734"/>
                      </a:lnTo>
                      <a:lnTo>
                        <a:pt x="26448" y="10630"/>
                      </a:lnTo>
                      <a:lnTo>
                        <a:pt x="26344" y="10588"/>
                      </a:lnTo>
                      <a:lnTo>
                        <a:pt x="26197" y="10421"/>
                      </a:lnTo>
                      <a:lnTo>
                        <a:pt x="26092" y="10379"/>
                      </a:lnTo>
                      <a:lnTo>
                        <a:pt x="26030" y="10274"/>
                      </a:lnTo>
                      <a:lnTo>
                        <a:pt x="25946" y="10253"/>
                      </a:lnTo>
                      <a:lnTo>
                        <a:pt x="25946" y="10149"/>
                      </a:lnTo>
                      <a:lnTo>
                        <a:pt x="26030" y="10044"/>
                      </a:lnTo>
                      <a:lnTo>
                        <a:pt x="25967" y="10149"/>
                      </a:lnTo>
                      <a:lnTo>
                        <a:pt x="25988" y="10190"/>
                      </a:lnTo>
                      <a:lnTo>
                        <a:pt x="26051" y="10211"/>
                      </a:lnTo>
                      <a:lnTo>
                        <a:pt x="26134" y="10316"/>
                      </a:lnTo>
                      <a:lnTo>
                        <a:pt x="26239" y="10358"/>
                      </a:lnTo>
                      <a:lnTo>
                        <a:pt x="26364" y="10504"/>
                      </a:lnTo>
                      <a:lnTo>
                        <a:pt x="26385" y="10504"/>
                      </a:lnTo>
                      <a:lnTo>
                        <a:pt x="26406" y="10274"/>
                      </a:lnTo>
                      <a:lnTo>
                        <a:pt x="26406" y="10169"/>
                      </a:lnTo>
                      <a:lnTo>
                        <a:pt x="26406" y="10086"/>
                      </a:lnTo>
                      <a:lnTo>
                        <a:pt x="26385" y="10044"/>
                      </a:lnTo>
                      <a:lnTo>
                        <a:pt x="26406" y="9856"/>
                      </a:lnTo>
                      <a:lnTo>
                        <a:pt x="26448" y="9793"/>
                      </a:lnTo>
                      <a:lnTo>
                        <a:pt x="26409" y="9728"/>
                      </a:lnTo>
                      <a:lnTo>
                        <a:pt x="26409" y="9728"/>
                      </a:lnTo>
                      <a:lnTo>
                        <a:pt x="26490" y="9667"/>
                      </a:lnTo>
                      <a:lnTo>
                        <a:pt x="26616" y="9563"/>
                      </a:lnTo>
                      <a:lnTo>
                        <a:pt x="26657" y="9458"/>
                      </a:lnTo>
                      <a:lnTo>
                        <a:pt x="26657" y="9437"/>
                      </a:lnTo>
                      <a:lnTo>
                        <a:pt x="26678" y="9458"/>
                      </a:lnTo>
                      <a:lnTo>
                        <a:pt x="26657" y="9584"/>
                      </a:lnTo>
                      <a:lnTo>
                        <a:pt x="26678" y="9625"/>
                      </a:lnTo>
                      <a:lnTo>
                        <a:pt x="26574" y="9667"/>
                      </a:lnTo>
                      <a:lnTo>
                        <a:pt x="26511" y="9793"/>
                      </a:lnTo>
                      <a:lnTo>
                        <a:pt x="26595" y="9960"/>
                      </a:lnTo>
                      <a:lnTo>
                        <a:pt x="26574" y="10107"/>
                      </a:lnTo>
                      <a:lnTo>
                        <a:pt x="26490" y="10253"/>
                      </a:lnTo>
                      <a:lnTo>
                        <a:pt x="26490" y="10358"/>
                      </a:lnTo>
                      <a:lnTo>
                        <a:pt x="26595" y="10462"/>
                      </a:lnTo>
                      <a:lnTo>
                        <a:pt x="26616" y="10400"/>
                      </a:lnTo>
                      <a:lnTo>
                        <a:pt x="26657" y="10462"/>
                      </a:lnTo>
                      <a:lnTo>
                        <a:pt x="26699" y="10462"/>
                      </a:lnTo>
                      <a:lnTo>
                        <a:pt x="26699" y="10483"/>
                      </a:lnTo>
                      <a:lnTo>
                        <a:pt x="26678" y="10525"/>
                      </a:lnTo>
                      <a:lnTo>
                        <a:pt x="26699" y="10609"/>
                      </a:lnTo>
                      <a:lnTo>
                        <a:pt x="26825" y="10609"/>
                      </a:lnTo>
                      <a:lnTo>
                        <a:pt x="26762" y="10672"/>
                      </a:lnTo>
                      <a:lnTo>
                        <a:pt x="26762" y="10693"/>
                      </a:lnTo>
                      <a:lnTo>
                        <a:pt x="26699" y="10797"/>
                      </a:lnTo>
                      <a:lnTo>
                        <a:pt x="26699" y="10881"/>
                      </a:lnTo>
                      <a:lnTo>
                        <a:pt x="26657" y="10985"/>
                      </a:lnTo>
                      <a:lnTo>
                        <a:pt x="26616" y="11111"/>
                      </a:lnTo>
                      <a:lnTo>
                        <a:pt x="26616" y="11216"/>
                      </a:lnTo>
                      <a:lnTo>
                        <a:pt x="26657" y="11153"/>
                      </a:lnTo>
                      <a:lnTo>
                        <a:pt x="26678" y="11111"/>
                      </a:lnTo>
                      <a:lnTo>
                        <a:pt x="26783" y="10902"/>
                      </a:lnTo>
                      <a:lnTo>
                        <a:pt x="26804" y="10944"/>
                      </a:lnTo>
                      <a:lnTo>
                        <a:pt x="26804" y="11006"/>
                      </a:lnTo>
                      <a:lnTo>
                        <a:pt x="26825" y="10944"/>
                      </a:lnTo>
                      <a:lnTo>
                        <a:pt x="26825" y="10881"/>
                      </a:lnTo>
                      <a:lnTo>
                        <a:pt x="26909" y="10776"/>
                      </a:lnTo>
                      <a:lnTo>
                        <a:pt x="26992" y="10525"/>
                      </a:lnTo>
                      <a:lnTo>
                        <a:pt x="27118" y="10462"/>
                      </a:lnTo>
                      <a:lnTo>
                        <a:pt x="27222" y="10253"/>
                      </a:lnTo>
                      <a:lnTo>
                        <a:pt x="27222" y="10086"/>
                      </a:lnTo>
                      <a:lnTo>
                        <a:pt x="27139" y="9897"/>
                      </a:lnTo>
                      <a:lnTo>
                        <a:pt x="27097" y="9856"/>
                      </a:lnTo>
                      <a:lnTo>
                        <a:pt x="27076" y="9688"/>
                      </a:lnTo>
                      <a:lnTo>
                        <a:pt x="27013" y="9625"/>
                      </a:lnTo>
                      <a:lnTo>
                        <a:pt x="27013" y="9521"/>
                      </a:lnTo>
                      <a:lnTo>
                        <a:pt x="27076" y="9416"/>
                      </a:lnTo>
                      <a:lnTo>
                        <a:pt x="27181" y="9312"/>
                      </a:lnTo>
                      <a:lnTo>
                        <a:pt x="27306" y="9249"/>
                      </a:lnTo>
                      <a:lnTo>
                        <a:pt x="27118" y="9458"/>
                      </a:lnTo>
                      <a:lnTo>
                        <a:pt x="27076" y="9542"/>
                      </a:lnTo>
                      <a:lnTo>
                        <a:pt x="27118" y="9625"/>
                      </a:lnTo>
                      <a:lnTo>
                        <a:pt x="27243" y="9751"/>
                      </a:lnTo>
                      <a:lnTo>
                        <a:pt x="27327" y="9730"/>
                      </a:lnTo>
                      <a:lnTo>
                        <a:pt x="27390" y="9772"/>
                      </a:lnTo>
                      <a:lnTo>
                        <a:pt x="27327" y="9939"/>
                      </a:lnTo>
                      <a:lnTo>
                        <a:pt x="27327" y="9939"/>
                      </a:lnTo>
                      <a:lnTo>
                        <a:pt x="27411" y="9877"/>
                      </a:lnTo>
                      <a:lnTo>
                        <a:pt x="27432" y="9897"/>
                      </a:lnTo>
                      <a:lnTo>
                        <a:pt x="27515" y="9793"/>
                      </a:lnTo>
                      <a:lnTo>
                        <a:pt x="27515" y="9730"/>
                      </a:lnTo>
                      <a:lnTo>
                        <a:pt x="27557" y="9730"/>
                      </a:lnTo>
                      <a:lnTo>
                        <a:pt x="27620" y="9646"/>
                      </a:lnTo>
                      <a:lnTo>
                        <a:pt x="27704" y="9625"/>
                      </a:lnTo>
                      <a:lnTo>
                        <a:pt x="27745" y="9458"/>
                      </a:lnTo>
                      <a:lnTo>
                        <a:pt x="27808" y="9374"/>
                      </a:lnTo>
                      <a:lnTo>
                        <a:pt x="27850" y="9374"/>
                      </a:lnTo>
                      <a:lnTo>
                        <a:pt x="27913" y="9270"/>
                      </a:lnTo>
                      <a:lnTo>
                        <a:pt x="27934" y="9207"/>
                      </a:lnTo>
                      <a:lnTo>
                        <a:pt x="27934" y="9144"/>
                      </a:lnTo>
                      <a:lnTo>
                        <a:pt x="27976" y="9040"/>
                      </a:lnTo>
                      <a:lnTo>
                        <a:pt x="27976" y="8998"/>
                      </a:lnTo>
                      <a:lnTo>
                        <a:pt x="28038" y="8914"/>
                      </a:lnTo>
                      <a:lnTo>
                        <a:pt x="28017" y="8830"/>
                      </a:lnTo>
                      <a:lnTo>
                        <a:pt x="27955" y="8789"/>
                      </a:lnTo>
                      <a:lnTo>
                        <a:pt x="27913" y="8705"/>
                      </a:lnTo>
                      <a:lnTo>
                        <a:pt x="28059" y="8621"/>
                      </a:lnTo>
                      <a:lnTo>
                        <a:pt x="28059" y="8537"/>
                      </a:lnTo>
                      <a:lnTo>
                        <a:pt x="28164" y="8475"/>
                      </a:lnTo>
                      <a:lnTo>
                        <a:pt x="28248" y="8433"/>
                      </a:lnTo>
                      <a:lnTo>
                        <a:pt x="28436" y="8328"/>
                      </a:lnTo>
                      <a:lnTo>
                        <a:pt x="28561" y="8328"/>
                      </a:lnTo>
                      <a:lnTo>
                        <a:pt x="28750" y="8203"/>
                      </a:lnTo>
                      <a:lnTo>
                        <a:pt x="28813" y="8203"/>
                      </a:lnTo>
                      <a:lnTo>
                        <a:pt x="28854" y="8224"/>
                      </a:lnTo>
                      <a:lnTo>
                        <a:pt x="29085" y="8203"/>
                      </a:lnTo>
                      <a:lnTo>
                        <a:pt x="29189" y="8265"/>
                      </a:lnTo>
                      <a:lnTo>
                        <a:pt x="29336" y="8203"/>
                      </a:lnTo>
                      <a:lnTo>
                        <a:pt x="29587" y="8203"/>
                      </a:lnTo>
                      <a:lnTo>
                        <a:pt x="29629" y="8182"/>
                      </a:lnTo>
                      <a:lnTo>
                        <a:pt x="29608" y="8119"/>
                      </a:lnTo>
                      <a:lnTo>
                        <a:pt x="29608" y="7972"/>
                      </a:lnTo>
                      <a:lnTo>
                        <a:pt x="29608" y="7847"/>
                      </a:lnTo>
                      <a:lnTo>
                        <a:pt x="29733" y="7952"/>
                      </a:lnTo>
                      <a:lnTo>
                        <a:pt x="29733" y="8077"/>
                      </a:lnTo>
                      <a:lnTo>
                        <a:pt x="29712" y="8161"/>
                      </a:lnTo>
                      <a:lnTo>
                        <a:pt x="29796" y="8161"/>
                      </a:lnTo>
                      <a:lnTo>
                        <a:pt x="29901" y="8056"/>
                      </a:lnTo>
                      <a:lnTo>
                        <a:pt x="30005" y="7868"/>
                      </a:lnTo>
                      <a:lnTo>
                        <a:pt x="30047" y="7972"/>
                      </a:lnTo>
                      <a:lnTo>
                        <a:pt x="30047" y="8056"/>
                      </a:lnTo>
                      <a:lnTo>
                        <a:pt x="30131" y="8077"/>
                      </a:lnTo>
                      <a:lnTo>
                        <a:pt x="30382" y="7952"/>
                      </a:lnTo>
                      <a:lnTo>
                        <a:pt x="30466" y="7805"/>
                      </a:lnTo>
                      <a:lnTo>
                        <a:pt x="30424" y="7596"/>
                      </a:lnTo>
                      <a:lnTo>
                        <a:pt x="30361" y="7638"/>
                      </a:lnTo>
                      <a:lnTo>
                        <a:pt x="30361" y="7742"/>
                      </a:lnTo>
                      <a:lnTo>
                        <a:pt x="30319" y="7868"/>
                      </a:lnTo>
                      <a:lnTo>
                        <a:pt x="30152" y="7868"/>
                      </a:lnTo>
                      <a:lnTo>
                        <a:pt x="30131" y="7763"/>
                      </a:lnTo>
                      <a:lnTo>
                        <a:pt x="30068" y="7575"/>
                      </a:lnTo>
                      <a:lnTo>
                        <a:pt x="29922" y="7491"/>
                      </a:lnTo>
                      <a:lnTo>
                        <a:pt x="29922" y="7449"/>
                      </a:lnTo>
                      <a:lnTo>
                        <a:pt x="30131" y="7261"/>
                      </a:lnTo>
                      <a:lnTo>
                        <a:pt x="30131" y="7177"/>
                      </a:lnTo>
                      <a:lnTo>
                        <a:pt x="30047" y="7177"/>
                      </a:lnTo>
                      <a:lnTo>
                        <a:pt x="30047" y="7115"/>
                      </a:lnTo>
                      <a:lnTo>
                        <a:pt x="30131" y="7052"/>
                      </a:lnTo>
                      <a:lnTo>
                        <a:pt x="30152" y="6968"/>
                      </a:lnTo>
                      <a:lnTo>
                        <a:pt x="30214" y="6905"/>
                      </a:lnTo>
                      <a:lnTo>
                        <a:pt x="30277" y="6696"/>
                      </a:lnTo>
                      <a:lnTo>
                        <a:pt x="30486" y="6529"/>
                      </a:lnTo>
                      <a:lnTo>
                        <a:pt x="30570" y="6382"/>
                      </a:lnTo>
                      <a:lnTo>
                        <a:pt x="30633" y="6382"/>
                      </a:lnTo>
                      <a:lnTo>
                        <a:pt x="30696" y="6278"/>
                      </a:lnTo>
                      <a:lnTo>
                        <a:pt x="30696" y="6340"/>
                      </a:lnTo>
                      <a:lnTo>
                        <a:pt x="30779" y="6382"/>
                      </a:lnTo>
                      <a:lnTo>
                        <a:pt x="30842" y="6299"/>
                      </a:lnTo>
                      <a:lnTo>
                        <a:pt x="30905" y="6173"/>
                      </a:lnTo>
                      <a:lnTo>
                        <a:pt x="30905" y="6299"/>
                      </a:lnTo>
                      <a:lnTo>
                        <a:pt x="30989" y="6299"/>
                      </a:lnTo>
                      <a:lnTo>
                        <a:pt x="31051" y="6173"/>
                      </a:lnTo>
                      <a:lnTo>
                        <a:pt x="31093" y="6215"/>
                      </a:lnTo>
                      <a:lnTo>
                        <a:pt x="31156" y="6173"/>
                      </a:lnTo>
                      <a:lnTo>
                        <a:pt x="31261" y="6006"/>
                      </a:lnTo>
                      <a:lnTo>
                        <a:pt x="31407" y="5796"/>
                      </a:lnTo>
                      <a:lnTo>
                        <a:pt x="31386" y="5922"/>
                      </a:lnTo>
                      <a:lnTo>
                        <a:pt x="31407" y="6006"/>
                      </a:lnTo>
                      <a:lnTo>
                        <a:pt x="31512" y="6006"/>
                      </a:lnTo>
                      <a:lnTo>
                        <a:pt x="31616" y="5880"/>
                      </a:lnTo>
                      <a:lnTo>
                        <a:pt x="31742" y="5880"/>
                      </a:lnTo>
                      <a:lnTo>
                        <a:pt x="31784" y="6006"/>
                      </a:lnTo>
                      <a:lnTo>
                        <a:pt x="31846" y="6006"/>
                      </a:lnTo>
                      <a:lnTo>
                        <a:pt x="31951" y="5880"/>
                      </a:lnTo>
                      <a:lnTo>
                        <a:pt x="32035" y="5922"/>
                      </a:lnTo>
                      <a:lnTo>
                        <a:pt x="32098" y="5901"/>
                      </a:lnTo>
                      <a:lnTo>
                        <a:pt x="32202" y="5817"/>
                      </a:lnTo>
                      <a:lnTo>
                        <a:pt x="32307" y="5817"/>
                      </a:lnTo>
                      <a:lnTo>
                        <a:pt x="32432" y="5755"/>
                      </a:lnTo>
                      <a:lnTo>
                        <a:pt x="32474" y="5817"/>
                      </a:lnTo>
                      <a:lnTo>
                        <a:pt x="32558" y="5796"/>
                      </a:lnTo>
                      <a:lnTo>
                        <a:pt x="32642" y="5713"/>
                      </a:lnTo>
                      <a:lnTo>
                        <a:pt x="32537" y="5650"/>
                      </a:lnTo>
                      <a:lnTo>
                        <a:pt x="32474" y="5713"/>
                      </a:lnTo>
                      <a:lnTo>
                        <a:pt x="32411" y="5650"/>
                      </a:lnTo>
                      <a:lnTo>
                        <a:pt x="32453" y="5504"/>
                      </a:lnTo>
                      <a:lnTo>
                        <a:pt x="32223" y="5378"/>
                      </a:lnTo>
                      <a:lnTo>
                        <a:pt x="32202" y="5357"/>
                      </a:lnTo>
                      <a:lnTo>
                        <a:pt x="32223" y="5294"/>
                      </a:lnTo>
                      <a:lnTo>
                        <a:pt x="32223" y="5252"/>
                      </a:lnTo>
                      <a:lnTo>
                        <a:pt x="32223" y="5169"/>
                      </a:lnTo>
                      <a:lnTo>
                        <a:pt x="32244" y="5085"/>
                      </a:lnTo>
                      <a:lnTo>
                        <a:pt x="32202" y="5022"/>
                      </a:lnTo>
                      <a:lnTo>
                        <a:pt x="32139" y="4959"/>
                      </a:lnTo>
                      <a:lnTo>
                        <a:pt x="32098" y="4939"/>
                      </a:lnTo>
                      <a:lnTo>
                        <a:pt x="32118" y="4855"/>
                      </a:lnTo>
                      <a:lnTo>
                        <a:pt x="32244" y="4123"/>
                      </a:lnTo>
                      <a:lnTo>
                        <a:pt x="32244" y="3934"/>
                      </a:lnTo>
                      <a:lnTo>
                        <a:pt x="32014" y="3725"/>
                      </a:lnTo>
                      <a:lnTo>
                        <a:pt x="31951" y="3788"/>
                      </a:lnTo>
                      <a:lnTo>
                        <a:pt x="31805" y="3725"/>
                      </a:lnTo>
                      <a:lnTo>
                        <a:pt x="31700" y="3767"/>
                      </a:lnTo>
                      <a:lnTo>
                        <a:pt x="31616" y="3683"/>
                      </a:lnTo>
                      <a:lnTo>
                        <a:pt x="31533" y="3662"/>
                      </a:lnTo>
                      <a:lnTo>
                        <a:pt x="31512" y="3662"/>
                      </a:lnTo>
                      <a:lnTo>
                        <a:pt x="31407" y="3767"/>
                      </a:lnTo>
                      <a:lnTo>
                        <a:pt x="31365" y="3830"/>
                      </a:lnTo>
                      <a:lnTo>
                        <a:pt x="31156" y="4081"/>
                      </a:lnTo>
                      <a:lnTo>
                        <a:pt x="31072" y="4206"/>
                      </a:lnTo>
                      <a:lnTo>
                        <a:pt x="31072" y="4311"/>
                      </a:lnTo>
                      <a:lnTo>
                        <a:pt x="30905" y="4395"/>
                      </a:lnTo>
                      <a:lnTo>
                        <a:pt x="30905" y="4520"/>
                      </a:lnTo>
                      <a:lnTo>
                        <a:pt x="30863" y="4625"/>
                      </a:lnTo>
                      <a:lnTo>
                        <a:pt x="30696" y="4813"/>
                      </a:lnTo>
                      <a:lnTo>
                        <a:pt x="30633" y="4834"/>
                      </a:lnTo>
                      <a:lnTo>
                        <a:pt x="30445" y="5043"/>
                      </a:lnTo>
                      <a:lnTo>
                        <a:pt x="30424" y="5127"/>
                      </a:lnTo>
                      <a:lnTo>
                        <a:pt x="30340" y="5169"/>
                      </a:lnTo>
                      <a:lnTo>
                        <a:pt x="30235" y="5148"/>
                      </a:lnTo>
                      <a:lnTo>
                        <a:pt x="30173" y="5148"/>
                      </a:lnTo>
                      <a:lnTo>
                        <a:pt x="30131" y="5190"/>
                      </a:lnTo>
                      <a:lnTo>
                        <a:pt x="30068" y="5190"/>
                      </a:lnTo>
                      <a:lnTo>
                        <a:pt x="29942" y="5336"/>
                      </a:lnTo>
                      <a:lnTo>
                        <a:pt x="28269" y="5294"/>
                      </a:lnTo>
                      <a:lnTo>
                        <a:pt x="28059" y="5336"/>
                      </a:lnTo>
                      <a:lnTo>
                        <a:pt x="27955" y="5441"/>
                      </a:lnTo>
                      <a:lnTo>
                        <a:pt x="27829" y="5483"/>
                      </a:lnTo>
                      <a:lnTo>
                        <a:pt x="27704" y="5566"/>
                      </a:lnTo>
                      <a:lnTo>
                        <a:pt x="27453" y="5817"/>
                      </a:lnTo>
                      <a:lnTo>
                        <a:pt x="27285" y="5859"/>
                      </a:lnTo>
                      <a:lnTo>
                        <a:pt x="27181" y="5922"/>
                      </a:lnTo>
                      <a:lnTo>
                        <a:pt x="26699" y="6299"/>
                      </a:lnTo>
                      <a:lnTo>
                        <a:pt x="25611" y="6612"/>
                      </a:lnTo>
                      <a:lnTo>
                        <a:pt x="25569" y="6864"/>
                      </a:lnTo>
                      <a:lnTo>
                        <a:pt x="25318" y="6968"/>
                      </a:lnTo>
                      <a:lnTo>
                        <a:pt x="23331" y="7491"/>
                      </a:lnTo>
                      <a:lnTo>
                        <a:pt x="23247" y="7324"/>
                      </a:lnTo>
                      <a:lnTo>
                        <a:pt x="23351" y="7177"/>
                      </a:lnTo>
                      <a:lnTo>
                        <a:pt x="23561" y="7073"/>
                      </a:lnTo>
                      <a:lnTo>
                        <a:pt x="23665" y="6947"/>
                      </a:lnTo>
                      <a:lnTo>
                        <a:pt x="23728" y="6822"/>
                      </a:lnTo>
                      <a:lnTo>
                        <a:pt x="23770" y="6696"/>
                      </a:lnTo>
                      <a:lnTo>
                        <a:pt x="23833" y="5922"/>
                      </a:lnTo>
                      <a:lnTo>
                        <a:pt x="23456" y="4143"/>
                      </a:lnTo>
                      <a:lnTo>
                        <a:pt x="23100" y="3871"/>
                      </a:lnTo>
                      <a:lnTo>
                        <a:pt x="22954" y="3683"/>
                      </a:lnTo>
                      <a:lnTo>
                        <a:pt x="20652" y="2616"/>
                      </a:lnTo>
                      <a:lnTo>
                        <a:pt x="20548" y="2553"/>
                      </a:lnTo>
                      <a:lnTo>
                        <a:pt x="20422" y="2511"/>
                      </a:lnTo>
                      <a:lnTo>
                        <a:pt x="20380" y="2449"/>
                      </a:lnTo>
                      <a:lnTo>
                        <a:pt x="20087" y="2449"/>
                      </a:lnTo>
                      <a:lnTo>
                        <a:pt x="20066" y="2344"/>
                      </a:lnTo>
                      <a:lnTo>
                        <a:pt x="19983" y="2302"/>
                      </a:lnTo>
                      <a:lnTo>
                        <a:pt x="19899" y="2344"/>
                      </a:lnTo>
                      <a:lnTo>
                        <a:pt x="19711" y="2344"/>
                      </a:lnTo>
                      <a:lnTo>
                        <a:pt x="19606" y="2323"/>
                      </a:lnTo>
                      <a:lnTo>
                        <a:pt x="19543" y="2239"/>
                      </a:lnTo>
                      <a:lnTo>
                        <a:pt x="19439" y="2198"/>
                      </a:lnTo>
                      <a:lnTo>
                        <a:pt x="19230" y="2135"/>
                      </a:lnTo>
                      <a:lnTo>
                        <a:pt x="19167" y="2009"/>
                      </a:lnTo>
                      <a:lnTo>
                        <a:pt x="19083" y="2009"/>
                      </a:lnTo>
                      <a:lnTo>
                        <a:pt x="18958" y="1905"/>
                      </a:lnTo>
                      <a:lnTo>
                        <a:pt x="18853" y="1905"/>
                      </a:lnTo>
                      <a:lnTo>
                        <a:pt x="18769" y="1884"/>
                      </a:lnTo>
                      <a:lnTo>
                        <a:pt x="18644" y="1905"/>
                      </a:lnTo>
                      <a:lnTo>
                        <a:pt x="18623" y="1926"/>
                      </a:lnTo>
                      <a:lnTo>
                        <a:pt x="18560" y="1842"/>
                      </a:lnTo>
                      <a:lnTo>
                        <a:pt x="18434" y="1821"/>
                      </a:lnTo>
                      <a:lnTo>
                        <a:pt x="18414" y="1800"/>
                      </a:lnTo>
                      <a:lnTo>
                        <a:pt x="18309" y="1737"/>
                      </a:lnTo>
                      <a:lnTo>
                        <a:pt x="18288" y="1716"/>
                      </a:lnTo>
                      <a:lnTo>
                        <a:pt x="18204" y="1633"/>
                      </a:lnTo>
                      <a:lnTo>
                        <a:pt x="18204" y="1612"/>
                      </a:lnTo>
                      <a:lnTo>
                        <a:pt x="18079" y="1507"/>
                      </a:lnTo>
                      <a:lnTo>
                        <a:pt x="17932" y="1507"/>
                      </a:lnTo>
                      <a:lnTo>
                        <a:pt x="17807" y="1486"/>
                      </a:lnTo>
                      <a:lnTo>
                        <a:pt x="284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23" name="Google Shape;523;p34"/>
            <p:cNvGrpSpPr/>
            <p:nvPr/>
          </p:nvGrpSpPr>
          <p:grpSpPr>
            <a:xfrm>
              <a:off x="3230417" y="3103734"/>
              <a:ext cx="282982" cy="280332"/>
              <a:chOff x="2605700" y="3152850"/>
              <a:chExt cx="594125" cy="616250"/>
            </a:xfrm>
          </p:grpSpPr>
          <p:sp>
            <p:nvSpPr>
              <p:cNvPr id="524" name="Google Shape;524;p34"/>
              <p:cNvSpPr/>
              <p:nvPr/>
            </p:nvSpPr>
            <p:spPr>
              <a:xfrm>
                <a:off x="2605700" y="3152850"/>
                <a:ext cx="379825" cy="616250"/>
              </a:xfrm>
              <a:custGeom>
                <a:avLst/>
                <a:gdLst/>
                <a:ahLst/>
                <a:cxnLst/>
                <a:rect l="l" t="t" r="r" b="b"/>
                <a:pathLst>
                  <a:path w="15193" h="24650" extrusionOk="0">
                    <a:moveTo>
                      <a:pt x="14024" y="2338"/>
                    </a:moveTo>
                    <a:lnTo>
                      <a:pt x="8818" y="0"/>
                    </a:lnTo>
                    <a:lnTo>
                      <a:pt x="4037" y="1594"/>
                    </a:lnTo>
                    <a:lnTo>
                      <a:pt x="0" y="7225"/>
                    </a:lnTo>
                    <a:lnTo>
                      <a:pt x="2018" y="11156"/>
                    </a:lnTo>
                    <a:lnTo>
                      <a:pt x="7331" y="12325"/>
                    </a:lnTo>
                    <a:lnTo>
                      <a:pt x="10518" y="17531"/>
                    </a:lnTo>
                    <a:lnTo>
                      <a:pt x="11049" y="22843"/>
                    </a:lnTo>
                    <a:lnTo>
                      <a:pt x="13705" y="24650"/>
                    </a:lnTo>
                    <a:lnTo>
                      <a:pt x="15193" y="18700"/>
                    </a:lnTo>
                    <a:lnTo>
                      <a:pt x="12218" y="5844"/>
                    </a:lnTo>
                    <a:close/>
                  </a:path>
                </a:pathLst>
              </a:custGeom>
              <a:solidFill>
                <a:srgbClr val="D9D9D9"/>
              </a:solidFill>
              <a:ln>
                <a:noFill/>
              </a:ln>
            </p:spPr>
          </p:sp>
          <p:sp>
            <p:nvSpPr>
              <p:cNvPr id="525" name="Google Shape;525;p34"/>
              <p:cNvSpPr/>
              <p:nvPr/>
            </p:nvSpPr>
            <p:spPr>
              <a:xfrm>
                <a:off x="2632775" y="3168475"/>
                <a:ext cx="567050" cy="590050"/>
              </a:xfrm>
              <a:custGeom>
                <a:avLst/>
                <a:gdLst/>
                <a:ahLst/>
                <a:cxnLst/>
                <a:rect l="l" t="t" r="r" b="b"/>
                <a:pathLst>
                  <a:path w="22682" h="23602" extrusionOk="0">
                    <a:moveTo>
                      <a:pt x="13852" y="21070"/>
                    </a:moveTo>
                    <a:lnTo>
                      <a:pt x="13894" y="21091"/>
                    </a:lnTo>
                    <a:lnTo>
                      <a:pt x="13977" y="21217"/>
                    </a:lnTo>
                    <a:lnTo>
                      <a:pt x="14103" y="21384"/>
                    </a:lnTo>
                    <a:lnTo>
                      <a:pt x="14166" y="21384"/>
                    </a:lnTo>
                    <a:lnTo>
                      <a:pt x="14208" y="21342"/>
                    </a:lnTo>
                    <a:lnTo>
                      <a:pt x="14228" y="21384"/>
                    </a:lnTo>
                    <a:lnTo>
                      <a:pt x="14228" y="21489"/>
                    </a:lnTo>
                    <a:lnTo>
                      <a:pt x="14187" y="21489"/>
                    </a:lnTo>
                    <a:lnTo>
                      <a:pt x="14124" y="21698"/>
                    </a:lnTo>
                    <a:lnTo>
                      <a:pt x="13998" y="21928"/>
                    </a:lnTo>
                    <a:lnTo>
                      <a:pt x="13873" y="21928"/>
                    </a:lnTo>
                    <a:lnTo>
                      <a:pt x="13852" y="22075"/>
                    </a:lnTo>
                    <a:lnTo>
                      <a:pt x="13789" y="22158"/>
                    </a:lnTo>
                    <a:lnTo>
                      <a:pt x="13768" y="22158"/>
                    </a:lnTo>
                    <a:lnTo>
                      <a:pt x="13643" y="22242"/>
                    </a:lnTo>
                    <a:lnTo>
                      <a:pt x="13559" y="22326"/>
                    </a:lnTo>
                    <a:lnTo>
                      <a:pt x="13559" y="22367"/>
                    </a:lnTo>
                    <a:lnTo>
                      <a:pt x="13454" y="22388"/>
                    </a:lnTo>
                    <a:lnTo>
                      <a:pt x="13392" y="22451"/>
                    </a:lnTo>
                    <a:lnTo>
                      <a:pt x="13392" y="22472"/>
                    </a:lnTo>
                    <a:lnTo>
                      <a:pt x="13329" y="22347"/>
                    </a:lnTo>
                    <a:lnTo>
                      <a:pt x="13371" y="22242"/>
                    </a:lnTo>
                    <a:lnTo>
                      <a:pt x="13454" y="22179"/>
                    </a:lnTo>
                    <a:lnTo>
                      <a:pt x="13454" y="22116"/>
                    </a:lnTo>
                    <a:lnTo>
                      <a:pt x="13559" y="22012"/>
                    </a:lnTo>
                    <a:lnTo>
                      <a:pt x="13559" y="21928"/>
                    </a:lnTo>
                    <a:lnTo>
                      <a:pt x="13601" y="21970"/>
                    </a:lnTo>
                    <a:lnTo>
                      <a:pt x="13684" y="21970"/>
                    </a:lnTo>
                    <a:lnTo>
                      <a:pt x="13789" y="21865"/>
                    </a:lnTo>
                    <a:lnTo>
                      <a:pt x="13789" y="21761"/>
                    </a:lnTo>
                    <a:lnTo>
                      <a:pt x="13810" y="21740"/>
                    </a:lnTo>
                    <a:lnTo>
                      <a:pt x="13810" y="21614"/>
                    </a:lnTo>
                    <a:lnTo>
                      <a:pt x="13873" y="21551"/>
                    </a:lnTo>
                    <a:lnTo>
                      <a:pt x="13915" y="21551"/>
                    </a:lnTo>
                    <a:lnTo>
                      <a:pt x="13977" y="21447"/>
                    </a:lnTo>
                    <a:lnTo>
                      <a:pt x="13956" y="21384"/>
                    </a:lnTo>
                    <a:lnTo>
                      <a:pt x="13894" y="21300"/>
                    </a:lnTo>
                    <a:lnTo>
                      <a:pt x="13894" y="21112"/>
                    </a:lnTo>
                    <a:lnTo>
                      <a:pt x="13852" y="21070"/>
                    </a:lnTo>
                    <a:close/>
                    <a:moveTo>
                      <a:pt x="7617" y="0"/>
                    </a:moveTo>
                    <a:lnTo>
                      <a:pt x="7617" y="147"/>
                    </a:lnTo>
                    <a:lnTo>
                      <a:pt x="7575" y="272"/>
                    </a:lnTo>
                    <a:lnTo>
                      <a:pt x="7282" y="481"/>
                    </a:lnTo>
                    <a:lnTo>
                      <a:pt x="7094" y="502"/>
                    </a:lnTo>
                    <a:lnTo>
                      <a:pt x="6842" y="607"/>
                    </a:lnTo>
                    <a:lnTo>
                      <a:pt x="6738" y="565"/>
                    </a:lnTo>
                    <a:lnTo>
                      <a:pt x="6570" y="586"/>
                    </a:lnTo>
                    <a:lnTo>
                      <a:pt x="6382" y="732"/>
                    </a:lnTo>
                    <a:lnTo>
                      <a:pt x="6215" y="795"/>
                    </a:lnTo>
                    <a:lnTo>
                      <a:pt x="6152" y="732"/>
                    </a:lnTo>
                    <a:lnTo>
                      <a:pt x="5901" y="774"/>
                    </a:lnTo>
                    <a:lnTo>
                      <a:pt x="5692" y="774"/>
                    </a:lnTo>
                    <a:lnTo>
                      <a:pt x="5503" y="670"/>
                    </a:lnTo>
                    <a:lnTo>
                      <a:pt x="5315" y="628"/>
                    </a:lnTo>
                    <a:lnTo>
                      <a:pt x="5169" y="586"/>
                    </a:lnTo>
                    <a:lnTo>
                      <a:pt x="5169" y="586"/>
                    </a:lnTo>
                    <a:lnTo>
                      <a:pt x="5231" y="711"/>
                    </a:lnTo>
                    <a:lnTo>
                      <a:pt x="5378" y="774"/>
                    </a:lnTo>
                    <a:lnTo>
                      <a:pt x="5503" y="879"/>
                    </a:lnTo>
                    <a:lnTo>
                      <a:pt x="5545" y="984"/>
                    </a:lnTo>
                    <a:lnTo>
                      <a:pt x="5399" y="1235"/>
                    </a:lnTo>
                    <a:lnTo>
                      <a:pt x="5420" y="1297"/>
                    </a:lnTo>
                    <a:lnTo>
                      <a:pt x="5441" y="1339"/>
                    </a:lnTo>
                    <a:lnTo>
                      <a:pt x="5420" y="1528"/>
                    </a:lnTo>
                    <a:lnTo>
                      <a:pt x="5692" y="1611"/>
                    </a:lnTo>
                    <a:lnTo>
                      <a:pt x="5859" y="1569"/>
                    </a:lnTo>
                    <a:lnTo>
                      <a:pt x="6047" y="1611"/>
                    </a:lnTo>
                    <a:lnTo>
                      <a:pt x="6047" y="1716"/>
                    </a:lnTo>
                    <a:lnTo>
                      <a:pt x="5922" y="1758"/>
                    </a:lnTo>
                    <a:lnTo>
                      <a:pt x="5650" y="1820"/>
                    </a:lnTo>
                    <a:lnTo>
                      <a:pt x="5608" y="1862"/>
                    </a:lnTo>
                    <a:lnTo>
                      <a:pt x="5545" y="1925"/>
                    </a:lnTo>
                    <a:lnTo>
                      <a:pt x="5503" y="2072"/>
                    </a:lnTo>
                    <a:lnTo>
                      <a:pt x="5210" y="2239"/>
                    </a:lnTo>
                    <a:lnTo>
                      <a:pt x="5106" y="2344"/>
                    </a:lnTo>
                    <a:lnTo>
                      <a:pt x="4897" y="2469"/>
                    </a:lnTo>
                    <a:lnTo>
                      <a:pt x="4771" y="2616"/>
                    </a:lnTo>
                    <a:lnTo>
                      <a:pt x="4541" y="2616"/>
                    </a:lnTo>
                    <a:lnTo>
                      <a:pt x="4394" y="2595"/>
                    </a:lnTo>
                    <a:lnTo>
                      <a:pt x="4164" y="2406"/>
                    </a:lnTo>
                    <a:lnTo>
                      <a:pt x="3955" y="2260"/>
                    </a:lnTo>
                    <a:lnTo>
                      <a:pt x="3809" y="2281"/>
                    </a:lnTo>
                    <a:lnTo>
                      <a:pt x="3809" y="2134"/>
                    </a:lnTo>
                    <a:lnTo>
                      <a:pt x="3767" y="1988"/>
                    </a:lnTo>
                    <a:lnTo>
                      <a:pt x="3662" y="1883"/>
                    </a:lnTo>
                    <a:lnTo>
                      <a:pt x="3641" y="1820"/>
                    </a:lnTo>
                    <a:lnTo>
                      <a:pt x="3495" y="1862"/>
                    </a:lnTo>
                    <a:lnTo>
                      <a:pt x="3390" y="1988"/>
                    </a:lnTo>
                    <a:lnTo>
                      <a:pt x="3306" y="1988"/>
                    </a:lnTo>
                    <a:lnTo>
                      <a:pt x="3244" y="1946"/>
                    </a:lnTo>
                    <a:lnTo>
                      <a:pt x="3139" y="1946"/>
                    </a:lnTo>
                    <a:lnTo>
                      <a:pt x="3076" y="2030"/>
                    </a:lnTo>
                    <a:lnTo>
                      <a:pt x="2407" y="2030"/>
                    </a:lnTo>
                    <a:lnTo>
                      <a:pt x="2386" y="2197"/>
                    </a:lnTo>
                    <a:lnTo>
                      <a:pt x="2448" y="2344"/>
                    </a:lnTo>
                    <a:lnTo>
                      <a:pt x="2658" y="2385"/>
                    </a:lnTo>
                    <a:lnTo>
                      <a:pt x="2720" y="2553"/>
                    </a:lnTo>
                    <a:lnTo>
                      <a:pt x="2679" y="2616"/>
                    </a:lnTo>
                    <a:lnTo>
                      <a:pt x="2762" y="2699"/>
                    </a:lnTo>
                    <a:lnTo>
                      <a:pt x="2720" y="2804"/>
                    </a:lnTo>
                    <a:lnTo>
                      <a:pt x="2595" y="2720"/>
                    </a:lnTo>
                    <a:lnTo>
                      <a:pt x="2197" y="2867"/>
                    </a:lnTo>
                    <a:lnTo>
                      <a:pt x="2239" y="3180"/>
                    </a:lnTo>
                    <a:lnTo>
                      <a:pt x="2344" y="3306"/>
                    </a:lnTo>
                    <a:lnTo>
                      <a:pt x="2553" y="3452"/>
                    </a:lnTo>
                    <a:lnTo>
                      <a:pt x="2679" y="3724"/>
                    </a:lnTo>
                    <a:lnTo>
                      <a:pt x="2679" y="3913"/>
                    </a:lnTo>
                    <a:lnTo>
                      <a:pt x="2679" y="3976"/>
                    </a:lnTo>
                    <a:lnTo>
                      <a:pt x="2365" y="5189"/>
                    </a:lnTo>
                    <a:lnTo>
                      <a:pt x="2260" y="5503"/>
                    </a:lnTo>
                    <a:lnTo>
                      <a:pt x="2281" y="5545"/>
                    </a:lnTo>
                    <a:lnTo>
                      <a:pt x="2239" y="5629"/>
                    </a:lnTo>
                    <a:lnTo>
                      <a:pt x="2093" y="5608"/>
                    </a:lnTo>
                    <a:lnTo>
                      <a:pt x="2093" y="5587"/>
                    </a:lnTo>
                    <a:lnTo>
                      <a:pt x="1967" y="5503"/>
                    </a:lnTo>
                    <a:lnTo>
                      <a:pt x="1821" y="5503"/>
                    </a:lnTo>
                    <a:lnTo>
                      <a:pt x="1758" y="5482"/>
                    </a:lnTo>
                    <a:lnTo>
                      <a:pt x="1716" y="5545"/>
                    </a:lnTo>
                    <a:lnTo>
                      <a:pt x="1319" y="5691"/>
                    </a:lnTo>
                    <a:lnTo>
                      <a:pt x="1026" y="5733"/>
                    </a:lnTo>
                    <a:lnTo>
                      <a:pt x="942" y="5817"/>
                    </a:lnTo>
                    <a:lnTo>
                      <a:pt x="879" y="5838"/>
                    </a:lnTo>
                    <a:lnTo>
                      <a:pt x="733" y="5963"/>
                    </a:lnTo>
                    <a:lnTo>
                      <a:pt x="607" y="6026"/>
                    </a:lnTo>
                    <a:lnTo>
                      <a:pt x="503" y="6110"/>
                    </a:lnTo>
                    <a:lnTo>
                      <a:pt x="523" y="6256"/>
                    </a:lnTo>
                    <a:lnTo>
                      <a:pt x="482" y="6340"/>
                    </a:lnTo>
                    <a:lnTo>
                      <a:pt x="503" y="6424"/>
                    </a:lnTo>
                    <a:lnTo>
                      <a:pt x="356" y="6570"/>
                    </a:lnTo>
                    <a:lnTo>
                      <a:pt x="398" y="6779"/>
                    </a:lnTo>
                    <a:lnTo>
                      <a:pt x="461" y="6884"/>
                    </a:lnTo>
                    <a:lnTo>
                      <a:pt x="356" y="6968"/>
                    </a:lnTo>
                    <a:lnTo>
                      <a:pt x="272" y="6947"/>
                    </a:lnTo>
                    <a:lnTo>
                      <a:pt x="105" y="7051"/>
                    </a:lnTo>
                    <a:lnTo>
                      <a:pt x="105" y="7156"/>
                    </a:lnTo>
                    <a:lnTo>
                      <a:pt x="63" y="7198"/>
                    </a:lnTo>
                    <a:lnTo>
                      <a:pt x="84" y="7282"/>
                    </a:lnTo>
                    <a:lnTo>
                      <a:pt x="63" y="7407"/>
                    </a:lnTo>
                    <a:lnTo>
                      <a:pt x="0" y="7512"/>
                    </a:lnTo>
                    <a:lnTo>
                      <a:pt x="63" y="7616"/>
                    </a:lnTo>
                    <a:lnTo>
                      <a:pt x="42" y="7700"/>
                    </a:lnTo>
                    <a:lnTo>
                      <a:pt x="189" y="7846"/>
                    </a:lnTo>
                    <a:lnTo>
                      <a:pt x="482" y="8307"/>
                    </a:lnTo>
                    <a:lnTo>
                      <a:pt x="314" y="8474"/>
                    </a:lnTo>
                    <a:lnTo>
                      <a:pt x="691" y="8453"/>
                    </a:lnTo>
                    <a:lnTo>
                      <a:pt x="879" y="8474"/>
                    </a:lnTo>
                    <a:lnTo>
                      <a:pt x="1005" y="8662"/>
                    </a:lnTo>
                    <a:lnTo>
                      <a:pt x="1026" y="8830"/>
                    </a:lnTo>
                    <a:lnTo>
                      <a:pt x="1256" y="8830"/>
                    </a:lnTo>
                    <a:lnTo>
                      <a:pt x="1549" y="8851"/>
                    </a:lnTo>
                    <a:lnTo>
                      <a:pt x="1779" y="8621"/>
                    </a:lnTo>
                    <a:lnTo>
                      <a:pt x="1988" y="8474"/>
                    </a:lnTo>
                    <a:lnTo>
                      <a:pt x="2051" y="8537"/>
                    </a:lnTo>
                    <a:lnTo>
                      <a:pt x="2030" y="8662"/>
                    </a:lnTo>
                    <a:lnTo>
                      <a:pt x="1967" y="8725"/>
                    </a:lnTo>
                    <a:lnTo>
                      <a:pt x="1967" y="8934"/>
                    </a:lnTo>
                    <a:lnTo>
                      <a:pt x="1988" y="9269"/>
                    </a:lnTo>
                    <a:lnTo>
                      <a:pt x="1988" y="9395"/>
                    </a:lnTo>
                    <a:lnTo>
                      <a:pt x="2072" y="9478"/>
                    </a:lnTo>
                    <a:lnTo>
                      <a:pt x="2176" y="9458"/>
                    </a:lnTo>
                    <a:lnTo>
                      <a:pt x="2281" y="9416"/>
                    </a:lnTo>
                    <a:lnTo>
                      <a:pt x="2469" y="9416"/>
                    </a:lnTo>
                    <a:lnTo>
                      <a:pt x="2511" y="9458"/>
                    </a:lnTo>
                    <a:lnTo>
                      <a:pt x="3076" y="9458"/>
                    </a:lnTo>
                    <a:lnTo>
                      <a:pt x="3223" y="9353"/>
                    </a:lnTo>
                    <a:lnTo>
                      <a:pt x="3306" y="9353"/>
                    </a:lnTo>
                    <a:lnTo>
                      <a:pt x="3432" y="9248"/>
                    </a:lnTo>
                    <a:lnTo>
                      <a:pt x="3557" y="9248"/>
                    </a:lnTo>
                    <a:lnTo>
                      <a:pt x="3725" y="9186"/>
                    </a:lnTo>
                    <a:lnTo>
                      <a:pt x="3829" y="8934"/>
                    </a:lnTo>
                    <a:lnTo>
                      <a:pt x="4081" y="8746"/>
                    </a:lnTo>
                    <a:lnTo>
                      <a:pt x="4269" y="8725"/>
                    </a:lnTo>
                    <a:lnTo>
                      <a:pt x="4457" y="8621"/>
                    </a:lnTo>
                    <a:lnTo>
                      <a:pt x="4583" y="8621"/>
                    </a:lnTo>
                    <a:lnTo>
                      <a:pt x="4687" y="8683"/>
                    </a:lnTo>
                    <a:lnTo>
                      <a:pt x="4813" y="8621"/>
                    </a:lnTo>
                    <a:lnTo>
                      <a:pt x="4897" y="8662"/>
                    </a:lnTo>
                    <a:lnTo>
                      <a:pt x="4876" y="8788"/>
                    </a:lnTo>
                    <a:lnTo>
                      <a:pt x="4959" y="8997"/>
                    </a:lnTo>
                    <a:lnTo>
                      <a:pt x="5085" y="9374"/>
                    </a:lnTo>
                    <a:lnTo>
                      <a:pt x="5169" y="9646"/>
                    </a:lnTo>
                    <a:lnTo>
                      <a:pt x="5106" y="9751"/>
                    </a:lnTo>
                    <a:lnTo>
                      <a:pt x="5210" y="9960"/>
                    </a:lnTo>
                    <a:lnTo>
                      <a:pt x="5357" y="10002"/>
                    </a:lnTo>
                    <a:lnTo>
                      <a:pt x="5399" y="10190"/>
                    </a:lnTo>
                    <a:lnTo>
                      <a:pt x="5524" y="10274"/>
                    </a:lnTo>
                    <a:lnTo>
                      <a:pt x="5713" y="10357"/>
                    </a:lnTo>
                    <a:lnTo>
                      <a:pt x="5838" y="10462"/>
                    </a:lnTo>
                    <a:lnTo>
                      <a:pt x="5901" y="10420"/>
                    </a:lnTo>
                    <a:lnTo>
                      <a:pt x="6131" y="10357"/>
                    </a:lnTo>
                    <a:lnTo>
                      <a:pt x="6340" y="10587"/>
                    </a:lnTo>
                    <a:lnTo>
                      <a:pt x="6508" y="10525"/>
                    </a:lnTo>
                    <a:lnTo>
                      <a:pt x="6717" y="10755"/>
                    </a:lnTo>
                    <a:lnTo>
                      <a:pt x="6822" y="10755"/>
                    </a:lnTo>
                    <a:lnTo>
                      <a:pt x="7073" y="10839"/>
                    </a:lnTo>
                    <a:lnTo>
                      <a:pt x="7240" y="10880"/>
                    </a:lnTo>
                    <a:lnTo>
                      <a:pt x="7261" y="11048"/>
                    </a:lnTo>
                    <a:lnTo>
                      <a:pt x="7366" y="11069"/>
                    </a:lnTo>
                    <a:lnTo>
                      <a:pt x="7512" y="11152"/>
                    </a:lnTo>
                    <a:lnTo>
                      <a:pt x="7868" y="11131"/>
                    </a:lnTo>
                    <a:lnTo>
                      <a:pt x="8098" y="11257"/>
                    </a:lnTo>
                    <a:lnTo>
                      <a:pt x="8140" y="11362"/>
                    </a:lnTo>
                    <a:lnTo>
                      <a:pt x="8119" y="11634"/>
                    </a:lnTo>
                    <a:lnTo>
                      <a:pt x="8182" y="11843"/>
                    </a:lnTo>
                    <a:lnTo>
                      <a:pt x="8098" y="11968"/>
                    </a:lnTo>
                    <a:lnTo>
                      <a:pt x="8307" y="12324"/>
                    </a:lnTo>
                    <a:lnTo>
                      <a:pt x="8286" y="12596"/>
                    </a:lnTo>
                    <a:lnTo>
                      <a:pt x="9290" y="12617"/>
                    </a:lnTo>
                    <a:lnTo>
                      <a:pt x="9353" y="12973"/>
                    </a:lnTo>
                    <a:lnTo>
                      <a:pt x="9332" y="13224"/>
                    </a:lnTo>
                    <a:lnTo>
                      <a:pt x="9604" y="13287"/>
                    </a:lnTo>
                    <a:lnTo>
                      <a:pt x="9897" y="13810"/>
                    </a:lnTo>
                    <a:lnTo>
                      <a:pt x="9918" y="14103"/>
                    </a:lnTo>
                    <a:lnTo>
                      <a:pt x="9646" y="14688"/>
                    </a:lnTo>
                    <a:lnTo>
                      <a:pt x="9667" y="14772"/>
                    </a:lnTo>
                    <a:lnTo>
                      <a:pt x="9583" y="14856"/>
                    </a:lnTo>
                    <a:lnTo>
                      <a:pt x="9646" y="14919"/>
                    </a:lnTo>
                    <a:lnTo>
                      <a:pt x="9604" y="15044"/>
                    </a:lnTo>
                    <a:lnTo>
                      <a:pt x="9751" y="15149"/>
                    </a:lnTo>
                    <a:lnTo>
                      <a:pt x="9751" y="15337"/>
                    </a:lnTo>
                    <a:lnTo>
                      <a:pt x="9855" y="15525"/>
                    </a:lnTo>
                    <a:lnTo>
                      <a:pt x="9793" y="15860"/>
                    </a:lnTo>
                    <a:lnTo>
                      <a:pt x="9814" y="15986"/>
                    </a:lnTo>
                    <a:lnTo>
                      <a:pt x="9772" y="16111"/>
                    </a:lnTo>
                    <a:lnTo>
                      <a:pt x="9814" y="16258"/>
                    </a:lnTo>
                    <a:lnTo>
                      <a:pt x="10023" y="16216"/>
                    </a:lnTo>
                    <a:lnTo>
                      <a:pt x="10107" y="16279"/>
                    </a:lnTo>
                    <a:lnTo>
                      <a:pt x="10379" y="16258"/>
                    </a:lnTo>
                    <a:lnTo>
                      <a:pt x="10525" y="16300"/>
                    </a:lnTo>
                    <a:lnTo>
                      <a:pt x="10797" y="16195"/>
                    </a:lnTo>
                    <a:lnTo>
                      <a:pt x="10923" y="16300"/>
                    </a:lnTo>
                    <a:lnTo>
                      <a:pt x="11027" y="16321"/>
                    </a:lnTo>
                    <a:lnTo>
                      <a:pt x="11069" y="16467"/>
                    </a:lnTo>
                    <a:lnTo>
                      <a:pt x="11236" y="17095"/>
                    </a:lnTo>
                    <a:lnTo>
                      <a:pt x="11341" y="17304"/>
                    </a:lnTo>
                    <a:lnTo>
                      <a:pt x="11446" y="17325"/>
                    </a:lnTo>
                    <a:lnTo>
                      <a:pt x="11676" y="17199"/>
                    </a:lnTo>
                    <a:lnTo>
                      <a:pt x="11801" y="17241"/>
                    </a:lnTo>
                    <a:lnTo>
                      <a:pt x="11885" y="17325"/>
                    </a:lnTo>
                    <a:lnTo>
                      <a:pt x="11969" y="17346"/>
                    </a:lnTo>
                    <a:lnTo>
                      <a:pt x="11906" y="17450"/>
                    </a:lnTo>
                    <a:lnTo>
                      <a:pt x="11885" y="17994"/>
                    </a:lnTo>
                    <a:lnTo>
                      <a:pt x="11864" y="18057"/>
                    </a:lnTo>
                    <a:lnTo>
                      <a:pt x="11822" y="18078"/>
                    </a:lnTo>
                    <a:lnTo>
                      <a:pt x="11822" y="18162"/>
                    </a:lnTo>
                    <a:lnTo>
                      <a:pt x="11801" y="18204"/>
                    </a:lnTo>
                    <a:lnTo>
                      <a:pt x="11801" y="18287"/>
                    </a:lnTo>
                    <a:lnTo>
                      <a:pt x="11906" y="18204"/>
                    </a:lnTo>
                    <a:lnTo>
                      <a:pt x="12178" y="18245"/>
                    </a:lnTo>
                    <a:lnTo>
                      <a:pt x="12178" y="18350"/>
                    </a:lnTo>
                    <a:lnTo>
                      <a:pt x="12283" y="18580"/>
                    </a:lnTo>
                    <a:lnTo>
                      <a:pt x="12283" y="18769"/>
                    </a:lnTo>
                    <a:lnTo>
                      <a:pt x="12303" y="18999"/>
                    </a:lnTo>
                    <a:lnTo>
                      <a:pt x="12324" y="19208"/>
                    </a:lnTo>
                    <a:lnTo>
                      <a:pt x="12303" y="19292"/>
                    </a:lnTo>
                    <a:lnTo>
                      <a:pt x="12199" y="19292"/>
                    </a:lnTo>
                    <a:lnTo>
                      <a:pt x="12073" y="19354"/>
                    </a:lnTo>
                    <a:lnTo>
                      <a:pt x="12031" y="19417"/>
                    </a:lnTo>
                    <a:lnTo>
                      <a:pt x="11969" y="19501"/>
                    </a:lnTo>
                    <a:lnTo>
                      <a:pt x="11927" y="19459"/>
                    </a:lnTo>
                    <a:lnTo>
                      <a:pt x="11697" y="19626"/>
                    </a:lnTo>
                    <a:lnTo>
                      <a:pt x="11655" y="19710"/>
                    </a:lnTo>
                    <a:lnTo>
                      <a:pt x="11571" y="19731"/>
                    </a:lnTo>
                    <a:lnTo>
                      <a:pt x="11362" y="19919"/>
                    </a:lnTo>
                    <a:lnTo>
                      <a:pt x="11278" y="19940"/>
                    </a:lnTo>
                    <a:lnTo>
                      <a:pt x="11278" y="20066"/>
                    </a:lnTo>
                    <a:lnTo>
                      <a:pt x="11195" y="20087"/>
                    </a:lnTo>
                    <a:lnTo>
                      <a:pt x="11132" y="20087"/>
                    </a:lnTo>
                    <a:lnTo>
                      <a:pt x="10943" y="20338"/>
                    </a:lnTo>
                    <a:lnTo>
                      <a:pt x="10923" y="20401"/>
                    </a:lnTo>
                    <a:lnTo>
                      <a:pt x="10923" y="20547"/>
                    </a:lnTo>
                    <a:lnTo>
                      <a:pt x="10839" y="20568"/>
                    </a:lnTo>
                    <a:lnTo>
                      <a:pt x="10776" y="20652"/>
                    </a:lnTo>
                    <a:lnTo>
                      <a:pt x="10671" y="20861"/>
                    </a:lnTo>
                    <a:lnTo>
                      <a:pt x="10609" y="20924"/>
                    </a:lnTo>
                    <a:lnTo>
                      <a:pt x="10504" y="21091"/>
                    </a:lnTo>
                    <a:lnTo>
                      <a:pt x="10504" y="21133"/>
                    </a:lnTo>
                    <a:lnTo>
                      <a:pt x="10399" y="21217"/>
                    </a:lnTo>
                    <a:lnTo>
                      <a:pt x="10358" y="21279"/>
                    </a:lnTo>
                    <a:lnTo>
                      <a:pt x="10441" y="21279"/>
                    </a:lnTo>
                    <a:lnTo>
                      <a:pt x="10504" y="21300"/>
                    </a:lnTo>
                    <a:lnTo>
                      <a:pt x="10776" y="21217"/>
                    </a:lnTo>
                    <a:lnTo>
                      <a:pt x="10923" y="21300"/>
                    </a:lnTo>
                    <a:lnTo>
                      <a:pt x="11048" y="21489"/>
                    </a:lnTo>
                    <a:lnTo>
                      <a:pt x="11153" y="21530"/>
                    </a:lnTo>
                    <a:lnTo>
                      <a:pt x="11236" y="21698"/>
                    </a:lnTo>
                    <a:lnTo>
                      <a:pt x="11362" y="21928"/>
                    </a:lnTo>
                    <a:lnTo>
                      <a:pt x="11446" y="21928"/>
                    </a:lnTo>
                    <a:lnTo>
                      <a:pt x="11550" y="21803"/>
                    </a:lnTo>
                    <a:lnTo>
                      <a:pt x="11592" y="21803"/>
                    </a:lnTo>
                    <a:lnTo>
                      <a:pt x="11718" y="22012"/>
                    </a:lnTo>
                    <a:lnTo>
                      <a:pt x="11885" y="22075"/>
                    </a:lnTo>
                    <a:lnTo>
                      <a:pt x="12011" y="22116"/>
                    </a:lnTo>
                    <a:lnTo>
                      <a:pt x="12136" y="22242"/>
                    </a:lnTo>
                    <a:lnTo>
                      <a:pt x="12136" y="22388"/>
                    </a:lnTo>
                    <a:lnTo>
                      <a:pt x="12241" y="22367"/>
                    </a:lnTo>
                    <a:lnTo>
                      <a:pt x="12492" y="22472"/>
                    </a:lnTo>
                    <a:lnTo>
                      <a:pt x="12617" y="22639"/>
                    </a:lnTo>
                    <a:lnTo>
                      <a:pt x="12743" y="22849"/>
                    </a:lnTo>
                    <a:lnTo>
                      <a:pt x="12868" y="22911"/>
                    </a:lnTo>
                    <a:lnTo>
                      <a:pt x="12848" y="23079"/>
                    </a:lnTo>
                    <a:lnTo>
                      <a:pt x="12743" y="23225"/>
                    </a:lnTo>
                    <a:lnTo>
                      <a:pt x="12806" y="23414"/>
                    </a:lnTo>
                    <a:lnTo>
                      <a:pt x="12827" y="23476"/>
                    </a:lnTo>
                    <a:lnTo>
                      <a:pt x="12848" y="23497"/>
                    </a:lnTo>
                    <a:lnTo>
                      <a:pt x="12931" y="23581"/>
                    </a:lnTo>
                    <a:lnTo>
                      <a:pt x="12952" y="23602"/>
                    </a:lnTo>
                    <a:lnTo>
                      <a:pt x="13161" y="23414"/>
                    </a:lnTo>
                    <a:lnTo>
                      <a:pt x="13245" y="23225"/>
                    </a:lnTo>
                    <a:lnTo>
                      <a:pt x="13350" y="22849"/>
                    </a:lnTo>
                    <a:lnTo>
                      <a:pt x="13433" y="22577"/>
                    </a:lnTo>
                    <a:lnTo>
                      <a:pt x="13454" y="22535"/>
                    </a:lnTo>
                    <a:lnTo>
                      <a:pt x="13426" y="22507"/>
                    </a:lnTo>
                    <a:lnTo>
                      <a:pt x="13426" y="22507"/>
                    </a:lnTo>
                    <a:lnTo>
                      <a:pt x="13496" y="22535"/>
                    </a:lnTo>
                    <a:lnTo>
                      <a:pt x="13873" y="22242"/>
                    </a:lnTo>
                    <a:lnTo>
                      <a:pt x="14061" y="22033"/>
                    </a:lnTo>
                    <a:lnTo>
                      <a:pt x="14312" y="21551"/>
                    </a:lnTo>
                    <a:lnTo>
                      <a:pt x="14417" y="21321"/>
                    </a:lnTo>
                    <a:lnTo>
                      <a:pt x="14521" y="21028"/>
                    </a:lnTo>
                    <a:lnTo>
                      <a:pt x="14793" y="20547"/>
                    </a:lnTo>
                    <a:lnTo>
                      <a:pt x="15044" y="20233"/>
                    </a:lnTo>
                    <a:lnTo>
                      <a:pt x="15107" y="20129"/>
                    </a:lnTo>
                    <a:lnTo>
                      <a:pt x="15065" y="20087"/>
                    </a:lnTo>
                    <a:lnTo>
                      <a:pt x="15065" y="20024"/>
                    </a:lnTo>
                    <a:lnTo>
                      <a:pt x="15128" y="19982"/>
                    </a:lnTo>
                    <a:lnTo>
                      <a:pt x="15170" y="19857"/>
                    </a:lnTo>
                    <a:lnTo>
                      <a:pt x="15254" y="19815"/>
                    </a:lnTo>
                    <a:lnTo>
                      <a:pt x="15233" y="19710"/>
                    </a:lnTo>
                    <a:lnTo>
                      <a:pt x="15254" y="19626"/>
                    </a:lnTo>
                    <a:lnTo>
                      <a:pt x="15233" y="19606"/>
                    </a:lnTo>
                    <a:lnTo>
                      <a:pt x="15296" y="19585"/>
                    </a:lnTo>
                    <a:lnTo>
                      <a:pt x="15296" y="19480"/>
                    </a:lnTo>
                    <a:lnTo>
                      <a:pt x="15191" y="19313"/>
                    </a:lnTo>
                    <a:lnTo>
                      <a:pt x="15191" y="19229"/>
                    </a:lnTo>
                    <a:lnTo>
                      <a:pt x="15212" y="19166"/>
                    </a:lnTo>
                    <a:lnTo>
                      <a:pt x="15191" y="19082"/>
                    </a:lnTo>
                    <a:lnTo>
                      <a:pt x="15149" y="18915"/>
                    </a:lnTo>
                    <a:lnTo>
                      <a:pt x="15107" y="18748"/>
                    </a:lnTo>
                    <a:lnTo>
                      <a:pt x="15149" y="18685"/>
                    </a:lnTo>
                    <a:lnTo>
                      <a:pt x="15316" y="18664"/>
                    </a:lnTo>
                    <a:lnTo>
                      <a:pt x="15296" y="18559"/>
                    </a:lnTo>
                    <a:lnTo>
                      <a:pt x="15212" y="18497"/>
                    </a:lnTo>
                    <a:lnTo>
                      <a:pt x="15337" y="18476"/>
                    </a:lnTo>
                    <a:lnTo>
                      <a:pt x="15337" y="18371"/>
                    </a:lnTo>
                    <a:lnTo>
                      <a:pt x="15212" y="18308"/>
                    </a:lnTo>
                    <a:lnTo>
                      <a:pt x="15316" y="18287"/>
                    </a:lnTo>
                    <a:lnTo>
                      <a:pt x="15379" y="18183"/>
                    </a:lnTo>
                    <a:lnTo>
                      <a:pt x="15442" y="18245"/>
                    </a:lnTo>
                    <a:lnTo>
                      <a:pt x="15630" y="18057"/>
                    </a:lnTo>
                    <a:lnTo>
                      <a:pt x="15735" y="17973"/>
                    </a:lnTo>
                    <a:lnTo>
                      <a:pt x="15735" y="17932"/>
                    </a:lnTo>
                    <a:lnTo>
                      <a:pt x="15881" y="17785"/>
                    </a:lnTo>
                    <a:lnTo>
                      <a:pt x="16070" y="17681"/>
                    </a:lnTo>
                    <a:lnTo>
                      <a:pt x="16300" y="17429"/>
                    </a:lnTo>
                    <a:lnTo>
                      <a:pt x="16509" y="17409"/>
                    </a:lnTo>
                    <a:lnTo>
                      <a:pt x="16614" y="17304"/>
                    </a:lnTo>
                    <a:lnTo>
                      <a:pt x="16739" y="17199"/>
                    </a:lnTo>
                    <a:lnTo>
                      <a:pt x="16844" y="17199"/>
                    </a:lnTo>
                    <a:lnTo>
                      <a:pt x="16928" y="17241"/>
                    </a:lnTo>
                    <a:lnTo>
                      <a:pt x="17011" y="17283"/>
                    </a:lnTo>
                    <a:lnTo>
                      <a:pt x="17011" y="17199"/>
                    </a:lnTo>
                    <a:lnTo>
                      <a:pt x="17095" y="17032"/>
                    </a:lnTo>
                    <a:lnTo>
                      <a:pt x="17325" y="16885"/>
                    </a:lnTo>
                    <a:lnTo>
                      <a:pt x="17430" y="16865"/>
                    </a:lnTo>
                    <a:lnTo>
                      <a:pt x="17430" y="16802"/>
                    </a:lnTo>
                    <a:lnTo>
                      <a:pt x="17367" y="16781"/>
                    </a:lnTo>
                    <a:lnTo>
                      <a:pt x="17304" y="16739"/>
                    </a:lnTo>
                    <a:lnTo>
                      <a:pt x="17262" y="16676"/>
                    </a:lnTo>
                    <a:lnTo>
                      <a:pt x="17346" y="16634"/>
                    </a:lnTo>
                    <a:lnTo>
                      <a:pt x="17513" y="16572"/>
                    </a:lnTo>
                    <a:lnTo>
                      <a:pt x="17576" y="16593"/>
                    </a:lnTo>
                    <a:lnTo>
                      <a:pt x="17681" y="16593"/>
                    </a:lnTo>
                    <a:lnTo>
                      <a:pt x="17765" y="16530"/>
                    </a:lnTo>
                    <a:lnTo>
                      <a:pt x="17869" y="16530"/>
                    </a:lnTo>
                    <a:lnTo>
                      <a:pt x="17869" y="16593"/>
                    </a:lnTo>
                    <a:lnTo>
                      <a:pt x="17744" y="16676"/>
                    </a:lnTo>
                    <a:lnTo>
                      <a:pt x="17576" y="16697"/>
                    </a:lnTo>
                    <a:lnTo>
                      <a:pt x="17555" y="16718"/>
                    </a:lnTo>
                    <a:lnTo>
                      <a:pt x="17618" y="16739"/>
                    </a:lnTo>
                    <a:lnTo>
                      <a:pt x="17848" y="16676"/>
                    </a:lnTo>
                    <a:lnTo>
                      <a:pt x="18099" y="16572"/>
                    </a:lnTo>
                    <a:lnTo>
                      <a:pt x="18078" y="16509"/>
                    </a:lnTo>
                    <a:lnTo>
                      <a:pt x="18162" y="16467"/>
                    </a:lnTo>
                    <a:lnTo>
                      <a:pt x="18246" y="16467"/>
                    </a:lnTo>
                    <a:lnTo>
                      <a:pt x="18204" y="16509"/>
                    </a:lnTo>
                    <a:cubicBezTo>
                      <a:pt x="18204" y="16509"/>
                      <a:pt x="18204" y="16613"/>
                      <a:pt x="18246" y="16613"/>
                    </a:cubicBezTo>
                    <a:lnTo>
                      <a:pt x="18392" y="16634"/>
                    </a:lnTo>
                    <a:lnTo>
                      <a:pt x="18497" y="16593"/>
                    </a:lnTo>
                    <a:lnTo>
                      <a:pt x="18664" y="16593"/>
                    </a:lnTo>
                    <a:lnTo>
                      <a:pt x="18832" y="16613"/>
                    </a:lnTo>
                    <a:lnTo>
                      <a:pt x="18936" y="16551"/>
                    </a:lnTo>
                    <a:lnTo>
                      <a:pt x="18936" y="16488"/>
                    </a:lnTo>
                    <a:lnTo>
                      <a:pt x="18915" y="16467"/>
                    </a:lnTo>
                    <a:lnTo>
                      <a:pt x="18936" y="16404"/>
                    </a:lnTo>
                    <a:lnTo>
                      <a:pt x="19208" y="16237"/>
                    </a:lnTo>
                    <a:lnTo>
                      <a:pt x="19418" y="16153"/>
                    </a:lnTo>
                    <a:lnTo>
                      <a:pt x="19522" y="16069"/>
                    </a:lnTo>
                    <a:lnTo>
                      <a:pt x="19543" y="15986"/>
                    </a:lnTo>
                    <a:lnTo>
                      <a:pt x="19522" y="15944"/>
                    </a:lnTo>
                    <a:lnTo>
                      <a:pt x="19418" y="15735"/>
                    </a:lnTo>
                    <a:lnTo>
                      <a:pt x="19501" y="15567"/>
                    </a:lnTo>
                    <a:lnTo>
                      <a:pt x="19564" y="15463"/>
                    </a:lnTo>
                    <a:lnTo>
                      <a:pt x="19564" y="15358"/>
                    </a:lnTo>
                    <a:lnTo>
                      <a:pt x="19627" y="15316"/>
                    </a:lnTo>
                    <a:lnTo>
                      <a:pt x="19731" y="15232"/>
                    </a:lnTo>
                    <a:lnTo>
                      <a:pt x="19752" y="15128"/>
                    </a:lnTo>
                    <a:lnTo>
                      <a:pt x="19731" y="15107"/>
                    </a:lnTo>
                    <a:lnTo>
                      <a:pt x="19878" y="14835"/>
                    </a:lnTo>
                    <a:lnTo>
                      <a:pt x="20087" y="14584"/>
                    </a:lnTo>
                    <a:lnTo>
                      <a:pt x="20087" y="14479"/>
                    </a:lnTo>
                    <a:lnTo>
                      <a:pt x="20045" y="14103"/>
                    </a:lnTo>
                    <a:lnTo>
                      <a:pt x="20003" y="14082"/>
                    </a:lnTo>
                    <a:lnTo>
                      <a:pt x="20066" y="13872"/>
                    </a:lnTo>
                    <a:lnTo>
                      <a:pt x="20129" y="13789"/>
                    </a:lnTo>
                    <a:lnTo>
                      <a:pt x="20129" y="13726"/>
                    </a:lnTo>
                    <a:lnTo>
                      <a:pt x="20317" y="13580"/>
                    </a:lnTo>
                    <a:lnTo>
                      <a:pt x="20338" y="13496"/>
                    </a:lnTo>
                    <a:lnTo>
                      <a:pt x="20275" y="13287"/>
                    </a:lnTo>
                    <a:lnTo>
                      <a:pt x="20359" y="13036"/>
                    </a:lnTo>
                    <a:lnTo>
                      <a:pt x="20338" y="12826"/>
                    </a:lnTo>
                    <a:lnTo>
                      <a:pt x="20359" y="12659"/>
                    </a:lnTo>
                    <a:lnTo>
                      <a:pt x="20359" y="12596"/>
                    </a:lnTo>
                    <a:lnTo>
                      <a:pt x="20422" y="12387"/>
                    </a:lnTo>
                    <a:lnTo>
                      <a:pt x="20359" y="11592"/>
                    </a:lnTo>
                    <a:lnTo>
                      <a:pt x="20359" y="11445"/>
                    </a:lnTo>
                    <a:lnTo>
                      <a:pt x="20422" y="11341"/>
                    </a:lnTo>
                    <a:lnTo>
                      <a:pt x="20422" y="11236"/>
                    </a:lnTo>
                    <a:lnTo>
                      <a:pt x="20359" y="11278"/>
                    </a:lnTo>
                    <a:lnTo>
                      <a:pt x="20275" y="11194"/>
                    </a:lnTo>
                    <a:lnTo>
                      <a:pt x="20275" y="11131"/>
                    </a:lnTo>
                    <a:lnTo>
                      <a:pt x="20359" y="10985"/>
                    </a:lnTo>
                    <a:lnTo>
                      <a:pt x="20338" y="10859"/>
                    </a:lnTo>
                    <a:lnTo>
                      <a:pt x="20359" y="10776"/>
                    </a:lnTo>
                    <a:lnTo>
                      <a:pt x="20443" y="10755"/>
                    </a:lnTo>
                    <a:lnTo>
                      <a:pt x="20464" y="10629"/>
                    </a:lnTo>
                    <a:lnTo>
                      <a:pt x="20380" y="10504"/>
                    </a:lnTo>
                    <a:lnTo>
                      <a:pt x="20234" y="10420"/>
                    </a:lnTo>
                    <a:lnTo>
                      <a:pt x="20275" y="10399"/>
                    </a:lnTo>
                    <a:lnTo>
                      <a:pt x="20317" y="10336"/>
                    </a:lnTo>
                    <a:lnTo>
                      <a:pt x="20338" y="10399"/>
                    </a:lnTo>
                    <a:lnTo>
                      <a:pt x="20422" y="10441"/>
                    </a:lnTo>
                    <a:lnTo>
                      <a:pt x="20485" y="10462"/>
                    </a:lnTo>
                    <a:lnTo>
                      <a:pt x="20526" y="10336"/>
                    </a:lnTo>
                    <a:lnTo>
                      <a:pt x="20589" y="10336"/>
                    </a:lnTo>
                    <a:lnTo>
                      <a:pt x="20631" y="10420"/>
                    </a:lnTo>
                    <a:lnTo>
                      <a:pt x="20673" y="10441"/>
                    </a:lnTo>
                    <a:lnTo>
                      <a:pt x="20631" y="10525"/>
                    </a:lnTo>
                    <a:lnTo>
                      <a:pt x="20547" y="10567"/>
                    </a:lnTo>
                    <a:lnTo>
                      <a:pt x="20526" y="10650"/>
                    </a:lnTo>
                    <a:lnTo>
                      <a:pt x="20568" y="10650"/>
                    </a:lnTo>
                    <a:lnTo>
                      <a:pt x="20673" y="10546"/>
                    </a:lnTo>
                    <a:lnTo>
                      <a:pt x="20840" y="10462"/>
                    </a:lnTo>
                    <a:lnTo>
                      <a:pt x="21008" y="10190"/>
                    </a:lnTo>
                    <a:lnTo>
                      <a:pt x="21091" y="9981"/>
                    </a:lnTo>
                    <a:lnTo>
                      <a:pt x="21112" y="9834"/>
                    </a:lnTo>
                    <a:lnTo>
                      <a:pt x="21196" y="9771"/>
                    </a:lnTo>
                    <a:lnTo>
                      <a:pt x="21280" y="9562"/>
                    </a:lnTo>
                    <a:lnTo>
                      <a:pt x="21363" y="9374"/>
                    </a:lnTo>
                    <a:lnTo>
                      <a:pt x="21677" y="9165"/>
                    </a:lnTo>
                    <a:lnTo>
                      <a:pt x="21698" y="9060"/>
                    </a:lnTo>
                    <a:lnTo>
                      <a:pt x="21803" y="9039"/>
                    </a:lnTo>
                    <a:lnTo>
                      <a:pt x="21887" y="8934"/>
                    </a:lnTo>
                    <a:lnTo>
                      <a:pt x="22138" y="8683"/>
                    </a:lnTo>
                    <a:lnTo>
                      <a:pt x="22368" y="8370"/>
                    </a:lnTo>
                    <a:lnTo>
                      <a:pt x="22431" y="8307"/>
                    </a:lnTo>
                    <a:lnTo>
                      <a:pt x="22556" y="7993"/>
                    </a:lnTo>
                    <a:lnTo>
                      <a:pt x="22577" y="7846"/>
                    </a:lnTo>
                    <a:lnTo>
                      <a:pt x="22661" y="7742"/>
                    </a:lnTo>
                    <a:lnTo>
                      <a:pt x="22661" y="7637"/>
                    </a:lnTo>
                    <a:lnTo>
                      <a:pt x="22577" y="7533"/>
                    </a:lnTo>
                    <a:lnTo>
                      <a:pt x="22619" y="7449"/>
                    </a:lnTo>
                    <a:lnTo>
                      <a:pt x="22682" y="7449"/>
                    </a:lnTo>
                    <a:lnTo>
                      <a:pt x="22661" y="7156"/>
                    </a:lnTo>
                    <a:lnTo>
                      <a:pt x="22577" y="7093"/>
                    </a:lnTo>
                    <a:lnTo>
                      <a:pt x="22556" y="6968"/>
                    </a:lnTo>
                    <a:lnTo>
                      <a:pt x="22347" y="6528"/>
                    </a:lnTo>
                    <a:lnTo>
                      <a:pt x="22347" y="6361"/>
                    </a:lnTo>
                    <a:lnTo>
                      <a:pt x="22326" y="6193"/>
                    </a:lnTo>
                    <a:lnTo>
                      <a:pt x="21949" y="6026"/>
                    </a:lnTo>
                    <a:lnTo>
                      <a:pt x="21740" y="6026"/>
                    </a:lnTo>
                    <a:lnTo>
                      <a:pt x="21594" y="6110"/>
                    </a:lnTo>
                    <a:lnTo>
                      <a:pt x="21489" y="5942"/>
                    </a:lnTo>
                    <a:lnTo>
                      <a:pt x="21342" y="5921"/>
                    </a:lnTo>
                    <a:lnTo>
                      <a:pt x="21217" y="5796"/>
                    </a:lnTo>
                    <a:lnTo>
                      <a:pt x="21070" y="5712"/>
                    </a:lnTo>
                    <a:lnTo>
                      <a:pt x="20966" y="5691"/>
                    </a:lnTo>
                    <a:lnTo>
                      <a:pt x="20694" y="5398"/>
                    </a:lnTo>
                    <a:lnTo>
                      <a:pt x="20485" y="5105"/>
                    </a:lnTo>
                    <a:lnTo>
                      <a:pt x="20380" y="5085"/>
                    </a:lnTo>
                    <a:lnTo>
                      <a:pt x="20254" y="4959"/>
                    </a:lnTo>
                    <a:lnTo>
                      <a:pt x="20129" y="4959"/>
                    </a:lnTo>
                    <a:lnTo>
                      <a:pt x="19773" y="4687"/>
                    </a:lnTo>
                    <a:lnTo>
                      <a:pt x="19627" y="4687"/>
                    </a:lnTo>
                    <a:lnTo>
                      <a:pt x="19438" y="4603"/>
                    </a:lnTo>
                    <a:lnTo>
                      <a:pt x="19334" y="4666"/>
                    </a:lnTo>
                    <a:lnTo>
                      <a:pt x="19187" y="4666"/>
                    </a:lnTo>
                    <a:lnTo>
                      <a:pt x="19083" y="4603"/>
                    </a:lnTo>
                    <a:lnTo>
                      <a:pt x="18978" y="4666"/>
                    </a:lnTo>
                    <a:lnTo>
                      <a:pt x="18915" y="4750"/>
                    </a:lnTo>
                    <a:lnTo>
                      <a:pt x="18832" y="4666"/>
                    </a:lnTo>
                    <a:lnTo>
                      <a:pt x="18685" y="4561"/>
                    </a:lnTo>
                    <a:lnTo>
                      <a:pt x="18685" y="4666"/>
                    </a:lnTo>
                    <a:lnTo>
                      <a:pt x="18602" y="4624"/>
                    </a:lnTo>
                    <a:lnTo>
                      <a:pt x="18581" y="4687"/>
                    </a:lnTo>
                    <a:lnTo>
                      <a:pt x="18581" y="4750"/>
                    </a:lnTo>
                    <a:lnTo>
                      <a:pt x="18476" y="4666"/>
                    </a:lnTo>
                    <a:lnTo>
                      <a:pt x="18455" y="4624"/>
                    </a:lnTo>
                    <a:lnTo>
                      <a:pt x="18371" y="4582"/>
                    </a:lnTo>
                    <a:lnTo>
                      <a:pt x="18371" y="4582"/>
                    </a:lnTo>
                    <a:lnTo>
                      <a:pt x="18392" y="4645"/>
                    </a:lnTo>
                    <a:lnTo>
                      <a:pt x="18371" y="4666"/>
                    </a:lnTo>
                    <a:lnTo>
                      <a:pt x="18183" y="4582"/>
                    </a:lnTo>
                    <a:lnTo>
                      <a:pt x="18141" y="4582"/>
                    </a:lnTo>
                    <a:lnTo>
                      <a:pt x="17995" y="4561"/>
                    </a:lnTo>
                    <a:lnTo>
                      <a:pt x="17702" y="4394"/>
                    </a:lnTo>
                    <a:lnTo>
                      <a:pt x="17555" y="4394"/>
                    </a:lnTo>
                    <a:lnTo>
                      <a:pt x="17555" y="4436"/>
                    </a:lnTo>
                    <a:lnTo>
                      <a:pt x="17597" y="4478"/>
                    </a:lnTo>
                    <a:lnTo>
                      <a:pt x="17555" y="4520"/>
                    </a:lnTo>
                    <a:lnTo>
                      <a:pt x="17472" y="4478"/>
                    </a:lnTo>
                    <a:lnTo>
                      <a:pt x="17451" y="4520"/>
                    </a:lnTo>
                    <a:lnTo>
                      <a:pt x="17430" y="4561"/>
                    </a:lnTo>
                    <a:lnTo>
                      <a:pt x="17325" y="4603"/>
                    </a:lnTo>
                    <a:lnTo>
                      <a:pt x="17262" y="4666"/>
                    </a:lnTo>
                    <a:lnTo>
                      <a:pt x="17241" y="4792"/>
                    </a:lnTo>
                    <a:lnTo>
                      <a:pt x="17200" y="4687"/>
                    </a:lnTo>
                    <a:lnTo>
                      <a:pt x="17158" y="4603"/>
                    </a:lnTo>
                    <a:lnTo>
                      <a:pt x="17116" y="4645"/>
                    </a:lnTo>
                    <a:lnTo>
                      <a:pt x="17116" y="4750"/>
                    </a:lnTo>
                    <a:lnTo>
                      <a:pt x="17011" y="4917"/>
                    </a:lnTo>
                    <a:lnTo>
                      <a:pt x="17011" y="5085"/>
                    </a:lnTo>
                    <a:lnTo>
                      <a:pt x="16990" y="4917"/>
                    </a:lnTo>
                    <a:lnTo>
                      <a:pt x="17011" y="4771"/>
                    </a:lnTo>
                    <a:lnTo>
                      <a:pt x="16990" y="4645"/>
                    </a:lnTo>
                    <a:lnTo>
                      <a:pt x="17032" y="4457"/>
                    </a:lnTo>
                    <a:lnTo>
                      <a:pt x="17095" y="4394"/>
                    </a:lnTo>
                    <a:lnTo>
                      <a:pt x="17032" y="4373"/>
                    </a:lnTo>
                    <a:lnTo>
                      <a:pt x="16928" y="4373"/>
                    </a:lnTo>
                    <a:lnTo>
                      <a:pt x="17053" y="4248"/>
                    </a:lnTo>
                    <a:lnTo>
                      <a:pt x="16907" y="4059"/>
                    </a:lnTo>
                    <a:lnTo>
                      <a:pt x="16823" y="3913"/>
                    </a:lnTo>
                    <a:lnTo>
                      <a:pt x="16739" y="3913"/>
                    </a:lnTo>
                    <a:lnTo>
                      <a:pt x="16614" y="3871"/>
                    </a:lnTo>
                    <a:lnTo>
                      <a:pt x="16530" y="3976"/>
                    </a:lnTo>
                    <a:lnTo>
                      <a:pt x="16467" y="4017"/>
                    </a:lnTo>
                    <a:lnTo>
                      <a:pt x="16425" y="3934"/>
                    </a:lnTo>
                    <a:lnTo>
                      <a:pt x="16384" y="3913"/>
                    </a:lnTo>
                    <a:lnTo>
                      <a:pt x="16363" y="3829"/>
                    </a:lnTo>
                    <a:lnTo>
                      <a:pt x="16279" y="3766"/>
                    </a:lnTo>
                    <a:lnTo>
                      <a:pt x="16195" y="3766"/>
                    </a:lnTo>
                    <a:lnTo>
                      <a:pt x="16153" y="3724"/>
                    </a:lnTo>
                    <a:lnTo>
                      <a:pt x="16070" y="3704"/>
                    </a:lnTo>
                    <a:lnTo>
                      <a:pt x="16007" y="3745"/>
                    </a:lnTo>
                    <a:lnTo>
                      <a:pt x="16007" y="3704"/>
                    </a:lnTo>
                    <a:lnTo>
                      <a:pt x="15965" y="3662"/>
                    </a:lnTo>
                    <a:lnTo>
                      <a:pt x="15902" y="3599"/>
                    </a:lnTo>
                    <a:lnTo>
                      <a:pt x="15840" y="3620"/>
                    </a:lnTo>
                    <a:lnTo>
                      <a:pt x="15693" y="3599"/>
                    </a:lnTo>
                    <a:lnTo>
                      <a:pt x="15526" y="3494"/>
                    </a:lnTo>
                    <a:lnTo>
                      <a:pt x="15463" y="3494"/>
                    </a:lnTo>
                    <a:lnTo>
                      <a:pt x="15442" y="3536"/>
                    </a:lnTo>
                    <a:lnTo>
                      <a:pt x="15337" y="3452"/>
                    </a:lnTo>
                    <a:lnTo>
                      <a:pt x="15254" y="3452"/>
                    </a:lnTo>
                    <a:lnTo>
                      <a:pt x="15233" y="3536"/>
                    </a:lnTo>
                    <a:lnTo>
                      <a:pt x="15170" y="3536"/>
                    </a:lnTo>
                    <a:lnTo>
                      <a:pt x="15149" y="3452"/>
                    </a:lnTo>
                    <a:lnTo>
                      <a:pt x="15024" y="3452"/>
                    </a:lnTo>
                    <a:lnTo>
                      <a:pt x="14919" y="3515"/>
                    </a:lnTo>
                    <a:lnTo>
                      <a:pt x="14856" y="3620"/>
                    </a:lnTo>
                    <a:lnTo>
                      <a:pt x="14856" y="3704"/>
                    </a:lnTo>
                    <a:lnTo>
                      <a:pt x="14731" y="3829"/>
                    </a:lnTo>
                    <a:lnTo>
                      <a:pt x="14584" y="3934"/>
                    </a:lnTo>
                    <a:lnTo>
                      <a:pt x="14375" y="4059"/>
                    </a:lnTo>
                    <a:lnTo>
                      <a:pt x="14270" y="4185"/>
                    </a:lnTo>
                    <a:lnTo>
                      <a:pt x="14208" y="4352"/>
                    </a:lnTo>
                    <a:lnTo>
                      <a:pt x="14187" y="4499"/>
                    </a:lnTo>
                    <a:lnTo>
                      <a:pt x="14124" y="4582"/>
                    </a:lnTo>
                    <a:lnTo>
                      <a:pt x="14019" y="4687"/>
                    </a:lnTo>
                    <a:lnTo>
                      <a:pt x="14019" y="4771"/>
                    </a:lnTo>
                    <a:lnTo>
                      <a:pt x="14061" y="4896"/>
                    </a:lnTo>
                    <a:lnTo>
                      <a:pt x="14019" y="5105"/>
                    </a:lnTo>
                    <a:lnTo>
                      <a:pt x="13998" y="4980"/>
                    </a:lnTo>
                    <a:lnTo>
                      <a:pt x="13915" y="4854"/>
                    </a:lnTo>
                    <a:lnTo>
                      <a:pt x="13915" y="4750"/>
                    </a:lnTo>
                    <a:lnTo>
                      <a:pt x="13998" y="4645"/>
                    </a:lnTo>
                    <a:lnTo>
                      <a:pt x="14103" y="4561"/>
                    </a:lnTo>
                    <a:lnTo>
                      <a:pt x="14082" y="4394"/>
                    </a:lnTo>
                    <a:lnTo>
                      <a:pt x="14124" y="4269"/>
                    </a:lnTo>
                    <a:lnTo>
                      <a:pt x="14124" y="4185"/>
                    </a:lnTo>
                    <a:lnTo>
                      <a:pt x="14061" y="4185"/>
                    </a:lnTo>
                    <a:lnTo>
                      <a:pt x="13915" y="4248"/>
                    </a:lnTo>
                    <a:lnTo>
                      <a:pt x="13768" y="4185"/>
                    </a:lnTo>
                    <a:lnTo>
                      <a:pt x="13643" y="4185"/>
                    </a:lnTo>
                    <a:lnTo>
                      <a:pt x="13538" y="4227"/>
                    </a:lnTo>
                    <a:lnTo>
                      <a:pt x="13454" y="4164"/>
                    </a:lnTo>
                    <a:lnTo>
                      <a:pt x="13538" y="4164"/>
                    </a:lnTo>
                    <a:lnTo>
                      <a:pt x="13643" y="4080"/>
                    </a:lnTo>
                    <a:lnTo>
                      <a:pt x="13747" y="4059"/>
                    </a:lnTo>
                    <a:lnTo>
                      <a:pt x="13915" y="4080"/>
                    </a:lnTo>
                    <a:lnTo>
                      <a:pt x="14019" y="4059"/>
                    </a:lnTo>
                    <a:lnTo>
                      <a:pt x="14103" y="3955"/>
                    </a:lnTo>
                    <a:lnTo>
                      <a:pt x="14166" y="3955"/>
                    </a:lnTo>
                    <a:lnTo>
                      <a:pt x="14208" y="4017"/>
                    </a:lnTo>
                    <a:lnTo>
                      <a:pt x="14270" y="3976"/>
                    </a:lnTo>
                    <a:lnTo>
                      <a:pt x="14375" y="3934"/>
                    </a:lnTo>
                    <a:lnTo>
                      <a:pt x="14521" y="3871"/>
                    </a:lnTo>
                    <a:lnTo>
                      <a:pt x="14521" y="3745"/>
                    </a:lnTo>
                    <a:lnTo>
                      <a:pt x="14689" y="3557"/>
                    </a:lnTo>
                    <a:lnTo>
                      <a:pt x="14689" y="3432"/>
                    </a:lnTo>
                    <a:lnTo>
                      <a:pt x="14731" y="3348"/>
                    </a:lnTo>
                    <a:lnTo>
                      <a:pt x="14731" y="3243"/>
                    </a:lnTo>
                    <a:lnTo>
                      <a:pt x="14584" y="3222"/>
                    </a:lnTo>
                    <a:lnTo>
                      <a:pt x="14438" y="3118"/>
                    </a:lnTo>
                    <a:lnTo>
                      <a:pt x="14333" y="3118"/>
                    </a:lnTo>
                    <a:lnTo>
                      <a:pt x="14187" y="3222"/>
                    </a:lnTo>
                    <a:lnTo>
                      <a:pt x="14061" y="3222"/>
                    </a:lnTo>
                    <a:lnTo>
                      <a:pt x="13852" y="3139"/>
                    </a:lnTo>
                    <a:lnTo>
                      <a:pt x="13643" y="3118"/>
                    </a:lnTo>
                    <a:lnTo>
                      <a:pt x="13475" y="3285"/>
                    </a:lnTo>
                    <a:lnTo>
                      <a:pt x="13475" y="3348"/>
                    </a:lnTo>
                    <a:lnTo>
                      <a:pt x="13538" y="3390"/>
                    </a:lnTo>
                    <a:lnTo>
                      <a:pt x="13559" y="3432"/>
                    </a:lnTo>
                    <a:lnTo>
                      <a:pt x="13475" y="3432"/>
                    </a:lnTo>
                    <a:lnTo>
                      <a:pt x="13433" y="3452"/>
                    </a:lnTo>
                    <a:lnTo>
                      <a:pt x="13371" y="3557"/>
                    </a:lnTo>
                    <a:lnTo>
                      <a:pt x="13350" y="3494"/>
                    </a:lnTo>
                    <a:lnTo>
                      <a:pt x="13287" y="3452"/>
                    </a:lnTo>
                    <a:lnTo>
                      <a:pt x="13161" y="3515"/>
                    </a:lnTo>
                    <a:lnTo>
                      <a:pt x="13036" y="3704"/>
                    </a:lnTo>
                    <a:lnTo>
                      <a:pt x="12848" y="3913"/>
                    </a:lnTo>
                    <a:lnTo>
                      <a:pt x="12973" y="3724"/>
                    </a:lnTo>
                    <a:lnTo>
                      <a:pt x="12973" y="3599"/>
                    </a:lnTo>
                    <a:lnTo>
                      <a:pt x="13015" y="3515"/>
                    </a:lnTo>
                    <a:lnTo>
                      <a:pt x="13015" y="3432"/>
                    </a:lnTo>
                    <a:lnTo>
                      <a:pt x="12952" y="3432"/>
                    </a:lnTo>
                    <a:lnTo>
                      <a:pt x="12848" y="3536"/>
                    </a:lnTo>
                    <a:lnTo>
                      <a:pt x="12806" y="3662"/>
                    </a:lnTo>
                    <a:lnTo>
                      <a:pt x="12743" y="3829"/>
                    </a:lnTo>
                    <a:lnTo>
                      <a:pt x="12638" y="3871"/>
                    </a:lnTo>
                    <a:lnTo>
                      <a:pt x="12722" y="3704"/>
                    </a:lnTo>
                    <a:lnTo>
                      <a:pt x="12743" y="3557"/>
                    </a:lnTo>
                    <a:lnTo>
                      <a:pt x="12952" y="3306"/>
                    </a:lnTo>
                    <a:lnTo>
                      <a:pt x="13015" y="3118"/>
                    </a:lnTo>
                    <a:lnTo>
                      <a:pt x="13078" y="3013"/>
                    </a:lnTo>
                    <a:lnTo>
                      <a:pt x="13182" y="2971"/>
                    </a:lnTo>
                    <a:lnTo>
                      <a:pt x="13329" y="2888"/>
                    </a:lnTo>
                    <a:lnTo>
                      <a:pt x="13392" y="2867"/>
                    </a:lnTo>
                    <a:lnTo>
                      <a:pt x="13496" y="2699"/>
                    </a:lnTo>
                    <a:lnTo>
                      <a:pt x="13768" y="2448"/>
                    </a:lnTo>
                    <a:lnTo>
                      <a:pt x="13789" y="2364"/>
                    </a:lnTo>
                    <a:lnTo>
                      <a:pt x="13852" y="2302"/>
                    </a:lnTo>
                    <a:lnTo>
                      <a:pt x="13789" y="2239"/>
                    </a:lnTo>
                    <a:lnTo>
                      <a:pt x="13810" y="2155"/>
                    </a:lnTo>
                    <a:lnTo>
                      <a:pt x="13852" y="2134"/>
                    </a:lnTo>
                    <a:lnTo>
                      <a:pt x="13852" y="2030"/>
                    </a:lnTo>
                    <a:lnTo>
                      <a:pt x="13747" y="1946"/>
                    </a:lnTo>
                    <a:lnTo>
                      <a:pt x="13601" y="1946"/>
                    </a:lnTo>
                    <a:lnTo>
                      <a:pt x="13580" y="1988"/>
                    </a:lnTo>
                    <a:lnTo>
                      <a:pt x="13538" y="1883"/>
                    </a:lnTo>
                    <a:lnTo>
                      <a:pt x="13454" y="1674"/>
                    </a:lnTo>
                    <a:lnTo>
                      <a:pt x="13329" y="1360"/>
                    </a:lnTo>
                    <a:lnTo>
                      <a:pt x="13224" y="1214"/>
                    </a:lnTo>
                    <a:lnTo>
                      <a:pt x="13140" y="1004"/>
                    </a:lnTo>
                    <a:lnTo>
                      <a:pt x="13140" y="879"/>
                    </a:lnTo>
                    <a:lnTo>
                      <a:pt x="13120" y="732"/>
                    </a:lnTo>
                    <a:lnTo>
                      <a:pt x="13057" y="691"/>
                    </a:lnTo>
                    <a:lnTo>
                      <a:pt x="13036" y="586"/>
                    </a:lnTo>
                    <a:lnTo>
                      <a:pt x="12952" y="460"/>
                    </a:lnTo>
                    <a:lnTo>
                      <a:pt x="12931" y="481"/>
                    </a:lnTo>
                    <a:lnTo>
                      <a:pt x="12931" y="565"/>
                    </a:lnTo>
                    <a:lnTo>
                      <a:pt x="12868" y="628"/>
                    </a:lnTo>
                    <a:lnTo>
                      <a:pt x="12743" y="711"/>
                    </a:lnTo>
                    <a:lnTo>
                      <a:pt x="12701" y="795"/>
                    </a:lnTo>
                    <a:lnTo>
                      <a:pt x="12555" y="984"/>
                    </a:lnTo>
                    <a:lnTo>
                      <a:pt x="12408" y="1151"/>
                    </a:lnTo>
                    <a:lnTo>
                      <a:pt x="12408" y="1256"/>
                    </a:lnTo>
                    <a:lnTo>
                      <a:pt x="12303" y="1507"/>
                    </a:lnTo>
                    <a:lnTo>
                      <a:pt x="12199" y="1653"/>
                    </a:lnTo>
                    <a:lnTo>
                      <a:pt x="12115" y="1779"/>
                    </a:lnTo>
                    <a:lnTo>
                      <a:pt x="12011" y="1820"/>
                    </a:lnTo>
                    <a:lnTo>
                      <a:pt x="11969" y="1862"/>
                    </a:lnTo>
                    <a:lnTo>
                      <a:pt x="11927" y="1967"/>
                    </a:lnTo>
                    <a:lnTo>
                      <a:pt x="11822" y="2051"/>
                    </a:lnTo>
                    <a:lnTo>
                      <a:pt x="11759" y="2030"/>
                    </a:lnTo>
                    <a:lnTo>
                      <a:pt x="11759" y="1862"/>
                    </a:lnTo>
                    <a:lnTo>
                      <a:pt x="11697" y="1841"/>
                    </a:lnTo>
                    <a:lnTo>
                      <a:pt x="11676" y="1779"/>
                    </a:lnTo>
                    <a:lnTo>
                      <a:pt x="11613" y="1779"/>
                    </a:lnTo>
                    <a:lnTo>
                      <a:pt x="11550" y="1820"/>
                    </a:lnTo>
                    <a:lnTo>
                      <a:pt x="11487" y="1883"/>
                    </a:lnTo>
                    <a:lnTo>
                      <a:pt x="11383" y="1862"/>
                    </a:lnTo>
                    <a:lnTo>
                      <a:pt x="11299" y="1779"/>
                    </a:lnTo>
                    <a:lnTo>
                      <a:pt x="11299" y="1737"/>
                    </a:lnTo>
                    <a:lnTo>
                      <a:pt x="11278" y="1716"/>
                    </a:lnTo>
                    <a:lnTo>
                      <a:pt x="11257" y="1611"/>
                    </a:lnTo>
                    <a:lnTo>
                      <a:pt x="11236" y="1548"/>
                    </a:lnTo>
                    <a:lnTo>
                      <a:pt x="11153" y="1528"/>
                    </a:lnTo>
                    <a:lnTo>
                      <a:pt x="11048" y="1423"/>
                    </a:lnTo>
                    <a:lnTo>
                      <a:pt x="10881" y="1423"/>
                    </a:lnTo>
                    <a:lnTo>
                      <a:pt x="10776" y="1465"/>
                    </a:lnTo>
                    <a:lnTo>
                      <a:pt x="10546" y="1465"/>
                    </a:lnTo>
                    <a:lnTo>
                      <a:pt x="10420" y="1444"/>
                    </a:lnTo>
                    <a:lnTo>
                      <a:pt x="10316" y="1528"/>
                    </a:lnTo>
                    <a:lnTo>
                      <a:pt x="10295" y="1632"/>
                    </a:lnTo>
                    <a:lnTo>
                      <a:pt x="10399" y="1737"/>
                    </a:lnTo>
                    <a:lnTo>
                      <a:pt x="10420" y="1820"/>
                    </a:lnTo>
                    <a:lnTo>
                      <a:pt x="10462" y="1946"/>
                    </a:lnTo>
                    <a:lnTo>
                      <a:pt x="10441" y="1988"/>
                    </a:lnTo>
                    <a:lnTo>
                      <a:pt x="10337" y="1988"/>
                    </a:lnTo>
                    <a:lnTo>
                      <a:pt x="10190" y="1946"/>
                    </a:lnTo>
                    <a:lnTo>
                      <a:pt x="10148" y="1925"/>
                    </a:lnTo>
                    <a:lnTo>
                      <a:pt x="9918" y="1925"/>
                    </a:lnTo>
                    <a:lnTo>
                      <a:pt x="9814" y="1946"/>
                    </a:lnTo>
                    <a:lnTo>
                      <a:pt x="9772" y="1883"/>
                    </a:lnTo>
                    <a:lnTo>
                      <a:pt x="9604" y="1883"/>
                    </a:lnTo>
                    <a:lnTo>
                      <a:pt x="9479" y="1946"/>
                    </a:lnTo>
                    <a:lnTo>
                      <a:pt x="9395" y="2134"/>
                    </a:lnTo>
                    <a:lnTo>
                      <a:pt x="9165" y="2134"/>
                    </a:lnTo>
                    <a:lnTo>
                      <a:pt x="9039" y="2155"/>
                    </a:lnTo>
                    <a:lnTo>
                      <a:pt x="8998" y="2197"/>
                    </a:lnTo>
                    <a:lnTo>
                      <a:pt x="8935" y="2302"/>
                    </a:lnTo>
                    <a:lnTo>
                      <a:pt x="8788" y="2302"/>
                    </a:lnTo>
                    <a:lnTo>
                      <a:pt x="8767" y="2281"/>
                    </a:lnTo>
                    <a:lnTo>
                      <a:pt x="8684" y="2302"/>
                    </a:lnTo>
                    <a:lnTo>
                      <a:pt x="8621" y="2385"/>
                    </a:lnTo>
                    <a:lnTo>
                      <a:pt x="8537" y="2364"/>
                    </a:lnTo>
                    <a:lnTo>
                      <a:pt x="8307" y="2176"/>
                    </a:lnTo>
                    <a:lnTo>
                      <a:pt x="8223" y="2072"/>
                    </a:lnTo>
                    <a:lnTo>
                      <a:pt x="8223" y="1988"/>
                    </a:lnTo>
                    <a:lnTo>
                      <a:pt x="8098" y="1862"/>
                    </a:lnTo>
                    <a:lnTo>
                      <a:pt x="7993" y="1758"/>
                    </a:lnTo>
                    <a:lnTo>
                      <a:pt x="7993" y="1653"/>
                    </a:lnTo>
                    <a:lnTo>
                      <a:pt x="8014" y="1569"/>
                    </a:lnTo>
                    <a:lnTo>
                      <a:pt x="7993" y="1528"/>
                    </a:lnTo>
                    <a:lnTo>
                      <a:pt x="8014" y="1423"/>
                    </a:lnTo>
                    <a:lnTo>
                      <a:pt x="8056" y="1339"/>
                    </a:lnTo>
                    <a:lnTo>
                      <a:pt x="8056" y="1214"/>
                    </a:lnTo>
                    <a:lnTo>
                      <a:pt x="8161" y="1025"/>
                    </a:lnTo>
                    <a:lnTo>
                      <a:pt x="8202" y="879"/>
                    </a:lnTo>
                    <a:lnTo>
                      <a:pt x="8307" y="732"/>
                    </a:lnTo>
                    <a:lnTo>
                      <a:pt x="8307" y="691"/>
                    </a:lnTo>
                    <a:lnTo>
                      <a:pt x="8202" y="691"/>
                    </a:lnTo>
                    <a:lnTo>
                      <a:pt x="8140" y="607"/>
                    </a:lnTo>
                    <a:lnTo>
                      <a:pt x="8119" y="523"/>
                    </a:lnTo>
                    <a:lnTo>
                      <a:pt x="7993" y="523"/>
                    </a:lnTo>
                    <a:lnTo>
                      <a:pt x="7889" y="481"/>
                    </a:lnTo>
                    <a:lnTo>
                      <a:pt x="7930" y="398"/>
                    </a:lnTo>
                    <a:lnTo>
                      <a:pt x="8014" y="293"/>
                    </a:lnTo>
                    <a:lnTo>
                      <a:pt x="8014" y="147"/>
                    </a:lnTo>
                    <a:lnTo>
                      <a:pt x="7910" y="0"/>
                    </a:lnTo>
                    <a:lnTo>
                      <a:pt x="7784" y="0"/>
                    </a:lnTo>
                    <a:lnTo>
                      <a:pt x="7721" y="63"/>
                    </a:lnTo>
                    <a:lnTo>
                      <a:pt x="767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grpSp>
        <p:grpSp>
          <p:nvGrpSpPr>
            <p:cNvPr id="526" name="Google Shape;526;p34"/>
            <p:cNvGrpSpPr/>
            <p:nvPr/>
          </p:nvGrpSpPr>
          <p:grpSpPr>
            <a:xfrm>
              <a:off x="3265985" y="3226989"/>
              <a:ext cx="87151" cy="346202"/>
              <a:chOff x="2680375" y="3423800"/>
              <a:chExt cx="182975" cy="761050"/>
            </a:xfrm>
          </p:grpSpPr>
          <p:sp>
            <p:nvSpPr>
              <p:cNvPr id="527" name="Google Shape;527;p34"/>
              <p:cNvSpPr/>
              <p:nvPr/>
            </p:nvSpPr>
            <p:spPr>
              <a:xfrm>
                <a:off x="2698650" y="3423800"/>
                <a:ext cx="164700" cy="703875"/>
              </a:xfrm>
              <a:custGeom>
                <a:avLst/>
                <a:gdLst/>
                <a:ahLst/>
                <a:cxnLst/>
                <a:rect l="l" t="t" r="r" b="b"/>
                <a:pathLst>
                  <a:path w="6588" h="28155" extrusionOk="0">
                    <a:moveTo>
                      <a:pt x="319" y="4568"/>
                    </a:moveTo>
                    <a:lnTo>
                      <a:pt x="107" y="1274"/>
                    </a:lnTo>
                    <a:lnTo>
                      <a:pt x="319" y="0"/>
                    </a:lnTo>
                    <a:lnTo>
                      <a:pt x="6588" y="4356"/>
                    </a:lnTo>
                    <a:lnTo>
                      <a:pt x="4994" y="7331"/>
                    </a:lnTo>
                    <a:lnTo>
                      <a:pt x="1913" y="16149"/>
                    </a:lnTo>
                    <a:lnTo>
                      <a:pt x="2656" y="24330"/>
                    </a:lnTo>
                    <a:lnTo>
                      <a:pt x="4144" y="28155"/>
                    </a:lnTo>
                    <a:lnTo>
                      <a:pt x="1700" y="27836"/>
                    </a:lnTo>
                    <a:lnTo>
                      <a:pt x="532" y="25605"/>
                    </a:lnTo>
                    <a:lnTo>
                      <a:pt x="1063" y="22736"/>
                    </a:lnTo>
                    <a:lnTo>
                      <a:pt x="0" y="17530"/>
                    </a:lnTo>
                    <a:lnTo>
                      <a:pt x="638" y="14024"/>
                    </a:lnTo>
                    <a:lnTo>
                      <a:pt x="213" y="11793"/>
                    </a:lnTo>
                    <a:lnTo>
                      <a:pt x="744" y="7756"/>
                    </a:lnTo>
                    <a:close/>
                  </a:path>
                </a:pathLst>
              </a:custGeom>
              <a:solidFill>
                <a:srgbClr val="D9D9D9"/>
              </a:solidFill>
              <a:ln>
                <a:noFill/>
              </a:ln>
            </p:spPr>
          </p:sp>
          <p:sp>
            <p:nvSpPr>
              <p:cNvPr id="528" name="Google Shape;528;p34"/>
              <p:cNvSpPr/>
              <p:nvPr/>
            </p:nvSpPr>
            <p:spPr>
              <a:xfrm>
                <a:off x="2680375" y="3510050"/>
                <a:ext cx="137075" cy="674800"/>
              </a:xfrm>
              <a:custGeom>
                <a:avLst/>
                <a:gdLst/>
                <a:ahLst/>
                <a:cxnLst/>
                <a:rect l="l" t="t" r="r" b="b"/>
                <a:pathLst>
                  <a:path w="5483" h="26992" extrusionOk="0">
                    <a:moveTo>
                      <a:pt x="984" y="23016"/>
                    </a:moveTo>
                    <a:lnTo>
                      <a:pt x="984" y="23121"/>
                    </a:lnTo>
                    <a:lnTo>
                      <a:pt x="1026" y="23058"/>
                    </a:lnTo>
                    <a:lnTo>
                      <a:pt x="1088" y="23016"/>
                    </a:lnTo>
                    <a:close/>
                    <a:moveTo>
                      <a:pt x="1047" y="0"/>
                    </a:moveTo>
                    <a:lnTo>
                      <a:pt x="984" y="105"/>
                    </a:lnTo>
                    <a:lnTo>
                      <a:pt x="963" y="209"/>
                    </a:lnTo>
                    <a:lnTo>
                      <a:pt x="1068" y="314"/>
                    </a:lnTo>
                    <a:lnTo>
                      <a:pt x="1005" y="419"/>
                    </a:lnTo>
                    <a:lnTo>
                      <a:pt x="900" y="502"/>
                    </a:lnTo>
                    <a:lnTo>
                      <a:pt x="837" y="461"/>
                    </a:lnTo>
                    <a:lnTo>
                      <a:pt x="691" y="544"/>
                    </a:lnTo>
                    <a:lnTo>
                      <a:pt x="565" y="628"/>
                    </a:lnTo>
                    <a:lnTo>
                      <a:pt x="628" y="670"/>
                    </a:lnTo>
                    <a:lnTo>
                      <a:pt x="628" y="837"/>
                    </a:lnTo>
                    <a:lnTo>
                      <a:pt x="586" y="963"/>
                    </a:lnTo>
                    <a:lnTo>
                      <a:pt x="628" y="1130"/>
                    </a:lnTo>
                    <a:lnTo>
                      <a:pt x="733" y="1549"/>
                    </a:lnTo>
                    <a:lnTo>
                      <a:pt x="733" y="1695"/>
                    </a:lnTo>
                    <a:lnTo>
                      <a:pt x="691" y="1800"/>
                    </a:lnTo>
                    <a:lnTo>
                      <a:pt x="649" y="1883"/>
                    </a:lnTo>
                    <a:lnTo>
                      <a:pt x="691" y="2093"/>
                    </a:lnTo>
                    <a:lnTo>
                      <a:pt x="775" y="2302"/>
                    </a:lnTo>
                    <a:lnTo>
                      <a:pt x="858" y="2490"/>
                    </a:lnTo>
                    <a:lnTo>
                      <a:pt x="858" y="2762"/>
                    </a:lnTo>
                    <a:lnTo>
                      <a:pt x="837" y="2846"/>
                    </a:lnTo>
                    <a:lnTo>
                      <a:pt x="796" y="2909"/>
                    </a:lnTo>
                    <a:lnTo>
                      <a:pt x="837" y="3327"/>
                    </a:lnTo>
                    <a:lnTo>
                      <a:pt x="837" y="3432"/>
                    </a:lnTo>
                    <a:lnTo>
                      <a:pt x="754" y="3474"/>
                    </a:lnTo>
                    <a:lnTo>
                      <a:pt x="670" y="3536"/>
                    </a:lnTo>
                    <a:lnTo>
                      <a:pt x="670" y="3766"/>
                    </a:lnTo>
                    <a:lnTo>
                      <a:pt x="691" y="3829"/>
                    </a:lnTo>
                    <a:lnTo>
                      <a:pt x="775" y="3766"/>
                    </a:lnTo>
                    <a:lnTo>
                      <a:pt x="837" y="3829"/>
                    </a:lnTo>
                    <a:lnTo>
                      <a:pt x="754" y="3892"/>
                    </a:lnTo>
                    <a:lnTo>
                      <a:pt x="754" y="4499"/>
                    </a:lnTo>
                    <a:lnTo>
                      <a:pt x="837" y="4729"/>
                    </a:lnTo>
                    <a:lnTo>
                      <a:pt x="858" y="4917"/>
                    </a:lnTo>
                    <a:lnTo>
                      <a:pt x="837" y="5064"/>
                    </a:lnTo>
                    <a:lnTo>
                      <a:pt x="733" y="5231"/>
                    </a:lnTo>
                    <a:lnTo>
                      <a:pt x="733" y="5399"/>
                    </a:lnTo>
                    <a:lnTo>
                      <a:pt x="837" y="5566"/>
                    </a:lnTo>
                    <a:lnTo>
                      <a:pt x="796" y="5712"/>
                    </a:lnTo>
                    <a:lnTo>
                      <a:pt x="796" y="5984"/>
                    </a:lnTo>
                    <a:lnTo>
                      <a:pt x="754" y="6089"/>
                    </a:lnTo>
                    <a:lnTo>
                      <a:pt x="754" y="6256"/>
                    </a:lnTo>
                    <a:lnTo>
                      <a:pt x="775" y="6340"/>
                    </a:lnTo>
                    <a:lnTo>
                      <a:pt x="775" y="6403"/>
                    </a:lnTo>
                    <a:lnTo>
                      <a:pt x="670" y="6570"/>
                    </a:lnTo>
                    <a:lnTo>
                      <a:pt x="670" y="6717"/>
                    </a:lnTo>
                    <a:lnTo>
                      <a:pt x="628" y="6821"/>
                    </a:lnTo>
                    <a:lnTo>
                      <a:pt x="649" y="7010"/>
                    </a:lnTo>
                    <a:lnTo>
                      <a:pt x="628" y="7093"/>
                    </a:lnTo>
                    <a:lnTo>
                      <a:pt x="524" y="7303"/>
                    </a:lnTo>
                    <a:lnTo>
                      <a:pt x="524" y="7407"/>
                    </a:lnTo>
                    <a:lnTo>
                      <a:pt x="628" y="7554"/>
                    </a:lnTo>
                    <a:lnTo>
                      <a:pt x="649" y="7721"/>
                    </a:lnTo>
                    <a:lnTo>
                      <a:pt x="733" y="7826"/>
                    </a:lnTo>
                    <a:lnTo>
                      <a:pt x="649" y="7867"/>
                    </a:lnTo>
                    <a:lnTo>
                      <a:pt x="586" y="8014"/>
                    </a:lnTo>
                    <a:lnTo>
                      <a:pt x="670" y="8119"/>
                    </a:lnTo>
                    <a:lnTo>
                      <a:pt x="586" y="8202"/>
                    </a:lnTo>
                    <a:lnTo>
                      <a:pt x="524" y="8244"/>
                    </a:lnTo>
                    <a:lnTo>
                      <a:pt x="524" y="8391"/>
                    </a:lnTo>
                    <a:lnTo>
                      <a:pt x="544" y="8537"/>
                    </a:lnTo>
                    <a:lnTo>
                      <a:pt x="544" y="8663"/>
                    </a:lnTo>
                    <a:lnTo>
                      <a:pt x="670" y="8997"/>
                    </a:lnTo>
                    <a:lnTo>
                      <a:pt x="670" y="9186"/>
                    </a:lnTo>
                    <a:lnTo>
                      <a:pt x="628" y="9228"/>
                    </a:lnTo>
                    <a:lnTo>
                      <a:pt x="628" y="9332"/>
                    </a:lnTo>
                    <a:lnTo>
                      <a:pt x="754" y="9520"/>
                    </a:lnTo>
                    <a:lnTo>
                      <a:pt x="754" y="9730"/>
                    </a:lnTo>
                    <a:lnTo>
                      <a:pt x="733" y="9855"/>
                    </a:lnTo>
                    <a:lnTo>
                      <a:pt x="733" y="9918"/>
                    </a:lnTo>
                    <a:lnTo>
                      <a:pt x="754" y="10023"/>
                    </a:lnTo>
                    <a:lnTo>
                      <a:pt x="733" y="10106"/>
                    </a:lnTo>
                    <a:lnTo>
                      <a:pt x="691" y="10211"/>
                    </a:lnTo>
                    <a:lnTo>
                      <a:pt x="733" y="10253"/>
                    </a:lnTo>
                    <a:lnTo>
                      <a:pt x="858" y="10441"/>
                    </a:lnTo>
                    <a:lnTo>
                      <a:pt x="879" y="10546"/>
                    </a:lnTo>
                    <a:lnTo>
                      <a:pt x="837" y="10650"/>
                    </a:lnTo>
                    <a:lnTo>
                      <a:pt x="754" y="10692"/>
                    </a:lnTo>
                    <a:lnTo>
                      <a:pt x="670" y="10860"/>
                    </a:lnTo>
                    <a:lnTo>
                      <a:pt x="670" y="10901"/>
                    </a:lnTo>
                    <a:lnTo>
                      <a:pt x="733" y="10964"/>
                    </a:lnTo>
                    <a:lnTo>
                      <a:pt x="670" y="11090"/>
                    </a:lnTo>
                    <a:lnTo>
                      <a:pt x="586" y="11173"/>
                    </a:lnTo>
                    <a:lnTo>
                      <a:pt x="586" y="11278"/>
                    </a:lnTo>
                    <a:lnTo>
                      <a:pt x="565" y="11466"/>
                    </a:lnTo>
                    <a:lnTo>
                      <a:pt x="524" y="11571"/>
                    </a:lnTo>
                    <a:lnTo>
                      <a:pt x="524" y="11676"/>
                    </a:lnTo>
                    <a:lnTo>
                      <a:pt x="482" y="11717"/>
                    </a:lnTo>
                    <a:lnTo>
                      <a:pt x="482" y="11843"/>
                    </a:lnTo>
                    <a:lnTo>
                      <a:pt x="419" y="11927"/>
                    </a:lnTo>
                    <a:lnTo>
                      <a:pt x="419" y="11989"/>
                    </a:lnTo>
                    <a:lnTo>
                      <a:pt x="461" y="12052"/>
                    </a:lnTo>
                    <a:lnTo>
                      <a:pt x="377" y="12157"/>
                    </a:lnTo>
                    <a:lnTo>
                      <a:pt x="377" y="12324"/>
                    </a:lnTo>
                    <a:lnTo>
                      <a:pt x="377" y="12429"/>
                    </a:lnTo>
                    <a:lnTo>
                      <a:pt x="314" y="12471"/>
                    </a:lnTo>
                    <a:lnTo>
                      <a:pt x="314" y="12575"/>
                    </a:lnTo>
                    <a:lnTo>
                      <a:pt x="272" y="12659"/>
                    </a:lnTo>
                    <a:lnTo>
                      <a:pt x="272" y="12743"/>
                    </a:lnTo>
                    <a:lnTo>
                      <a:pt x="314" y="12847"/>
                    </a:lnTo>
                    <a:lnTo>
                      <a:pt x="314" y="12952"/>
                    </a:lnTo>
                    <a:lnTo>
                      <a:pt x="231" y="13057"/>
                    </a:lnTo>
                    <a:lnTo>
                      <a:pt x="147" y="13057"/>
                    </a:lnTo>
                    <a:lnTo>
                      <a:pt x="63" y="12994"/>
                    </a:lnTo>
                    <a:lnTo>
                      <a:pt x="0" y="13015"/>
                    </a:lnTo>
                    <a:lnTo>
                      <a:pt x="0" y="13098"/>
                    </a:lnTo>
                    <a:lnTo>
                      <a:pt x="21" y="13224"/>
                    </a:lnTo>
                    <a:lnTo>
                      <a:pt x="21" y="13412"/>
                    </a:lnTo>
                    <a:lnTo>
                      <a:pt x="105" y="13517"/>
                    </a:lnTo>
                    <a:lnTo>
                      <a:pt x="231" y="13621"/>
                    </a:lnTo>
                    <a:lnTo>
                      <a:pt x="252" y="13747"/>
                    </a:lnTo>
                    <a:lnTo>
                      <a:pt x="231" y="13914"/>
                    </a:lnTo>
                    <a:lnTo>
                      <a:pt x="398" y="14228"/>
                    </a:lnTo>
                    <a:lnTo>
                      <a:pt x="440" y="14312"/>
                    </a:lnTo>
                    <a:lnTo>
                      <a:pt x="524" y="14375"/>
                    </a:lnTo>
                    <a:lnTo>
                      <a:pt x="524" y="14563"/>
                    </a:lnTo>
                    <a:lnTo>
                      <a:pt x="461" y="14835"/>
                    </a:lnTo>
                    <a:lnTo>
                      <a:pt x="419" y="14856"/>
                    </a:lnTo>
                    <a:lnTo>
                      <a:pt x="440" y="14940"/>
                    </a:lnTo>
                    <a:lnTo>
                      <a:pt x="419" y="15002"/>
                    </a:lnTo>
                    <a:lnTo>
                      <a:pt x="356" y="14982"/>
                    </a:lnTo>
                    <a:lnTo>
                      <a:pt x="314" y="14982"/>
                    </a:lnTo>
                    <a:lnTo>
                      <a:pt x="272" y="15086"/>
                    </a:lnTo>
                    <a:lnTo>
                      <a:pt x="314" y="15191"/>
                    </a:lnTo>
                    <a:lnTo>
                      <a:pt x="377" y="15254"/>
                    </a:lnTo>
                    <a:lnTo>
                      <a:pt x="335" y="15484"/>
                    </a:lnTo>
                    <a:lnTo>
                      <a:pt x="356" y="15588"/>
                    </a:lnTo>
                    <a:lnTo>
                      <a:pt x="314" y="15672"/>
                    </a:lnTo>
                    <a:lnTo>
                      <a:pt x="356" y="15714"/>
                    </a:lnTo>
                    <a:lnTo>
                      <a:pt x="335" y="15798"/>
                    </a:lnTo>
                    <a:lnTo>
                      <a:pt x="314" y="15818"/>
                    </a:lnTo>
                    <a:lnTo>
                      <a:pt x="335" y="15881"/>
                    </a:lnTo>
                    <a:lnTo>
                      <a:pt x="524" y="16153"/>
                    </a:lnTo>
                    <a:lnTo>
                      <a:pt x="565" y="16216"/>
                    </a:lnTo>
                    <a:lnTo>
                      <a:pt x="565" y="16362"/>
                    </a:lnTo>
                    <a:lnTo>
                      <a:pt x="524" y="16342"/>
                    </a:lnTo>
                    <a:lnTo>
                      <a:pt x="377" y="16342"/>
                    </a:lnTo>
                    <a:lnTo>
                      <a:pt x="314" y="16425"/>
                    </a:lnTo>
                    <a:lnTo>
                      <a:pt x="314" y="16467"/>
                    </a:lnTo>
                    <a:lnTo>
                      <a:pt x="356" y="16530"/>
                    </a:lnTo>
                    <a:lnTo>
                      <a:pt x="356" y="16614"/>
                    </a:lnTo>
                    <a:lnTo>
                      <a:pt x="314" y="16655"/>
                    </a:lnTo>
                    <a:lnTo>
                      <a:pt x="272" y="16739"/>
                    </a:lnTo>
                    <a:lnTo>
                      <a:pt x="314" y="16823"/>
                    </a:lnTo>
                    <a:lnTo>
                      <a:pt x="335" y="16844"/>
                    </a:lnTo>
                    <a:lnTo>
                      <a:pt x="377" y="16969"/>
                    </a:lnTo>
                    <a:lnTo>
                      <a:pt x="419" y="17304"/>
                    </a:lnTo>
                    <a:lnTo>
                      <a:pt x="356" y="17451"/>
                    </a:lnTo>
                    <a:lnTo>
                      <a:pt x="482" y="17492"/>
                    </a:lnTo>
                    <a:lnTo>
                      <a:pt x="670" y="17471"/>
                    </a:lnTo>
                    <a:lnTo>
                      <a:pt x="670" y="17409"/>
                    </a:lnTo>
                    <a:lnTo>
                      <a:pt x="670" y="17283"/>
                    </a:lnTo>
                    <a:lnTo>
                      <a:pt x="733" y="17199"/>
                    </a:lnTo>
                    <a:lnTo>
                      <a:pt x="837" y="17241"/>
                    </a:lnTo>
                    <a:lnTo>
                      <a:pt x="858" y="17199"/>
                    </a:lnTo>
                    <a:lnTo>
                      <a:pt x="733" y="17095"/>
                    </a:lnTo>
                    <a:lnTo>
                      <a:pt x="775" y="17053"/>
                    </a:lnTo>
                    <a:lnTo>
                      <a:pt x="649" y="16927"/>
                    </a:lnTo>
                    <a:lnTo>
                      <a:pt x="649" y="16844"/>
                    </a:lnTo>
                    <a:lnTo>
                      <a:pt x="733" y="16844"/>
                    </a:lnTo>
                    <a:lnTo>
                      <a:pt x="837" y="16886"/>
                    </a:lnTo>
                    <a:lnTo>
                      <a:pt x="837" y="16865"/>
                    </a:lnTo>
                    <a:lnTo>
                      <a:pt x="775" y="16823"/>
                    </a:lnTo>
                    <a:lnTo>
                      <a:pt x="649" y="16718"/>
                    </a:lnTo>
                    <a:lnTo>
                      <a:pt x="775" y="16739"/>
                    </a:lnTo>
                    <a:lnTo>
                      <a:pt x="775" y="16634"/>
                    </a:lnTo>
                    <a:lnTo>
                      <a:pt x="754" y="16572"/>
                    </a:lnTo>
                    <a:lnTo>
                      <a:pt x="754" y="16425"/>
                    </a:lnTo>
                    <a:lnTo>
                      <a:pt x="733" y="16362"/>
                    </a:lnTo>
                    <a:cubicBezTo>
                      <a:pt x="733" y="16321"/>
                      <a:pt x="754" y="16258"/>
                      <a:pt x="775" y="16237"/>
                    </a:cubicBezTo>
                    <a:lnTo>
                      <a:pt x="837" y="16258"/>
                    </a:lnTo>
                    <a:lnTo>
                      <a:pt x="879" y="16237"/>
                    </a:lnTo>
                    <a:cubicBezTo>
                      <a:pt x="879" y="16342"/>
                      <a:pt x="900" y="16467"/>
                      <a:pt x="900" y="16572"/>
                    </a:cubicBezTo>
                    <a:lnTo>
                      <a:pt x="1068" y="17764"/>
                    </a:lnTo>
                    <a:lnTo>
                      <a:pt x="1047" y="17785"/>
                    </a:lnTo>
                    <a:lnTo>
                      <a:pt x="1068" y="17869"/>
                    </a:lnTo>
                    <a:lnTo>
                      <a:pt x="1068" y="18036"/>
                    </a:lnTo>
                    <a:lnTo>
                      <a:pt x="1005" y="18078"/>
                    </a:lnTo>
                    <a:lnTo>
                      <a:pt x="1047" y="18120"/>
                    </a:lnTo>
                    <a:lnTo>
                      <a:pt x="1047" y="18287"/>
                    </a:lnTo>
                    <a:lnTo>
                      <a:pt x="1005" y="18350"/>
                    </a:lnTo>
                    <a:lnTo>
                      <a:pt x="1047" y="18434"/>
                    </a:lnTo>
                    <a:lnTo>
                      <a:pt x="1047" y="18455"/>
                    </a:lnTo>
                    <a:cubicBezTo>
                      <a:pt x="1047" y="18643"/>
                      <a:pt x="1005" y="18852"/>
                      <a:pt x="963" y="19041"/>
                    </a:cubicBezTo>
                    <a:cubicBezTo>
                      <a:pt x="921" y="19187"/>
                      <a:pt x="900" y="19334"/>
                      <a:pt x="858" y="19459"/>
                    </a:cubicBezTo>
                    <a:lnTo>
                      <a:pt x="796" y="19480"/>
                    </a:lnTo>
                    <a:lnTo>
                      <a:pt x="691" y="19564"/>
                    </a:lnTo>
                    <a:lnTo>
                      <a:pt x="649" y="19564"/>
                    </a:lnTo>
                    <a:lnTo>
                      <a:pt x="649" y="19501"/>
                    </a:lnTo>
                    <a:lnTo>
                      <a:pt x="754" y="19480"/>
                    </a:lnTo>
                    <a:lnTo>
                      <a:pt x="837" y="19438"/>
                    </a:lnTo>
                    <a:lnTo>
                      <a:pt x="837" y="19271"/>
                    </a:lnTo>
                    <a:lnTo>
                      <a:pt x="775" y="19250"/>
                    </a:lnTo>
                    <a:lnTo>
                      <a:pt x="670" y="19292"/>
                    </a:lnTo>
                    <a:lnTo>
                      <a:pt x="461" y="19292"/>
                    </a:lnTo>
                    <a:lnTo>
                      <a:pt x="377" y="19271"/>
                    </a:lnTo>
                    <a:lnTo>
                      <a:pt x="293" y="19292"/>
                    </a:lnTo>
                    <a:lnTo>
                      <a:pt x="293" y="19375"/>
                    </a:lnTo>
                    <a:lnTo>
                      <a:pt x="356" y="19501"/>
                    </a:lnTo>
                    <a:lnTo>
                      <a:pt x="398" y="19501"/>
                    </a:lnTo>
                    <a:lnTo>
                      <a:pt x="440" y="19585"/>
                    </a:lnTo>
                    <a:lnTo>
                      <a:pt x="356" y="19585"/>
                    </a:lnTo>
                    <a:lnTo>
                      <a:pt x="335" y="19689"/>
                    </a:lnTo>
                    <a:lnTo>
                      <a:pt x="252" y="19752"/>
                    </a:lnTo>
                    <a:lnTo>
                      <a:pt x="189" y="19857"/>
                    </a:lnTo>
                    <a:lnTo>
                      <a:pt x="42" y="19919"/>
                    </a:lnTo>
                    <a:lnTo>
                      <a:pt x="42" y="20003"/>
                    </a:lnTo>
                    <a:lnTo>
                      <a:pt x="189" y="20192"/>
                    </a:lnTo>
                    <a:lnTo>
                      <a:pt x="272" y="20192"/>
                    </a:lnTo>
                    <a:lnTo>
                      <a:pt x="335" y="20129"/>
                    </a:lnTo>
                    <a:lnTo>
                      <a:pt x="335" y="20066"/>
                    </a:lnTo>
                    <a:lnTo>
                      <a:pt x="231" y="20024"/>
                    </a:lnTo>
                    <a:lnTo>
                      <a:pt x="231" y="19982"/>
                    </a:lnTo>
                    <a:lnTo>
                      <a:pt x="272" y="19878"/>
                    </a:lnTo>
                    <a:lnTo>
                      <a:pt x="440" y="19878"/>
                    </a:lnTo>
                    <a:lnTo>
                      <a:pt x="461" y="19857"/>
                    </a:lnTo>
                    <a:lnTo>
                      <a:pt x="482" y="19982"/>
                    </a:lnTo>
                    <a:lnTo>
                      <a:pt x="586" y="20066"/>
                    </a:lnTo>
                    <a:lnTo>
                      <a:pt x="712" y="20066"/>
                    </a:lnTo>
                    <a:lnTo>
                      <a:pt x="754" y="20003"/>
                    </a:lnTo>
                    <a:lnTo>
                      <a:pt x="754" y="20003"/>
                    </a:lnTo>
                    <a:cubicBezTo>
                      <a:pt x="670" y="20317"/>
                      <a:pt x="649" y="20631"/>
                      <a:pt x="649" y="20924"/>
                    </a:cubicBezTo>
                    <a:lnTo>
                      <a:pt x="586" y="20966"/>
                    </a:lnTo>
                    <a:lnTo>
                      <a:pt x="649" y="21008"/>
                    </a:lnTo>
                    <a:lnTo>
                      <a:pt x="649" y="21154"/>
                    </a:lnTo>
                    <a:lnTo>
                      <a:pt x="565" y="21028"/>
                    </a:lnTo>
                    <a:lnTo>
                      <a:pt x="461" y="21008"/>
                    </a:lnTo>
                    <a:lnTo>
                      <a:pt x="440" y="21049"/>
                    </a:lnTo>
                    <a:lnTo>
                      <a:pt x="440" y="21133"/>
                    </a:lnTo>
                    <a:lnTo>
                      <a:pt x="461" y="21259"/>
                    </a:lnTo>
                    <a:lnTo>
                      <a:pt x="565" y="21280"/>
                    </a:lnTo>
                    <a:lnTo>
                      <a:pt x="649" y="21342"/>
                    </a:lnTo>
                    <a:lnTo>
                      <a:pt x="649" y="21384"/>
                    </a:lnTo>
                    <a:lnTo>
                      <a:pt x="691" y="21552"/>
                    </a:lnTo>
                    <a:lnTo>
                      <a:pt x="754" y="21572"/>
                    </a:lnTo>
                    <a:cubicBezTo>
                      <a:pt x="754" y="21635"/>
                      <a:pt x="775" y="21656"/>
                      <a:pt x="796" y="21698"/>
                    </a:cubicBezTo>
                    <a:lnTo>
                      <a:pt x="670" y="21656"/>
                    </a:lnTo>
                    <a:lnTo>
                      <a:pt x="649" y="21635"/>
                    </a:lnTo>
                    <a:lnTo>
                      <a:pt x="586" y="21677"/>
                    </a:lnTo>
                    <a:lnTo>
                      <a:pt x="649" y="21865"/>
                    </a:lnTo>
                    <a:lnTo>
                      <a:pt x="649" y="21949"/>
                    </a:lnTo>
                    <a:lnTo>
                      <a:pt x="691" y="21970"/>
                    </a:lnTo>
                    <a:lnTo>
                      <a:pt x="796" y="21803"/>
                    </a:lnTo>
                    <a:lnTo>
                      <a:pt x="858" y="21782"/>
                    </a:lnTo>
                    <a:cubicBezTo>
                      <a:pt x="879" y="21844"/>
                      <a:pt x="900" y="21886"/>
                      <a:pt x="921" y="21970"/>
                    </a:cubicBezTo>
                    <a:lnTo>
                      <a:pt x="921" y="22012"/>
                    </a:lnTo>
                    <a:lnTo>
                      <a:pt x="816" y="22054"/>
                    </a:lnTo>
                    <a:lnTo>
                      <a:pt x="921" y="22284"/>
                    </a:lnTo>
                    <a:lnTo>
                      <a:pt x="963" y="22409"/>
                    </a:lnTo>
                    <a:cubicBezTo>
                      <a:pt x="963" y="22493"/>
                      <a:pt x="984" y="22577"/>
                      <a:pt x="1005" y="22640"/>
                    </a:cubicBezTo>
                    <a:lnTo>
                      <a:pt x="984" y="22681"/>
                    </a:lnTo>
                    <a:lnTo>
                      <a:pt x="984" y="22744"/>
                    </a:lnTo>
                    <a:lnTo>
                      <a:pt x="921" y="22807"/>
                    </a:lnTo>
                    <a:lnTo>
                      <a:pt x="1005" y="22849"/>
                    </a:lnTo>
                    <a:lnTo>
                      <a:pt x="1026" y="22932"/>
                    </a:lnTo>
                    <a:lnTo>
                      <a:pt x="1068" y="22932"/>
                    </a:lnTo>
                    <a:cubicBezTo>
                      <a:pt x="1068" y="22953"/>
                      <a:pt x="1068" y="22995"/>
                      <a:pt x="1088" y="23016"/>
                    </a:cubicBezTo>
                    <a:cubicBezTo>
                      <a:pt x="1130" y="23163"/>
                      <a:pt x="1193" y="23330"/>
                      <a:pt x="1235" y="23456"/>
                    </a:cubicBezTo>
                    <a:lnTo>
                      <a:pt x="1277" y="23518"/>
                    </a:lnTo>
                    <a:cubicBezTo>
                      <a:pt x="1277" y="23539"/>
                      <a:pt x="1277" y="23539"/>
                      <a:pt x="1298" y="23560"/>
                    </a:cubicBezTo>
                    <a:lnTo>
                      <a:pt x="1235" y="23665"/>
                    </a:lnTo>
                    <a:lnTo>
                      <a:pt x="1193" y="23728"/>
                    </a:lnTo>
                    <a:lnTo>
                      <a:pt x="1235" y="23749"/>
                    </a:lnTo>
                    <a:lnTo>
                      <a:pt x="1381" y="23728"/>
                    </a:lnTo>
                    <a:lnTo>
                      <a:pt x="1444" y="23874"/>
                    </a:lnTo>
                    <a:lnTo>
                      <a:pt x="1423" y="23874"/>
                    </a:lnTo>
                    <a:lnTo>
                      <a:pt x="1444" y="23937"/>
                    </a:lnTo>
                    <a:lnTo>
                      <a:pt x="1486" y="23958"/>
                    </a:lnTo>
                    <a:lnTo>
                      <a:pt x="1423" y="24000"/>
                    </a:lnTo>
                    <a:lnTo>
                      <a:pt x="1402" y="24062"/>
                    </a:lnTo>
                    <a:lnTo>
                      <a:pt x="1423" y="24146"/>
                    </a:lnTo>
                    <a:lnTo>
                      <a:pt x="1486" y="24167"/>
                    </a:lnTo>
                    <a:lnTo>
                      <a:pt x="1549" y="24188"/>
                    </a:lnTo>
                    <a:lnTo>
                      <a:pt x="1507" y="24104"/>
                    </a:lnTo>
                    <a:lnTo>
                      <a:pt x="1549" y="24083"/>
                    </a:lnTo>
                    <a:cubicBezTo>
                      <a:pt x="1612" y="24167"/>
                      <a:pt x="1653" y="24272"/>
                      <a:pt x="1716" y="24355"/>
                    </a:cubicBezTo>
                    <a:lnTo>
                      <a:pt x="1716" y="24397"/>
                    </a:lnTo>
                    <a:lnTo>
                      <a:pt x="1653" y="24460"/>
                    </a:lnTo>
                    <a:lnTo>
                      <a:pt x="1695" y="24481"/>
                    </a:lnTo>
                    <a:lnTo>
                      <a:pt x="1737" y="24460"/>
                    </a:lnTo>
                    <a:lnTo>
                      <a:pt x="1758" y="24418"/>
                    </a:lnTo>
                    <a:cubicBezTo>
                      <a:pt x="1967" y="24753"/>
                      <a:pt x="2218" y="25004"/>
                      <a:pt x="2469" y="25234"/>
                    </a:cubicBezTo>
                    <a:lnTo>
                      <a:pt x="2449" y="25234"/>
                    </a:lnTo>
                    <a:lnTo>
                      <a:pt x="2365" y="25192"/>
                    </a:lnTo>
                    <a:lnTo>
                      <a:pt x="2260" y="25150"/>
                    </a:lnTo>
                    <a:lnTo>
                      <a:pt x="2156" y="25150"/>
                    </a:lnTo>
                    <a:lnTo>
                      <a:pt x="2072" y="25109"/>
                    </a:lnTo>
                    <a:lnTo>
                      <a:pt x="1946" y="24983"/>
                    </a:lnTo>
                    <a:lnTo>
                      <a:pt x="1863" y="24920"/>
                    </a:lnTo>
                    <a:lnTo>
                      <a:pt x="1842" y="24983"/>
                    </a:lnTo>
                    <a:lnTo>
                      <a:pt x="1863" y="25088"/>
                    </a:lnTo>
                    <a:lnTo>
                      <a:pt x="1946" y="25213"/>
                    </a:lnTo>
                    <a:lnTo>
                      <a:pt x="2072" y="25234"/>
                    </a:lnTo>
                    <a:lnTo>
                      <a:pt x="2239" y="25318"/>
                    </a:lnTo>
                    <a:lnTo>
                      <a:pt x="2281" y="25401"/>
                    </a:lnTo>
                    <a:lnTo>
                      <a:pt x="2365" y="25401"/>
                    </a:lnTo>
                    <a:lnTo>
                      <a:pt x="2428" y="25360"/>
                    </a:lnTo>
                    <a:lnTo>
                      <a:pt x="2574" y="25422"/>
                    </a:lnTo>
                    <a:lnTo>
                      <a:pt x="2679" y="25464"/>
                    </a:lnTo>
                    <a:lnTo>
                      <a:pt x="2783" y="25464"/>
                    </a:lnTo>
                    <a:cubicBezTo>
                      <a:pt x="2804" y="25464"/>
                      <a:pt x="2846" y="25506"/>
                      <a:pt x="2846" y="25527"/>
                    </a:cubicBezTo>
                    <a:lnTo>
                      <a:pt x="2804" y="25527"/>
                    </a:lnTo>
                    <a:lnTo>
                      <a:pt x="2700" y="25569"/>
                    </a:lnTo>
                    <a:lnTo>
                      <a:pt x="2658" y="25548"/>
                    </a:lnTo>
                    <a:lnTo>
                      <a:pt x="2595" y="25506"/>
                    </a:lnTo>
                    <a:lnTo>
                      <a:pt x="2532" y="25506"/>
                    </a:lnTo>
                    <a:lnTo>
                      <a:pt x="2490" y="25548"/>
                    </a:lnTo>
                    <a:lnTo>
                      <a:pt x="2490" y="25611"/>
                    </a:lnTo>
                    <a:lnTo>
                      <a:pt x="2595" y="25653"/>
                    </a:lnTo>
                    <a:lnTo>
                      <a:pt x="2658" y="25757"/>
                    </a:lnTo>
                    <a:lnTo>
                      <a:pt x="2762" y="25799"/>
                    </a:lnTo>
                    <a:lnTo>
                      <a:pt x="2867" y="25925"/>
                    </a:lnTo>
                    <a:lnTo>
                      <a:pt x="2951" y="25945"/>
                    </a:lnTo>
                    <a:lnTo>
                      <a:pt x="3076" y="25925"/>
                    </a:lnTo>
                    <a:lnTo>
                      <a:pt x="3118" y="25945"/>
                    </a:lnTo>
                    <a:lnTo>
                      <a:pt x="3118" y="26029"/>
                    </a:lnTo>
                    <a:lnTo>
                      <a:pt x="3202" y="26092"/>
                    </a:lnTo>
                    <a:lnTo>
                      <a:pt x="3285" y="26071"/>
                    </a:lnTo>
                    <a:lnTo>
                      <a:pt x="3265" y="26029"/>
                    </a:lnTo>
                    <a:lnTo>
                      <a:pt x="3327" y="25945"/>
                    </a:lnTo>
                    <a:lnTo>
                      <a:pt x="3327" y="25883"/>
                    </a:lnTo>
                    <a:lnTo>
                      <a:pt x="3285" y="25862"/>
                    </a:lnTo>
                    <a:lnTo>
                      <a:pt x="3327" y="25841"/>
                    </a:lnTo>
                    <a:lnTo>
                      <a:pt x="3411" y="25841"/>
                    </a:lnTo>
                    <a:lnTo>
                      <a:pt x="3369" y="25757"/>
                    </a:lnTo>
                    <a:lnTo>
                      <a:pt x="3285" y="25736"/>
                    </a:lnTo>
                    <a:lnTo>
                      <a:pt x="3160" y="25757"/>
                    </a:lnTo>
                    <a:lnTo>
                      <a:pt x="3118" y="25715"/>
                    </a:lnTo>
                    <a:lnTo>
                      <a:pt x="3118" y="25715"/>
                    </a:lnTo>
                    <a:cubicBezTo>
                      <a:pt x="3141" y="25721"/>
                      <a:pt x="3164" y="25724"/>
                      <a:pt x="3189" y="25724"/>
                    </a:cubicBezTo>
                    <a:cubicBezTo>
                      <a:pt x="3256" y="25724"/>
                      <a:pt x="3329" y="25704"/>
                      <a:pt x="3390" y="25673"/>
                    </a:cubicBezTo>
                    <a:lnTo>
                      <a:pt x="3411" y="25715"/>
                    </a:lnTo>
                    <a:lnTo>
                      <a:pt x="3578" y="25736"/>
                    </a:lnTo>
                    <a:lnTo>
                      <a:pt x="3683" y="25778"/>
                    </a:lnTo>
                    <a:lnTo>
                      <a:pt x="3746" y="25778"/>
                    </a:lnTo>
                    <a:lnTo>
                      <a:pt x="3829" y="25841"/>
                    </a:lnTo>
                    <a:lnTo>
                      <a:pt x="3892" y="25778"/>
                    </a:lnTo>
                    <a:lnTo>
                      <a:pt x="3955" y="25653"/>
                    </a:lnTo>
                    <a:lnTo>
                      <a:pt x="3913" y="25464"/>
                    </a:lnTo>
                    <a:lnTo>
                      <a:pt x="3934" y="25401"/>
                    </a:lnTo>
                    <a:lnTo>
                      <a:pt x="3934" y="25318"/>
                    </a:lnTo>
                    <a:lnTo>
                      <a:pt x="3955" y="25150"/>
                    </a:lnTo>
                    <a:lnTo>
                      <a:pt x="3955" y="25109"/>
                    </a:lnTo>
                    <a:cubicBezTo>
                      <a:pt x="4018" y="25213"/>
                      <a:pt x="4060" y="25318"/>
                      <a:pt x="4143" y="25422"/>
                    </a:cubicBezTo>
                    <a:lnTo>
                      <a:pt x="4122" y="25527"/>
                    </a:lnTo>
                    <a:lnTo>
                      <a:pt x="4060" y="25632"/>
                    </a:lnTo>
                    <a:lnTo>
                      <a:pt x="4122" y="25736"/>
                    </a:lnTo>
                    <a:lnTo>
                      <a:pt x="4060" y="25820"/>
                    </a:lnTo>
                    <a:lnTo>
                      <a:pt x="4060" y="25883"/>
                    </a:lnTo>
                    <a:lnTo>
                      <a:pt x="4164" y="25945"/>
                    </a:lnTo>
                    <a:lnTo>
                      <a:pt x="4269" y="25966"/>
                    </a:lnTo>
                    <a:lnTo>
                      <a:pt x="4332" y="25987"/>
                    </a:lnTo>
                    <a:lnTo>
                      <a:pt x="4373" y="25945"/>
                    </a:lnTo>
                    <a:lnTo>
                      <a:pt x="4248" y="25841"/>
                    </a:lnTo>
                    <a:lnTo>
                      <a:pt x="4332" y="25757"/>
                    </a:lnTo>
                    <a:lnTo>
                      <a:pt x="4562" y="26155"/>
                    </a:lnTo>
                    <a:lnTo>
                      <a:pt x="4562" y="26155"/>
                    </a:lnTo>
                    <a:lnTo>
                      <a:pt x="4520" y="26134"/>
                    </a:lnTo>
                    <a:lnTo>
                      <a:pt x="4332" y="26050"/>
                    </a:lnTo>
                    <a:lnTo>
                      <a:pt x="4227" y="25987"/>
                    </a:lnTo>
                    <a:lnTo>
                      <a:pt x="4206" y="26029"/>
                    </a:lnTo>
                    <a:lnTo>
                      <a:pt x="4248" y="26071"/>
                    </a:lnTo>
                    <a:lnTo>
                      <a:pt x="4520" y="26197"/>
                    </a:lnTo>
                    <a:lnTo>
                      <a:pt x="4541" y="26259"/>
                    </a:lnTo>
                    <a:lnTo>
                      <a:pt x="4436" y="26259"/>
                    </a:lnTo>
                    <a:lnTo>
                      <a:pt x="4436" y="26322"/>
                    </a:lnTo>
                    <a:lnTo>
                      <a:pt x="4373" y="26322"/>
                    </a:lnTo>
                    <a:lnTo>
                      <a:pt x="4353" y="26238"/>
                    </a:lnTo>
                    <a:lnTo>
                      <a:pt x="4227" y="26155"/>
                    </a:lnTo>
                    <a:lnTo>
                      <a:pt x="4206" y="26176"/>
                    </a:lnTo>
                    <a:lnTo>
                      <a:pt x="4206" y="26259"/>
                    </a:lnTo>
                    <a:lnTo>
                      <a:pt x="4122" y="26259"/>
                    </a:lnTo>
                    <a:lnTo>
                      <a:pt x="3934" y="26280"/>
                    </a:lnTo>
                    <a:lnTo>
                      <a:pt x="3892" y="26322"/>
                    </a:lnTo>
                    <a:lnTo>
                      <a:pt x="3934" y="26364"/>
                    </a:lnTo>
                    <a:lnTo>
                      <a:pt x="3913" y="26385"/>
                    </a:lnTo>
                    <a:lnTo>
                      <a:pt x="3809" y="26364"/>
                    </a:lnTo>
                    <a:lnTo>
                      <a:pt x="3704" y="26385"/>
                    </a:lnTo>
                    <a:lnTo>
                      <a:pt x="3725" y="26448"/>
                    </a:lnTo>
                    <a:lnTo>
                      <a:pt x="3850" y="26469"/>
                    </a:lnTo>
                    <a:lnTo>
                      <a:pt x="3955" y="26469"/>
                    </a:lnTo>
                    <a:lnTo>
                      <a:pt x="3997" y="26427"/>
                    </a:lnTo>
                    <a:lnTo>
                      <a:pt x="4018" y="26385"/>
                    </a:lnTo>
                    <a:lnTo>
                      <a:pt x="4101" y="26427"/>
                    </a:lnTo>
                    <a:lnTo>
                      <a:pt x="4206" y="26490"/>
                    </a:lnTo>
                    <a:lnTo>
                      <a:pt x="4248" y="26469"/>
                    </a:lnTo>
                    <a:lnTo>
                      <a:pt x="4269" y="26531"/>
                    </a:lnTo>
                    <a:lnTo>
                      <a:pt x="4269" y="26573"/>
                    </a:lnTo>
                    <a:lnTo>
                      <a:pt x="4353" y="26636"/>
                    </a:lnTo>
                    <a:lnTo>
                      <a:pt x="4269" y="26678"/>
                    </a:lnTo>
                    <a:lnTo>
                      <a:pt x="4227" y="26782"/>
                    </a:lnTo>
                    <a:lnTo>
                      <a:pt x="4269" y="26866"/>
                    </a:lnTo>
                    <a:lnTo>
                      <a:pt x="4353" y="26866"/>
                    </a:lnTo>
                    <a:lnTo>
                      <a:pt x="4436" y="26887"/>
                    </a:lnTo>
                    <a:lnTo>
                      <a:pt x="4541" y="26992"/>
                    </a:lnTo>
                    <a:lnTo>
                      <a:pt x="4625" y="26992"/>
                    </a:lnTo>
                    <a:lnTo>
                      <a:pt x="4646" y="26971"/>
                    </a:lnTo>
                    <a:lnTo>
                      <a:pt x="4562" y="26908"/>
                    </a:lnTo>
                    <a:lnTo>
                      <a:pt x="4457" y="26845"/>
                    </a:lnTo>
                    <a:lnTo>
                      <a:pt x="4436" y="26782"/>
                    </a:lnTo>
                    <a:lnTo>
                      <a:pt x="4457" y="26782"/>
                    </a:lnTo>
                    <a:lnTo>
                      <a:pt x="4541" y="26803"/>
                    </a:lnTo>
                    <a:lnTo>
                      <a:pt x="4625" y="26762"/>
                    </a:lnTo>
                    <a:lnTo>
                      <a:pt x="4646" y="26699"/>
                    </a:lnTo>
                    <a:lnTo>
                      <a:pt x="4562" y="26678"/>
                    </a:lnTo>
                    <a:lnTo>
                      <a:pt x="4520" y="26636"/>
                    </a:lnTo>
                    <a:lnTo>
                      <a:pt x="4750" y="26531"/>
                    </a:lnTo>
                    <a:lnTo>
                      <a:pt x="4855" y="26469"/>
                    </a:lnTo>
                    <a:lnTo>
                      <a:pt x="4938" y="26490"/>
                    </a:lnTo>
                    <a:cubicBezTo>
                      <a:pt x="4959" y="26531"/>
                      <a:pt x="4959" y="26552"/>
                      <a:pt x="4980" y="26552"/>
                    </a:cubicBezTo>
                    <a:lnTo>
                      <a:pt x="5001" y="26552"/>
                    </a:lnTo>
                    <a:lnTo>
                      <a:pt x="5001" y="26531"/>
                    </a:lnTo>
                    <a:lnTo>
                      <a:pt x="5294" y="26594"/>
                    </a:lnTo>
                    <a:lnTo>
                      <a:pt x="5357" y="26573"/>
                    </a:lnTo>
                    <a:lnTo>
                      <a:pt x="5357" y="26510"/>
                    </a:lnTo>
                    <a:lnTo>
                      <a:pt x="5482" y="26510"/>
                    </a:lnTo>
                    <a:lnTo>
                      <a:pt x="5420" y="26322"/>
                    </a:lnTo>
                    <a:lnTo>
                      <a:pt x="5357" y="26322"/>
                    </a:lnTo>
                    <a:lnTo>
                      <a:pt x="5252" y="26238"/>
                    </a:lnTo>
                    <a:lnTo>
                      <a:pt x="5106" y="26176"/>
                    </a:lnTo>
                    <a:lnTo>
                      <a:pt x="5106" y="26113"/>
                    </a:lnTo>
                    <a:lnTo>
                      <a:pt x="5273" y="26218"/>
                    </a:lnTo>
                    <a:lnTo>
                      <a:pt x="5399" y="26238"/>
                    </a:lnTo>
                    <a:lnTo>
                      <a:pt x="5148" y="25171"/>
                    </a:lnTo>
                    <a:lnTo>
                      <a:pt x="5106" y="25171"/>
                    </a:lnTo>
                    <a:lnTo>
                      <a:pt x="5106" y="25129"/>
                    </a:lnTo>
                    <a:lnTo>
                      <a:pt x="4959" y="24481"/>
                    </a:lnTo>
                    <a:lnTo>
                      <a:pt x="4792" y="24544"/>
                    </a:lnTo>
                    <a:lnTo>
                      <a:pt x="4750" y="24585"/>
                    </a:lnTo>
                    <a:lnTo>
                      <a:pt x="4666" y="24502"/>
                    </a:lnTo>
                    <a:lnTo>
                      <a:pt x="4583" y="24481"/>
                    </a:lnTo>
                    <a:lnTo>
                      <a:pt x="4562" y="24544"/>
                    </a:lnTo>
                    <a:cubicBezTo>
                      <a:pt x="4562" y="24502"/>
                      <a:pt x="4541" y="24502"/>
                      <a:pt x="4541" y="24481"/>
                    </a:cubicBezTo>
                    <a:lnTo>
                      <a:pt x="4541" y="24334"/>
                    </a:lnTo>
                    <a:lnTo>
                      <a:pt x="4625" y="24272"/>
                    </a:lnTo>
                    <a:lnTo>
                      <a:pt x="4750" y="24251"/>
                    </a:lnTo>
                    <a:lnTo>
                      <a:pt x="4897" y="24334"/>
                    </a:lnTo>
                    <a:lnTo>
                      <a:pt x="4980" y="24272"/>
                    </a:lnTo>
                    <a:lnTo>
                      <a:pt x="5001" y="24272"/>
                    </a:lnTo>
                    <a:lnTo>
                      <a:pt x="4855" y="24146"/>
                    </a:lnTo>
                    <a:lnTo>
                      <a:pt x="4520" y="23937"/>
                    </a:lnTo>
                    <a:lnTo>
                      <a:pt x="4457" y="23874"/>
                    </a:lnTo>
                    <a:lnTo>
                      <a:pt x="3725" y="23874"/>
                    </a:lnTo>
                    <a:lnTo>
                      <a:pt x="3306" y="23958"/>
                    </a:lnTo>
                    <a:lnTo>
                      <a:pt x="3202" y="23895"/>
                    </a:lnTo>
                    <a:lnTo>
                      <a:pt x="2930" y="23874"/>
                    </a:lnTo>
                    <a:lnTo>
                      <a:pt x="2846" y="23644"/>
                    </a:lnTo>
                    <a:lnTo>
                      <a:pt x="2783" y="23435"/>
                    </a:lnTo>
                    <a:lnTo>
                      <a:pt x="2658" y="23330"/>
                    </a:lnTo>
                    <a:lnTo>
                      <a:pt x="2637" y="22995"/>
                    </a:lnTo>
                    <a:lnTo>
                      <a:pt x="2637" y="22828"/>
                    </a:lnTo>
                    <a:lnTo>
                      <a:pt x="2511" y="22828"/>
                    </a:lnTo>
                    <a:lnTo>
                      <a:pt x="2323" y="22912"/>
                    </a:lnTo>
                    <a:lnTo>
                      <a:pt x="2218" y="23016"/>
                    </a:lnTo>
                    <a:lnTo>
                      <a:pt x="2093" y="23016"/>
                    </a:lnTo>
                    <a:lnTo>
                      <a:pt x="1842" y="22577"/>
                    </a:lnTo>
                    <a:cubicBezTo>
                      <a:pt x="1821" y="22493"/>
                      <a:pt x="1800" y="22409"/>
                      <a:pt x="1800" y="22326"/>
                    </a:cubicBezTo>
                    <a:lnTo>
                      <a:pt x="1884" y="21844"/>
                    </a:lnTo>
                    <a:lnTo>
                      <a:pt x="2009" y="21656"/>
                    </a:lnTo>
                    <a:lnTo>
                      <a:pt x="2218" y="21447"/>
                    </a:lnTo>
                    <a:lnTo>
                      <a:pt x="2260" y="21154"/>
                    </a:lnTo>
                    <a:lnTo>
                      <a:pt x="2218" y="20840"/>
                    </a:lnTo>
                    <a:lnTo>
                      <a:pt x="2135" y="20610"/>
                    </a:lnTo>
                    <a:lnTo>
                      <a:pt x="2197" y="20338"/>
                    </a:lnTo>
                    <a:lnTo>
                      <a:pt x="2302" y="20212"/>
                    </a:lnTo>
                    <a:lnTo>
                      <a:pt x="2197" y="19961"/>
                    </a:lnTo>
                    <a:lnTo>
                      <a:pt x="2218" y="19815"/>
                    </a:lnTo>
                    <a:lnTo>
                      <a:pt x="2323" y="19710"/>
                    </a:lnTo>
                    <a:lnTo>
                      <a:pt x="2239" y="19480"/>
                    </a:lnTo>
                    <a:lnTo>
                      <a:pt x="2197" y="19166"/>
                    </a:lnTo>
                    <a:lnTo>
                      <a:pt x="2114" y="19020"/>
                    </a:lnTo>
                    <a:lnTo>
                      <a:pt x="2114" y="18915"/>
                    </a:lnTo>
                    <a:lnTo>
                      <a:pt x="2260" y="18769"/>
                    </a:lnTo>
                    <a:lnTo>
                      <a:pt x="2260" y="18643"/>
                    </a:lnTo>
                    <a:lnTo>
                      <a:pt x="2135" y="18434"/>
                    </a:lnTo>
                    <a:lnTo>
                      <a:pt x="1946" y="18308"/>
                    </a:lnTo>
                    <a:lnTo>
                      <a:pt x="1821" y="18308"/>
                    </a:lnTo>
                    <a:lnTo>
                      <a:pt x="1800" y="18329"/>
                    </a:lnTo>
                    <a:lnTo>
                      <a:pt x="1716" y="18246"/>
                    </a:lnTo>
                    <a:lnTo>
                      <a:pt x="1779" y="18141"/>
                    </a:lnTo>
                    <a:lnTo>
                      <a:pt x="2030" y="18141"/>
                    </a:lnTo>
                    <a:lnTo>
                      <a:pt x="2156" y="17995"/>
                    </a:lnTo>
                    <a:lnTo>
                      <a:pt x="2156" y="17869"/>
                    </a:lnTo>
                    <a:lnTo>
                      <a:pt x="2093" y="17827"/>
                    </a:lnTo>
                    <a:lnTo>
                      <a:pt x="2009" y="17890"/>
                    </a:lnTo>
                    <a:lnTo>
                      <a:pt x="1905" y="17869"/>
                    </a:lnTo>
                    <a:lnTo>
                      <a:pt x="1842" y="17597"/>
                    </a:lnTo>
                    <a:lnTo>
                      <a:pt x="1737" y="17367"/>
                    </a:lnTo>
                    <a:lnTo>
                      <a:pt x="1737" y="17199"/>
                    </a:lnTo>
                    <a:lnTo>
                      <a:pt x="1737" y="17032"/>
                    </a:lnTo>
                    <a:lnTo>
                      <a:pt x="1570" y="16969"/>
                    </a:lnTo>
                    <a:lnTo>
                      <a:pt x="1570" y="16948"/>
                    </a:lnTo>
                    <a:cubicBezTo>
                      <a:pt x="1528" y="16865"/>
                      <a:pt x="1528" y="16760"/>
                      <a:pt x="1507" y="16676"/>
                    </a:cubicBezTo>
                    <a:lnTo>
                      <a:pt x="1486" y="16362"/>
                    </a:lnTo>
                    <a:lnTo>
                      <a:pt x="1612" y="16300"/>
                    </a:lnTo>
                    <a:lnTo>
                      <a:pt x="1633" y="16132"/>
                    </a:lnTo>
                    <a:lnTo>
                      <a:pt x="1591" y="16028"/>
                    </a:lnTo>
                    <a:lnTo>
                      <a:pt x="1486" y="15986"/>
                    </a:lnTo>
                    <a:lnTo>
                      <a:pt x="1423" y="15714"/>
                    </a:lnTo>
                    <a:lnTo>
                      <a:pt x="1402" y="15358"/>
                    </a:lnTo>
                    <a:lnTo>
                      <a:pt x="1423" y="14940"/>
                    </a:lnTo>
                    <a:lnTo>
                      <a:pt x="1319" y="14751"/>
                    </a:lnTo>
                    <a:lnTo>
                      <a:pt x="1298" y="14542"/>
                    </a:lnTo>
                    <a:lnTo>
                      <a:pt x="1507" y="14249"/>
                    </a:lnTo>
                    <a:lnTo>
                      <a:pt x="1528" y="13935"/>
                    </a:lnTo>
                    <a:lnTo>
                      <a:pt x="1695" y="13852"/>
                    </a:lnTo>
                    <a:lnTo>
                      <a:pt x="1779" y="13747"/>
                    </a:lnTo>
                    <a:lnTo>
                      <a:pt x="1423" y="13077"/>
                    </a:lnTo>
                    <a:lnTo>
                      <a:pt x="1486" y="12847"/>
                    </a:lnTo>
                    <a:lnTo>
                      <a:pt x="1486" y="12680"/>
                    </a:lnTo>
                    <a:lnTo>
                      <a:pt x="1486" y="12282"/>
                    </a:lnTo>
                    <a:lnTo>
                      <a:pt x="1612" y="12052"/>
                    </a:lnTo>
                    <a:lnTo>
                      <a:pt x="1737" y="11927"/>
                    </a:lnTo>
                    <a:lnTo>
                      <a:pt x="1716" y="11717"/>
                    </a:lnTo>
                    <a:lnTo>
                      <a:pt x="1612" y="11529"/>
                    </a:lnTo>
                    <a:lnTo>
                      <a:pt x="1528" y="11445"/>
                    </a:lnTo>
                    <a:lnTo>
                      <a:pt x="1674" y="11278"/>
                    </a:lnTo>
                    <a:lnTo>
                      <a:pt x="1633" y="11027"/>
                    </a:lnTo>
                    <a:lnTo>
                      <a:pt x="1737" y="10797"/>
                    </a:lnTo>
                    <a:lnTo>
                      <a:pt x="1842" y="10776"/>
                    </a:lnTo>
                    <a:lnTo>
                      <a:pt x="1884" y="10504"/>
                    </a:lnTo>
                    <a:lnTo>
                      <a:pt x="1821" y="10064"/>
                    </a:lnTo>
                    <a:lnTo>
                      <a:pt x="1737" y="9981"/>
                    </a:lnTo>
                    <a:lnTo>
                      <a:pt x="1674" y="9646"/>
                    </a:lnTo>
                    <a:lnTo>
                      <a:pt x="1591" y="9458"/>
                    </a:lnTo>
                    <a:lnTo>
                      <a:pt x="1444" y="9248"/>
                    </a:lnTo>
                    <a:lnTo>
                      <a:pt x="1423" y="9144"/>
                    </a:lnTo>
                    <a:lnTo>
                      <a:pt x="1319" y="9018"/>
                    </a:lnTo>
                    <a:lnTo>
                      <a:pt x="1277" y="8725"/>
                    </a:lnTo>
                    <a:lnTo>
                      <a:pt x="1298" y="8516"/>
                    </a:lnTo>
                    <a:lnTo>
                      <a:pt x="1444" y="8453"/>
                    </a:lnTo>
                    <a:lnTo>
                      <a:pt x="1444" y="8160"/>
                    </a:lnTo>
                    <a:lnTo>
                      <a:pt x="1528" y="8056"/>
                    </a:lnTo>
                    <a:lnTo>
                      <a:pt x="1528" y="7784"/>
                    </a:lnTo>
                    <a:lnTo>
                      <a:pt x="1423" y="7616"/>
                    </a:lnTo>
                    <a:lnTo>
                      <a:pt x="1402" y="7240"/>
                    </a:lnTo>
                    <a:lnTo>
                      <a:pt x="1486" y="7156"/>
                    </a:lnTo>
                    <a:lnTo>
                      <a:pt x="1528" y="6738"/>
                    </a:lnTo>
                    <a:lnTo>
                      <a:pt x="1633" y="6591"/>
                    </a:lnTo>
                    <a:lnTo>
                      <a:pt x="1800" y="6194"/>
                    </a:lnTo>
                    <a:lnTo>
                      <a:pt x="1946" y="6047"/>
                    </a:lnTo>
                    <a:lnTo>
                      <a:pt x="2051" y="5984"/>
                    </a:lnTo>
                    <a:lnTo>
                      <a:pt x="2135" y="5880"/>
                    </a:lnTo>
                    <a:lnTo>
                      <a:pt x="2093" y="5838"/>
                    </a:lnTo>
                    <a:lnTo>
                      <a:pt x="2093" y="5671"/>
                    </a:lnTo>
                    <a:lnTo>
                      <a:pt x="2030" y="5587"/>
                    </a:lnTo>
                    <a:lnTo>
                      <a:pt x="1946" y="5545"/>
                    </a:lnTo>
                    <a:lnTo>
                      <a:pt x="1988" y="5440"/>
                    </a:lnTo>
                    <a:lnTo>
                      <a:pt x="2093" y="5357"/>
                    </a:lnTo>
                    <a:lnTo>
                      <a:pt x="2093" y="5210"/>
                    </a:lnTo>
                    <a:lnTo>
                      <a:pt x="1946" y="5043"/>
                    </a:lnTo>
                    <a:lnTo>
                      <a:pt x="1925" y="4854"/>
                    </a:lnTo>
                    <a:lnTo>
                      <a:pt x="2009" y="4729"/>
                    </a:lnTo>
                    <a:lnTo>
                      <a:pt x="1988" y="4624"/>
                    </a:lnTo>
                    <a:lnTo>
                      <a:pt x="1842" y="4520"/>
                    </a:lnTo>
                    <a:lnTo>
                      <a:pt x="1905" y="4373"/>
                    </a:lnTo>
                    <a:lnTo>
                      <a:pt x="2574" y="3997"/>
                    </a:lnTo>
                    <a:lnTo>
                      <a:pt x="2741" y="3348"/>
                    </a:lnTo>
                    <a:lnTo>
                      <a:pt x="2658" y="3181"/>
                    </a:lnTo>
                    <a:lnTo>
                      <a:pt x="2553" y="3222"/>
                    </a:lnTo>
                    <a:lnTo>
                      <a:pt x="2511" y="3285"/>
                    </a:lnTo>
                    <a:lnTo>
                      <a:pt x="2344" y="3285"/>
                    </a:lnTo>
                    <a:lnTo>
                      <a:pt x="1925" y="2134"/>
                    </a:lnTo>
                    <a:lnTo>
                      <a:pt x="1633" y="1883"/>
                    </a:lnTo>
                    <a:lnTo>
                      <a:pt x="1570" y="1779"/>
                    </a:lnTo>
                    <a:lnTo>
                      <a:pt x="1695" y="1465"/>
                    </a:lnTo>
                    <a:lnTo>
                      <a:pt x="1633" y="1360"/>
                    </a:lnTo>
                    <a:lnTo>
                      <a:pt x="1716" y="1193"/>
                    </a:lnTo>
                    <a:lnTo>
                      <a:pt x="1695" y="1130"/>
                    </a:lnTo>
                    <a:lnTo>
                      <a:pt x="1423" y="921"/>
                    </a:lnTo>
                    <a:lnTo>
                      <a:pt x="1360" y="774"/>
                    </a:lnTo>
                    <a:lnTo>
                      <a:pt x="1319" y="607"/>
                    </a:lnTo>
                    <a:lnTo>
                      <a:pt x="1298" y="544"/>
                    </a:lnTo>
                    <a:lnTo>
                      <a:pt x="1319" y="440"/>
                    </a:lnTo>
                    <a:lnTo>
                      <a:pt x="1298" y="335"/>
                    </a:lnTo>
                    <a:lnTo>
                      <a:pt x="1256" y="293"/>
                    </a:lnTo>
                    <a:lnTo>
                      <a:pt x="1151" y="189"/>
                    </a:lnTo>
                    <a:lnTo>
                      <a:pt x="1151" y="21"/>
                    </a:lnTo>
                    <a:lnTo>
                      <a:pt x="1109" y="21"/>
                    </a:lnTo>
                    <a:lnTo>
                      <a:pt x="104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9" name="Google Shape;529;p34"/>
            <p:cNvGrpSpPr/>
            <p:nvPr/>
          </p:nvGrpSpPr>
          <p:grpSpPr>
            <a:xfrm>
              <a:off x="3855466" y="3289811"/>
              <a:ext cx="112514" cy="94210"/>
              <a:chOff x="3918000" y="3561900"/>
              <a:chExt cx="236225" cy="207100"/>
            </a:xfrm>
          </p:grpSpPr>
          <p:sp>
            <p:nvSpPr>
              <p:cNvPr id="530" name="Google Shape;530;p34"/>
              <p:cNvSpPr/>
              <p:nvPr/>
            </p:nvSpPr>
            <p:spPr>
              <a:xfrm>
                <a:off x="3925800" y="3561900"/>
                <a:ext cx="228425" cy="170000"/>
              </a:xfrm>
              <a:custGeom>
                <a:avLst/>
                <a:gdLst/>
                <a:ahLst/>
                <a:cxnLst/>
                <a:rect l="l" t="t" r="r" b="b"/>
                <a:pathLst>
                  <a:path w="9137" h="6800" extrusionOk="0">
                    <a:moveTo>
                      <a:pt x="0" y="4356"/>
                    </a:moveTo>
                    <a:lnTo>
                      <a:pt x="1381" y="1594"/>
                    </a:lnTo>
                    <a:lnTo>
                      <a:pt x="7012" y="0"/>
                    </a:lnTo>
                    <a:lnTo>
                      <a:pt x="9137" y="532"/>
                    </a:lnTo>
                    <a:lnTo>
                      <a:pt x="8500" y="2444"/>
                    </a:lnTo>
                    <a:lnTo>
                      <a:pt x="6906" y="5206"/>
                    </a:lnTo>
                    <a:lnTo>
                      <a:pt x="3719" y="6800"/>
                    </a:lnTo>
                    <a:close/>
                  </a:path>
                </a:pathLst>
              </a:custGeom>
              <a:solidFill>
                <a:srgbClr val="D9D9D9"/>
              </a:solidFill>
              <a:ln>
                <a:noFill/>
              </a:ln>
            </p:spPr>
          </p:sp>
          <p:sp>
            <p:nvSpPr>
              <p:cNvPr id="531" name="Google Shape;531;p34"/>
              <p:cNvSpPr/>
              <p:nvPr/>
            </p:nvSpPr>
            <p:spPr>
              <a:xfrm>
                <a:off x="3918000" y="3569675"/>
                <a:ext cx="229150" cy="199325"/>
              </a:xfrm>
              <a:custGeom>
                <a:avLst/>
                <a:gdLst/>
                <a:ahLst/>
                <a:cxnLst/>
                <a:rect l="l" t="t" r="r" b="b"/>
                <a:pathLst>
                  <a:path w="9166" h="7973" extrusionOk="0">
                    <a:moveTo>
                      <a:pt x="6696" y="3976"/>
                    </a:moveTo>
                    <a:lnTo>
                      <a:pt x="6738" y="4018"/>
                    </a:lnTo>
                    <a:lnTo>
                      <a:pt x="6780" y="3997"/>
                    </a:lnTo>
                    <a:lnTo>
                      <a:pt x="6843" y="4039"/>
                    </a:lnTo>
                    <a:lnTo>
                      <a:pt x="6926" y="4018"/>
                    </a:lnTo>
                    <a:lnTo>
                      <a:pt x="7052" y="4122"/>
                    </a:lnTo>
                    <a:lnTo>
                      <a:pt x="7136" y="4353"/>
                    </a:lnTo>
                    <a:lnTo>
                      <a:pt x="7136" y="4499"/>
                    </a:lnTo>
                    <a:lnTo>
                      <a:pt x="7094" y="4583"/>
                    </a:lnTo>
                    <a:lnTo>
                      <a:pt x="6989" y="4625"/>
                    </a:lnTo>
                    <a:lnTo>
                      <a:pt x="6989" y="4708"/>
                    </a:lnTo>
                    <a:lnTo>
                      <a:pt x="7031" y="4750"/>
                    </a:lnTo>
                    <a:lnTo>
                      <a:pt x="7031" y="4834"/>
                    </a:lnTo>
                    <a:lnTo>
                      <a:pt x="6926" y="4918"/>
                    </a:lnTo>
                    <a:lnTo>
                      <a:pt x="6843" y="4876"/>
                    </a:lnTo>
                    <a:lnTo>
                      <a:pt x="6738" y="4918"/>
                    </a:lnTo>
                    <a:lnTo>
                      <a:pt x="6675" y="4959"/>
                    </a:lnTo>
                    <a:lnTo>
                      <a:pt x="6571" y="5001"/>
                    </a:lnTo>
                    <a:lnTo>
                      <a:pt x="6508" y="5127"/>
                    </a:lnTo>
                    <a:lnTo>
                      <a:pt x="6466" y="5169"/>
                    </a:lnTo>
                    <a:lnTo>
                      <a:pt x="6424" y="5231"/>
                    </a:lnTo>
                    <a:lnTo>
                      <a:pt x="6320" y="5231"/>
                    </a:lnTo>
                    <a:lnTo>
                      <a:pt x="6194" y="5169"/>
                    </a:lnTo>
                    <a:lnTo>
                      <a:pt x="6152" y="5106"/>
                    </a:lnTo>
                    <a:lnTo>
                      <a:pt x="6069" y="5022"/>
                    </a:lnTo>
                    <a:lnTo>
                      <a:pt x="6069" y="4918"/>
                    </a:lnTo>
                    <a:lnTo>
                      <a:pt x="5985" y="4834"/>
                    </a:lnTo>
                    <a:lnTo>
                      <a:pt x="5964" y="4771"/>
                    </a:lnTo>
                    <a:lnTo>
                      <a:pt x="5880" y="4708"/>
                    </a:lnTo>
                    <a:lnTo>
                      <a:pt x="5838" y="4604"/>
                    </a:lnTo>
                    <a:lnTo>
                      <a:pt x="5901" y="4541"/>
                    </a:lnTo>
                    <a:lnTo>
                      <a:pt x="6069" y="4415"/>
                    </a:lnTo>
                    <a:lnTo>
                      <a:pt x="6110" y="4248"/>
                    </a:lnTo>
                    <a:lnTo>
                      <a:pt x="6257" y="4164"/>
                    </a:lnTo>
                    <a:lnTo>
                      <a:pt x="6466" y="4122"/>
                    </a:lnTo>
                    <a:lnTo>
                      <a:pt x="6508" y="4081"/>
                    </a:lnTo>
                    <a:lnTo>
                      <a:pt x="6592" y="4018"/>
                    </a:lnTo>
                    <a:lnTo>
                      <a:pt x="6613" y="3976"/>
                    </a:lnTo>
                    <a:close/>
                    <a:moveTo>
                      <a:pt x="7659" y="1"/>
                    </a:moveTo>
                    <a:lnTo>
                      <a:pt x="7470" y="21"/>
                    </a:lnTo>
                    <a:lnTo>
                      <a:pt x="7387" y="21"/>
                    </a:lnTo>
                    <a:lnTo>
                      <a:pt x="7345" y="63"/>
                    </a:lnTo>
                    <a:lnTo>
                      <a:pt x="7240" y="63"/>
                    </a:lnTo>
                    <a:lnTo>
                      <a:pt x="7178" y="126"/>
                    </a:lnTo>
                    <a:lnTo>
                      <a:pt x="7178" y="168"/>
                    </a:lnTo>
                    <a:lnTo>
                      <a:pt x="7157" y="252"/>
                    </a:lnTo>
                    <a:lnTo>
                      <a:pt x="7073" y="273"/>
                    </a:lnTo>
                    <a:lnTo>
                      <a:pt x="7010" y="356"/>
                    </a:lnTo>
                    <a:lnTo>
                      <a:pt x="6843" y="356"/>
                    </a:lnTo>
                    <a:lnTo>
                      <a:pt x="6822" y="335"/>
                    </a:lnTo>
                    <a:lnTo>
                      <a:pt x="6717" y="356"/>
                    </a:lnTo>
                    <a:lnTo>
                      <a:pt x="6592" y="461"/>
                    </a:lnTo>
                    <a:lnTo>
                      <a:pt x="6529" y="524"/>
                    </a:lnTo>
                    <a:lnTo>
                      <a:pt x="6445" y="565"/>
                    </a:lnTo>
                    <a:lnTo>
                      <a:pt x="6424" y="628"/>
                    </a:lnTo>
                    <a:lnTo>
                      <a:pt x="6341" y="649"/>
                    </a:lnTo>
                    <a:lnTo>
                      <a:pt x="6299" y="691"/>
                    </a:lnTo>
                    <a:lnTo>
                      <a:pt x="6236" y="733"/>
                    </a:lnTo>
                    <a:lnTo>
                      <a:pt x="6173" y="754"/>
                    </a:lnTo>
                    <a:lnTo>
                      <a:pt x="6006" y="963"/>
                    </a:lnTo>
                    <a:lnTo>
                      <a:pt x="5985" y="1089"/>
                    </a:lnTo>
                    <a:lnTo>
                      <a:pt x="6006" y="1151"/>
                    </a:lnTo>
                    <a:lnTo>
                      <a:pt x="6006" y="1214"/>
                    </a:lnTo>
                    <a:lnTo>
                      <a:pt x="5922" y="1256"/>
                    </a:lnTo>
                    <a:lnTo>
                      <a:pt x="5901" y="1298"/>
                    </a:lnTo>
                    <a:lnTo>
                      <a:pt x="5859" y="1319"/>
                    </a:lnTo>
                    <a:lnTo>
                      <a:pt x="5776" y="1402"/>
                    </a:lnTo>
                    <a:lnTo>
                      <a:pt x="5755" y="1486"/>
                    </a:lnTo>
                    <a:lnTo>
                      <a:pt x="5713" y="1507"/>
                    </a:lnTo>
                    <a:lnTo>
                      <a:pt x="5692" y="1570"/>
                    </a:lnTo>
                    <a:lnTo>
                      <a:pt x="5608" y="1570"/>
                    </a:lnTo>
                    <a:lnTo>
                      <a:pt x="5545" y="1612"/>
                    </a:lnTo>
                    <a:lnTo>
                      <a:pt x="5399" y="1633"/>
                    </a:lnTo>
                    <a:lnTo>
                      <a:pt x="5357" y="1737"/>
                    </a:lnTo>
                    <a:lnTo>
                      <a:pt x="5357" y="1905"/>
                    </a:lnTo>
                    <a:lnTo>
                      <a:pt x="5294" y="1967"/>
                    </a:lnTo>
                    <a:lnTo>
                      <a:pt x="5294" y="2030"/>
                    </a:lnTo>
                    <a:lnTo>
                      <a:pt x="5273" y="2135"/>
                    </a:lnTo>
                    <a:lnTo>
                      <a:pt x="5294" y="2197"/>
                    </a:lnTo>
                    <a:lnTo>
                      <a:pt x="5169" y="2260"/>
                    </a:lnTo>
                    <a:lnTo>
                      <a:pt x="5085" y="2239"/>
                    </a:lnTo>
                    <a:lnTo>
                      <a:pt x="5043" y="2197"/>
                    </a:lnTo>
                    <a:lnTo>
                      <a:pt x="4834" y="2197"/>
                    </a:lnTo>
                    <a:lnTo>
                      <a:pt x="4709" y="2218"/>
                    </a:lnTo>
                    <a:lnTo>
                      <a:pt x="4604" y="2197"/>
                    </a:lnTo>
                    <a:lnTo>
                      <a:pt x="4520" y="2218"/>
                    </a:lnTo>
                    <a:lnTo>
                      <a:pt x="4311" y="2093"/>
                    </a:lnTo>
                    <a:lnTo>
                      <a:pt x="4227" y="2093"/>
                    </a:lnTo>
                    <a:lnTo>
                      <a:pt x="4185" y="2009"/>
                    </a:lnTo>
                    <a:lnTo>
                      <a:pt x="3997" y="1988"/>
                    </a:lnTo>
                    <a:lnTo>
                      <a:pt x="3872" y="2009"/>
                    </a:lnTo>
                    <a:lnTo>
                      <a:pt x="3704" y="2135"/>
                    </a:lnTo>
                    <a:lnTo>
                      <a:pt x="3621" y="2365"/>
                    </a:lnTo>
                    <a:lnTo>
                      <a:pt x="3516" y="2469"/>
                    </a:lnTo>
                    <a:lnTo>
                      <a:pt x="3349" y="2553"/>
                    </a:lnTo>
                    <a:lnTo>
                      <a:pt x="3286" y="2637"/>
                    </a:lnTo>
                    <a:lnTo>
                      <a:pt x="3181" y="2721"/>
                    </a:lnTo>
                    <a:lnTo>
                      <a:pt x="3056" y="2742"/>
                    </a:lnTo>
                    <a:lnTo>
                      <a:pt x="2972" y="2783"/>
                    </a:lnTo>
                    <a:lnTo>
                      <a:pt x="2846" y="2762"/>
                    </a:lnTo>
                    <a:lnTo>
                      <a:pt x="2763" y="2825"/>
                    </a:lnTo>
                    <a:lnTo>
                      <a:pt x="2616" y="2783"/>
                    </a:lnTo>
                    <a:lnTo>
                      <a:pt x="2449" y="2825"/>
                    </a:lnTo>
                    <a:lnTo>
                      <a:pt x="2449" y="2721"/>
                    </a:lnTo>
                    <a:lnTo>
                      <a:pt x="2532" y="2532"/>
                    </a:lnTo>
                    <a:lnTo>
                      <a:pt x="2532" y="2365"/>
                    </a:lnTo>
                    <a:lnTo>
                      <a:pt x="2365" y="2051"/>
                    </a:lnTo>
                    <a:lnTo>
                      <a:pt x="2323" y="1905"/>
                    </a:lnTo>
                    <a:lnTo>
                      <a:pt x="2135" y="1779"/>
                    </a:lnTo>
                    <a:lnTo>
                      <a:pt x="2051" y="3871"/>
                    </a:lnTo>
                    <a:lnTo>
                      <a:pt x="1821" y="3871"/>
                    </a:lnTo>
                    <a:lnTo>
                      <a:pt x="1675" y="3934"/>
                    </a:lnTo>
                    <a:lnTo>
                      <a:pt x="1612" y="4039"/>
                    </a:lnTo>
                    <a:lnTo>
                      <a:pt x="1528" y="4081"/>
                    </a:lnTo>
                    <a:lnTo>
                      <a:pt x="1486" y="4122"/>
                    </a:lnTo>
                    <a:lnTo>
                      <a:pt x="1486" y="4248"/>
                    </a:lnTo>
                    <a:lnTo>
                      <a:pt x="1403" y="4227"/>
                    </a:lnTo>
                    <a:lnTo>
                      <a:pt x="1319" y="4227"/>
                    </a:lnTo>
                    <a:lnTo>
                      <a:pt x="1277" y="4143"/>
                    </a:lnTo>
                    <a:lnTo>
                      <a:pt x="1193" y="4143"/>
                    </a:lnTo>
                    <a:lnTo>
                      <a:pt x="1152" y="4206"/>
                    </a:lnTo>
                    <a:lnTo>
                      <a:pt x="1047" y="4185"/>
                    </a:lnTo>
                    <a:lnTo>
                      <a:pt x="984" y="4143"/>
                    </a:lnTo>
                    <a:lnTo>
                      <a:pt x="880" y="4185"/>
                    </a:lnTo>
                    <a:lnTo>
                      <a:pt x="754" y="4102"/>
                    </a:lnTo>
                    <a:lnTo>
                      <a:pt x="566" y="4039"/>
                    </a:lnTo>
                    <a:lnTo>
                      <a:pt x="482" y="3871"/>
                    </a:lnTo>
                    <a:lnTo>
                      <a:pt x="545" y="3725"/>
                    </a:lnTo>
                    <a:lnTo>
                      <a:pt x="440" y="3725"/>
                    </a:lnTo>
                    <a:lnTo>
                      <a:pt x="356" y="3599"/>
                    </a:lnTo>
                    <a:lnTo>
                      <a:pt x="231" y="3662"/>
                    </a:lnTo>
                    <a:lnTo>
                      <a:pt x="168" y="3767"/>
                    </a:lnTo>
                    <a:lnTo>
                      <a:pt x="210" y="3788"/>
                    </a:lnTo>
                    <a:lnTo>
                      <a:pt x="210" y="3871"/>
                    </a:lnTo>
                    <a:lnTo>
                      <a:pt x="64" y="3892"/>
                    </a:lnTo>
                    <a:lnTo>
                      <a:pt x="1" y="3934"/>
                    </a:lnTo>
                    <a:lnTo>
                      <a:pt x="22" y="4122"/>
                    </a:lnTo>
                    <a:lnTo>
                      <a:pt x="210" y="4248"/>
                    </a:lnTo>
                    <a:lnTo>
                      <a:pt x="336" y="4625"/>
                    </a:lnTo>
                    <a:lnTo>
                      <a:pt x="336" y="4771"/>
                    </a:lnTo>
                    <a:lnTo>
                      <a:pt x="461" y="5085"/>
                    </a:lnTo>
                    <a:lnTo>
                      <a:pt x="545" y="5441"/>
                    </a:lnTo>
                    <a:lnTo>
                      <a:pt x="691" y="5650"/>
                    </a:lnTo>
                    <a:lnTo>
                      <a:pt x="691" y="5775"/>
                    </a:lnTo>
                    <a:lnTo>
                      <a:pt x="859" y="6027"/>
                    </a:lnTo>
                    <a:lnTo>
                      <a:pt x="859" y="6110"/>
                    </a:lnTo>
                    <a:lnTo>
                      <a:pt x="900" y="6299"/>
                    </a:lnTo>
                    <a:lnTo>
                      <a:pt x="880" y="6487"/>
                    </a:lnTo>
                    <a:lnTo>
                      <a:pt x="796" y="6550"/>
                    </a:lnTo>
                    <a:lnTo>
                      <a:pt x="754" y="6550"/>
                    </a:lnTo>
                    <a:lnTo>
                      <a:pt x="691" y="6508"/>
                    </a:lnTo>
                    <a:lnTo>
                      <a:pt x="649" y="6550"/>
                    </a:lnTo>
                    <a:lnTo>
                      <a:pt x="649" y="6717"/>
                    </a:lnTo>
                    <a:lnTo>
                      <a:pt x="733" y="6863"/>
                    </a:lnTo>
                    <a:lnTo>
                      <a:pt x="838" y="6968"/>
                    </a:lnTo>
                    <a:lnTo>
                      <a:pt x="942" y="7156"/>
                    </a:lnTo>
                    <a:lnTo>
                      <a:pt x="859" y="7282"/>
                    </a:lnTo>
                    <a:lnTo>
                      <a:pt x="880" y="7449"/>
                    </a:lnTo>
                    <a:lnTo>
                      <a:pt x="838" y="7554"/>
                    </a:lnTo>
                    <a:lnTo>
                      <a:pt x="838" y="7659"/>
                    </a:lnTo>
                    <a:lnTo>
                      <a:pt x="900" y="7700"/>
                    </a:lnTo>
                    <a:lnTo>
                      <a:pt x="900" y="7596"/>
                    </a:lnTo>
                    <a:lnTo>
                      <a:pt x="1005" y="7533"/>
                    </a:lnTo>
                    <a:lnTo>
                      <a:pt x="1152" y="7554"/>
                    </a:lnTo>
                    <a:lnTo>
                      <a:pt x="1172" y="7679"/>
                    </a:lnTo>
                    <a:lnTo>
                      <a:pt x="1110" y="7721"/>
                    </a:lnTo>
                    <a:lnTo>
                      <a:pt x="1172" y="7742"/>
                    </a:lnTo>
                    <a:lnTo>
                      <a:pt x="1256" y="7679"/>
                    </a:lnTo>
                    <a:lnTo>
                      <a:pt x="1361" y="7742"/>
                    </a:lnTo>
                    <a:lnTo>
                      <a:pt x="1361" y="7868"/>
                    </a:lnTo>
                    <a:lnTo>
                      <a:pt x="1403" y="7847"/>
                    </a:lnTo>
                    <a:lnTo>
                      <a:pt x="1696" y="7972"/>
                    </a:lnTo>
                    <a:lnTo>
                      <a:pt x="1737" y="7951"/>
                    </a:lnTo>
                    <a:lnTo>
                      <a:pt x="1800" y="7972"/>
                    </a:lnTo>
                    <a:lnTo>
                      <a:pt x="1821" y="7889"/>
                    </a:lnTo>
                    <a:lnTo>
                      <a:pt x="1926" y="7868"/>
                    </a:lnTo>
                    <a:lnTo>
                      <a:pt x="2051" y="7742"/>
                    </a:lnTo>
                    <a:lnTo>
                      <a:pt x="2198" y="7763"/>
                    </a:lnTo>
                    <a:lnTo>
                      <a:pt x="2219" y="7721"/>
                    </a:lnTo>
                    <a:lnTo>
                      <a:pt x="2344" y="7721"/>
                    </a:lnTo>
                    <a:lnTo>
                      <a:pt x="2512" y="7763"/>
                    </a:lnTo>
                    <a:lnTo>
                      <a:pt x="2574" y="7742"/>
                    </a:lnTo>
                    <a:lnTo>
                      <a:pt x="2721" y="7742"/>
                    </a:lnTo>
                    <a:lnTo>
                      <a:pt x="2742" y="7679"/>
                    </a:lnTo>
                    <a:lnTo>
                      <a:pt x="2784" y="7638"/>
                    </a:lnTo>
                    <a:lnTo>
                      <a:pt x="2867" y="7596"/>
                    </a:lnTo>
                    <a:lnTo>
                      <a:pt x="2930" y="7638"/>
                    </a:lnTo>
                    <a:lnTo>
                      <a:pt x="2951" y="7533"/>
                    </a:lnTo>
                    <a:lnTo>
                      <a:pt x="3035" y="7470"/>
                    </a:lnTo>
                    <a:lnTo>
                      <a:pt x="3349" y="7470"/>
                    </a:lnTo>
                    <a:lnTo>
                      <a:pt x="3474" y="7554"/>
                    </a:lnTo>
                    <a:lnTo>
                      <a:pt x="3558" y="7533"/>
                    </a:lnTo>
                    <a:lnTo>
                      <a:pt x="3558" y="7470"/>
                    </a:lnTo>
                    <a:lnTo>
                      <a:pt x="3725" y="7449"/>
                    </a:lnTo>
                    <a:lnTo>
                      <a:pt x="3997" y="7533"/>
                    </a:lnTo>
                    <a:lnTo>
                      <a:pt x="4081" y="7575"/>
                    </a:lnTo>
                    <a:lnTo>
                      <a:pt x="4353" y="7638"/>
                    </a:lnTo>
                    <a:lnTo>
                      <a:pt x="4395" y="7596"/>
                    </a:lnTo>
                    <a:lnTo>
                      <a:pt x="4353" y="7533"/>
                    </a:lnTo>
                    <a:lnTo>
                      <a:pt x="4437" y="7449"/>
                    </a:lnTo>
                    <a:lnTo>
                      <a:pt x="4541" y="7449"/>
                    </a:lnTo>
                    <a:lnTo>
                      <a:pt x="4667" y="7491"/>
                    </a:lnTo>
                    <a:lnTo>
                      <a:pt x="4876" y="7491"/>
                    </a:lnTo>
                    <a:lnTo>
                      <a:pt x="4876" y="7470"/>
                    </a:lnTo>
                    <a:lnTo>
                      <a:pt x="4813" y="7387"/>
                    </a:lnTo>
                    <a:lnTo>
                      <a:pt x="4855" y="7303"/>
                    </a:lnTo>
                    <a:lnTo>
                      <a:pt x="5022" y="7240"/>
                    </a:lnTo>
                    <a:lnTo>
                      <a:pt x="5190" y="7240"/>
                    </a:lnTo>
                    <a:lnTo>
                      <a:pt x="5253" y="7303"/>
                    </a:lnTo>
                    <a:lnTo>
                      <a:pt x="5378" y="7303"/>
                    </a:lnTo>
                    <a:lnTo>
                      <a:pt x="5504" y="7219"/>
                    </a:lnTo>
                    <a:lnTo>
                      <a:pt x="5713" y="7156"/>
                    </a:lnTo>
                    <a:lnTo>
                      <a:pt x="5713" y="7135"/>
                    </a:lnTo>
                    <a:lnTo>
                      <a:pt x="5859" y="7073"/>
                    </a:lnTo>
                    <a:lnTo>
                      <a:pt x="5922" y="6968"/>
                    </a:lnTo>
                    <a:lnTo>
                      <a:pt x="6320" y="6717"/>
                    </a:lnTo>
                    <a:lnTo>
                      <a:pt x="6424" y="6612"/>
                    </a:lnTo>
                    <a:lnTo>
                      <a:pt x="6424" y="6591"/>
                    </a:lnTo>
                    <a:lnTo>
                      <a:pt x="6508" y="6591"/>
                    </a:lnTo>
                    <a:lnTo>
                      <a:pt x="7115" y="5985"/>
                    </a:lnTo>
                    <a:lnTo>
                      <a:pt x="7136" y="5922"/>
                    </a:lnTo>
                    <a:lnTo>
                      <a:pt x="7198" y="5922"/>
                    </a:lnTo>
                    <a:lnTo>
                      <a:pt x="7282" y="5796"/>
                    </a:lnTo>
                    <a:lnTo>
                      <a:pt x="7387" y="5755"/>
                    </a:lnTo>
                    <a:lnTo>
                      <a:pt x="7429" y="5587"/>
                    </a:lnTo>
                    <a:lnTo>
                      <a:pt x="7596" y="5399"/>
                    </a:lnTo>
                    <a:lnTo>
                      <a:pt x="7847" y="5022"/>
                    </a:lnTo>
                    <a:lnTo>
                      <a:pt x="7910" y="4834"/>
                    </a:lnTo>
                    <a:lnTo>
                      <a:pt x="8014" y="4834"/>
                    </a:lnTo>
                    <a:lnTo>
                      <a:pt x="8077" y="4708"/>
                    </a:lnTo>
                    <a:lnTo>
                      <a:pt x="8077" y="4646"/>
                    </a:lnTo>
                    <a:lnTo>
                      <a:pt x="8182" y="4520"/>
                    </a:lnTo>
                    <a:lnTo>
                      <a:pt x="8266" y="4394"/>
                    </a:lnTo>
                    <a:lnTo>
                      <a:pt x="8391" y="4311"/>
                    </a:lnTo>
                    <a:lnTo>
                      <a:pt x="8433" y="4227"/>
                    </a:lnTo>
                    <a:lnTo>
                      <a:pt x="8538" y="4185"/>
                    </a:lnTo>
                    <a:lnTo>
                      <a:pt x="8579" y="4122"/>
                    </a:lnTo>
                    <a:lnTo>
                      <a:pt x="8621" y="4122"/>
                    </a:lnTo>
                    <a:lnTo>
                      <a:pt x="8789" y="3934"/>
                    </a:lnTo>
                    <a:lnTo>
                      <a:pt x="8810" y="3830"/>
                    </a:lnTo>
                    <a:lnTo>
                      <a:pt x="8893" y="3725"/>
                    </a:lnTo>
                    <a:lnTo>
                      <a:pt x="8935" y="3516"/>
                    </a:lnTo>
                    <a:lnTo>
                      <a:pt x="9019" y="3348"/>
                    </a:lnTo>
                    <a:lnTo>
                      <a:pt x="9040" y="3160"/>
                    </a:lnTo>
                    <a:lnTo>
                      <a:pt x="9123" y="2951"/>
                    </a:lnTo>
                    <a:lnTo>
                      <a:pt x="9103" y="2951"/>
                    </a:lnTo>
                    <a:lnTo>
                      <a:pt x="9165" y="2846"/>
                    </a:lnTo>
                    <a:lnTo>
                      <a:pt x="9165" y="2825"/>
                    </a:lnTo>
                    <a:lnTo>
                      <a:pt x="9061" y="2825"/>
                    </a:lnTo>
                    <a:lnTo>
                      <a:pt x="8935" y="2762"/>
                    </a:lnTo>
                    <a:lnTo>
                      <a:pt x="8830" y="2762"/>
                    </a:lnTo>
                    <a:lnTo>
                      <a:pt x="8768" y="2825"/>
                    </a:lnTo>
                    <a:lnTo>
                      <a:pt x="8768" y="2909"/>
                    </a:lnTo>
                    <a:lnTo>
                      <a:pt x="8726" y="3014"/>
                    </a:lnTo>
                    <a:lnTo>
                      <a:pt x="8663" y="3034"/>
                    </a:lnTo>
                    <a:lnTo>
                      <a:pt x="8454" y="3034"/>
                    </a:lnTo>
                    <a:lnTo>
                      <a:pt x="8266" y="2930"/>
                    </a:lnTo>
                    <a:lnTo>
                      <a:pt x="8182" y="2804"/>
                    </a:lnTo>
                    <a:lnTo>
                      <a:pt x="8140" y="2742"/>
                    </a:lnTo>
                    <a:lnTo>
                      <a:pt x="8098" y="2658"/>
                    </a:lnTo>
                    <a:lnTo>
                      <a:pt x="8161" y="2532"/>
                    </a:lnTo>
                    <a:lnTo>
                      <a:pt x="8286" y="2281"/>
                    </a:lnTo>
                    <a:lnTo>
                      <a:pt x="8307" y="2177"/>
                    </a:lnTo>
                    <a:lnTo>
                      <a:pt x="8412" y="2114"/>
                    </a:lnTo>
                    <a:lnTo>
                      <a:pt x="8579" y="2197"/>
                    </a:lnTo>
                    <a:lnTo>
                      <a:pt x="8663" y="2260"/>
                    </a:lnTo>
                    <a:lnTo>
                      <a:pt x="8768" y="2323"/>
                    </a:lnTo>
                    <a:lnTo>
                      <a:pt x="8768" y="2135"/>
                    </a:lnTo>
                    <a:lnTo>
                      <a:pt x="8768" y="1988"/>
                    </a:lnTo>
                    <a:lnTo>
                      <a:pt x="8810" y="1800"/>
                    </a:lnTo>
                    <a:lnTo>
                      <a:pt x="8810" y="1361"/>
                    </a:lnTo>
                    <a:lnTo>
                      <a:pt x="8789" y="1214"/>
                    </a:lnTo>
                    <a:lnTo>
                      <a:pt x="8747" y="1109"/>
                    </a:lnTo>
                    <a:lnTo>
                      <a:pt x="8747" y="1005"/>
                    </a:lnTo>
                    <a:lnTo>
                      <a:pt x="8747" y="984"/>
                    </a:lnTo>
                    <a:lnTo>
                      <a:pt x="8747" y="733"/>
                    </a:lnTo>
                    <a:lnTo>
                      <a:pt x="8684" y="586"/>
                    </a:lnTo>
                    <a:lnTo>
                      <a:pt x="8642" y="440"/>
                    </a:lnTo>
                    <a:lnTo>
                      <a:pt x="8621" y="273"/>
                    </a:lnTo>
                    <a:lnTo>
                      <a:pt x="8517" y="168"/>
                    </a:lnTo>
                    <a:lnTo>
                      <a:pt x="8328" y="126"/>
                    </a:lnTo>
                    <a:lnTo>
                      <a:pt x="8182" y="147"/>
                    </a:lnTo>
                    <a:lnTo>
                      <a:pt x="8098" y="168"/>
                    </a:lnTo>
                    <a:lnTo>
                      <a:pt x="8056" y="147"/>
                    </a:lnTo>
                    <a:lnTo>
                      <a:pt x="7910" y="105"/>
                    </a:lnTo>
                    <a:lnTo>
                      <a:pt x="7847" y="105"/>
                    </a:lnTo>
                    <a:lnTo>
                      <a:pt x="7784" y="21"/>
                    </a:lnTo>
                    <a:lnTo>
                      <a:pt x="7659"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2" name="Google Shape;532;p34"/>
            <p:cNvSpPr/>
            <p:nvPr/>
          </p:nvSpPr>
          <p:spPr>
            <a:xfrm>
              <a:off x="3292646" y="3020419"/>
              <a:ext cx="18695" cy="5482"/>
            </a:xfrm>
            <a:custGeom>
              <a:avLst/>
              <a:gdLst/>
              <a:ahLst/>
              <a:cxnLst/>
              <a:rect l="l" t="t" r="r" b="b"/>
              <a:pathLst>
                <a:path w="1570" h="482" extrusionOk="0">
                  <a:moveTo>
                    <a:pt x="189" y="0"/>
                  </a:moveTo>
                  <a:lnTo>
                    <a:pt x="126" y="84"/>
                  </a:lnTo>
                  <a:lnTo>
                    <a:pt x="21" y="147"/>
                  </a:lnTo>
                  <a:lnTo>
                    <a:pt x="21" y="209"/>
                  </a:lnTo>
                  <a:lnTo>
                    <a:pt x="0" y="272"/>
                  </a:lnTo>
                  <a:lnTo>
                    <a:pt x="42" y="377"/>
                  </a:lnTo>
                  <a:lnTo>
                    <a:pt x="314" y="377"/>
                  </a:lnTo>
                  <a:lnTo>
                    <a:pt x="398" y="398"/>
                  </a:lnTo>
                  <a:lnTo>
                    <a:pt x="607" y="356"/>
                  </a:lnTo>
                  <a:lnTo>
                    <a:pt x="691" y="377"/>
                  </a:lnTo>
                  <a:lnTo>
                    <a:pt x="837" y="293"/>
                  </a:lnTo>
                  <a:cubicBezTo>
                    <a:pt x="1026" y="398"/>
                    <a:pt x="1235" y="356"/>
                    <a:pt x="1423" y="481"/>
                  </a:cubicBezTo>
                  <a:lnTo>
                    <a:pt x="1570" y="460"/>
                  </a:lnTo>
                  <a:lnTo>
                    <a:pt x="1528" y="398"/>
                  </a:lnTo>
                  <a:lnTo>
                    <a:pt x="1444" y="460"/>
                  </a:lnTo>
                  <a:lnTo>
                    <a:pt x="1444" y="440"/>
                  </a:lnTo>
                  <a:cubicBezTo>
                    <a:pt x="1360" y="377"/>
                    <a:pt x="1318" y="356"/>
                    <a:pt x="1235" y="335"/>
                  </a:cubicBezTo>
                  <a:lnTo>
                    <a:pt x="1277" y="293"/>
                  </a:lnTo>
                  <a:lnTo>
                    <a:pt x="1130" y="251"/>
                  </a:lnTo>
                  <a:lnTo>
                    <a:pt x="1046" y="335"/>
                  </a:lnTo>
                  <a:cubicBezTo>
                    <a:pt x="1005" y="335"/>
                    <a:pt x="942" y="335"/>
                    <a:pt x="921" y="293"/>
                  </a:cubicBezTo>
                  <a:lnTo>
                    <a:pt x="921" y="272"/>
                  </a:lnTo>
                  <a:lnTo>
                    <a:pt x="1046" y="147"/>
                  </a:lnTo>
                  <a:lnTo>
                    <a:pt x="942" y="105"/>
                  </a:lnTo>
                  <a:lnTo>
                    <a:pt x="921" y="42"/>
                  </a:lnTo>
                  <a:lnTo>
                    <a:pt x="837" y="0"/>
                  </a:lnTo>
                  <a:lnTo>
                    <a:pt x="607" y="42"/>
                  </a:lnTo>
                  <a:lnTo>
                    <a:pt x="18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4"/>
            <p:cNvSpPr/>
            <p:nvPr/>
          </p:nvSpPr>
          <p:spPr>
            <a:xfrm>
              <a:off x="3260258" y="3010662"/>
              <a:ext cx="26423" cy="16661"/>
            </a:xfrm>
            <a:custGeom>
              <a:avLst/>
              <a:gdLst/>
              <a:ahLst/>
              <a:cxnLst/>
              <a:rect l="l" t="t" r="r" b="b"/>
              <a:pathLst>
                <a:path w="2219" h="1465" extrusionOk="0">
                  <a:moveTo>
                    <a:pt x="481" y="0"/>
                  </a:moveTo>
                  <a:lnTo>
                    <a:pt x="293" y="42"/>
                  </a:lnTo>
                  <a:lnTo>
                    <a:pt x="230" y="147"/>
                  </a:lnTo>
                  <a:lnTo>
                    <a:pt x="230" y="209"/>
                  </a:lnTo>
                  <a:lnTo>
                    <a:pt x="189" y="314"/>
                  </a:lnTo>
                  <a:lnTo>
                    <a:pt x="230" y="398"/>
                  </a:lnTo>
                  <a:lnTo>
                    <a:pt x="189" y="523"/>
                  </a:lnTo>
                  <a:lnTo>
                    <a:pt x="105" y="586"/>
                  </a:lnTo>
                  <a:lnTo>
                    <a:pt x="84" y="607"/>
                  </a:lnTo>
                  <a:lnTo>
                    <a:pt x="126" y="733"/>
                  </a:lnTo>
                  <a:lnTo>
                    <a:pt x="126" y="837"/>
                  </a:lnTo>
                  <a:lnTo>
                    <a:pt x="126" y="900"/>
                  </a:lnTo>
                  <a:lnTo>
                    <a:pt x="0" y="1046"/>
                  </a:lnTo>
                  <a:lnTo>
                    <a:pt x="0" y="1109"/>
                  </a:lnTo>
                  <a:lnTo>
                    <a:pt x="63" y="1130"/>
                  </a:lnTo>
                  <a:lnTo>
                    <a:pt x="126" y="1256"/>
                  </a:lnTo>
                  <a:lnTo>
                    <a:pt x="84" y="1339"/>
                  </a:lnTo>
                  <a:lnTo>
                    <a:pt x="189" y="1402"/>
                  </a:lnTo>
                  <a:lnTo>
                    <a:pt x="230" y="1444"/>
                  </a:lnTo>
                  <a:lnTo>
                    <a:pt x="293" y="1465"/>
                  </a:lnTo>
                  <a:lnTo>
                    <a:pt x="377" y="1318"/>
                  </a:lnTo>
                  <a:lnTo>
                    <a:pt x="502" y="1130"/>
                  </a:lnTo>
                  <a:lnTo>
                    <a:pt x="502" y="1088"/>
                  </a:lnTo>
                  <a:lnTo>
                    <a:pt x="544" y="984"/>
                  </a:lnTo>
                  <a:lnTo>
                    <a:pt x="607" y="1046"/>
                  </a:lnTo>
                  <a:lnTo>
                    <a:pt x="691" y="1046"/>
                  </a:lnTo>
                  <a:lnTo>
                    <a:pt x="753" y="921"/>
                  </a:lnTo>
                  <a:lnTo>
                    <a:pt x="837" y="984"/>
                  </a:lnTo>
                  <a:lnTo>
                    <a:pt x="837" y="1088"/>
                  </a:lnTo>
                  <a:lnTo>
                    <a:pt x="921" y="1130"/>
                  </a:lnTo>
                  <a:lnTo>
                    <a:pt x="1067" y="1088"/>
                  </a:lnTo>
                  <a:lnTo>
                    <a:pt x="1235" y="942"/>
                  </a:lnTo>
                  <a:lnTo>
                    <a:pt x="1381" y="900"/>
                  </a:lnTo>
                  <a:lnTo>
                    <a:pt x="1569" y="921"/>
                  </a:lnTo>
                  <a:lnTo>
                    <a:pt x="1674" y="900"/>
                  </a:lnTo>
                  <a:lnTo>
                    <a:pt x="1758" y="942"/>
                  </a:lnTo>
                  <a:lnTo>
                    <a:pt x="1883" y="984"/>
                  </a:lnTo>
                  <a:lnTo>
                    <a:pt x="2072" y="1005"/>
                  </a:lnTo>
                  <a:lnTo>
                    <a:pt x="2093" y="921"/>
                  </a:lnTo>
                  <a:lnTo>
                    <a:pt x="2176" y="921"/>
                  </a:lnTo>
                  <a:lnTo>
                    <a:pt x="2218" y="816"/>
                  </a:lnTo>
                  <a:lnTo>
                    <a:pt x="2176" y="733"/>
                  </a:lnTo>
                  <a:lnTo>
                    <a:pt x="1946" y="607"/>
                  </a:lnTo>
                  <a:lnTo>
                    <a:pt x="1862" y="607"/>
                  </a:lnTo>
                  <a:lnTo>
                    <a:pt x="1695" y="565"/>
                  </a:lnTo>
                  <a:lnTo>
                    <a:pt x="1632" y="565"/>
                  </a:lnTo>
                  <a:lnTo>
                    <a:pt x="1465" y="502"/>
                  </a:lnTo>
                  <a:lnTo>
                    <a:pt x="1277" y="398"/>
                  </a:lnTo>
                  <a:lnTo>
                    <a:pt x="1172" y="398"/>
                  </a:lnTo>
                  <a:lnTo>
                    <a:pt x="1256" y="377"/>
                  </a:lnTo>
                  <a:lnTo>
                    <a:pt x="1423" y="419"/>
                  </a:lnTo>
                  <a:lnTo>
                    <a:pt x="1674" y="419"/>
                  </a:lnTo>
                  <a:lnTo>
                    <a:pt x="1779" y="398"/>
                  </a:lnTo>
                  <a:lnTo>
                    <a:pt x="1695" y="356"/>
                  </a:lnTo>
                  <a:lnTo>
                    <a:pt x="1632" y="356"/>
                  </a:lnTo>
                  <a:lnTo>
                    <a:pt x="1444" y="314"/>
                  </a:lnTo>
                  <a:lnTo>
                    <a:pt x="1360" y="147"/>
                  </a:lnTo>
                  <a:lnTo>
                    <a:pt x="1256" y="147"/>
                  </a:lnTo>
                  <a:lnTo>
                    <a:pt x="1214" y="168"/>
                  </a:lnTo>
                  <a:lnTo>
                    <a:pt x="1130" y="105"/>
                  </a:lnTo>
                  <a:lnTo>
                    <a:pt x="649" y="0"/>
                  </a:lnTo>
                  <a:lnTo>
                    <a:pt x="586" y="42"/>
                  </a:lnTo>
                  <a:lnTo>
                    <a:pt x="48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4"/>
            <p:cNvSpPr/>
            <p:nvPr/>
          </p:nvSpPr>
          <p:spPr>
            <a:xfrm>
              <a:off x="3408744" y="2329870"/>
              <a:ext cx="289769" cy="354333"/>
            </a:xfrm>
            <a:custGeom>
              <a:avLst/>
              <a:gdLst/>
              <a:ahLst/>
              <a:cxnLst/>
              <a:rect l="l" t="t" r="r" b="b"/>
              <a:pathLst>
                <a:path w="24335" h="31157" extrusionOk="0">
                  <a:moveTo>
                    <a:pt x="19167" y="16300"/>
                  </a:moveTo>
                  <a:lnTo>
                    <a:pt x="19161" y="16311"/>
                  </a:lnTo>
                  <a:lnTo>
                    <a:pt x="19167" y="16321"/>
                  </a:lnTo>
                  <a:lnTo>
                    <a:pt x="19167" y="16300"/>
                  </a:lnTo>
                  <a:close/>
                  <a:moveTo>
                    <a:pt x="16572" y="17849"/>
                  </a:moveTo>
                  <a:lnTo>
                    <a:pt x="16593" y="17870"/>
                  </a:lnTo>
                  <a:lnTo>
                    <a:pt x="16509" y="17870"/>
                  </a:lnTo>
                  <a:lnTo>
                    <a:pt x="16509" y="17849"/>
                  </a:lnTo>
                  <a:close/>
                  <a:moveTo>
                    <a:pt x="4771" y="22933"/>
                  </a:moveTo>
                  <a:lnTo>
                    <a:pt x="4813" y="22996"/>
                  </a:lnTo>
                  <a:lnTo>
                    <a:pt x="4792" y="23038"/>
                  </a:lnTo>
                  <a:lnTo>
                    <a:pt x="4750" y="23038"/>
                  </a:lnTo>
                  <a:lnTo>
                    <a:pt x="4688" y="23059"/>
                  </a:lnTo>
                  <a:lnTo>
                    <a:pt x="4709" y="23142"/>
                  </a:lnTo>
                  <a:lnTo>
                    <a:pt x="4792" y="23205"/>
                  </a:lnTo>
                  <a:lnTo>
                    <a:pt x="4960" y="23205"/>
                  </a:lnTo>
                  <a:lnTo>
                    <a:pt x="4981" y="23163"/>
                  </a:lnTo>
                  <a:lnTo>
                    <a:pt x="4960" y="23121"/>
                  </a:lnTo>
                  <a:lnTo>
                    <a:pt x="4960" y="23059"/>
                  </a:lnTo>
                  <a:lnTo>
                    <a:pt x="5001" y="23038"/>
                  </a:lnTo>
                  <a:lnTo>
                    <a:pt x="5127" y="23059"/>
                  </a:lnTo>
                  <a:lnTo>
                    <a:pt x="5169" y="23121"/>
                  </a:lnTo>
                  <a:lnTo>
                    <a:pt x="5106" y="23163"/>
                  </a:lnTo>
                  <a:lnTo>
                    <a:pt x="4960" y="23226"/>
                  </a:lnTo>
                  <a:lnTo>
                    <a:pt x="4750" y="23226"/>
                  </a:lnTo>
                  <a:lnTo>
                    <a:pt x="4750" y="23268"/>
                  </a:lnTo>
                  <a:lnTo>
                    <a:pt x="4855" y="23435"/>
                  </a:lnTo>
                  <a:lnTo>
                    <a:pt x="4981" y="23519"/>
                  </a:lnTo>
                  <a:lnTo>
                    <a:pt x="5064" y="23540"/>
                  </a:lnTo>
                  <a:lnTo>
                    <a:pt x="5085" y="23519"/>
                  </a:lnTo>
                  <a:lnTo>
                    <a:pt x="5190" y="23477"/>
                  </a:lnTo>
                  <a:lnTo>
                    <a:pt x="5211" y="23540"/>
                  </a:lnTo>
                  <a:lnTo>
                    <a:pt x="5190" y="23561"/>
                  </a:lnTo>
                  <a:lnTo>
                    <a:pt x="5127" y="23561"/>
                  </a:lnTo>
                  <a:lnTo>
                    <a:pt x="5064" y="23582"/>
                  </a:lnTo>
                  <a:lnTo>
                    <a:pt x="4897" y="23540"/>
                  </a:lnTo>
                  <a:lnTo>
                    <a:pt x="4771" y="23477"/>
                  </a:lnTo>
                  <a:lnTo>
                    <a:pt x="4646" y="23352"/>
                  </a:lnTo>
                  <a:lnTo>
                    <a:pt x="4541" y="23310"/>
                  </a:lnTo>
                  <a:lnTo>
                    <a:pt x="4436" y="23310"/>
                  </a:lnTo>
                  <a:lnTo>
                    <a:pt x="4332" y="23205"/>
                  </a:lnTo>
                  <a:lnTo>
                    <a:pt x="4185" y="23142"/>
                  </a:lnTo>
                  <a:lnTo>
                    <a:pt x="4164" y="23121"/>
                  </a:lnTo>
                  <a:lnTo>
                    <a:pt x="4081" y="23121"/>
                  </a:lnTo>
                  <a:lnTo>
                    <a:pt x="4018" y="23142"/>
                  </a:lnTo>
                  <a:lnTo>
                    <a:pt x="3913" y="23142"/>
                  </a:lnTo>
                  <a:lnTo>
                    <a:pt x="3892" y="23132"/>
                  </a:lnTo>
                  <a:lnTo>
                    <a:pt x="3892" y="23132"/>
                  </a:lnTo>
                  <a:lnTo>
                    <a:pt x="3913" y="23121"/>
                  </a:lnTo>
                  <a:lnTo>
                    <a:pt x="3976" y="23121"/>
                  </a:lnTo>
                  <a:lnTo>
                    <a:pt x="4123" y="23100"/>
                  </a:lnTo>
                  <a:lnTo>
                    <a:pt x="4164" y="23038"/>
                  </a:lnTo>
                  <a:lnTo>
                    <a:pt x="4185" y="23038"/>
                  </a:lnTo>
                  <a:lnTo>
                    <a:pt x="4185" y="23100"/>
                  </a:lnTo>
                  <a:lnTo>
                    <a:pt x="4248" y="23121"/>
                  </a:lnTo>
                  <a:lnTo>
                    <a:pt x="4332" y="23121"/>
                  </a:lnTo>
                  <a:lnTo>
                    <a:pt x="4436" y="23247"/>
                  </a:lnTo>
                  <a:lnTo>
                    <a:pt x="4478" y="23268"/>
                  </a:lnTo>
                  <a:lnTo>
                    <a:pt x="4562" y="23226"/>
                  </a:lnTo>
                  <a:lnTo>
                    <a:pt x="4604" y="23142"/>
                  </a:lnTo>
                  <a:lnTo>
                    <a:pt x="4604" y="23059"/>
                  </a:lnTo>
                  <a:lnTo>
                    <a:pt x="4583" y="23017"/>
                  </a:lnTo>
                  <a:lnTo>
                    <a:pt x="4583" y="22954"/>
                  </a:lnTo>
                  <a:lnTo>
                    <a:pt x="4688" y="22954"/>
                  </a:lnTo>
                  <a:lnTo>
                    <a:pt x="4709" y="22933"/>
                  </a:lnTo>
                  <a:close/>
                  <a:moveTo>
                    <a:pt x="4269" y="25193"/>
                  </a:moveTo>
                  <a:lnTo>
                    <a:pt x="4290" y="25277"/>
                  </a:lnTo>
                  <a:lnTo>
                    <a:pt x="4395" y="25297"/>
                  </a:lnTo>
                  <a:lnTo>
                    <a:pt x="4436" y="25339"/>
                  </a:lnTo>
                  <a:lnTo>
                    <a:pt x="4353" y="25339"/>
                  </a:lnTo>
                  <a:lnTo>
                    <a:pt x="4290" y="25318"/>
                  </a:lnTo>
                  <a:lnTo>
                    <a:pt x="4123" y="25318"/>
                  </a:lnTo>
                  <a:lnTo>
                    <a:pt x="4060" y="25381"/>
                  </a:lnTo>
                  <a:lnTo>
                    <a:pt x="4039" y="25318"/>
                  </a:lnTo>
                  <a:lnTo>
                    <a:pt x="3976" y="25339"/>
                  </a:lnTo>
                  <a:lnTo>
                    <a:pt x="3955" y="25444"/>
                  </a:lnTo>
                  <a:lnTo>
                    <a:pt x="3913" y="25486"/>
                  </a:lnTo>
                  <a:lnTo>
                    <a:pt x="3851" y="25528"/>
                  </a:lnTo>
                  <a:lnTo>
                    <a:pt x="3725" y="25549"/>
                  </a:lnTo>
                  <a:lnTo>
                    <a:pt x="3641" y="25611"/>
                  </a:lnTo>
                  <a:lnTo>
                    <a:pt x="3725" y="25528"/>
                  </a:lnTo>
                  <a:lnTo>
                    <a:pt x="3830" y="25507"/>
                  </a:lnTo>
                  <a:lnTo>
                    <a:pt x="3872" y="25444"/>
                  </a:lnTo>
                  <a:lnTo>
                    <a:pt x="3913" y="25381"/>
                  </a:lnTo>
                  <a:lnTo>
                    <a:pt x="3955" y="25318"/>
                  </a:lnTo>
                  <a:lnTo>
                    <a:pt x="4018" y="25318"/>
                  </a:lnTo>
                  <a:lnTo>
                    <a:pt x="4227" y="25193"/>
                  </a:lnTo>
                  <a:close/>
                  <a:moveTo>
                    <a:pt x="16614" y="1"/>
                  </a:moveTo>
                  <a:lnTo>
                    <a:pt x="16530" y="22"/>
                  </a:lnTo>
                  <a:lnTo>
                    <a:pt x="16489" y="84"/>
                  </a:lnTo>
                  <a:lnTo>
                    <a:pt x="16489" y="168"/>
                  </a:lnTo>
                  <a:lnTo>
                    <a:pt x="16509" y="273"/>
                  </a:lnTo>
                  <a:lnTo>
                    <a:pt x="16509" y="336"/>
                  </a:lnTo>
                  <a:lnTo>
                    <a:pt x="16468" y="398"/>
                  </a:lnTo>
                  <a:lnTo>
                    <a:pt x="16405" y="336"/>
                  </a:lnTo>
                  <a:lnTo>
                    <a:pt x="16384" y="210"/>
                  </a:lnTo>
                  <a:lnTo>
                    <a:pt x="16321" y="126"/>
                  </a:lnTo>
                  <a:lnTo>
                    <a:pt x="16279" y="126"/>
                  </a:lnTo>
                  <a:lnTo>
                    <a:pt x="16216" y="84"/>
                  </a:lnTo>
                  <a:lnTo>
                    <a:pt x="16175" y="64"/>
                  </a:lnTo>
                  <a:lnTo>
                    <a:pt x="16154" y="105"/>
                  </a:lnTo>
                  <a:lnTo>
                    <a:pt x="16112" y="210"/>
                  </a:lnTo>
                  <a:lnTo>
                    <a:pt x="16070" y="273"/>
                  </a:lnTo>
                  <a:lnTo>
                    <a:pt x="15986" y="231"/>
                  </a:lnTo>
                  <a:lnTo>
                    <a:pt x="15903" y="273"/>
                  </a:lnTo>
                  <a:lnTo>
                    <a:pt x="15882" y="377"/>
                  </a:lnTo>
                  <a:lnTo>
                    <a:pt x="15924" y="440"/>
                  </a:lnTo>
                  <a:lnTo>
                    <a:pt x="15965" y="503"/>
                  </a:lnTo>
                  <a:lnTo>
                    <a:pt x="15882" y="587"/>
                  </a:lnTo>
                  <a:lnTo>
                    <a:pt x="15777" y="712"/>
                  </a:lnTo>
                  <a:lnTo>
                    <a:pt x="15777" y="754"/>
                  </a:lnTo>
                  <a:lnTo>
                    <a:pt x="15861" y="796"/>
                  </a:lnTo>
                  <a:lnTo>
                    <a:pt x="15882" y="838"/>
                  </a:lnTo>
                  <a:lnTo>
                    <a:pt x="15840" y="901"/>
                  </a:lnTo>
                  <a:lnTo>
                    <a:pt x="15777" y="901"/>
                  </a:lnTo>
                  <a:lnTo>
                    <a:pt x="15631" y="817"/>
                  </a:lnTo>
                  <a:lnTo>
                    <a:pt x="15421" y="817"/>
                  </a:lnTo>
                  <a:lnTo>
                    <a:pt x="15380" y="963"/>
                  </a:lnTo>
                  <a:lnTo>
                    <a:pt x="15421" y="1131"/>
                  </a:lnTo>
                  <a:lnTo>
                    <a:pt x="15484" y="1277"/>
                  </a:lnTo>
                  <a:lnTo>
                    <a:pt x="15631" y="1340"/>
                  </a:lnTo>
                  <a:lnTo>
                    <a:pt x="15672" y="1382"/>
                  </a:lnTo>
                  <a:lnTo>
                    <a:pt x="15672" y="1445"/>
                  </a:lnTo>
                  <a:lnTo>
                    <a:pt x="15547" y="1403"/>
                  </a:lnTo>
                  <a:lnTo>
                    <a:pt x="15421" y="1340"/>
                  </a:lnTo>
                  <a:lnTo>
                    <a:pt x="15317" y="1152"/>
                  </a:lnTo>
                  <a:lnTo>
                    <a:pt x="15128" y="1026"/>
                  </a:lnTo>
                  <a:lnTo>
                    <a:pt x="15045" y="963"/>
                  </a:lnTo>
                  <a:lnTo>
                    <a:pt x="15024" y="1026"/>
                  </a:lnTo>
                  <a:lnTo>
                    <a:pt x="15045" y="1068"/>
                  </a:lnTo>
                  <a:lnTo>
                    <a:pt x="15045" y="1173"/>
                  </a:lnTo>
                  <a:lnTo>
                    <a:pt x="15066" y="1256"/>
                  </a:lnTo>
                  <a:lnTo>
                    <a:pt x="15128" y="1340"/>
                  </a:lnTo>
                  <a:lnTo>
                    <a:pt x="15128" y="1465"/>
                  </a:lnTo>
                  <a:lnTo>
                    <a:pt x="15045" y="1549"/>
                  </a:lnTo>
                  <a:lnTo>
                    <a:pt x="15045" y="1382"/>
                  </a:lnTo>
                  <a:lnTo>
                    <a:pt x="15003" y="1256"/>
                  </a:lnTo>
                  <a:lnTo>
                    <a:pt x="14919" y="1110"/>
                  </a:lnTo>
                  <a:lnTo>
                    <a:pt x="14919" y="1026"/>
                  </a:lnTo>
                  <a:lnTo>
                    <a:pt x="14836" y="921"/>
                  </a:lnTo>
                  <a:lnTo>
                    <a:pt x="14731" y="859"/>
                  </a:lnTo>
                  <a:lnTo>
                    <a:pt x="14647" y="984"/>
                  </a:lnTo>
                  <a:lnTo>
                    <a:pt x="14605" y="1068"/>
                  </a:lnTo>
                  <a:lnTo>
                    <a:pt x="14543" y="984"/>
                  </a:lnTo>
                  <a:lnTo>
                    <a:pt x="14605" y="921"/>
                  </a:lnTo>
                  <a:lnTo>
                    <a:pt x="14605" y="859"/>
                  </a:lnTo>
                  <a:lnTo>
                    <a:pt x="14522" y="817"/>
                  </a:lnTo>
                  <a:lnTo>
                    <a:pt x="14501" y="733"/>
                  </a:lnTo>
                  <a:lnTo>
                    <a:pt x="14480" y="691"/>
                  </a:lnTo>
                  <a:lnTo>
                    <a:pt x="14375" y="691"/>
                  </a:lnTo>
                  <a:lnTo>
                    <a:pt x="14292" y="733"/>
                  </a:lnTo>
                  <a:lnTo>
                    <a:pt x="14271" y="712"/>
                  </a:lnTo>
                  <a:lnTo>
                    <a:pt x="14292" y="628"/>
                  </a:lnTo>
                  <a:lnTo>
                    <a:pt x="14375" y="545"/>
                  </a:lnTo>
                  <a:lnTo>
                    <a:pt x="14271" y="566"/>
                  </a:lnTo>
                  <a:lnTo>
                    <a:pt x="14166" y="670"/>
                  </a:lnTo>
                  <a:lnTo>
                    <a:pt x="14124" y="754"/>
                  </a:lnTo>
                  <a:lnTo>
                    <a:pt x="14020" y="817"/>
                  </a:lnTo>
                  <a:lnTo>
                    <a:pt x="13957" y="838"/>
                  </a:lnTo>
                  <a:lnTo>
                    <a:pt x="13852" y="984"/>
                  </a:lnTo>
                  <a:lnTo>
                    <a:pt x="13810" y="984"/>
                  </a:lnTo>
                  <a:lnTo>
                    <a:pt x="13768" y="880"/>
                  </a:lnTo>
                  <a:lnTo>
                    <a:pt x="13685" y="817"/>
                  </a:lnTo>
                  <a:lnTo>
                    <a:pt x="13643" y="817"/>
                  </a:lnTo>
                  <a:lnTo>
                    <a:pt x="13601" y="880"/>
                  </a:lnTo>
                  <a:lnTo>
                    <a:pt x="13580" y="963"/>
                  </a:lnTo>
                  <a:lnTo>
                    <a:pt x="13601" y="1089"/>
                  </a:lnTo>
                  <a:lnTo>
                    <a:pt x="13768" y="1193"/>
                  </a:lnTo>
                  <a:lnTo>
                    <a:pt x="13768" y="1256"/>
                  </a:lnTo>
                  <a:lnTo>
                    <a:pt x="13685" y="1256"/>
                  </a:lnTo>
                  <a:lnTo>
                    <a:pt x="13643" y="1382"/>
                  </a:lnTo>
                  <a:lnTo>
                    <a:pt x="13643" y="1507"/>
                  </a:lnTo>
                  <a:lnTo>
                    <a:pt x="13768" y="1591"/>
                  </a:lnTo>
                  <a:lnTo>
                    <a:pt x="13852" y="1570"/>
                  </a:lnTo>
                  <a:lnTo>
                    <a:pt x="13915" y="1507"/>
                  </a:lnTo>
                  <a:lnTo>
                    <a:pt x="14103" y="1507"/>
                  </a:lnTo>
                  <a:lnTo>
                    <a:pt x="14229" y="1675"/>
                  </a:lnTo>
                  <a:lnTo>
                    <a:pt x="14333" y="1717"/>
                  </a:lnTo>
                  <a:lnTo>
                    <a:pt x="14396" y="1800"/>
                  </a:lnTo>
                  <a:lnTo>
                    <a:pt x="14375" y="1863"/>
                  </a:lnTo>
                  <a:lnTo>
                    <a:pt x="14375" y="1926"/>
                  </a:lnTo>
                  <a:lnTo>
                    <a:pt x="14396" y="2072"/>
                  </a:lnTo>
                  <a:lnTo>
                    <a:pt x="14333" y="2219"/>
                  </a:lnTo>
                  <a:lnTo>
                    <a:pt x="14333" y="2302"/>
                  </a:lnTo>
                  <a:lnTo>
                    <a:pt x="14417" y="2407"/>
                  </a:lnTo>
                  <a:lnTo>
                    <a:pt x="14417" y="2533"/>
                  </a:lnTo>
                  <a:lnTo>
                    <a:pt x="14438" y="2616"/>
                  </a:lnTo>
                  <a:lnTo>
                    <a:pt x="14543" y="2700"/>
                  </a:lnTo>
                  <a:lnTo>
                    <a:pt x="14626" y="2700"/>
                  </a:lnTo>
                  <a:lnTo>
                    <a:pt x="14710" y="2784"/>
                  </a:lnTo>
                  <a:lnTo>
                    <a:pt x="14836" y="2846"/>
                  </a:lnTo>
                  <a:lnTo>
                    <a:pt x="14836" y="2909"/>
                  </a:lnTo>
                  <a:lnTo>
                    <a:pt x="14856" y="2993"/>
                  </a:lnTo>
                  <a:lnTo>
                    <a:pt x="14731" y="2888"/>
                  </a:lnTo>
                  <a:lnTo>
                    <a:pt x="14584" y="2805"/>
                  </a:lnTo>
                  <a:lnTo>
                    <a:pt x="14417" y="2805"/>
                  </a:lnTo>
                  <a:lnTo>
                    <a:pt x="14333" y="2742"/>
                  </a:lnTo>
                  <a:lnTo>
                    <a:pt x="14312" y="2679"/>
                  </a:lnTo>
                  <a:lnTo>
                    <a:pt x="14312" y="2533"/>
                  </a:lnTo>
                  <a:lnTo>
                    <a:pt x="14271" y="2323"/>
                  </a:lnTo>
                  <a:lnTo>
                    <a:pt x="14312" y="2219"/>
                  </a:lnTo>
                  <a:lnTo>
                    <a:pt x="14312" y="2114"/>
                  </a:lnTo>
                  <a:lnTo>
                    <a:pt x="14208" y="2009"/>
                  </a:lnTo>
                  <a:lnTo>
                    <a:pt x="14208" y="1926"/>
                  </a:lnTo>
                  <a:lnTo>
                    <a:pt x="14166" y="1779"/>
                  </a:lnTo>
                  <a:lnTo>
                    <a:pt x="14103" y="1737"/>
                  </a:lnTo>
                  <a:lnTo>
                    <a:pt x="14020" y="1696"/>
                  </a:lnTo>
                  <a:lnTo>
                    <a:pt x="13957" y="1654"/>
                  </a:lnTo>
                  <a:lnTo>
                    <a:pt x="13852" y="1633"/>
                  </a:lnTo>
                  <a:lnTo>
                    <a:pt x="13748" y="1675"/>
                  </a:lnTo>
                  <a:lnTo>
                    <a:pt x="13601" y="1696"/>
                  </a:lnTo>
                  <a:lnTo>
                    <a:pt x="13538" y="1675"/>
                  </a:lnTo>
                  <a:lnTo>
                    <a:pt x="13476" y="1675"/>
                  </a:lnTo>
                  <a:lnTo>
                    <a:pt x="13434" y="1863"/>
                  </a:lnTo>
                  <a:lnTo>
                    <a:pt x="13476" y="1905"/>
                  </a:lnTo>
                  <a:lnTo>
                    <a:pt x="13476" y="2009"/>
                  </a:lnTo>
                  <a:lnTo>
                    <a:pt x="13434" y="2072"/>
                  </a:lnTo>
                  <a:lnTo>
                    <a:pt x="13266" y="1989"/>
                  </a:lnTo>
                  <a:lnTo>
                    <a:pt x="13078" y="1779"/>
                  </a:lnTo>
                  <a:lnTo>
                    <a:pt x="13036" y="1779"/>
                  </a:lnTo>
                  <a:lnTo>
                    <a:pt x="12973" y="1821"/>
                  </a:lnTo>
                  <a:lnTo>
                    <a:pt x="12931" y="1821"/>
                  </a:lnTo>
                  <a:lnTo>
                    <a:pt x="12869" y="1758"/>
                  </a:lnTo>
                  <a:lnTo>
                    <a:pt x="12701" y="1717"/>
                  </a:lnTo>
                  <a:lnTo>
                    <a:pt x="12639" y="1779"/>
                  </a:lnTo>
                  <a:lnTo>
                    <a:pt x="12639" y="1884"/>
                  </a:lnTo>
                  <a:lnTo>
                    <a:pt x="12701" y="2009"/>
                  </a:lnTo>
                  <a:lnTo>
                    <a:pt x="12639" y="2093"/>
                  </a:lnTo>
                  <a:lnTo>
                    <a:pt x="12701" y="2198"/>
                  </a:lnTo>
                  <a:lnTo>
                    <a:pt x="12743" y="2344"/>
                  </a:lnTo>
                  <a:lnTo>
                    <a:pt x="12722" y="2491"/>
                  </a:lnTo>
                  <a:lnTo>
                    <a:pt x="12743" y="2533"/>
                  </a:lnTo>
                  <a:lnTo>
                    <a:pt x="12764" y="2700"/>
                  </a:lnTo>
                  <a:lnTo>
                    <a:pt x="12743" y="2742"/>
                  </a:lnTo>
                  <a:lnTo>
                    <a:pt x="12743" y="2846"/>
                  </a:lnTo>
                  <a:lnTo>
                    <a:pt x="12827" y="3014"/>
                  </a:lnTo>
                  <a:lnTo>
                    <a:pt x="12848" y="3118"/>
                  </a:lnTo>
                  <a:lnTo>
                    <a:pt x="12827" y="3265"/>
                  </a:lnTo>
                  <a:lnTo>
                    <a:pt x="12827" y="3349"/>
                  </a:lnTo>
                  <a:lnTo>
                    <a:pt x="12911" y="3453"/>
                  </a:lnTo>
                  <a:lnTo>
                    <a:pt x="12931" y="3579"/>
                  </a:lnTo>
                  <a:lnTo>
                    <a:pt x="12931" y="3662"/>
                  </a:lnTo>
                  <a:lnTo>
                    <a:pt x="13057" y="3767"/>
                  </a:lnTo>
                  <a:lnTo>
                    <a:pt x="13120" y="3851"/>
                  </a:lnTo>
                  <a:lnTo>
                    <a:pt x="13120" y="3955"/>
                  </a:lnTo>
                  <a:lnTo>
                    <a:pt x="13162" y="3997"/>
                  </a:lnTo>
                  <a:lnTo>
                    <a:pt x="13245" y="3997"/>
                  </a:lnTo>
                  <a:lnTo>
                    <a:pt x="13245" y="4060"/>
                  </a:lnTo>
                  <a:lnTo>
                    <a:pt x="13266" y="4123"/>
                  </a:lnTo>
                  <a:lnTo>
                    <a:pt x="13371" y="4186"/>
                  </a:lnTo>
                  <a:lnTo>
                    <a:pt x="13392" y="4206"/>
                  </a:lnTo>
                  <a:lnTo>
                    <a:pt x="13371" y="4227"/>
                  </a:lnTo>
                  <a:lnTo>
                    <a:pt x="13266" y="4227"/>
                  </a:lnTo>
                  <a:lnTo>
                    <a:pt x="13224" y="4206"/>
                  </a:lnTo>
                  <a:lnTo>
                    <a:pt x="13141" y="4206"/>
                  </a:lnTo>
                  <a:lnTo>
                    <a:pt x="13078" y="4165"/>
                  </a:lnTo>
                  <a:lnTo>
                    <a:pt x="13078" y="4081"/>
                  </a:lnTo>
                  <a:lnTo>
                    <a:pt x="13057" y="4018"/>
                  </a:lnTo>
                  <a:lnTo>
                    <a:pt x="12973" y="3997"/>
                  </a:lnTo>
                  <a:lnTo>
                    <a:pt x="12911" y="4018"/>
                  </a:lnTo>
                  <a:lnTo>
                    <a:pt x="12848" y="4018"/>
                  </a:lnTo>
                  <a:lnTo>
                    <a:pt x="12827" y="3976"/>
                  </a:lnTo>
                  <a:lnTo>
                    <a:pt x="12827" y="3872"/>
                  </a:lnTo>
                  <a:lnTo>
                    <a:pt x="12806" y="3851"/>
                  </a:lnTo>
                  <a:lnTo>
                    <a:pt x="12743" y="3893"/>
                  </a:lnTo>
                  <a:lnTo>
                    <a:pt x="12659" y="4060"/>
                  </a:lnTo>
                  <a:lnTo>
                    <a:pt x="12534" y="4102"/>
                  </a:lnTo>
                  <a:lnTo>
                    <a:pt x="12450" y="4102"/>
                  </a:lnTo>
                  <a:lnTo>
                    <a:pt x="12325" y="3997"/>
                  </a:lnTo>
                  <a:lnTo>
                    <a:pt x="12220" y="3997"/>
                  </a:lnTo>
                  <a:lnTo>
                    <a:pt x="12178" y="3914"/>
                  </a:lnTo>
                  <a:lnTo>
                    <a:pt x="12178" y="3809"/>
                  </a:lnTo>
                  <a:lnTo>
                    <a:pt x="12199" y="3683"/>
                  </a:lnTo>
                  <a:lnTo>
                    <a:pt x="12115" y="3495"/>
                  </a:lnTo>
                  <a:lnTo>
                    <a:pt x="12074" y="3453"/>
                  </a:lnTo>
                  <a:lnTo>
                    <a:pt x="12032" y="3328"/>
                  </a:lnTo>
                  <a:lnTo>
                    <a:pt x="12032" y="3244"/>
                  </a:lnTo>
                  <a:lnTo>
                    <a:pt x="12095" y="3181"/>
                  </a:lnTo>
                  <a:lnTo>
                    <a:pt x="12115" y="3139"/>
                  </a:lnTo>
                  <a:lnTo>
                    <a:pt x="12095" y="2867"/>
                  </a:lnTo>
                  <a:lnTo>
                    <a:pt x="12011" y="2742"/>
                  </a:lnTo>
                  <a:lnTo>
                    <a:pt x="11906" y="2595"/>
                  </a:lnTo>
                  <a:lnTo>
                    <a:pt x="11906" y="2491"/>
                  </a:lnTo>
                  <a:lnTo>
                    <a:pt x="11802" y="2240"/>
                  </a:lnTo>
                  <a:lnTo>
                    <a:pt x="11760" y="2135"/>
                  </a:lnTo>
                  <a:lnTo>
                    <a:pt x="11676" y="2093"/>
                  </a:lnTo>
                  <a:lnTo>
                    <a:pt x="11655" y="2009"/>
                  </a:lnTo>
                  <a:lnTo>
                    <a:pt x="11571" y="1989"/>
                  </a:lnTo>
                  <a:lnTo>
                    <a:pt x="11467" y="1968"/>
                  </a:lnTo>
                  <a:lnTo>
                    <a:pt x="11383" y="1905"/>
                  </a:lnTo>
                  <a:lnTo>
                    <a:pt x="11279" y="1926"/>
                  </a:lnTo>
                  <a:lnTo>
                    <a:pt x="11237" y="1989"/>
                  </a:lnTo>
                  <a:lnTo>
                    <a:pt x="11237" y="2114"/>
                  </a:lnTo>
                  <a:lnTo>
                    <a:pt x="11195" y="2177"/>
                  </a:lnTo>
                  <a:lnTo>
                    <a:pt x="11237" y="2240"/>
                  </a:lnTo>
                  <a:lnTo>
                    <a:pt x="11195" y="2323"/>
                  </a:lnTo>
                  <a:lnTo>
                    <a:pt x="11132" y="2533"/>
                  </a:lnTo>
                  <a:lnTo>
                    <a:pt x="11132" y="2658"/>
                  </a:lnTo>
                  <a:lnTo>
                    <a:pt x="11153" y="2825"/>
                  </a:lnTo>
                  <a:lnTo>
                    <a:pt x="11195" y="2867"/>
                  </a:lnTo>
                  <a:lnTo>
                    <a:pt x="11174" y="3035"/>
                  </a:lnTo>
                  <a:lnTo>
                    <a:pt x="11132" y="3181"/>
                  </a:lnTo>
                  <a:lnTo>
                    <a:pt x="11153" y="3286"/>
                  </a:lnTo>
                  <a:lnTo>
                    <a:pt x="11153" y="3495"/>
                  </a:lnTo>
                  <a:lnTo>
                    <a:pt x="11090" y="3537"/>
                  </a:lnTo>
                  <a:lnTo>
                    <a:pt x="11048" y="3474"/>
                  </a:lnTo>
                  <a:lnTo>
                    <a:pt x="10986" y="3453"/>
                  </a:lnTo>
                  <a:lnTo>
                    <a:pt x="10944" y="3495"/>
                  </a:lnTo>
                  <a:lnTo>
                    <a:pt x="10860" y="3474"/>
                  </a:lnTo>
                  <a:lnTo>
                    <a:pt x="10839" y="3453"/>
                  </a:lnTo>
                  <a:lnTo>
                    <a:pt x="10755" y="3432"/>
                  </a:lnTo>
                  <a:lnTo>
                    <a:pt x="10630" y="3390"/>
                  </a:lnTo>
                  <a:lnTo>
                    <a:pt x="10546" y="3328"/>
                  </a:lnTo>
                  <a:lnTo>
                    <a:pt x="10504" y="3328"/>
                  </a:lnTo>
                  <a:lnTo>
                    <a:pt x="10462" y="3349"/>
                  </a:lnTo>
                  <a:lnTo>
                    <a:pt x="10504" y="3432"/>
                  </a:lnTo>
                  <a:lnTo>
                    <a:pt x="10567" y="3495"/>
                  </a:lnTo>
                  <a:lnTo>
                    <a:pt x="10567" y="3558"/>
                  </a:lnTo>
                  <a:lnTo>
                    <a:pt x="10546" y="3600"/>
                  </a:lnTo>
                  <a:lnTo>
                    <a:pt x="10525" y="3662"/>
                  </a:lnTo>
                  <a:lnTo>
                    <a:pt x="10462" y="3662"/>
                  </a:lnTo>
                  <a:lnTo>
                    <a:pt x="10442" y="3641"/>
                  </a:lnTo>
                  <a:lnTo>
                    <a:pt x="10358" y="3641"/>
                  </a:lnTo>
                  <a:lnTo>
                    <a:pt x="10316" y="3579"/>
                  </a:lnTo>
                  <a:lnTo>
                    <a:pt x="10316" y="3432"/>
                  </a:lnTo>
                  <a:lnTo>
                    <a:pt x="10232" y="3286"/>
                  </a:lnTo>
                  <a:lnTo>
                    <a:pt x="10211" y="3160"/>
                  </a:lnTo>
                  <a:lnTo>
                    <a:pt x="10190" y="3056"/>
                  </a:lnTo>
                  <a:lnTo>
                    <a:pt x="10107" y="2972"/>
                  </a:lnTo>
                  <a:lnTo>
                    <a:pt x="10107" y="2909"/>
                  </a:lnTo>
                  <a:lnTo>
                    <a:pt x="10044" y="2825"/>
                  </a:lnTo>
                  <a:lnTo>
                    <a:pt x="9981" y="2909"/>
                  </a:lnTo>
                  <a:lnTo>
                    <a:pt x="10023" y="2993"/>
                  </a:lnTo>
                  <a:lnTo>
                    <a:pt x="9981" y="3035"/>
                  </a:lnTo>
                  <a:lnTo>
                    <a:pt x="9981" y="3118"/>
                  </a:lnTo>
                  <a:lnTo>
                    <a:pt x="9939" y="3202"/>
                  </a:lnTo>
                  <a:lnTo>
                    <a:pt x="9898" y="3244"/>
                  </a:lnTo>
                  <a:lnTo>
                    <a:pt x="9814" y="3265"/>
                  </a:lnTo>
                  <a:lnTo>
                    <a:pt x="9772" y="3369"/>
                  </a:lnTo>
                  <a:lnTo>
                    <a:pt x="9667" y="3537"/>
                  </a:lnTo>
                  <a:lnTo>
                    <a:pt x="9584" y="3621"/>
                  </a:lnTo>
                  <a:lnTo>
                    <a:pt x="9584" y="3662"/>
                  </a:lnTo>
                  <a:lnTo>
                    <a:pt x="9521" y="3725"/>
                  </a:lnTo>
                  <a:lnTo>
                    <a:pt x="9458" y="3851"/>
                  </a:lnTo>
                  <a:lnTo>
                    <a:pt x="9395" y="3851"/>
                  </a:lnTo>
                  <a:lnTo>
                    <a:pt x="9374" y="3788"/>
                  </a:lnTo>
                  <a:lnTo>
                    <a:pt x="9395" y="3683"/>
                  </a:lnTo>
                  <a:lnTo>
                    <a:pt x="9479" y="3579"/>
                  </a:lnTo>
                  <a:lnTo>
                    <a:pt x="9500" y="3474"/>
                  </a:lnTo>
                  <a:lnTo>
                    <a:pt x="9563" y="3432"/>
                  </a:lnTo>
                  <a:lnTo>
                    <a:pt x="9667" y="3369"/>
                  </a:lnTo>
                  <a:lnTo>
                    <a:pt x="9709" y="3244"/>
                  </a:lnTo>
                  <a:lnTo>
                    <a:pt x="9793" y="3160"/>
                  </a:lnTo>
                  <a:lnTo>
                    <a:pt x="9814" y="3077"/>
                  </a:lnTo>
                  <a:lnTo>
                    <a:pt x="9814" y="3035"/>
                  </a:lnTo>
                  <a:lnTo>
                    <a:pt x="9772" y="2993"/>
                  </a:lnTo>
                  <a:lnTo>
                    <a:pt x="9793" y="2930"/>
                  </a:lnTo>
                  <a:lnTo>
                    <a:pt x="9877" y="2909"/>
                  </a:lnTo>
                  <a:lnTo>
                    <a:pt x="9898" y="2825"/>
                  </a:lnTo>
                  <a:lnTo>
                    <a:pt x="9898" y="2742"/>
                  </a:lnTo>
                  <a:lnTo>
                    <a:pt x="9939" y="2637"/>
                  </a:lnTo>
                  <a:lnTo>
                    <a:pt x="10023" y="2470"/>
                  </a:lnTo>
                  <a:lnTo>
                    <a:pt x="10023" y="2365"/>
                  </a:lnTo>
                  <a:lnTo>
                    <a:pt x="10086" y="2198"/>
                  </a:lnTo>
                  <a:lnTo>
                    <a:pt x="10107" y="1947"/>
                  </a:lnTo>
                  <a:lnTo>
                    <a:pt x="10086" y="1863"/>
                  </a:lnTo>
                  <a:lnTo>
                    <a:pt x="9918" y="1842"/>
                  </a:lnTo>
                  <a:lnTo>
                    <a:pt x="9814" y="1863"/>
                  </a:lnTo>
                  <a:lnTo>
                    <a:pt x="9709" y="1947"/>
                  </a:lnTo>
                  <a:lnTo>
                    <a:pt x="9605" y="1884"/>
                  </a:lnTo>
                  <a:lnTo>
                    <a:pt x="9521" y="1863"/>
                  </a:lnTo>
                  <a:lnTo>
                    <a:pt x="9479" y="1884"/>
                  </a:lnTo>
                  <a:lnTo>
                    <a:pt x="9500" y="1968"/>
                  </a:lnTo>
                  <a:lnTo>
                    <a:pt x="9584" y="2051"/>
                  </a:lnTo>
                  <a:lnTo>
                    <a:pt x="9584" y="2198"/>
                  </a:lnTo>
                  <a:lnTo>
                    <a:pt x="9563" y="2281"/>
                  </a:lnTo>
                  <a:lnTo>
                    <a:pt x="9500" y="2219"/>
                  </a:lnTo>
                  <a:lnTo>
                    <a:pt x="9479" y="2093"/>
                  </a:lnTo>
                  <a:lnTo>
                    <a:pt x="9395" y="2009"/>
                  </a:lnTo>
                  <a:lnTo>
                    <a:pt x="9312" y="1989"/>
                  </a:lnTo>
                  <a:lnTo>
                    <a:pt x="9165" y="2114"/>
                  </a:lnTo>
                  <a:lnTo>
                    <a:pt x="9165" y="2219"/>
                  </a:lnTo>
                  <a:lnTo>
                    <a:pt x="9207" y="2302"/>
                  </a:lnTo>
                  <a:lnTo>
                    <a:pt x="9165" y="2386"/>
                  </a:lnTo>
                  <a:lnTo>
                    <a:pt x="9061" y="2386"/>
                  </a:lnTo>
                  <a:lnTo>
                    <a:pt x="9061" y="2323"/>
                  </a:lnTo>
                  <a:lnTo>
                    <a:pt x="9061" y="2219"/>
                  </a:lnTo>
                  <a:lnTo>
                    <a:pt x="9040" y="2114"/>
                  </a:lnTo>
                  <a:lnTo>
                    <a:pt x="8956" y="2072"/>
                  </a:lnTo>
                  <a:lnTo>
                    <a:pt x="8747" y="2072"/>
                  </a:lnTo>
                  <a:lnTo>
                    <a:pt x="8538" y="2156"/>
                  </a:lnTo>
                  <a:lnTo>
                    <a:pt x="8307" y="2156"/>
                  </a:lnTo>
                  <a:lnTo>
                    <a:pt x="8140" y="2093"/>
                  </a:lnTo>
                  <a:lnTo>
                    <a:pt x="8056" y="2093"/>
                  </a:lnTo>
                  <a:lnTo>
                    <a:pt x="7994" y="2114"/>
                  </a:lnTo>
                  <a:lnTo>
                    <a:pt x="7910" y="2093"/>
                  </a:lnTo>
                  <a:lnTo>
                    <a:pt x="7805" y="2093"/>
                  </a:lnTo>
                  <a:lnTo>
                    <a:pt x="7701" y="2177"/>
                  </a:lnTo>
                  <a:lnTo>
                    <a:pt x="7680" y="2219"/>
                  </a:lnTo>
                  <a:lnTo>
                    <a:pt x="7722" y="2302"/>
                  </a:lnTo>
                  <a:lnTo>
                    <a:pt x="7722" y="2386"/>
                  </a:lnTo>
                  <a:lnTo>
                    <a:pt x="7784" y="2491"/>
                  </a:lnTo>
                  <a:lnTo>
                    <a:pt x="7805" y="2533"/>
                  </a:lnTo>
                  <a:lnTo>
                    <a:pt x="7784" y="2616"/>
                  </a:lnTo>
                  <a:lnTo>
                    <a:pt x="7722" y="2784"/>
                  </a:lnTo>
                  <a:lnTo>
                    <a:pt x="7742" y="2930"/>
                  </a:lnTo>
                  <a:lnTo>
                    <a:pt x="7889" y="3118"/>
                  </a:lnTo>
                  <a:lnTo>
                    <a:pt x="7889" y="3223"/>
                  </a:lnTo>
                  <a:lnTo>
                    <a:pt x="7910" y="3432"/>
                  </a:lnTo>
                  <a:lnTo>
                    <a:pt x="7889" y="3453"/>
                  </a:lnTo>
                  <a:lnTo>
                    <a:pt x="7826" y="3411"/>
                  </a:lnTo>
                  <a:lnTo>
                    <a:pt x="7784" y="3307"/>
                  </a:lnTo>
                  <a:lnTo>
                    <a:pt x="7638" y="3160"/>
                  </a:lnTo>
                  <a:lnTo>
                    <a:pt x="7596" y="3118"/>
                  </a:lnTo>
                  <a:lnTo>
                    <a:pt x="7596" y="2909"/>
                  </a:lnTo>
                  <a:lnTo>
                    <a:pt x="7617" y="2700"/>
                  </a:lnTo>
                  <a:lnTo>
                    <a:pt x="7617" y="2595"/>
                  </a:lnTo>
                  <a:lnTo>
                    <a:pt x="7512" y="2428"/>
                  </a:lnTo>
                  <a:lnTo>
                    <a:pt x="7512" y="2323"/>
                  </a:lnTo>
                  <a:lnTo>
                    <a:pt x="7491" y="2281"/>
                  </a:lnTo>
                  <a:lnTo>
                    <a:pt x="7429" y="2261"/>
                  </a:lnTo>
                  <a:lnTo>
                    <a:pt x="7303" y="2302"/>
                  </a:lnTo>
                  <a:lnTo>
                    <a:pt x="7177" y="2386"/>
                  </a:lnTo>
                  <a:lnTo>
                    <a:pt x="7010" y="2407"/>
                  </a:lnTo>
                  <a:lnTo>
                    <a:pt x="6947" y="2470"/>
                  </a:lnTo>
                  <a:lnTo>
                    <a:pt x="6905" y="2595"/>
                  </a:lnTo>
                  <a:lnTo>
                    <a:pt x="6947" y="2700"/>
                  </a:lnTo>
                  <a:lnTo>
                    <a:pt x="6905" y="2825"/>
                  </a:lnTo>
                  <a:lnTo>
                    <a:pt x="6843" y="2930"/>
                  </a:lnTo>
                  <a:lnTo>
                    <a:pt x="6801" y="2993"/>
                  </a:lnTo>
                  <a:lnTo>
                    <a:pt x="6843" y="3035"/>
                  </a:lnTo>
                  <a:lnTo>
                    <a:pt x="6885" y="3035"/>
                  </a:lnTo>
                  <a:lnTo>
                    <a:pt x="6947" y="3056"/>
                  </a:lnTo>
                  <a:lnTo>
                    <a:pt x="6947" y="3202"/>
                  </a:lnTo>
                  <a:lnTo>
                    <a:pt x="6885" y="3307"/>
                  </a:lnTo>
                  <a:lnTo>
                    <a:pt x="6738" y="3411"/>
                  </a:lnTo>
                  <a:lnTo>
                    <a:pt x="6633" y="3411"/>
                  </a:lnTo>
                  <a:lnTo>
                    <a:pt x="6592" y="3453"/>
                  </a:lnTo>
                  <a:lnTo>
                    <a:pt x="6571" y="3558"/>
                  </a:lnTo>
                  <a:lnTo>
                    <a:pt x="6529" y="3621"/>
                  </a:lnTo>
                  <a:lnTo>
                    <a:pt x="6487" y="3683"/>
                  </a:lnTo>
                  <a:lnTo>
                    <a:pt x="6529" y="3767"/>
                  </a:lnTo>
                  <a:lnTo>
                    <a:pt x="6487" y="3830"/>
                  </a:lnTo>
                  <a:lnTo>
                    <a:pt x="6424" y="3830"/>
                  </a:lnTo>
                  <a:lnTo>
                    <a:pt x="6382" y="3851"/>
                  </a:lnTo>
                  <a:lnTo>
                    <a:pt x="6236" y="3872"/>
                  </a:lnTo>
                  <a:lnTo>
                    <a:pt x="6131" y="3830"/>
                  </a:lnTo>
                  <a:lnTo>
                    <a:pt x="6089" y="3767"/>
                  </a:lnTo>
                  <a:lnTo>
                    <a:pt x="6089" y="3683"/>
                  </a:lnTo>
                  <a:lnTo>
                    <a:pt x="6048" y="3662"/>
                  </a:lnTo>
                  <a:lnTo>
                    <a:pt x="5985" y="3662"/>
                  </a:lnTo>
                  <a:lnTo>
                    <a:pt x="5964" y="3621"/>
                  </a:lnTo>
                  <a:lnTo>
                    <a:pt x="5943" y="3537"/>
                  </a:lnTo>
                  <a:lnTo>
                    <a:pt x="5838" y="3537"/>
                  </a:lnTo>
                  <a:lnTo>
                    <a:pt x="5797" y="3579"/>
                  </a:lnTo>
                  <a:lnTo>
                    <a:pt x="5755" y="3641"/>
                  </a:lnTo>
                  <a:lnTo>
                    <a:pt x="5671" y="3641"/>
                  </a:lnTo>
                  <a:lnTo>
                    <a:pt x="5629" y="3662"/>
                  </a:lnTo>
                  <a:lnTo>
                    <a:pt x="5629" y="3830"/>
                  </a:lnTo>
                  <a:lnTo>
                    <a:pt x="5608" y="3893"/>
                  </a:lnTo>
                  <a:lnTo>
                    <a:pt x="5608" y="3997"/>
                  </a:lnTo>
                  <a:lnTo>
                    <a:pt x="5650" y="4165"/>
                  </a:lnTo>
                  <a:lnTo>
                    <a:pt x="5629" y="4353"/>
                  </a:lnTo>
                  <a:lnTo>
                    <a:pt x="5566" y="4416"/>
                  </a:lnTo>
                  <a:lnTo>
                    <a:pt x="5525" y="4416"/>
                  </a:lnTo>
                  <a:lnTo>
                    <a:pt x="5545" y="4206"/>
                  </a:lnTo>
                  <a:lnTo>
                    <a:pt x="5545" y="4060"/>
                  </a:lnTo>
                  <a:lnTo>
                    <a:pt x="5525" y="3976"/>
                  </a:lnTo>
                  <a:lnTo>
                    <a:pt x="5525" y="3767"/>
                  </a:lnTo>
                  <a:lnTo>
                    <a:pt x="5504" y="3662"/>
                  </a:lnTo>
                  <a:lnTo>
                    <a:pt x="5462" y="3641"/>
                  </a:lnTo>
                  <a:lnTo>
                    <a:pt x="5420" y="3662"/>
                  </a:lnTo>
                  <a:lnTo>
                    <a:pt x="5336" y="3662"/>
                  </a:lnTo>
                  <a:lnTo>
                    <a:pt x="5253" y="3767"/>
                  </a:lnTo>
                  <a:lnTo>
                    <a:pt x="5190" y="3788"/>
                  </a:lnTo>
                  <a:lnTo>
                    <a:pt x="5085" y="3872"/>
                  </a:lnTo>
                  <a:lnTo>
                    <a:pt x="5043" y="3955"/>
                  </a:lnTo>
                  <a:lnTo>
                    <a:pt x="5043" y="4039"/>
                  </a:lnTo>
                  <a:lnTo>
                    <a:pt x="4918" y="4186"/>
                  </a:lnTo>
                  <a:lnTo>
                    <a:pt x="4876" y="4206"/>
                  </a:lnTo>
                  <a:lnTo>
                    <a:pt x="4834" y="4165"/>
                  </a:lnTo>
                  <a:lnTo>
                    <a:pt x="4729" y="4165"/>
                  </a:lnTo>
                  <a:lnTo>
                    <a:pt x="4688" y="4186"/>
                  </a:lnTo>
                  <a:lnTo>
                    <a:pt x="4688" y="4248"/>
                  </a:lnTo>
                  <a:lnTo>
                    <a:pt x="4771" y="4269"/>
                  </a:lnTo>
                  <a:lnTo>
                    <a:pt x="4792" y="4290"/>
                  </a:lnTo>
                  <a:lnTo>
                    <a:pt x="4709" y="4311"/>
                  </a:lnTo>
                  <a:lnTo>
                    <a:pt x="4562" y="4311"/>
                  </a:lnTo>
                  <a:lnTo>
                    <a:pt x="4478" y="4353"/>
                  </a:lnTo>
                  <a:lnTo>
                    <a:pt x="4416" y="4416"/>
                  </a:lnTo>
                  <a:lnTo>
                    <a:pt x="4248" y="4478"/>
                  </a:lnTo>
                  <a:lnTo>
                    <a:pt x="4248" y="4520"/>
                  </a:lnTo>
                  <a:lnTo>
                    <a:pt x="4185" y="4583"/>
                  </a:lnTo>
                  <a:lnTo>
                    <a:pt x="4081" y="4625"/>
                  </a:lnTo>
                  <a:lnTo>
                    <a:pt x="3997" y="4625"/>
                  </a:lnTo>
                  <a:lnTo>
                    <a:pt x="3976" y="4688"/>
                  </a:lnTo>
                  <a:lnTo>
                    <a:pt x="3976" y="4771"/>
                  </a:lnTo>
                  <a:lnTo>
                    <a:pt x="4039" y="4813"/>
                  </a:lnTo>
                  <a:lnTo>
                    <a:pt x="3997" y="4876"/>
                  </a:lnTo>
                  <a:lnTo>
                    <a:pt x="3955" y="4897"/>
                  </a:lnTo>
                  <a:lnTo>
                    <a:pt x="3892" y="4939"/>
                  </a:lnTo>
                  <a:lnTo>
                    <a:pt x="3851" y="5022"/>
                  </a:lnTo>
                  <a:lnTo>
                    <a:pt x="3767" y="5043"/>
                  </a:lnTo>
                  <a:lnTo>
                    <a:pt x="3746" y="5127"/>
                  </a:lnTo>
                  <a:lnTo>
                    <a:pt x="3746" y="5169"/>
                  </a:lnTo>
                  <a:lnTo>
                    <a:pt x="3767" y="5211"/>
                  </a:lnTo>
                  <a:lnTo>
                    <a:pt x="3767" y="5294"/>
                  </a:lnTo>
                  <a:lnTo>
                    <a:pt x="3767" y="5336"/>
                  </a:lnTo>
                  <a:lnTo>
                    <a:pt x="3830" y="5357"/>
                  </a:lnTo>
                  <a:lnTo>
                    <a:pt x="3892" y="5357"/>
                  </a:lnTo>
                  <a:lnTo>
                    <a:pt x="3976" y="5420"/>
                  </a:lnTo>
                  <a:lnTo>
                    <a:pt x="4039" y="5420"/>
                  </a:lnTo>
                  <a:lnTo>
                    <a:pt x="4081" y="5357"/>
                  </a:lnTo>
                  <a:lnTo>
                    <a:pt x="4144" y="5357"/>
                  </a:lnTo>
                  <a:lnTo>
                    <a:pt x="4248" y="5441"/>
                  </a:lnTo>
                  <a:lnTo>
                    <a:pt x="4269" y="5525"/>
                  </a:lnTo>
                  <a:lnTo>
                    <a:pt x="4353" y="5525"/>
                  </a:lnTo>
                  <a:lnTo>
                    <a:pt x="4457" y="5441"/>
                  </a:lnTo>
                  <a:lnTo>
                    <a:pt x="4499" y="5441"/>
                  </a:lnTo>
                  <a:lnTo>
                    <a:pt x="4604" y="5462"/>
                  </a:lnTo>
                  <a:lnTo>
                    <a:pt x="4792" y="5462"/>
                  </a:lnTo>
                  <a:lnTo>
                    <a:pt x="4834" y="5441"/>
                  </a:lnTo>
                  <a:lnTo>
                    <a:pt x="4834" y="5336"/>
                  </a:lnTo>
                  <a:lnTo>
                    <a:pt x="4918" y="5253"/>
                  </a:lnTo>
                  <a:lnTo>
                    <a:pt x="4939" y="5253"/>
                  </a:lnTo>
                  <a:lnTo>
                    <a:pt x="4939" y="5357"/>
                  </a:lnTo>
                  <a:lnTo>
                    <a:pt x="4981" y="5378"/>
                  </a:lnTo>
                  <a:lnTo>
                    <a:pt x="4939" y="5441"/>
                  </a:lnTo>
                  <a:lnTo>
                    <a:pt x="4813" y="5483"/>
                  </a:lnTo>
                  <a:lnTo>
                    <a:pt x="4709" y="5566"/>
                  </a:lnTo>
                  <a:lnTo>
                    <a:pt x="4562" y="5546"/>
                  </a:lnTo>
                  <a:lnTo>
                    <a:pt x="4457" y="5566"/>
                  </a:lnTo>
                  <a:lnTo>
                    <a:pt x="4416" y="5629"/>
                  </a:lnTo>
                  <a:lnTo>
                    <a:pt x="4416" y="5671"/>
                  </a:lnTo>
                  <a:lnTo>
                    <a:pt x="4520" y="5755"/>
                  </a:lnTo>
                  <a:lnTo>
                    <a:pt x="4667" y="5755"/>
                  </a:lnTo>
                  <a:lnTo>
                    <a:pt x="4688" y="5776"/>
                  </a:lnTo>
                  <a:lnTo>
                    <a:pt x="4667" y="5859"/>
                  </a:lnTo>
                  <a:lnTo>
                    <a:pt x="4520" y="5943"/>
                  </a:lnTo>
                  <a:lnTo>
                    <a:pt x="4290" y="5943"/>
                  </a:lnTo>
                  <a:lnTo>
                    <a:pt x="4206" y="6048"/>
                  </a:lnTo>
                  <a:lnTo>
                    <a:pt x="4206" y="6152"/>
                  </a:lnTo>
                  <a:lnTo>
                    <a:pt x="4290" y="6194"/>
                  </a:lnTo>
                  <a:lnTo>
                    <a:pt x="4269" y="6299"/>
                  </a:lnTo>
                  <a:lnTo>
                    <a:pt x="4185" y="6320"/>
                  </a:lnTo>
                  <a:lnTo>
                    <a:pt x="4081" y="6487"/>
                  </a:lnTo>
                  <a:lnTo>
                    <a:pt x="4039" y="6571"/>
                  </a:lnTo>
                  <a:lnTo>
                    <a:pt x="3892" y="6613"/>
                  </a:lnTo>
                  <a:lnTo>
                    <a:pt x="3788" y="6738"/>
                  </a:lnTo>
                  <a:lnTo>
                    <a:pt x="3725" y="6843"/>
                  </a:lnTo>
                  <a:lnTo>
                    <a:pt x="3620" y="6947"/>
                  </a:lnTo>
                  <a:lnTo>
                    <a:pt x="3620" y="7010"/>
                  </a:lnTo>
                  <a:lnTo>
                    <a:pt x="3537" y="7031"/>
                  </a:lnTo>
                  <a:lnTo>
                    <a:pt x="3453" y="7031"/>
                  </a:lnTo>
                  <a:lnTo>
                    <a:pt x="3348" y="6947"/>
                  </a:lnTo>
                  <a:lnTo>
                    <a:pt x="3307" y="6906"/>
                  </a:lnTo>
                  <a:lnTo>
                    <a:pt x="3202" y="6885"/>
                  </a:lnTo>
                  <a:lnTo>
                    <a:pt x="3139" y="6822"/>
                  </a:lnTo>
                  <a:lnTo>
                    <a:pt x="3014" y="6801"/>
                  </a:lnTo>
                  <a:lnTo>
                    <a:pt x="2888" y="6822"/>
                  </a:lnTo>
                  <a:lnTo>
                    <a:pt x="2784" y="6885"/>
                  </a:lnTo>
                  <a:lnTo>
                    <a:pt x="2679" y="6843"/>
                  </a:lnTo>
                  <a:lnTo>
                    <a:pt x="2616" y="6822"/>
                  </a:lnTo>
                  <a:lnTo>
                    <a:pt x="2512" y="6843"/>
                  </a:lnTo>
                  <a:lnTo>
                    <a:pt x="2344" y="6843"/>
                  </a:lnTo>
                  <a:lnTo>
                    <a:pt x="2177" y="6927"/>
                  </a:lnTo>
                  <a:lnTo>
                    <a:pt x="2156" y="7010"/>
                  </a:lnTo>
                  <a:lnTo>
                    <a:pt x="2198" y="7052"/>
                  </a:lnTo>
                  <a:lnTo>
                    <a:pt x="2177" y="7115"/>
                  </a:lnTo>
                  <a:lnTo>
                    <a:pt x="2156" y="7052"/>
                  </a:lnTo>
                  <a:lnTo>
                    <a:pt x="2072" y="7052"/>
                  </a:lnTo>
                  <a:lnTo>
                    <a:pt x="1654" y="7157"/>
                  </a:lnTo>
                  <a:lnTo>
                    <a:pt x="1549" y="7157"/>
                  </a:lnTo>
                  <a:lnTo>
                    <a:pt x="1486" y="7199"/>
                  </a:lnTo>
                  <a:lnTo>
                    <a:pt x="1465" y="7199"/>
                  </a:lnTo>
                  <a:lnTo>
                    <a:pt x="1382" y="7157"/>
                  </a:lnTo>
                  <a:lnTo>
                    <a:pt x="1319" y="7219"/>
                  </a:lnTo>
                  <a:lnTo>
                    <a:pt x="1277" y="7261"/>
                  </a:lnTo>
                  <a:lnTo>
                    <a:pt x="1214" y="7303"/>
                  </a:lnTo>
                  <a:lnTo>
                    <a:pt x="1172" y="7261"/>
                  </a:lnTo>
                  <a:lnTo>
                    <a:pt x="1172" y="7240"/>
                  </a:lnTo>
                  <a:lnTo>
                    <a:pt x="1110" y="7219"/>
                  </a:lnTo>
                  <a:lnTo>
                    <a:pt x="1026" y="7219"/>
                  </a:lnTo>
                  <a:lnTo>
                    <a:pt x="942" y="7261"/>
                  </a:lnTo>
                  <a:lnTo>
                    <a:pt x="859" y="7261"/>
                  </a:lnTo>
                  <a:lnTo>
                    <a:pt x="817" y="7240"/>
                  </a:lnTo>
                  <a:lnTo>
                    <a:pt x="733" y="7240"/>
                  </a:lnTo>
                  <a:lnTo>
                    <a:pt x="691" y="7303"/>
                  </a:lnTo>
                  <a:lnTo>
                    <a:pt x="607" y="7324"/>
                  </a:lnTo>
                  <a:lnTo>
                    <a:pt x="607" y="7366"/>
                  </a:lnTo>
                  <a:lnTo>
                    <a:pt x="607" y="7429"/>
                  </a:lnTo>
                  <a:lnTo>
                    <a:pt x="419" y="7512"/>
                  </a:lnTo>
                  <a:lnTo>
                    <a:pt x="315" y="7512"/>
                  </a:lnTo>
                  <a:lnTo>
                    <a:pt x="294" y="7554"/>
                  </a:lnTo>
                  <a:lnTo>
                    <a:pt x="335" y="7638"/>
                  </a:lnTo>
                  <a:lnTo>
                    <a:pt x="419" y="7638"/>
                  </a:lnTo>
                  <a:lnTo>
                    <a:pt x="482" y="7659"/>
                  </a:lnTo>
                  <a:lnTo>
                    <a:pt x="482" y="7722"/>
                  </a:lnTo>
                  <a:lnTo>
                    <a:pt x="398" y="7722"/>
                  </a:lnTo>
                  <a:lnTo>
                    <a:pt x="377" y="7680"/>
                  </a:lnTo>
                  <a:lnTo>
                    <a:pt x="335" y="7722"/>
                  </a:lnTo>
                  <a:lnTo>
                    <a:pt x="294" y="7784"/>
                  </a:lnTo>
                  <a:lnTo>
                    <a:pt x="189" y="7847"/>
                  </a:lnTo>
                  <a:lnTo>
                    <a:pt x="105" y="7868"/>
                  </a:lnTo>
                  <a:lnTo>
                    <a:pt x="168" y="7931"/>
                  </a:lnTo>
                  <a:lnTo>
                    <a:pt x="273" y="7973"/>
                  </a:lnTo>
                  <a:lnTo>
                    <a:pt x="315" y="8035"/>
                  </a:lnTo>
                  <a:lnTo>
                    <a:pt x="419" y="8266"/>
                  </a:lnTo>
                  <a:lnTo>
                    <a:pt x="482" y="8307"/>
                  </a:lnTo>
                  <a:lnTo>
                    <a:pt x="587" y="8307"/>
                  </a:lnTo>
                  <a:lnTo>
                    <a:pt x="628" y="8349"/>
                  </a:lnTo>
                  <a:lnTo>
                    <a:pt x="649" y="8391"/>
                  </a:lnTo>
                  <a:lnTo>
                    <a:pt x="607" y="8454"/>
                  </a:lnTo>
                  <a:lnTo>
                    <a:pt x="545" y="8496"/>
                  </a:lnTo>
                  <a:lnTo>
                    <a:pt x="524" y="8559"/>
                  </a:lnTo>
                  <a:lnTo>
                    <a:pt x="587" y="8621"/>
                  </a:lnTo>
                  <a:lnTo>
                    <a:pt x="691" y="8663"/>
                  </a:lnTo>
                  <a:lnTo>
                    <a:pt x="817" y="8621"/>
                  </a:lnTo>
                  <a:lnTo>
                    <a:pt x="921" y="8559"/>
                  </a:lnTo>
                  <a:lnTo>
                    <a:pt x="963" y="8496"/>
                  </a:lnTo>
                  <a:lnTo>
                    <a:pt x="1005" y="8475"/>
                  </a:lnTo>
                  <a:lnTo>
                    <a:pt x="1047" y="8496"/>
                  </a:lnTo>
                  <a:lnTo>
                    <a:pt x="1068" y="8559"/>
                  </a:lnTo>
                  <a:lnTo>
                    <a:pt x="1005" y="8684"/>
                  </a:lnTo>
                  <a:lnTo>
                    <a:pt x="900" y="8726"/>
                  </a:lnTo>
                  <a:lnTo>
                    <a:pt x="796" y="8768"/>
                  </a:lnTo>
                  <a:lnTo>
                    <a:pt x="754" y="8810"/>
                  </a:lnTo>
                  <a:lnTo>
                    <a:pt x="796" y="8893"/>
                  </a:lnTo>
                  <a:lnTo>
                    <a:pt x="900" y="8914"/>
                  </a:lnTo>
                  <a:lnTo>
                    <a:pt x="963" y="8872"/>
                  </a:lnTo>
                  <a:lnTo>
                    <a:pt x="1110" y="8810"/>
                  </a:lnTo>
                  <a:lnTo>
                    <a:pt x="1151" y="8831"/>
                  </a:lnTo>
                  <a:lnTo>
                    <a:pt x="1151" y="8872"/>
                  </a:lnTo>
                  <a:lnTo>
                    <a:pt x="963" y="8935"/>
                  </a:lnTo>
                  <a:lnTo>
                    <a:pt x="838" y="8998"/>
                  </a:lnTo>
                  <a:lnTo>
                    <a:pt x="817" y="9040"/>
                  </a:lnTo>
                  <a:lnTo>
                    <a:pt x="1005" y="9228"/>
                  </a:lnTo>
                  <a:lnTo>
                    <a:pt x="1131" y="9291"/>
                  </a:lnTo>
                  <a:lnTo>
                    <a:pt x="1277" y="9291"/>
                  </a:lnTo>
                  <a:lnTo>
                    <a:pt x="1340" y="9228"/>
                  </a:lnTo>
                  <a:lnTo>
                    <a:pt x="1361" y="9103"/>
                  </a:lnTo>
                  <a:lnTo>
                    <a:pt x="1319" y="9040"/>
                  </a:lnTo>
                  <a:lnTo>
                    <a:pt x="1277" y="8998"/>
                  </a:lnTo>
                  <a:lnTo>
                    <a:pt x="1319" y="8977"/>
                  </a:lnTo>
                  <a:lnTo>
                    <a:pt x="1361" y="8977"/>
                  </a:lnTo>
                  <a:lnTo>
                    <a:pt x="1444" y="9082"/>
                  </a:lnTo>
                  <a:lnTo>
                    <a:pt x="1465" y="9103"/>
                  </a:lnTo>
                  <a:lnTo>
                    <a:pt x="1465" y="9144"/>
                  </a:lnTo>
                  <a:lnTo>
                    <a:pt x="1570" y="9207"/>
                  </a:lnTo>
                  <a:lnTo>
                    <a:pt x="1758" y="9228"/>
                  </a:lnTo>
                  <a:lnTo>
                    <a:pt x="1884" y="9228"/>
                  </a:lnTo>
                  <a:lnTo>
                    <a:pt x="1988" y="9144"/>
                  </a:lnTo>
                  <a:lnTo>
                    <a:pt x="2051" y="9123"/>
                  </a:lnTo>
                  <a:lnTo>
                    <a:pt x="2114" y="9144"/>
                  </a:lnTo>
                  <a:lnTo>
                    <a:pt x="2114" y="9228"/>
                  </a:lnTo>
                  <a:lnTo>
                    <a:pt x="2177" y="9291"/>
                  </a:lnTo>
                  <a:lnTo>
                    <a:pt x="2219" y="9291"/>
                  </a:lnTo>
                  <a:lnTo>
                    <a:pt x="2281" y="9312"/>
                  </a:lnTo>
                  <a:lnTo>
                    <a:pt x="2302" y="9458"/>
                  </a:lnTo>
                  <a:lnTo>
                    <a:pt x="2260" y="9458"/>
                  </a:lnTo>
                  <a:lnTo>
                    <a:pt x="2114" y="9542"/>
                  </a:lnTo>
                  <a:lnTo>
                    <a:pt x="2114" y="9626"/>
                  </a:lnTo>
                  <a:lnTo>
                    <a:pt x="2156" y="9667"/>
                  </a:lnTo>
                  <a:lnTo>
                    <a:pt x="2156" y="9730"/>
                  </a:lnTo>
                  <a:lnTo>
                    <a:pt x="2072" y="9667"/>
                  </a:lnTo>
                  <a:lnTo>
                    <a:pt x="2051" y="9647"/>
                  </a:lnTo>
                  <a:lnTo>
                    <a:pt x="1968" y="9626"/>
                  </a:lnTo>
                  <a:lnTo>
                    <a:pt x="1884" y="9542"/>
                  </a:lnTo>
                  <a:lnTo>
                    <a:pt x="1696" y="9458"/>
                  </a:lnTo>
                  <a:lnTo>
                    <a:pt x="1465" y="9458"/>
                  </a:lnTo>
                  <a:lnTo>
                    <a:pt x="1319" y="9437"/>
                  </a:lnTo>
                  <a:lnTo>
                    <a:pt x="1110" y="9500"/>
                  </a:lnTo>
                  <a:lnTo>
                    <a:pt x="1110" y="9542"/>
                  </a:lnTo>
                  <a:lnTo>
                    <a:pt x="1214" y="9626"/>
                  </a:lnTo>
                  <a:lnTo>
                    <a:pt x="1361" y="9647"/>
                  </a:lnTo>
                  <a:lnTo>
                    <a:pt x="1486" y="9667"/>
                  </a:lnTo>
                  <a:lnTo>
                    <a:pt x="1654" y="9772"/>
                  </a:lnTo>
                  <a:lnTo>
                    <a:pt x="1842" y="9856"/>
                  </a:lnTo>
                  <a:lnTo>
                    <a:pt x="1947" y="9856"/>
                  </a:lnTo>
                  <a:lnTo>
                    <a:pt x="2009" y="9877"/>
                  </a:lnTo>
                  <a:lnTo>
                    <a:pt x="1884" y="9940"/>
                  </a:lnTo>
                  <a:lnTo>
                    <a:pt x="1654" y="9940"/>
                  </a:lnTo>
                  <a:lnTo>
                    <a:pt x="1444" y="9814"/>
                  </a:lnTo>
                  <a:lnTo>
                    <a:pt x="1361" y="9751"/>
                  </a:lnTo>
                  <a:lnTo>
                    <a:pt x="1214" y="9751"/>
                  </a:lnTo>
                  <a:lnTo>
                    <a:pt x="1005" y="9647"/>
                  </a:lnTo>
                  <a:lnTo>
                    <a:pt x="796" y="9647"/>
                  </a:lnTo>
                  <a:lnTo>
                    <a:pt x="649" y="9563"/>
                  </a:lnTo>
                  <a:lnTo>
                    <a:pt x="482" y="9521"/>
                  </a:lnTo>
                  <a:lnTo>
                    <a:pt x="294" y="9605"/>
                  </a:lnTo>
                  <a:lnTo>
                    <a:pt x="294" y="9730"/>
                  </a:lnTo>
                  <a:lnTo>
                    <a:pt x="231" y="9667"/>
                  </a:lnTo>
                  <a:lnTo>
                    <a:pt x="168" y="9667"/>
                  </a:lnTo>
                  <a:lnTo>
                    <a:pt x="105" y="9730"/>
                  </a:lnTo>
                  <a:lnTo>
                    <a:pt x="63" y="9730"/>
                  </a:lnTo>
                  <a:lnTo>
                    <a:pt x="1" y="9814"/>
                  </a:lnTo>
                  <a:lnTo>
                    <a:pt x="1" y="9877"/>
                  </a:lnTo>
                  <a:lnTo>
                    <a:pt x="1" y="9960"/>
                  </a:lnTo>
                  <a:lnTo>
                    <a:pt x="63" y="9940"/>
                  </a:lnTo>
                  <a:lnTo>
                    <a:pt x="105" y="9940"/>
                  </a:lnTo>
                  <a:lnTo>
                    <a:pt x="147" y="9960"/>
                  </a:lnTo>
                  <a:lnTo>
                    <a:pt x="63" y="10023"/>
                  </a:lnTo>
                  <a:lnTo>
                    <a:pt x="22" y="10086"/>
                  </a:lnTo>
                  <a:lnTo>
                    <a:pt x="63" y="10191"/>
                  </a:lnTo>
                  <a:lnTo>
                    <a:pt x="189" y="10253"/>
                  </a:lnTo>
                  <a:lnTo>
                    <a:pt x="273" y="10170"/>
                  </a:lnTo>
                  <a:lnTo>
                    <a:pt x="315" y="10149"/>
                  </a:lnTo>
                  <a:lnTo>
                    <a:pt x="377" y="10149"/>
                  </a:lnTo>
                  <a:lnTo>
                    <a:pt x="440" y="10023"/>
                  </a:lnTo>
                  <a:lnTo>
                    <a:pt x="503" y="9981"/>
                  </a:lnTo>
                  <a:lnTo>
                    <a:pt x="587" y="9981"/>
                  </a:lnTo>
                  <a:lnTo>
                    <a:pt x="524" y="10044"/>
                  </a:lnTo>
                  <a:lnTo>
                    <a:pt x="482" y="10170"/>
                  </a:lnTo>
                  <a:lnTo>
                    <a:pt x="398" y="10232"/>
                  </a:lnTo>
                  <a:lnTo>
                    <a:pt x="315" y="10274"/>
                  </a:lnTo>
                  <a:lnTo>
                    <a:pt x="356" y="10442"/>
                  </a:lnTo>
                  <a:lnTo>
                    <a:pt x="503" y="10588"/>
                  </a:lnTo>
                  <a:lnTo>
                    <a:pt x="566" y="10546"/>
                  </a:lnTo>
                  <a:lnTo>
                    <a:pt x="607" y="10546"/>
                  </a:lnTo>
                  <a:lnTo>
                    <a:pt x="775" y="10609"/>
                  </a:lnTo>
                  <a:lnTo>
                    <a:pt x="879" y="10609"/>
                  </a:lnTo>
                  <a:lnTo>
                    <a:pt x="879" y="10672"/>
                  </a:lnTo>
                  <a:lnTo>
                    <a:pt x="817" y="10756"/>
                  </a:lnTo>
                  <a:lnTo>
                    <a:pt x="733" y="10797"/>
                  </a:lnTo>
                  <a:lnTo>
                    <a:pt x="712" y="10776"/>
                  </a:lnTo>
                  <a:lnTo>
                    <a:pt x="545" y="10776"/>
                  </a:lnTo>
                  <a:lnTo>
                    <a:pt x="482" y="10797"/>
                  </a:lnTo>
                  <a:lnTo>
                    <a:pt x="419" y="10881"/>
                  </a:lnTo>
                  <a:lnTo>
                    <a:pt x="273" y="10881"/>
                  </a:lnTo>
                  <a:lnTo>
                    <a:pt x="210" y="10923"/>
                  </a:lnTo>
                  <a:lnTo>
                    <a:pt x="210" y="11069"/>
                  </a:lnTo>
                  <a:lnTo>
                    <a:pt x="294" y="11174"/>
                  </a:lnTo>
                  <a:lnTo>
                    <a:pt x="335" y="11237"/>
                  </a:lnTo>
                  <a:lnTo>
                    <a:pt x="419" y="11425"/>
                  </a:lnTo>
                  <a:lnTo>
                    <a:pt x="545" y="11488"/>
                  </a:lnTo>
                  <a:lnTo>
                    <a:pt x="503" y="11509"/>
                  </a:lnTo>
                  <a:lnTo>
                    <a:pt x="503" y="11530"/>
                  </a:lnTo>
                  <a:lnTo>
                    <a:pt x="587" y="11592"/>
                  </a:lnTo>
                  <a:lnTo>
                    <a:pt x="670" y="11697"/>
                  </a:lnTo>
                  <a:lnTo>
                    <a:pt x="754" y="11760"/>
                  </a:lnTo>
                  <a:lnTo>
                    <a:pt x="859" y="11823"/>
                  </a:lnTo>
                  <a:lnTo>
                    <a:pt x="963" y="11927"/>
                  </a:lnTo>
                  <a:lnTo>
                    <a:pt x="1047" y="11969"/>
                  </a:lnTo>
                  <a:lnTo>
                    <a:pt x="1068" y="11948"/>
                  </a:lnTo>
                  <a:lnTo>
                    <a:pt x="1068" y="11864"/>
                  </a:lnTo>
                  <a:lnTo>
                    <a:pt x="1047" y="11718"/>
                  </a:lnTo>
                  <a:lnTo>
                    <a:pt x="1047" y="11634"/>
                  </a:lnTo>
                  <a:lnTo>
                    <a:pt x="1110" y="11592"/>
                  </a:lnTo>
                  <a:lnTo>
                    <a:pt x="1131" y="11488"/>
                  </a:lnTo>
                  <a:lnTo>
                    <a:pt x="1131" y="11404"/>
                  </a:lnTo>
                  <a:lnTo>
                    <a:pt x="1172" y="11383"/>
                  </a:lnTo>
                  <a:lnTo>
                    <a:pt x="1214" y="11383"/>
                  </a:lnTo>
                  <a:lnTo>
                    <a:pt x="1235" y="11488"/>
                  </a:lnTo>
                  <a:lnTo>
                    <a:pt x="1277" y="11592"/>
                  </a:lnTo>
                  <a:lnTo>
                    <a:pt x="1277" y="11655"/>
                  </a:lnTo>
                  <a:lnTo>
                    <a:pt x="1319" y="11718"/>
                  </a:lnTo>
                  <a:lnTo>
                    <a:pt x="1340" y="11697"/>
                  </a:lnTo>
                  <a:lnTo>
                    <a:pt x="1361" y="11634"/>
                  </a:lnTo>
                  <a:lnTo>
                    <a:pt x="1444" y="11634"/>
                  </a:lnTo>
                  <a:lnTo>
                    <a:pt x="1549" y="11551"/>
                  </a:lnTo>
                  <a:lnTo>
                    <a:pt x="1570" y="11592"/>
                  </a:lnTo>
                  <a:lnTo>
                    <a:pt x="1654" y="11592"/>
                  </a:lnTo>
                  <a:lnTo>
                    <a:pt x="1675" y="11634"/>
                  </a:lnTo>
                  <a:lnTo>
                    <a:pt x="1612" y="11718"/>
                  </a:lnTo>
                  <a:lnTo>
                    <a:pt x="1549" y="11823"/>
                  </a:lnTo>
                  <a:lnTo>
                    <a:pt x="1549" y="11927"/>
                  </a:lnTo>
                  <a:lnTo>
                    <a:pt x="1633" y="11948"/>
                  </a:lnTo>
                  <a:lnTo>
                    <a:pt x="1675" y="11927"/>
                  </a:lnTo>
                  <a:lnTo>
                    <a:pt x="1737" y="11739"/>
                  </a:lnTo>
                  <a:lnTo>
                    <a:pt x="1758" y="11655"/>
                  </a:lnTo>
                  <a:lnTo>
                    <a:pt x="1842" y="11697"/>
                  </a:lnTo>
                  <a:lnTo>
                    <a:pt x="1926" y="11823"/>
                  </a:lnTo>
                  <a:lnTo>
                    <a:pt x="1968" y="11844"/>
                  </a:lnTo>
                  <a:lnTo>
                    <a:pt x="2051" y="11802"/>
                  </a:lnTo>
                  <a:lnTo>
                    <a:pt x="2051" y="11718"/>
                  </a:lnTo>
                  <a:lnTo>
                    <a:pt x="2093" y="11634"/>
                  </a:lnTo>
                  <a:lnTo>
                    <a:pt x="2198" y="11634"/>
                  </a:lnTo>
                  <a:lnTo>
                    <a:pt x="2240" y="11655"/>
                  </a:lnTo>
                  <a:lnTo>
                    <a:pt x="2240" y="11760"/>
                  </a:lnTo>
                  <a:lnTo>
                    <a:pt x="2177" y="11864"/>
                  </a:lnTo>
                  <a:lnTo>
                    <a:pt x="2177" y="11969"/>
                  </a:lnTo>
                  <a:lnTo>
                    <a:pt x="2240" y="11927"/>
                  </a:lnTo>
                  <a:lnTo>
                    <a:pt x="2344" y="11844"/>
                  </a:lnTo>
                  <a:lnTo>
                    <a:pt x="2386" y="11739"/>
                  </a:lnTo>
                  <a:lnTo>
                    <a:pt x="2470" y="11655"/>
                  </a:lnTo>
                  <a:lnTo>
                    <a:pt x="2595" y="11634"/>
                  </a:lnTo>
                  <a:lnTo>
                    <a:pt x="2700" y="11655"/>
                  </a:lnTo>
                  <a:lnTo>
                    <a:pt x="2784" y="11739"/>
                  </a:lnTo>
                  <a:lnTo>
                    <a:pt x="2909" y="11802"/>
                  </a:lnTo>
                  <a:lnTo>
                    <a:pt x="3076" y="11927"/>
                  </a:lnTo>
                  <a:lnTo>
                    <a:pt x="3181" y="11948"/>
                  </a:lnTo>
                  <a:lnTo>
                    <a:pt x="3223" y="11906"/>
                  </a:lnTo>
                  <a:lnTo>
                    <a:pt x="3286" y="11906"/>
                  </a:lnTo>
                  <a:lnTo>
                    <a:pt x="3390" y="12011"/>
                  </a:lnTo>
                  <a:lnTo>
                    <a:pt x="3516" y="12116"/>
                  </a:lnTo>
                  <a:lnTo>
                    <a:pt x="3495" y="12220"/>
                  </a:lnTo>
                  <a:lnTo>
                    <a:pt x="3495" y="12241"/>
                  </a:lnTo>
                  <a:lnTo>
                    <a:pt x="3537" y="12241"/>
                  </a:lnTo>
                  <a:lnTo>
                    <a:pt x="3558" y="12220"/>
                  </a:lnTo>
                  <a:lnTo>
                    <a:pt x="3620" y="12241"/>
                  </a:lnTo>
                  <a:lnTo>
                    <a:pt x="3662" y="12325"/>
                  </a:lnTo>
                  <a:lnTo>
                    <a:pt x="3746" y="12367"/>
                  </a:lnTo>
                  <a:lnTo>
                    <a:pt x="3809" y="12429"/>
                  </a:lnTo>
                  <a:lnTo>
                    <a:pt x="3830" y="12492"/>
                  </a:lnTo>
                  <a:lnTo>
                    <a:pt x="3851" y="12534"/>
                  </a:lnTo>
                  <a:lnTo>
                    <a:pt x="3913" y="12534"/>
                  </a:lnTo>
                  <a:lnTo>
                    <a:pt x="3913" y="12471"/>
                  </a:lnTo>
                  <a:lnTo>
                    <a:pt x="3955" y="12471"/>
                  </a:lnTo>
                  <a:lnTo>
                    <a:pt x="4018" y="12492"/>
                  </a:lnTo>
                  <a:lnTo>
                    <a:pt x="4039" y="12576"/>
                  </a:lnTo>
                  <a:lnTo>
                    <a:pt x="4164" y="12681"/>
                  </a:lnTo>
                  <a:lnTo>
                    <a:pt x="4248" y="12785"/>
                  </a:lnTo>
                  <a:lnTo>
                    <a:pt x="4290" y="12806"/>
                  </a:lnTo>
                  <a:lnTo>
                    <a:pt x="4353" y="12869"/>
                  </a:lnTo>
                  <a:lnTo>
                    <a:pt x="4332" y="12953"/>
                  </a:lnTo>
                  <a:lnTo>
                    <a:pt x="4353" y="12973"/>
                  </a:lnTo>
                  <a:lnTo>
                    <a:pt x="4353" y="13015"/>
                  </a:lnTo>
                  <a:lnTo>
                    <a:pt x="4290" y="13078"/>
                  </a:lnTo>
                  <a:lnTo>
                    <a:pt x="4248" y="13183"/>
                  </a:lnTo>
                  <a:lnTo>
                    <a:pt x="4164" y="13225"/>
                  </a:lnTo>
                  <a:lnTo>
                    <a:pt x="4164" y="13266"/>
                  </a:lnTo>
                  <a:lnTo>
                    <a:pt x="4269" y="13266"/>
                  </a:lnTo>
                  <a:lnTo>
                    <a:pt x="4290" y="13287"/>
                  </a:lnTo>
                  <a:lnTo>
                    <a:pt x="4269" y="13329"/>
                  </a:lnTo>
                  <a:lnTo>
                    <a:pt x="4227" y="13371"/>
                  </a:lnTo>
                  <a:lnTo>
                    <a:pt x="4123" y="13476"/>
                  </a:lnTo>
                  <a:lnTo>
                    <a:pt x="4081" y="13497"/>
                  </a:lnTo>
                  <a:lnTo>
                    <a:pt x="4081" y="13538"/>
                  </a:lnTo>
                  <a:lnTo>
                    <a:pt x="4144" y="13601"/>
                  </a:lnTo>
                  <a:lnTo>
                    <a:pt x="4185" y="13685"/>
                  </a:lnTo>
                  <a:lnTo>
                    <a:pt x="4185" y="13727"/>
                  </a:lnTo>
                  <a:lnTo>
                    <a:pt x="4374" y="13894"/>
                  </a:lnTo>
                  <a:lnTo>
                    <a:pt x="4416" y="13957"/>
                  </a:lnTo>
                  <a:lnTo>
                    <a:pt x="4416" y="14061"/>
                  </a:lnTo>
                  <a:lnTo>
                    <a:pt x="4457" y="14124"/>
                  </a:lnTo>
                  <a:lnTo>
                    <a:pt x="4416" y="14166"/>
                  </a:lnTo>
                  <a:lnTo>
                    <a:pt x="4416" y="14250"/>
                  </a:lnTo>
                  <a:lnTo>
                    <a:pt x="4478" y="14333"/>
                  </a:lnTo>
                  <a:lnTo>
                    <a:pt x="4520" y="14333"/>
                  </a:lnTo>
                  <a:lnTo>
                    <a:pt x="4562" y="14354"/>
                  </a:lnTo>
                  <a:lnTo>
                    <a:pt x="4583" y="14438"/>
                  </a:lnTo>
                  <a:lnTo>
                    <a:pt x="4667" y="14543"/>
                  </a:lnTo>
                  <a:lnTo>
                    <a:pt x="4709" y="14585"/>
                  </a:lnTo>
                  <a:lnTo>
                    <a:pt x="4709" y="14668"/>
                  </a:lnTo>
                  <a:lnTo>
                    <a:pt x="4688" y="14752"/>
                  </a:lnTo>
                  <a:lnTo>
                    <a:pt x="4604" y="14773"/>
                  </a:lnTo>
                  <a:lnTo>
                    <a:pt x="4520" y="14857"/>
                  </a:lnTo>
                  <a:lnTo>
                    <a:pt x="4499" y="14940"/>
                  </a:lnTo>
                  <a:lnTo>
                    <a:pt x="4457" y="15003"/>
                  </a:lnTo>
                  <a:lnTo>
                    <a:pt x="4395" y="15003"/>
                  </a:lnTo>
                  <a:lnTo>
                    <a:pt x="4290" y="15087"/>
                  </a:lnTo>
                  <a:lnTo>
                    <a:pt x="4269" y="15149"/>
                  </a:lnTo>
                  <a:lnTo>
                    <a:pt x="4311" y="15170"/>
                  </a:lnTo>
                  <a:lnTo>
                    <a:pt x="4374" y="15149"/>
                  </a:lnTo>
                  <a:lnTo>
                    <a:pt x="4416" y="15087"/>
                  </a:lnTo>
                  <a:lnTo>
                    <a:pt x="4478" y="15087"/>
                  </a:lnTo>
                  <a:lnTo>
                    <a:pt x="4583" y="14982"/>
                  </a:lnTo>
                  <a:lnTo>
                    <a:pt x="4688" y="14982"/>
                  </a:lnTo>
                  <a:lnTo>
                    <a:pt x="4667" y="15108"/>
                  </a:lnTo>
                  <a:lnTo>
                    <a:pt x="4625" y="15170"/>
                  </a:lnTo>
                  <a:lnTo>
                    <a:pt x="4667" y="15254"/>
                  </a:lnTo>
                  <a:lnTo>
                    <a:pt x="4667" y="15317"/>
                  </a:lnTo>
                  <a:lnTo>
                    <a:pt x="4709" y="15421"/>
                  </a:lnTo>
                  <a:lnTo>
                    <a:pt x="4729" y="15526"/>
                  </a:lnTo>
                  <a:lnTo>
                    <a:pt x="4688" y="15631"/>
                  </a:lnTo>
                  <a:lnTo>
                    <a:pt x="4688" y="15694"/>
                  </a:lnTo>
                  <a:lnTo>
                    <a:pt x="4709" y="15777"/>
                  </a:lnTo>
                  <a:lnTo>
                    <a:pt x="4709" y="15798"/>
                  </a:lnTo>
                  <a:lnTo>
                    <a:pt x="4667" y="15735"/>
                  </a:lnTo>
                  <a:lnTo>
                    <a:pt x="4604" y="15777"/>
                  </a:lnTo>
                  <a:lnTo>
                    <a:pt x="4625" y="15903"/>
                  </a:lnTo>
                  <a:lnTo>
                    <a:pt x="4688" y="16007"/>
                  </a:lnTo>
                  <a:lnTo>
                    <a:pt x="4688" y="16049"/>
                  </a:lnTo>
                  <a:lnTo>
                    <a:pt x="4667" y="16049"/>
                  </a:lnTo>
                  <a:lnTo>
                    <a:pt x="4604" y="16112"/>
                  </a:lnTo>
                  <a:lnTo>
                    <a:pt x="4625" y="16196"/>
                  </a:lnTo>
                  <a:lnTo>
                    <a:pt x="4667" y="16238"/>
                  </a:lnTo>
                  <a:lnTo>
                    <a:pt x="4729" y="16238"/>
                  </a:lnTo>
                  <a:lnTo>
                    <a:pt x="4792" y="16300"/>
                  </a:lnTo>
                  <a:lnTo>
                    <a:pt x="4792" y="16342"/>
                  </a:lnTo>
                  <a:lnTo>
                    <a:pt x="4729" y="16405"/>
                  </a:lnTo>
                  <a:lnTo>
                    <a:pt x="4729" y="16468"/>
                  </a:lnTo>
                  <a:lnTo>
                    <a:pt x="4667" y="16551"/>
                  </a:lnTo>
                  <a:lnTo>
                    <a:pt x="4604" y="16572"/>
                  </a:lnTo>
                  <a:lnTo>
                    <a:pt x="4520" y="16551"/>
                  </a:lnTo>
                  <a:lnTo>
                    <a:pt x="4478" y="16572"/>
                  </a:lnTo>
                  <a:lnTo>
                    <a:pt x="4478" y="16635"/>
                  </a:lnTo>
                  <a:lnTo>
                    <a:pt x="4562" y="16656"/>
                  </a:lnTo>
                  <a:lnTo>
                    <a:pt x="4625" y="16656"/>
                  </a:lnTo>
                  <a:lnTo>
                    <a:pt x="4688" y="16719"/>
                  </a:lnTo>
                  <a:lnTo>
                    <a:pt x="4729" y="16719"/>
                  </a:lnTo>
                  <a:lnTo>
                    <a:pt x="4813" y="16740"/>
                  </a:lnTo>
                  <a:lnTo>
                    <a:pt x="4855" y="16782"/>
                  </a:lnTo>
                  <a:lnTo>
                    <a:pt x="4855" y="16886"/>
                  </a:lnTo>
                  <a:lnTo>
                    <a:pt x="4876" y="17033"/>
                  </a:lnTo>
                  <a:lnTo>
                    <a:pt x="4771" y="17137"/>
                  </a:lnTo>
                  <a:lnTo>
                    <a:pt x="4750" y="17200"/>
                  </a:lnTo>
                  <a:lnTo>
                    <a:pt x="4792" y="17263"/>
                  </a:lnTo>
                  <a:lnTo>
                    <a:pt x="4709" y="17409"/>
                  </a:lnTo>
                  <a:lnTo>
                    <a:pt x="4604" y="17472"/>
                  </a:lnTo>
                  <a:lnTo>
                    <a:pt x="4541" y="17472"/>
                  </a:lnTo>
                  <a:lnTo>
                    <a:pt x="4478" y="17409"/>
                  </a:lnTo>
                  <a:lnTo>
                    <a:pt x="4436" y="17409"/>
                  </a:lnTo>
                  <a:lnTo>
                    <a:pt x="4332" y="17493"/>
                  </a:lnTo>
                  <a:lnTo>
                    <a:pt x="4290" y="17577"/>
                  </a:lnTo>
                  <a:lnTo>
                    <a:pt x="4332" y="17598"/>
                  </a:lnTo>
                  <a:lnTo>
                    <a:pt x="4374" y="17598"/>
                  </a:lnTo>
                  <a:lnTo>
                    <a:pt x="4541" y="17618"/>
                  </a:lnTo>
                  <a:lnTo>
                    <a:pt x="4583" y="17577"/>
                  </a:lnTo>
                  <a:lnTo>
                    <a:pt x="4604" y="17556"/>
                  </a:lnTo>
                  <a:lnTo>
                    <a:pt x="4646" y="17577"/>
                  </a:lnTo>
                  <a:lnTo>
                    <a:pt x="4646" y="17618"/>
                  </a:lnTo>
                  <a:lnTo>
                    <a:pt x="4667" y="17660"/>
                  </a:lnTo>
                  <a:lnTo>
                    <a:pt x="4604" y="17702"/>
                  </a:lnTo>
                  <a:lnTo>
                    <a:pt x="4562" y="17702"/>
                  </a:lnTo>
                  <a:lnTo>
                    <a:pt x="4541" y="17723"/>
                  </a:lnTo>
                  <a:lnTo>
                    <a:pt x="4541" y="17807"/>
                  </a:lnTo>
                  <a:lnTo>
                    <a:pt x="4499" y="17828"/>
                  </a:lnTo>
                  <a:lnTo>
                    <a:pt x="4436" y="17828"/>
                  </a:lnTo>
                  <a:lnTo>
                    <a:pt x="4290" y="17932"/>
                  </a:lnTo>
                  <a:lnTo>
                    <a:pt x="4185" y="17995"/>
                  </a:lnTo>
                  <a:lnTo>
                    <a:pt x="4185" y="18037"/>
                  </a:lnTo>
                  <a:lnTo>
                    <a:pt x="4269" y="18121"/>
                  </a:lnTo>
                  <a:lnTo>
                    <a:pt x="4395" y="18142"/>
                  </a:lnTo>
                  <a:lnTo>
                    <a:pt x="4499" y="18121"/>
                  </a:lnTo>
                  <a:lnTo>
                    <a:pt x="4583" y="18016"/>
                  </a:lnTo>
                  <a:lnTo>
                    <a:pt x="4646" y="17911"/>
                  </a:lnTo>
                  <a:lnTo>
                    <a:pt x="4688" y="17870"/>
                  </a:lnTo>
                  <a:lnTo>
                    <a:pt x="4709" y="17870"/>
                  </a:lnTo>
                  <a:lnTo>
                    <a:pt x="4709" y="17911"/>
                  </a:lnTo>
                  <a:lnTo>
                    <a:pt x="4604" y="18079"/>
                  </a:lnTo>
                  <a:lnTo>
                    <a:pt x="4478" y="18204"/>
                  </a:lnTo>
                  <a:lnTo>
                    <a:pt x="4436" y="18183"/>
                  </a:lnTo>
                  <a:lnTo>
                    <a:pt x="4269" y="18204"/>
                  </a:lnTo>
                  <a:lnTo>
                    <a:pt x="4227" y="18225"/>
                  </a:lnTo>
                  <a:lnTo>
                    <a:pt x="4164" y="18309"/>
                  </a:lnTo>
                  <a:lnTo>
                    <a:pt x="4144" y="18288"/>
                  </a:lnTo>
                  <a:lnTo>
                    <a:pt x="4039" y="18288"/>
                  </a:lnTo>
                  <a:lnTo>
                    <a:pt x="3934" y="18330"/>
                  </a:lnTo>
                  <a:lnTo>
                    <a:pt x="3934" y="18393"/>
                  </a:lnTo>
                  <a:lnTo>
                    <a:pt x="3955" y="18414"/>
                  </a:lnTo>
                  <a:lnTo>
                    <a:pt x="3976" y="18455"/>
                  </a:lnTo>
                  <a:lnTo>
                    <a:pt x="3955" y="18539"/>
                  </a:lnTo>
                  <a:lnTo>
                    <a:pt x="4018" y="18665"/>
                  </a:lnTo>
                  <a:lnTo>
                    <a:pt x="4039" y="18665"/>
                  </a:lnTo>
                  <a:lnTo>
                    <a:pt x="4060" y="18602"/>
                  </a:lnTo>
                  <a:lnTo>
                    <a:pt x="4123" y="18602"/>
                  </a:lnTo>
                  <a:lnTo>
                    <a:pt x="4164" y="18644"/>
                  </a:lnTo>
                  <a:lnTo>
                    <a:pt x="4185" y="18707"/>
                  </a:lnTo>
                  <a:lnTo>
                    <a:pt x="4185" y="18769"/>
                  </a:lnTo>
                  <a:lnTo>
                    <a:pt x="4248" y="18832"/>
                  </a:lnTo>
                  <a:lnTo>
                    <a:pt x="4374" y="18832"/>
                  </a:lnTo>
                  <a:lnTo>
                    <a:pt x="4457" y="18769"/>
                  </a:lnTo>
                  <a:lnTo>
                    <a:pt x="4478" y="18748"/>
                  </a:lnTo>
                  <a:lnTo>
                    <a:pt x="4541" y="18748"/>
                  </a:lnTo>
                  <a:lnTo>
                    <a:pt x="4646" y="18727"/>
                  </a:lnTo>
                  <a:lnTo>
                    <a:pt x="4688" y="18665"/>
                  </a:lnTo>
                  <a:lnTo>
                    <a:pt x="4709" y="18560"/>
                  </a:lnTo>
                  <a:lnTo>
                    <a:pt x="4688" y="18497"/>
                  </a:lnTo>
                  <a:lnTo>
                    <a:pt x="4646" y="18434"/>
                  </a:lnTo>
                  <a:lnTo>
                    <a:pt x="4750" y="18434"/>
                  </a:lnTo>
                  <a:lnTo>
                    <a:pt x="4750" y="18393"/>
                  </a:lnTo>
                  <a:lnTo>
                    <a:pt x="4771" y="18225"/>
                  </a:lnTo>
                  <a:lnTo>
                    <a:pt x="4813" y="18309"/>
                  </a:lnTo>
                  <a:lnTo>
                    <a:pt x="4876" y="18351"/>
                  </a:lnTo>
                  <a:lnTo>
                    <a:pt x="4918" y="18351"/>
                  </a:lnTo>
                  <a:lnTo>
                    <a:pt x="4981" y="18288"/>
                  </a:lnTo>
                  <a:lnTo>
                    <a:pt x="4981" y="18121"/>
                  </a:lnTo>
                  <a:lnTo>
                    <a:pt x="4981" y="18016"/>
                  </a:lnTo>
                  <a:lnTo>
                    <a:pt x="4918" y="17911"/>
                  </a:lnTo>
                  <a:lnTo>
                    <a:pt x="4897" y="17828"/>
                  </a:lnTo>
                  <a:lnTo>
                    <a:pt x="4918" y="17618"/>
                  </a:lnTo>
                  <a:lnTo>
                    <a:pt x="4960" y="17577"/>
                  </a:lnTo>
                  <a:lnTo>
                    <a:pt x="4981" y="17577"/>
                  </a:lnTo>
                  <a:lnTo>
                    <a:pt x="4981" y="17660"/>
                  </a:lnTo>
                  <a:lnTo>
                    <a:pt x="4960" y="17723"/>
                  </a:lnTo>
                  <a:lnTo>
                    <a:pt x="4981" y="17828"/>
                  </a:lnTo>
                  <a:lnTo>
                    <a:pt x="5022" y="17932"/>
                  </a:lnTo>
                  <a:lnTo>
                    <a:pt x="5022" y="18079"/>
                  </a:lnTo>
                  <a:lnTo>
                    <a:pt x="5001" y="18204"/>
                  </a:lnTo>
                  <a:lnTo>
                    <a:pt x="5001" y="18309"/>
                  </a:lnTo>
                  <a:lnTo>
                    <a:pt x="5064" y="18309"/>
                  </a:lnTo>
                  <a:lnTo>
                    <a:pt x="5085" y="18288"/>
                  </a:lnTo>
                  <a:lnTo>
                    <a:pt x="5169" y="18225"/>
                  </a:lnTo>
                  <a:lnTo>
                    <a:pt x="5169" y="18183"/>
                  </a:lnTo>
                  <a:lnTo>
                    <a:pt x="5273" y="18037"/>
                  </a:lnTo>
                  <a:lnTo>
                    <a:pt x="5378" y="17995"/>
                  </a:lnTo>
                  <a:lnTo>
                    <a:pt x="5420" y="17995"/>
                  </a:lnTo>
                  <a:lnTo>
                    <a:pt x="5420" y="18016"/>
                  </a:lnTo>
                  <a:lnTo>
                    <a:pt x="5336" y="18079"/>
                  </a:lnTo>
                  <a:lnTo>
                    <a:pt x="5294" y="18121"/>
                  </a:lnTo>
                  <a:lnTo>
                    <a:pt x="5232" y="18246"/>
                  </a:lnTo>
                  <a:lnTo>
                    <a:pt x="5169" y="18330"/>
                  </a:lnTo>
                  <a:lnTo>
                    <a:pt x="5169" y="18393"/>
                  </a:lnTo>
                  <a:lnTo>
                    <a:pt x="5211" y="18414"/>
                  </a:lnTo>
                  <a:lnTo>
                    <a:pt x="5294" y="18414"/>
                  </a:lnTo>
                  <a:lnTo>
                    <a:pt x="5336" y="18434"/>
                  </a:lnTo>
                  <a:lnTo>
                    <a:pt x="5399" y="18518"/>
                  </a:lnTo>
                  <a:lnTo>
                    <a:pt x="5483" y="18539"/>
                  </a:lnTo>
                  <a:lnTo>
                    <a:pt x="5587" y="18518"/>
                  </a:lnTo>
                  <a:lnTo>
                    <a:pt x="5650" y="18455"/>
                  </a:lnTo>
                  <a:lnTo>
                    <a:pt x="5713" y="18455"/>
                  </a:lnTo>
                  <a:lnTo>
                    <a:pt x="5734" y="18497"/>
                  </a:lnTo>
                  <a:lnTo>
                    <a:pt x="5734" y="18539"/>
                  </a:lnTo>
                  <a:lnTo>
                    <a:pt x="5608" y="18623"/>
                  </a:lnTo>
                  <a:lnTo>
                    <a:pt x="5420" y="18665"/>
                  </a:lnTo>
                  <a:lnTo>
                    <a:pt x="5294" y="18665"/>
                  </a:lnTo>
                  <a:lnTo>
                    <a:pt x="5211" y="18727"/>
                  </a:lnTo>
                  <a:lnTo>
                    <a:pt x="5169" y="18769"/>
                  </a:lnTo>
                  <a:lnTo>
                    <a:pt x="5169" y="18832"/>
                  </a:lnTo>
                  <a:lnTo>
                    <a:pt x="5190" y="18853"/>
                  </a:lnTo>
                  <a:lnTo>
                    <a:pt x="5315" y="18832"/>
                  </a:lnTo>
                  <a:lnTo>
                    <a:pt x="5378" y="18853"/>
                  </a:lnTo>
                  <a:lnTo>
                    <a:pt x="5420" y="18832"/>
                  </a:lnTo>
                  <a:lnTo>
                    <a:pt x="5504" y="18769"/>
                  </a:lnTo>
                  <a:lnTo>
                    <a:pt x="5629" y="18769"/>
                  </a:lnTo>
                  <a:lnTo>
                    <a:pt x="5650" y="18811"/>
                  </a:lnTo>
                  <a:lnTo>
                    <a:pt x="5629" y="18853"/>
                  </a:lnTo>
                  <a:lnTo>
                    <a:pt x="5545" y="18874"/>
                  </a:lnTo>
                  <a:lnTo>
                    <a:pt x="5483" y="18937"/>
                  </a:lnTo>
                  <a:lnTo>
                    <a:pt x="5336" y="18937"/>
                  </a:lnTo>
                  <a:lnTo>
                    <a:pt x="5294" y="19020"/>
                  </a:lnTo>
                  <a:lnTo>
                    <a:pt x="5273" y="19083"/>
                  </a:lnTo>
                  <a:lnTo>
                    <a:pt x="5211" y="19146"/>
                  </a:lnTo>
                  <a:lnTo>
                    <a:pt x="5211" y="19188"/>
                  </a:lnTo>
                  <a:lnTo>
                    <a:pt x="5273" y="19188"/>
                  </a:lnTo>
                  <a:lnTo>
                    <a:pt x="5420" y="19062"/>
                  </a:lnTo>
                  <a:lnTo>
                    <a:pt x="5483" y="19041"/>
                  </a:lnTo>
                  <a:lnTo>
                    <a:pt x="5545" y="19041"/>
                  </a:lnTo>
                  <a:lnTo>
                    <a:pt x="5587" y="19020"/>
                  </a:lnTo>
                  <a:lnTo>
                    <a:pt x="5629" y="19020"/>
                  </a:lnTo>
                  <a:lnTo>
                    <a:pt x="5692" y="19083"/>
                  </a:lnTo>
                  <a:lnTo>
                    <a:pt x="5692" y="19146"/>
                  </a:lnTo>
                  <a:lnTo>
                    <a:pt x="5650" y="19188"/>
                  </a:lnTo>
                  <a:lnTo>
                    <a:pt x="5587" y="19146"/>
                  </a:lnTo>
                  <a:lnTo>
                    <a:pt x="5525" y="19125"/>
                  </a:lnTo>
                  <a:lnTo>
                    <a:pt x="5399" y="19167"/>
                  </a:lnTo>
                  <a:lnTo>
                    <a:pt x="5378" y="19230"/>
                  </a:lnTo>
                  <a:lnTo>
                    <a:pt x="5399" y="19271"/>
                  </a:lnTo>
                  <a:lnTo>
                    <a:pt x="5587" y="19271"/>
                  </a:lnTo>
                  <a:lnTo>
                    <a:pt x="5650" y="19230"/>
                  </a:lnTo>
                  <a:lnTo>
                    <a:pt x="5713" y="19230"/>
                  </a:lnTo>
                  <a:lnTo>
                    <a:pt x="5797" y="19334"/>
                  </a:lnTo>
                  <a:lnTo>
                    <a:pt x="5797" y="19397"/>
                  </a:lnTo>
                  <a:lnTo>
                    <a:pt x="5734" y="19439"/>
                  </a:lnTo>
                  <a:lnTo>
                    <a:pt x="5525" y="19355"/>
                  </a:lnTo>
                  <a:lnTo>
                    <a:pt x="5420" y="19292"/>
                  </a:lnTo>
                  <a:lnTo>
                    <a:pt x="5399" y="19355"/>
                  </a:lnTo>
                  <a:lnTo>
                    <a:pt x="5420" y="19439"/>
                  </a:lnTo>
                  <a:lnTo>
                    <a:pt x="5525" y="19502"/>
                  </a:lnTo>
                  <a:lnTo>
                    <a:pt x="5629" y="19648"/>
                  </a:lnTo>
                  <a:lnTo>
                    <a:pt x="5692" y="19753"/>
                  </a:lnTo>
                  <a:lnTo>
                    <a:pt x="5629" y="19753"/>
                  </a:lnTo>
                  <a:lnTo>
                    <a:pt x="5545" y="19648"/>
                  </a:lnTo>
                  <a:lnTo>
                    <a:pt x="5525" y="19648"/>
                  </a:lnTo>
                  <a:lnTo>
                    <a:pt x="5504" y="19690"/>
                  </a:lnTo>
                  <a:lnTo>
                    <a:pt x="5525" y="19774"/>
                  </a:lnTo>
                  <a:lnTo>
                    <a:pt x="5650" y="19878"/>
                  </a:lnTo>
                  <a:lnTo>
                    <a:pt x="5797" y="19983"/>
                  </a:lnTo>
                  <a:lnTo>
                    <a:pt x="5797" y="20025"/>
                  </a:lnTo>
                  <a:lnTo>
                    <a:pt x="5734" y="20025"/>
                  </a:lnTo>
                  <a:lnTo>
                    <a:pt x="5734" y="20087"/>
                  </a:lnTo>
                  <a:lnTo>
                    <a:pt x="5692" y="20087"/>
                  </a:lnTo>
                  <a:lnTo>
                    <a:pt x="5587" y="19983"/>
                  </a:lnTo>
                  <a:lnTo>
                    <a:pt x="5545" y="19983"/>
                  </a:lnTo>
                  <a:lnTo>
                    <a:pt x="5545" y="20025"/>
                  </a:lnTo>
                  <a:lnTo>
                    <a:pt x="5650" y="20171"/>
                  </a:lnTo>
                  <a:lnTo>
                    <a:pt x="5713" y="20213"/>
                  </a:lnTo>
                  <a:lnTo>
                    <a:pt x="5755" y="20213"/>
                  </a:lnTo>
                  <a:lnTo>
                    <a:pt x="5817" y="20192"/>
                  </a:lnTo>
                  <a:lnTo>
                    <a:pt x="5838" y="20213"/>
                  </a:lnTo>
                  <a:lnTo>
                    <a:pt x="5797" y="20297"/>
                  </a:lnTo>
                  <a:lnTo>
                    <a:pt x="5734" y="20318"/>
                  </a:lnTo>
                  <a:lnTo>
                    <a:pt x="5629" y="20276"/>
                  </a:lnTo>
                  <a:lnTo>
                    <a:pt x="5545" y="20192"/>
                  </a:lnTo>
                  <a:lnTo>
                    <a:pt x="5441" y="20108"/>
                  </a:lnTo>
                  <a:lnTo>
                    <a:pt x="5378" y="20004"/>
                  </a:lnTo>
                  <a:lnTo>
                    <a:pt x="5294" y="19795"/>
                  </a:lnTo>
                  <a:lnTo>
                    <a:pt x="5232" y="19711"/>
                  </a:lnTo>
                  <a:lnTo>
                    <a:pt x="5169" y="19690"/>
                  </a:lnTo>
                  <a:lnTo>
                    <a:pt x="5085" y="19648"/>
                  </a:lnTo>
                  <a:lnTo>
                    <a:pt x="4981" y="19606"/>
                  </a:lnTo>
                  <a:lnTo>
                    <a:pt x="4876" y="19606"/>
                  </a:lnTo>
                  <a:lnTo>
                    <a:pt x="4813" y="19585"/>
                  </a:lnTo>
                  <a:lnTo>
                    <a:pt x="4750" y="19585"/>
                  </a:lnTo>
                  <a:lnTo>
                    <a:pt x="4646" y="19564"/>
                  </a:lnTo>
                  <a:lnTo>
                    <a:pt x="4541" y="19460"/>
                  </a:lnTo>
                  <a:lnTo>
                    <a:pt x="4436" y="19460"/>
                  </a:lnTo>
                  <a:lnTo>
                    <a:pt x="4353" y="19439"/>
                  </a:lnTo>
                  <a:lnTo>
                    <a:pt x="4290" y="19460"/>
                  </a:lnTo>
                  <a:lnTo>
                    <a:pt x="4185" y="19460"/>
                  </a:lnTo>
                  <a:lnTo>
                    <a:pt x="4060" y="19564"/>
                  </a:lnTo>
                  <a:lnTo>
                    <a:pt x="4060" y="19606"/>
                  </a:lnTo>
                  <a:lnTo>
                    <a:pt x="4123" y="19669"/>
                  </a:lnTo>
                  <a:lnTo>
                    <a:pt x="4185" y="19753"/>
                  </a:lnTo>
                  <a:lnTo>
                    <a:pt x="4248" y="19878"/>
                  </a:lnTo>
                  <a:lnTo>
                    <a:pt x="4248" y="19962"/>
                  </a:lnTo>
                  <a:lnTo>
                    <a:pt x="4353" y="20067"/>
                  </a:lnTo>
                  <a:lnTo>
                    <a:pt x="4499" y="20108"/>
                  </a:lnTo>
                  <a:lnTo>
                    <a:pt x="4709" y="20192"/>
                  </a:lnTo>
                  <a:lnTo>
                    <a:pt x="4855" y="20276"/>
                  </a:lnTo>
                  <a:lnTo>
                    <a:pt x="4897" y="20380"/>
                  </a:lnTo>
                  <a:lnTo>
                    <a:pt x="4897" y="20422"/>
                  </a:lnTo>
                  <a:lnTo>
                    <a:pt x="4981" y="20443"/>
                  </a:lnTo>
                  <a:lnTo>
                    <a:pt x="5064" y="20443"/>
                  </a:lnTo>
                  <a:lnTo>
                    <a:pt x="5127" y="20527"/>
                  </a:lnTo>
                  <a:lnTo>
                    <a:pt x="5211" y="20548"/>
                  </a:lnTo>
                  <a:lnTo>
                    <a:pt x="5273" y="20527"/>
                  </a:lnTo>
                  <a:lnTo>
                    <a:pt x="5315" y="20590"/>
                  </a:lnTo>
                  <a:lnTo>
                    <a:pt x="5399" y="20590"/>
                  </a:lnTo>
                  <a:lnTo>
                    <a:pt x="5441" y="20548"/>
                  </a:lnTo>
                  <a:lnTo>
                    <a:pt x="5504" y="20631"/>
                  </a:lnTo>
                  <a:lnTo>
                    <a:pt x="5608" y="20631"/>
                  </a:lnTo>
                  <a:lnTo>
                    <a:pt x="5692" y="20548"/>
                  </a:lnTo>
                  <a:lnTo>
                    <a:pt x="5797" y="20548"/>
                  </a:lnTo>
                  <a:lnTo>
                    <a:pt x="5838" y="20590"/>
                  </a:lnTo>
                  <a:lnTo>
                    <a:pt x="5838" y="20652"/>
                  </a:lnTo>
                  <a:lnTo>
                    <a:pt x="5755" y="20652"/>
                  </a:lnTo>
                  <a:lnTo>
                    <a:pt x="5692" y="20694"/>
                  </a:lnTo>
                  <a:lnTo>
                    <a:pt x="5692" y="20736"/>
                  </a:lnTo>
                  <a:lnTo>
                    <a:pt x="5755" y="20736"/>
                  </a:lnTo>
                  <a:lnTo>
                    <a:pt x="5817" y="20820"/>
                  </a:lnTo>
                  <a:lnTo>
                    <a:pt x="5734" y="20862"/>
                  </a:lnTo>
                  <a:lnTo>
                    <a:pt x="5734" y="20903"/>
                  </a:lnTo>
                  <a:lnTo>
                    <a:pt x="5650" y="20924"/>
                  </a:lnTo>
                  <a:lnTo>
                    <a:pt x="5608" y="20966"/>
                  </a:lnTo>
                  <a:lnTo>
                    <a:pt x="5504" y="21029"/>
                  </a:lnTo>
                  <a:lnTo>
                    <a:pt x="5483" y="21071"/>
                  </a:lnTo>
                  <a:lnTo>
                    <a:pt x="5504" y="21113"/>
                  </a:lnTo>
                  <a:lnTo>
                    <a:pt x="5608" y="21113"/>
                  </a:lnTo>
                  <a:lnTo>
                    <a:pt x="5692" y="21134"/>
                  </a:lnTo>
                  <a:lnTo>
                    <a:pt x="5713" y="21175"/>
                  </a:lnTo>
                  <a:lnTo>
                    <a:pt x="5629" y="21175"/>
                  </a:lnTo>
                  <a:lnTo>
                    <a:pt x="5587" y="21217"/>
                  </a:lnTo>
                  <a:lnTo>
                    <a:pt x="5545" y="21175"/>
                  </a:lnTo>
                  <a:lnTo>
                    <a:pt x="5504" y="21238"/>
                  </a:lnTo>
                  <a:lnTo>
                    <a:pt x="5420" y="21364"/>
                  </a:lnTo>
                  <a:lnTo>
                    <a:pt x="5378" y="21364"/>
                  </a:lnTo>
                  <a:lnTo>
                    <a:pt x="5315" y="21427"/>
                  </a:lnTo>
                  <a:lnTo>
                    <a:pt x="5315" y="21468"/>
                  </a:lnTo>
                  <a:lnTo>
                    <a:pt x="5399" y="21489"/>
                  </a:lnTo>
                  <a:lnTo>
                    <a:pt x="5441" y="21489"/>
                  </a:lnTo>
                  <a:lnTo>
                    <a:pt x="5504" y="21468"/>
                  </a:lnTo>
                  <a:lnTo>
                    <a:pt x="5525" y="21489"/>
                  </a:lnTo>
                  <a:lnTo>
                    <a:pt x="5545" y="21552"/>
                  </a:lnTo>
                  <a:lnTo>
                    <a:pt x="5608" y="21552"/>
                  </a:lnTo>
                  <a:lnTo>
                    <a:pt x="5650" y="21573"/>
                  </a:lnTo>
                  <a:lnTo>
                    <a:pt x="5650" y="21636"/>
                  </a:lnTo>
                  <a:lnTo>
                    <a:pt x="5545" y="21657"/>
                  </a:lnTo>
                  <a:lnTo>
                    <a:pt x="5483" y="21678"/>
                  </a:lnTo>
                  <a:lnTo>
                    <a:pt x="5483" y="21699"/>
                  </a:lnTo>
                  <a:lnTo>
                    <a:pt x="5608" y="21699"/>
                  </a:lnTo>
                  <a:lnTo>
                    <a:pt x="5650" y="21761"/>
                  </a:lnTo>
                  <a:lnTo>
                    <a:pt x="5650" y="21803"/>
                  </a:lnTo>
                  <a:lnTo>
                    <a:pt x="5608" y="21803"/>
                  </a:lnTo>
                  <a:lnTo>
                    <a:pt x="5545" y="21782"/>
                  </a:lnTo>
                  <a:lnTo>
                    <a:pt x="5525" y="21803"/>
                  </a:lnTo>
                  <a:lnTo>
                    <a:pt x="5483" y="21803"/>
                  </a:lnTo>
                  <a:lnTo>
                    <a:pt x="5420" y="21761"/>
                  </a:lnTo>
                  <a:lnTo>
                    <a:pt x="5336" y="21761"/>
                  </a:lnTo>
                  <a:lnTo>
                    <a:pt x="5232" y="21740"/>
                  </a:lnTo>
                  <a:lnTo>
                    <a:pt x="5232" y="21678"/>
                  </a:lnTo>
                  <a:lnTo>
                    <a:pt x="5273" y="21657"/>
                  </a:lnTo>
                  <a:lnTo>
                    <a:pt x="5211" y="21552"/>
                  </a:lnTo>
                  <a:lnTo>
                    <a:pt x="5190" y="21531"/>
                  </a:lnTo>
                  <a:lnTo>
                    <a:pt x="5127" y="21552"/>
                  </a:lnTo>
                  <a:lnTo>
                    <a:pt x="5127" y="21657"/>
                  </a:lnTo>
                  <a:lnTo>
                    <a:pt x="5064" y="21866"/>
                  </a:lnTo>
                  <a:lnTo>
                    <a:pt x="5001" y="21950"/>
                  </a:lnTo>
                  <a:lnTo>
                    <a:pt x="5022" y="21992"/>
                  </a:lnTo>
                  <a:lnTo>
                    <a:pt x="5085" y="21992"/>
                  </a:lnTo>
                  <a:lnTo>
                    <a:pt x="5169" y="21950"/>
                  </a:lnTo>
                  <a:lnTo>
                    <a:pt x="5190" y="21950"/>
                  </a:lnTo>
                  <a:lnTo>
                    <a:pt x="5169" y="21992"/>
                  </a:lnTo>
                  <a:lnTo>
                    <a:pt x="5085" y="22054"/>
                  </a:lnTo>
                  <a:lnTo>
                    <a:pt x="5022" y="22096"/>
                  </a:lnTo>
                  <a:lnTo>
                    <a:pt x="4981" y="22117"/>
                  </a:lnTo>
                  <a:lnTo>
                    <a:pt x="4981" y="22180"/>
                  </a:lnTo>
                  <a:lnTo>
                    <a:pt x="4855" y="22159"/>
                  </a:lnTo>
                  <a:lnTo>
                    <a:pt x="4750" y="22159"/>
                  </a:lnTo>
                  <a:lnTo>
                    <a:pt x="4646" y="22180"/>
                  </a:lnTo>
                  <a:lnTo>
                    <a:pt x="4604" y="22159"/>
                  </a:lnTo>
                  <a:lnTo>
                    <a:pt x="4478" y="22159"/>
                  </a:lnTo>
                  <a:lnTo>
                    <a:pt x="4395" y="22180"/>
                  </a:lnTo>
                  <a:lnTo>
                    <a:pt x="4248" y="22264"/>
                  </a:lnTo>
                  <a:lnTo>
                    <a:pt x="4123" y="22284"/>
                  </a:lnTo>
                  <a:lnTo>
                    <a:pt x="4144" y="22305"/>
                  </a:lnTo>
                  <a:lnTo>
                    <a:pt x="4248" y="22284"/>
                  </a:lnTo>
                  <a:lnTo>
                    <a:pt x="4290" y="22284"/>
                  </a:lnTo>
                  <a:lnTo>
                    <a:pt x="4248" y="22326"/>
                  </a:lnTo>
                  <a:lnTo>
                    <a:pt x="4185" y="22368"/>
                  </a:lnTo>
                  <a:lnTo>
                    <a:pt x="4227" y="22410"/>
                  </a:lnTo>
                  <a:lnTo>
                    <a:pt x="4290" y="22431"/>
                  </a:lnTo>
                  <a:lnTo>
                    <a:pt x="4353" y="22515"/>
                  </a:lnTo>
                  <a:lnTo>
                    <a:pt x="4457" y="22494"/>
                  </a:lnTo>
                  <a:lnTo>
                    <a:pt x="4541" y="22515"/>
                  </a:lnTo>
                  <a:lnTo>
                    <a:pt x="4583" y="22494"/>
                  </a:lnTo>
                  <a:lnTo>
                    <a:pt x="4709" y="22494"/>
                  </a:lnTo>
                  <a:lnTo>
                    <a:pt x="4750" y="22473"/>
                  </a:lnTo>
                  <a:lnTo>
                    <a:pt x="4667" y="22410"/>
                  </a:lnTo>
                  <a:lnTo>
                    <a:pt x="4646" y="22389"/>
                  </a:lnTo>
                  <a:lnTo>
                    <a:pt x="4688" y="22326"/>
                  </a:lnTo>
                  <a:lnTo>
                    <a:pt x="4855" y="22326"/>
                  </a:lnTo>
                  <a:lnTo>
                    <a:pt x="4918" y="22305"/>
                  </a:lnTo>
                  <a:lnTo>
                    <a:pt x="5001" y="22305"/>
                  </a:lnTo>
                  <a:lnTo>
                    <a:pt x="5001" y="22326"/>
                  </a:lnTo>
                  <a:lnTo>
                    <a:pt x="4960" y="22368"/>
                  </a:lnTo>
                  <a:lnTo>
                    <a:pt x="4918" y="22431"/>
                  </a:lnTo>
                  <a:lnTo>
                    <a:pt x="4918" y="22515"/>
                  </a:lnTo>
                  <a:lnTo>
                    <a:pt x="4792" y="22577"/>
                  </a:lnTo>
                  <a:lnTo>
                    <a:pt x="4792" y="22619"/>
                  </a:lnTo>
                  <a:lnTo>
                    <a:pt x="4813" y="22682"/>
                  </a:lnTo>
                  <a:lnTo>
                    <a:pt x="5064" y="22849"/>
                  </a:lnTo>
                  <a:lnTo>
                    <a:pt x="5169" y="22933"/>
                  </a:lnTo>
                  <a:lnTo>
                    <a:pt x="5169" y="22954"/>
                  </a:lnTo>
                  <a:lnTo>
                    <a:pt x="5085" y="22954"/>
                  </a:lnTo>
                  <a:lnTo>
                    <a:pt x="5064" y="22933"/>
                  </a:lnTo>
                  <a:lnTo>
                    <a:pt x="4960" y="22891"/>
                  </a:lnTo>
                  <a:lnTo>
                    <a:pt x="4813" y="22808"/>
                  </a:lnTo>
                  <a:lnTo>
                    <a:pt x="4771" y="22745"/>
                  </a:lnTo>
                  <a:lnTo>
                    <a:pt x="4667" y="22745"/>
                  </a:lnTo>
                  <a:lnTo>
                    <a:pt x="4604" y="22787"/>
                  </a:lnTo>
                  <a:lnTo>
                    <a:pt x="4541" y="22808"/>
                  </a:lnTo>
                  <a:lnTo>
                    <a:pt x="4332" y="22682"/>
                  </a:lnTo>
                  <a:lnTo>
                    <a:pt x="4290" y="22598"/>
                  </a:lnTo>
                  <a:lnTo>
                    <a:pt x="4248" y="22515"/>
                  </a:lnTo>
                  <a:lnTo>
                    <a:pt x="4227" y="22515"/>
                  </a:lnTo>
                  <a:lnTo>
                    <a:pt x="4248" y="22619"/>
                  </a:lnTo>
                  <a:lnTo>
                    <a:pt x="4269" y="22703"/>
                  </a:lnTo>
                  <a:lnTo>
                    <a:pt x="4248" y="22724"/>
                  </a:lnTo>
                  <a:lnTo>
                    <a:pt x="4144" y="22619"/>
                  </a:lnTo>
                  <a:lnTo>
                    <a:pt x="4039" y="22494"/>
                  </a:lnTo>
                  <a:lnTo>
                    <a:pt x="3913" y="22431"/>
                  </a:lnTo>
                  <a:lnTo>
                    <a:pt x="3851" y="22473"/>
                  </a:lnTo>
                  <a:lnTo>
                    <a:pt x="3872" y="22515"/>
                  </a:lnTo>
                  <a:lnTo>
                    <a:pt x="3955" y="22536"/>
                  </a:lnTo>
                  <a:lnTo>
                    <a:pt x="3976" y="22619"/>
                  </a:lnTo>
                  <a:lnTo>
                    <a:pt x="4123" y="22745"/>
                  </a:lnTo>
                  <a:lnTo>
                    <a:pt x="4164" y="22808"/>
                  </a:lnTo>
                  <a:lnTo>
                    <a:pt x="4227" y="22808"/>
                  </a:lnTo>
                  <a:lnTo>
                    <a:pt x="4290" y="22828"/>
                  </a:lnTo>
                  <a:lnTo>
                    <a:pt x="4332" y="22891"/>
                  </a:lnTo>
                  <a:lnTo>
                    <a:pt x="4164" y="22891"/>
                  </a:lnTo>
                  <a:lnTo>
                    <a:pt x="4060" y="22828"/>
                  </a:lnTo>
                  <a:lnTo>
                    <a:pt x="3976" y="22787"/>
                  </a:lnTo>
                  <a:lnTo>
                    <a:pt x="3934" y="22787"/>
                  </a:lnTo>
                  <a:lnTo>
                    <a:pt x="3913" y="22849"/>
                  </a:lnTo>
                  <a:lnTo>
                    <a:pt x="3913" y="22912"/>
                  </a:lnTo>
                  <a:lnTo>
                    <a:pt x="3851" y="22954"/>
                  </a:lnTo>
                  <a:lnTo>
                    <a:pt x="3830" y="22954"/>
                  </a:lnTo>
                  <a:lnTo>
                    <a:pt x="3830" y="23017"/>
                  </a:lnTo>
                  <a:lnTo>
                    <a:pt x="3767" y="23059"/>
                  </a:lnTo>
                  <a:lnTo>
                    <a:pt x="3725" y="23100"/>
                  </a:lnTo>
                  <a:lnTo>
                    <a:pt x="3600" y="23247"/>
                  </a:lnTo>
                  <a:lnTo>
                    <a:pt x="3600" y="23310"/>
                  </a:lnTo>
                  <a:lnTo>
                    <a:pt x="3627" y="23324"/>
                  </a:lnTo>
                  <a:lnTo>
                    <a:pt x="3627" y="23324"/>
                  </a:lnTo>
                  <a:lnTo>
                    <a:pt x="3558" y="23352"/>
                  </a:lnTo>
                  <a:lnTo>
                    <a:pt x="3495" y="23414"/>
                  </a:lnTo>
                  <a:lnTo>
                    <a:pt x="3390" y="23456"/>
                  </a:lnTo>
                  <a:lnTo>
                    <a:pt x="3328" y="23561"/>
                  </a:lnTo>
                  <a:lnTo>
                    <a:pt x="3328" y="23644"/>
                  </a:lnTo>
                  <a:lnTo>
                    <a:pt x="3348" y="23665"/>
                  </a:lnTo>
                  <a:lnTo>
                    <a:pt x="3432" y="23624"/>
                  </a:lnTo>
                  <a:lnTo>
                    <a:pt x="3537" y="23582"/>
                  </a:lnTo>
                  <a:lnTo>
                    <a:pt x="3600" y="23624"/>
                  </a:lnTo>
                  <a:lnTo>
                    <a:pt x="3620" y="23644"/>
                  </a:lnTo>
                  <a:lnTo>
                    <a:pt x="3725" y="23644"/>
                  </a:lnTo>
                  <a:lnTo>
                    <a:pt x="3913" y="23582"/>
                  </a:lnTo>
                  <a:lnTo>
                    <a:pt x="4060" y="23582"/>
                  </a:lnTo>
                  <a:lnTo>
                    <a:pt x="4185" y="23644"/>
                  </a:lnTo>
                  <a:lnTo>
                    <a:pt x="4185" y="23686"/>
                  </a:lnTo>
                  <a:lnTo>
                    <a:pt x="4144" y="23728"/>
                  </a:lnTo>
                  <a:lnTo>
                    <a:pt x="4018" y="23686"/>
                  </a:lnTo>
                  <a:lnTo>
                    <a:pt x="3934" y="23728"/>
                  </a:lnTo>
                  <a:lnTo>
                    <a:pt x="3558" y="23686"/>
                  </a:lnTo>
                  <a:lnTo>
                    <a:pt x="3453" y="23686"/>
                  </a:lnTo>
                  <a:lnTo>
                    <a:pt x="3432" y="23728"/>
                  </a:lnTo>
                  <a:lnTo>
                    <a:pt x="3286" y="23728"/>
                  </a:lnTo>
                  <a:lnTo>
                    <a:pt x="3286" y="23770"/>
                  </a:lnTo>
                  <a:lnTo>
                    <a:pt x="3307" y="23791"/>
                  </a:lnTo>
                  <a:lnTo>
                    <a:pt x="3411" y="23791"/>
                  </a:lnTo>
                  <a:lnTo>
                    <a:pt x="3432" y="23833"/>
                  </a:lnTo>
                  <a:lnTo>
                    <a:pt x="3390" y="23854"/>
                  </a:lnTo>
                  <a:lnTo>
                    <a:pt x="3307" y="23833"/>
                  </a:lnTo>
                  <a:lnTo>
                    <a:pt x="3202" y="23833"/>
                  </a:lnTo>
                  <a:lnTo>
                    <a:pt x="3202" y="23854"/>
                  </a:lnTo>
                  <a:lnTo>
                    <a:pt x="3244" y="23896"/>
                  </a:lnTo>
                  <a:lnTo>
                    <a:pt x="3348" y="23896"/>
                  </a:lnTo>
                  <a:lnTo>
                    <a:pt x="3620" y="23979"/>
                  </a:lnTo>
                  <a:lnTo>
                    <a:pt x="3704" y="23979"/>
                  </a:lnTo>
                  <a:lnTo>
                    <a:pt x="3746" y="23958"/>
                  </a:lnTo>
                  <a:lnTo>
                    <a:pt x="3830" y="23958"/>
                  </a:lnTo>
                  <a:lnTo>
                    <a:pt x="3851" y="23979"/>
                  </a:lnTo>
                  <a:lnTo>
                    <a:pt x="3851" y="24063"/>
                  </a:lnTo>
                  <a:lnTo>
                    <a:pt x="3872" y="24147"/>
                  </a:lnTo>
                  <a:lnTo>
                    <a:pt x="3830" y="24168"/>
                  </a:lnTo>
                  <a:lnTo>
                    <a:pt x="3746" y="24147"/>
                  </a:lnTo>
                  <a:lnTo>
                    <a:pt x="3725" y="24168"/>
                  </a:lnTo>
                  <a:lnTo>
                    <a:pt x="3704" y="24147"/>
                  </a:lnTo>
                  <a:lnTo>
                    <a:pt x="3600" y="24168"/>
                  </a:lnTo>
                  <a:lnTo>
                    <a:pt x="3600" y="24209"/>
                  </a:lnTo>
                  <a:lnTo>
                    <a:pt x="3620" y="24251"/>
                  </a:lnTo>
                  <a:lnTo>
                    <a:pt x="3662" y="24251"/>
                  </a:lnTo>
                  <a:lnTo>
                    <a:pt x="3746" y="24272"/>
                  </a:lnTo>
                  <a:lnTo>
                    <a:pt x="3767" y="24293"/>
                  </a:lnTo>
                  <a:lnTo>
                    <a:pt x="3662" y="24356"/>
                  </a:lnTo>
                  <a:lnTo>
                    <a:pt x="3600" y="24356"/>
                  </a:lnTo>
                  <a:lnTo>
                    <a:pt x="3495" y="24293"/>
                  </a:lnTo>
                  <a:lnTo>
                    <a:pt x="3390" y="24335"/>
                  </a:lnTo>
                  <a:lnTo>
                    <a:pt x="3390" y="24377"/>
                  </a:lnTo>
                  <a:lnTo>
                    <a:pt x="3411" y="24460"/>
                  </a:lnTo>
                  <a:lnTo>
                    <a:pt x="3453" y="24481"/>
                  </a:lnTo>
                  <a:lnTo>
                    <a:pt x="3516" y="24460"/>
                  </a:lnTo>
                  <a:lnTo>
                    <a:pt x="3620" y="24460"/>
                  </a:lnTo>
                  <a:lnTo>
                    <a:pt x="3704" y="24502"/>
                  </a:lnTo>
                  <a:lnTo>
                    <a:pt x="3725" y="24565"/>
                  </a:lnTo>
                  <a:lnTo>
                    <a:pt x="3495" y="24565"/>
                  </a:lnTo>
                  <a:lnTo>
                    <a:pt x="3432" y="24586"/>
                  </a:lnTo>
                  <a:lnTo>
                    <a:pt x="3348" y="24544"/>
                  </a:lnTo>
                  <a:lnTo>
                    <a:pt x="3307" y="24544"/>
                  </a:lnTo>
                  <a:lnTo>
                    <a:pt x="3244" y="24607"/>
                  </a:lnTo>
                  <a:lnTo>
                    <a:pt x="3244" y="24816"/>
                  </a:lnTo>
                  <a:lnTo>
                    <a:pt x="3223" y="24879"/>
                  </a:lnTo>
                  <a:lnTo>
                    <a:pt x="3244" y="24921"/>
                  </a:lnTo>
                  <a:lnTo>
                    <a:pt x="3328" y="24921"/>
                  </a:lnTo>
                  <a:lnTo>
                    <a:pt x="3558" y="24816"/>
                  </a:lnTo>
                  <a:lnTo>
                    <a:pt x="3620" y="24774"/>
                  </a:lnTo>
                  <a:lnTo>
                    <a:pt x="3809" y="24712"/>
                  </a:lnTo>
                  <a:lnTo>
                    <a:pt x="3913" y="24670"/>
                  </a:lnTo>
                  <a:lnTo>
                    <a:pt x="3976" y="24544"/>
                  </a:lnTo>
                  <a:lnTo>
                    <a:pt x="4123" y="24398"/>
                  </a:lnTo>
                  <a:lnTo>
                    <a:pt x="4395" y="24272"/>
                  </a:lnTo>
                  <a:lnTo>
                    <a:pt x="4541" y="24230"/>
                  </a:lnTo>
                  <a:lnTo>
                    <a:pt x="4604" y="24251"/>
                  </a:lnTo>
                  <a:lnTo>
                    <a:pt x="4604" y="24293"/>
                  </a:lnTo>
                  <a:lnTo>
                    <a:pt x="4562" y="24335"/>
                  </a:lnTo>
                  <a:lnTo>
                    <a:pt x="4478" y="24335"/>
                  </a:lnTo>
                  <a:lnTo>
                    <a:pt x="4332" y="24377"/>
                  </a:lnTo>
                  <a:lnTo>
                    <a:pt x="4144" y="24460"/>
                  </a:lnTo>
                  <a:lnTo>
                    <a:pt x="3955" y="24670"/>
                  </a:lnTo>
                  <a:lnTo>
                    <a:pt x="3872" y="24774"/>
                  </a:lnTo>
                  <a:lnTo>
                    <a:pt x="3725" y="24795"/>
                  </a:lnTo>
                  <a:lnTo>
                    <a:pt x="3641" y="24816"/>
                  </a:lnTo>
                  <a:lnTo>
                    <a:pt x="3495" y="24921"/>
                  </a:lnTo>
                  <a:lnTo>
                    <a:pt x="3328" y="24984"/>
                  </a:lnTo>
                  <a:lnTo>
                    <a:pt x="3244" y="25005"/>
                  </a:lnTo>
                  <a:lnTo>
                    <a:pt x="3223" y="25067"/>
                  </a:lnTo>
                  <a:lnTo>
                    <a:pt x="3307" y="25067"/>
                  </a:lnTo>
                  <a:lnTo>
                    <a:pt x="3348" y="25025"/>
                  </a:lnTo>
                  <a:lnTo>
                    <a:pt x="3411" y="25067"/>
                  </a:lnTo>
                  <a:lnTo>
                    <a:pt x="3411" y="25109"/>
                  </a:lnTo>
                  <a:lnTo>
                    <a:pt x="3516" y="25067"/>
                  </a:lnTo>
                  <a:lnTo>
                    <a:pt x="3558" y="25005"/>
                  </a:lnTo>
                  <a:lnTo>
                    <a:pt x="3620" y="25005"/>
                  </a:lnTo>
                  <a:lnTo>
                    <a:pt x="3704" y="25088"/>
                  </a:lnTo>
                  <a:lnTo>
                    <a:pt x="3746" y="25088"/>
                  </a:lnTo>
                  <a:lnTo>
                    <a:pt x="3830" y="25025"/>
                  </a:lnTo>
                  <a:lnTo>
                    <a:pt x="3934" y="24963"/>
                  </a:lnTo>
                  <a:lnTo>
                    <a:pt x="4018" y="24963"/>
                  </a:lnTo>
                  <a:lnTo>
                    <a:pt x="4039" y="24984"/>
                  </a:lnTo>
                  <a:lnTo>
                    <a:pt x="4018" y="25025"/>
                  </a:lnTo>
                  <a:lnTo>
                    <a:pt x="3934" y="25025"/>
                  </a:lnTo>
                  <a:lnTo>
                    <a:pt x="3851" y="25109"/>
                  </a:lnTo>
                  <a:lnTo>
                    <a:pt x="3767" y="25130"/>
                  </a:lnTo>
                  <a:lnTo>
                    <a:pt x="3662" y="25130"/>
                  </a:lnTo>
                  <a:lnTo>
                    <a:pt x="3620" y="25088"/>
                  </a:lnTo>
                  <a:lnTo>
                    <a:pt x="3558" y="25109"/>
                  </a:lnTo>
                  <a:lnTo>
                    <a:pt x="3516" y="25172"/>
                  </a:lnTo>
                  <a:lnTo>
                    <a:pt x="3390" y="25214"/>
                  </a:lnTo>
                  <a:lnTo>
                    <a:pt x="3348" y="25235"/>
                  </a:lnTo>
                  <a:lnTo>
                    <a:pt x="3432" y="25297"/>
                  </a:lnTo>
                  <a:lnTo>
                    <a:pt x="3495" y="25297"/>
                  </a:lnTo>
                  <a:lnTo>
                    <a:pt x="3600" y="25339"/>
                  </a:lnTo>
                  <a:lnTo>
                    <a:pt x="3516" y="25423"/>
                  </a:lnTo>
                  <a:lnTo>
                    <a:pt x="3516" y="25486"/>
                  </a:lnTo>
                  <a:lnTo>
                    <a:pt x="3600" y="25507"/>
                  </a:lnTo>
                  <a:lnTo>
                    <a:pt x="3558" y="25549"/>
                  </a:lnTo>
                  <a:lnTo>
                    <a:pt x="3600" y="25611"/>
                  </a:lnTo>
                  <a:lnTo>
                    <a:pt x="3537" y="25611"/>
                  </a:lnTo>
                  <a:lnTo>
                    <a:pt x="3453" y="25695"/>
                  </a:lnTo>
                  <a:lnTo>
                    <a:pt x="3495" y="25758"/>
                  </a:lnTo>
                  <a:lnTo>
                    <a:pt x="3537" y="25758"/>
                  </a:lnTo>
                  <a:lnTo>
                    <a:pt x="3600" y="25716"/>
                  </a:lnTo>
                  <a:lnTo>
                    <a:pt x="3620" y="25716"/>
                  </a:lnTo>
                  <a:lnTo>
                    <a:pt x="3641" y="25821"/>
                  </a:lnTo>
                  <a:lnTo>
                    <a:pt x="3641" y="25904"/>
                  </a:lnTo>
                  <a:lnTo>
                    <a:pt x="3558" y="25946"/>
                  </a:lnTo>
                  <a:lnTo>
                    <a:pt x="3558" y="26113"/>
                  </a:lnTo>
                  <a:lnTo>
                    <a:pt x="3620" y="26176"/>
                  </a:lnTo>
                  <a:lnTo>
                    <a:pt x="3704" y="26176"/>
                  </a:lnTo>
                  <a:lnTo>
                    <a:pt x="3767" y="26134"/>
                  </a:lnTo>
                  <a:lnTo>
                    <a:pt x="3809" y="26051"/>
                  </a:lnTo>
                  <a:lnTo>
                    <a:pt x="3851" y="26072"/>
                  </a:lnTo>
                  <a:lnTo>
                    <a:pt x="3913" y="26030"/>
                  </a:lnTo>
                  <a:lnTo>
                    <a:pt x="3955" y="26030"/>
                  </a:lnTo>
                  <a:lnTo>
                    <a:pt x="4018" y="26072"/>
                  </a:lnTo>
                  <a:lnTo>
                    <a:pt x="3976" y="26113"/>
                  </a:lnTo>
                  <a:lnTo>
                    <a:pt x="3872" y="26176"/>
                  </a:lnTo>
                  <a:lnTo>
                    <a:pt x="3809" y="26176"/>
                  </a:lnTo>
                  <a:lnTo>
                    <a:pt x="3641" y="26239"/>
                  </a:lnTo>
                  <a:lnTo>
                    <a:pt x="3558" y="26281"/>
                  </a:lnTo>
                  <a:lnTo>
                    <a:pt x="3558" y="26365"/>
                  </a:lnTo>
                  <a:lnTo>
                    <a:pt x="3537" y="26448"/>
                  </a:lnTo>
                  <a:lnTo>
                    <a:pt x="3620" y="26490"/>
                  </a:lnTo>
                  <a:lnTo>
                    <a:pt x="3558" y="26553"/>
                  </a:lnTo>
                  <a:lnTo>
                    <a:pt x="3537" y="26657"/>
                  </a:lnTo>
                  <a:lnTo>
                    <a:pt x="3558" y="26783"/>
                  </a:lnTo>
                  <a:lnTo>
                    <a:pt x="3620" y="26783"/>
                  </a:lnTo>
                  <a:lnTo>
                    <a:pt x="3704" y="26637"/>
                  </a:lnTo>
                  <a:lnTo>
                    <a:pt x="3746" y="26595"/>
                  </a:lnTo>
                  <a:lnTo>
                    <a:pt x="3872" y="26469"/>
                  </a:lnTo>
                  <a:lnTo>
                    <a:pt x="3934" y="26469"/>
                  </a:lnTo>
                  <a:lnTo>
                    <a:pt x="3976" y="26385"/>
                  </a:lnTo>
                  <a:lnTo>
                    <a:pt x="4060" y="26365"/>
                  </a:lnTo>
                  <a:lnTo>
                    <a:pt x="4060" y="26385"/>
                  </a:lnTo>
                  <a:lnTo>
                    <a:pt x="4018" y="26448"/>
                  </a:lnTo>
                  <a:lnTo>
                    <a:pt x="4018" y="26490"/>
                  </a:lnTo>
                  <a:lnTo>
                    <a:pt x="4039" y="26532"/>
                  </a:lnTo>
                  <a:lnTo>
                    <a:pt x="4123" y="26490"/>
                  </a:lnTo>
                  <a:lnTo>
                    <a:pt x="4248" y="26365"/>
                  </a:lnTo>
                  <a:lnTo>
                    <a:pt x="4269" y="26323"/>
                  </a:lnTo>
                  <a:lnTo>
                    <a:pt x="4332" y="26385"/>
                  </a:lnTo>
                  <a:lnTo>
                    <a:pt x="4374" y="26385"/>
                  </a:lnTo>
                  <a:lnTo>
                    <a:pt x="4436" y="26344"/>
                  </a:lnTo>
                  <a:lnTo>
                    <a:pt x="4499" y="26344"/>
                  </a:lnTo>
                  <a:lnTo>
                    <a:pt x="4499" y="26365"/>
                  </a:lnTo>
                  <a:lnTo>
                    <a:pt x="4436" y="26448"/>
                  </a:lnTo>
                  <a:lnTo>
                    <a:pt x="4436" y="26637"/>
                  </a:lnTo>
                  <a:lnTo>
                    <a:pt x="4478" y="26657"/>
                  </a:lnTo>
                  <a:lnTo>
                    <a:pt x="4541" y="26741"/>
                  </a:lnTo>
                  <a:lnTo>
                    <a:pt x="4499" y="26762"/>
                  </a:lnTo>
                  <a:lnTo>
                    <a:pt x="4436" y="26741"/>
                  </a:lnTo>
                  <a:lnTo>
                    <a:pt x="4332" y="26637"/>
                  </a:lnTo>
                  <a:lnTo>
                    <a:pt x="4269" y="26553"/>
                  </a:lnTo>
                  <a:lnTo>
                    <a:pt x="4227" y="26553"/>
                  </a:lnTo>
                  <a:lnTo>
                    <a:pt x="4164" y="26574"/>
                  </a:lnTo>
                  <a:lnTo>
                    <a:pt x="4081" y="26574"/>
                  </a:lnTo>
                  <a:lnTo>
                    <a:pt x="4060" y="26637"/>
                  </a:lnTo>
                  <a:lnTo>
                    <a:pt x="4123" y="26678"/>
                  </a:lnTo>
                  <a:lnTo>
                    <a:pt x="4164" y="26678"/>
                  </a:lnTo>
                  <a:lnTo>
                    <a:pt x="4248" y="26783"/>
                  </a:lnTo>
                  <a:lnTo>
                    <a:pt x="4290" y="26804"/>
                  </a:lnTo>
                  <a:lnTo>
                    <a:pt x="4269" y="26867"/>
                  </a:lnTo>
                  <a:lnTo>
                    <a:pt x="4185" y="26783"/>
                  </a:lnTo>
                  <a:lnTo>
                    <a:pt x="4144" y="26762"/>
                  </a:lnTo>
                  <a:lnTo>
                    <a:pt x="4060" y="26762"/>
                  </a:lnTo>
                  <a:lnTo>
                    <a:pt x="3955" y="26888"/>
                  </a:lnTo>
                  <a:lnTo>
                    <a:pt x="3872" y="26950"/>
                  </a:lnTo>
                  <a:lnTo>
                    <a:pt x="3704" y="26950"/>
                  </a:lnTo>
                  <a:lnTo>
                    <a:pt x="3662" y="26971"/>
                  </a:lnTo>
                  <a:lnTo>
                    <a:pt x="3725" y="26992"/>
                  </a:lnTo>
                  <a:lnTo>
                    <a:pt x="3830" y="26992"/>
                  </a:lnTo>
                  <a:lnTo>
                    <a:pt x="3892" y="26971"/>
                  </a:lnTo>
                  <a:lnTo>
                    <a:pt x="4060" y="26950"/>
                  </a:lnTo>
                  <a:lnTo>
                    <a:pt x="4164" y="26888"/>
                  </a:lnTo>
                  <a:lnTo>
                    <a:pt x="4248" y="26909"/>
                  </a:lnTo>
                  <a:lnTo>
                    <a:pt x="4353" y="26909"/>
                  </a:lnTo>
                  <a:lnTo>
                    <a:pt x="4311" y="26950"/>
                  </a:lnTo>
                  <a:lnTo>
                    <a:pt x="4248" y="27013"/>
                  </a:lnTo>
                  <a:lnTo>
                    <a:pt x="4102" y="27013"/>
                  </a:lnTo>
                  <a:lnTo>
                    <a:pt x="3976" y="27055"/>
                  </a:lnTo>
                  <a:lnTo>
                    <a:pt x="3767" y="27055"/>
                  </a:lnTo>
                  <a:lnTo>
                    <a:pt x="3662" y="27076"/>
                  </a:lnTo>
                  <a:lnTo>
                    <a:pt x="3641" y="27160"/>
                  </a:lnTo>
                  <a:lnTo>
                    <a:pt x="3662" y="27222"/>
                  </a:lnTo>
                  <a:lnTo>
                    <a:pt x="3767" y="27264"/>
                  </a:lnTo>
                  <a:lnTo>
                    <a:pt x="3872" y="27222"/>
                  </a:lnTo>
                  <a:lnTo>
                    <a:pt x="3892" y="27264"/>
                  </a:lnTo>
                  <a:lnTo>
                    <a:pt x="3830" y="27306"/>
                  </a:lnTo>
                  <a:lnTo>
                    <a:pt x="3725" y="27306"/>
                  </a:lnTo>
                  <a:lnTo>
                    <a:pt x="3662" y="27390"/>
                  </a:lnTo>
                  <a:lnTo>
                    <a:pt x="3683" y="27473"/>
                  </a:lnTo>
                  <a:lnTo>
                    <a:pt x="3767" y="27515"/>
                  </a:lnTo>
                  <a:lnTo>
                    <a:pt x="3830" y="27473"/>
                  </a:lnTo>
                  <a:lnTo>
                    <a:pt x="3851" y="27411"/>
                  </a:lnTo>
                  <a:lnTo>
                    <a:pt x="3934" y="27411"/>
                  </a:lnTo>
                  <a:lnTo>
                    <a:pt x="3976" y="27432"/>
                  </a:lnTo>
                  <a:lnTo>
                    <a:pt x="4060" y="27432"/>
                  </a:lnTo>
                  <a:lnTo>
                    <a:pt x="4144" y="27411"/>
                  </a:lnTo>
                  <a:lnTo>
                    <a:pt x="4185" y="27390"/>
                  </a:lnTo>
                  <a:lnTo>
                    <a:pt x="4227" y="27411"/>
                  </a:lnTo>
                  <a:lnTo>
                    <a:pt x="4164" y="27473"/>
                  </a:lnTo>
                  <a:lnTo>
                    <a:pt x="4039" y="27515"/>
                  </a:lnTo>
                  <a:lnTo>
                    <a:pt x="3976" y="27494"/>
                  </a:lnTo>
                  <a:lnTo>
                    <a:pt x="3913" y="27473"/>
                  </a:lnTo>
                  <a:lnTo>
                    <a:pt x="3851" y="27473"/>
                  </a:lnTo>
                  <a:lnTo>
                    <a:pt x="3913" y="27515"/>
                  </a:lnTo>
                  <a:lnTo>
                    <a:pt x="3976" y="27515"/>
                  </a:lnTo>
                  <a:lnTo>
                    <a:pt x="4039" y="27536"/>
                  </a:lnTo>
                  <a:lnTo>
                    <a:pt x="3976" y="27578"/>
                  </a:lnTo>
                  <a:lnTo>
                    <a:pt x="3851" y="27578"/>
                  </a:lnTo>
                  <a:lnTo>
                    <a:pt x="3746" y="27641"/>
                  </a:lnTo>
                  <a:lnTo>
                    <a:pt x="3809" y="27704"/>
                  </a:lnTo>
                  <a:lnTo>
                    <a:pt x="3851" y="27704"/>
                  </a:lnTo>
                  <a:lnTo>
                    <a:pt x="3913" y="27683"/>
                  </a:lnTo>
                  <a:lnTo>
                    <a:pt x="4039" y="27683"/>
                  </a:lnTo>
                  <a:lnTo>
                    <a:pt x="4081" y="27704"/>
                  </a:lnTo>
                  <a:lnTo>
                    <a:pt x="4144" y="27704"/>
                  </a:lnTo>
                  <a:lnTo>
                    <a:pt x="4081" y="27746"/>
                  </a:lnTo>
                  <a:lnTo>
                    <a:pt x="3955" y="27787"/>
                  </a:lnTo>
                  <a:lnTo>
                    <a:pt x="3872" y="27746"/>
                  </a:lnTo>
                  <a:lnTo>
                    <a:pt x="3809" y="27787"/>
                  </a:lnTo>
                  <a:lnTo>
                    <a:pt x="3767" y="27829"/>
                  </a:lnTo>
                  <a:lnTo>
                    <a:pt x="3809" y="27892"/>
                  </a:lnTo>
                  <a:lnTo>
                    <a:pt x="3851" y="27892"/>
                  </a:lnTo>
                  <a:lnTo>
                    <a:pt x="3934" y="27829"/>
                  </a:lnTo>
                  <a:lnTo>
                    <a:pt x="4018" y="27829"/>
                  </a:lnTo>
                  <a:lnTo>
                    <a:pt x="4081" y="27892"/>
                  </a:lnTo>
                  <a:lnTo>
                    <a:pt x="4081" y="27934"/>
                  </a:lnTo>
                  <a:lnTo>
                    <a:pt x="3934" y="27997"/>
                  </a:lnTo>
                  <a:lnTo>
                    <a:pt x="3892" y="28038"/>
                  </a:lnTo>
                  <a:lnTo>
                    <a:pt x="3955" y="28143"/>
                  </a:lnTo>
                  <a:lnTo>
                    <a:pt x="3997" y="28143"/>
                  </a:lnTo>
                  <a:lnTo>
                    <a:pt x="4039" y="28122"/>
                  </a:lnTo>
                  <a:lnTo>
                    <a:pt x="4102" y="28122"/>
                  </a:lnTo>
                  <a:lnTo>
                    <a:pt x="4164" y="28206"/>
                  </a:lnTo>
                  <a:lnTo>
                    <a:pt x="4185" y="28143"/>
                  </a:lnTo>
                  <a:lnTo>
                    <a:pt x="4227" y="28122"/>
                  </a:lnTo>
                  <a:lnTo>
                    <a:pt x="4269" y="28143"/>
                  </a:lnTo>
                  <a:lnTo>
                    <a:pt x="4248" y="28206"/>
                  </a:lnTo>
                  <a:lnTo>
                    <a:pt x="4206" y="28248"/>
                  </a:lnTo>
                  <a:lnTo>
                    <a:pt x="4269" y="28310"/>
                  </a:lnTo>
                  <a:lnTo>
                    <a:pt x="4164" y="28436"/>
                  </a:lnTo>
                  <a:lnTo>
                    <a:pt x="4144" y="28436"/>
                  </a:lnTo>
                  <a:lnTo>
                    <a:pt x="4081" y="28520"/>
                  </a:lnTo>
                  <a:lnTo>
                    <a:pt x="4039" y="28582"/>
                  </a:lnTo>
                  <a:lnTo>
                    <a:pt x="4039" y="28624"/>
                  </a:lnTo>
                  <a:lnTo>
                    <a:pt x="4102" y="28624"/>
                  </a:lnTo>
                  <a:lnTo>
                    <a:pt x="4164" y="28582"/>
                  </a:lnTo>
                  <a:lnTo>
                    <a:pt x="4248" y="28624"/>
                  </a:lnTo>
                  <a:lnTo>
                    <a:pt x="4269" y="28687"/>
                  </a:lnTo>
                  <a:lnTo>
                    <a:pt x="4227" y="28750"/>
                  </a:lnTo>
                  <a:lnTo>
                    <a:pt x="4227" y="28771"/>
                  </a:lnTo>
                  <a:lnTo>
                    <a:pt x="4290" y="28771"/>
                  </a:lnTo>
                  <a:lnTo>
                    <a:pt x="4353" y="28792"/>
                  </a:lnTo>
                  <a:lnTo>
                    <a:pt x="4353" y="28854"/>
                  </a:lnTo>
                  <a:lnTo>
                    <a:pt x="4290" y="28896"/>
                  </a:lnTo>
                  <a:lnTo>
                    <a:pt x="4353" y="28959"/>
                  </a:lnTo>
                  <a:lnTo>
                    <a:pt x="4332" y="29043"/>
                  </a:lnTo>
                  <a:lnTo>
                    <a:pt x="4248" y="29085"/>
                  </a:lnTo>
                  <a:lnTo>
                    <a:pt x="4206" y="29147"/>
                  </a:lnTo>
                  <a:lnTo>
                    <a:pt x="4311" y="29147"/>
                  </a:lnTo>
                  <a:lnTo>
                    <a:pt x="4374" y="29085"/>
                  </a:lnTo>
                  <a:lnTo>
                    <a:pt x="4395" y="29043"/>
                  </a:lnTo>
                  <a:lnTo>
                    <a:pt x="4520" y="28980"/>
                  </a:lnTo>
                  <a:lnTo>
                    <a:pt x="4562" y="29001"/>
                  </a:lnTo>
                  <a:lnTo>
                    <a:pt x="4499" y="29064"/>
                  </a:lnTo>
                  <a:lnTo>
                    <a:pt x="4541" y="29106"/>
                  </a:lnTo>
                  <a:lnTo>
                    <a:pt x="4457" y="29168"/>
                  </a:lnTo>
                  <a:lnTo>
                    <a:pt x="4395" y="29210"/>
                  </a:lnTo>
                  <a:lnTo>
                    <a:pt x="4332" y="29210"/>
                  </a:lnTo>
                  <a:lnTo>
                    <a:pt x="4248" y="29252"/>
                  </a:lnTo>
                  <a:lnTo>
                    <a:pt x="4185" y="29294"/>
                  </a:lnTo>
                  <a:lnTo>
                    <a:pt x="4248" y="29357"/>
                  </a:lnTo>
                  <a:lnTo>
                    <a:pt x="4332" y="29294"/>
                  </a:lnTo>
                  <a:lnTo>
                    <a:pt x="4374" y="29252"/>
                  </a:lnTo>
                  <a:lnTo>
                    <a:pt x="4478" y="29273"/>
                  </a:lnTo>
                  <a:lnTo>
                    <a:pt x="4499" y="29294"/>
                  </a:lnTo>
                  <a:lnTo>
                    <a:pt x="4457" y="29357"/>
                  </a:lnTo>
                  <a:lnTo>
                    <a:pt x="4332" y="29398"/>
                  </a:lnTo>
                  <a:lnTo>
                    <a:pt x="4332" y="29503"/>
                  </a:lnTo>
                  <a:lnTo>
                    <a:pt x="4269" y="29566"/>
                  </a:lnTo>
                  <a:lnTo>
                    <a:pt x="4185" y="29587"/>
                  </a:lnTo>
                  <a:lnTo>
                    <a:pt x="4164" y="29629"/>
                  </a:lnTo>
                  <a:lnTo>
                    <a:pt x="4248" y="29691"/>
                  </a:lnTo>
                  <a:lnTo>
                    <a:pt x="4374" y="29670"/>
                  </a:lnTo>
                  <a:lnTo>
                    <a:pt x="4457" y="29608"/>
                  </a:lnTo>
                  <a:lnTo>
                    <a:pt x="4562" y="29587"/>
                  </a:lnTo>
                  <a:lnTo>
                    <a:pt x="4625" y="29587"/>
                  </a:lnTo>
                  <a:lnTo>
                    <a:pt x="4667" y="29629"/>
                  </a:lnTo>
                  <a:lnTo>
                    <a:pt x="4625" y="29691"/>
                  </a:lnTo>
                  <a:lnTo>
                    <a:pt x="4562" y="29691"/>
                  </a:lnTo>
                  <a:lnTo>
                    <a:pt x="4416" y="29733"/>
                  </a:lnTo>
                  <a:lnTo>
                    <a:pt x="4416" y="29775"/>
                  </a:lnTo>
                  <a:lnTo>
                    <a:pt x="4499" y="29775"/>
                  </a:lnTo>
                  <a:lnTo>
                    <a:pt x="4541" y="29817"/>
                  </a:lnTo>
                  <a:lnTo>
                    <a:pt x="4457" y="29901"/>
                  </a:lnTo>
                  <a:lnTo>
                    <a:pt x="4478" y="29984"/>
                  </a:lnTo>
                  <a:lnTo>
                    <a:pt x="4562" y="30005"/>
                  </a:lnTo>
                  <a:lnTo>
                    <a:pt x="4688" y="29901"/>
                  </a:lnTo>
                  <a:lnTo>
                    <a:pt x="4750" y="29880"/>
                  </a:lnTo>
                  <a:lnTo>
                    <a:pt x="4771" y="29901"/>
                  </a:lnTo>
                  <a:lnTo>
                    <a:pt x="4855" y="29984"/>
                  </a:lnTo>
                  <a:lnTo>
                    <a:pt x="4855" y="30089"/>
                  </a:lnTo>
                  <a:lnTo>
                    <a:pt x="4918" y="30131"/>
                  </a:lnTo>
                  <a:lnTo>
                    <a:pt x="4918" y="30152"/>
                  </a:lnTo>
                  <a:lnTo>
                    <a:pt x="4876" y="30214"/>
                  </a:lnTo>
                  <a:lnTo>
                    <a:pt x="4792" y="30214"/>
                  </a:lnTo>
                  <a:lnTo>
                    <a:pt x="4750" y="30298"/>
                  </a:lnTo>
                  <a:lnTo>
                    <a:pt x="4771" y="30340"/>
                  </a:lnTo>
                  <a:lnTo>
                    <a:pt x="4918" y="30361"/>
                  </a:lnTo>
                  <a:lnTo>
                    <a:pt x="4981" y="30340"/>
                  </a:lnTo>
                  <a:lnTo>
                    <a:pt x="4960" y="30298"/>
                  </a:lnTo>
                  <a:lnTo>
                    <a:pt x="4960" y="30235"/>
                  </a:lnTo>
                  <a:lnTo>
                    <a:pt x="5001" y="30214"/>
                  </a:lnTo>
                  <a:lnTo>
                    <a:pt x="5064" y="30235"/>
                  </a:lnTo>
                  <a:lnTo>
                    <a:pt x="5127" y="30194"/>
                  </a:lnTo>
                  <a:lnTo>
                    <a:pt x="5211" y="30152"/>
                  </a:lnTo>
                  <a:lnTo>
                    <a:pt x="5273" y="30214"/>
                  </a:lnTo>
                  <a:lnTo>
                    <a:pt x="5315" y="30235"/>
                  </a:lnTo>
                  <a:lnTo>
                    <a:pt x="5378" y="30214"/>
                  </a:lnTo>
                  <a:lnTo>
                    <a:pt x="5420" y="30131"/>
                  </a:lnTo>
                  <a:lnTo>
                    <a:pt x="5483" y="30089"/>
                  </a:lnTo>
                  <a:lnTo>
                    <a:pt x="5545" y="30089"/>
                  </a:lnTo>
                  <a:lnTo>
                    <a:pt x="5629" y="30047"/>
                  </a:lnTo>
                  <a:lnTo>
                    <a:pt x="5713" y="30089"/>
                  </a:lnTo>
                  <a:lnTo>
                    <a:pt x="5755" y="30026"/>
                  </a:lnTo>
                  <a:lnTo>
                    <a:pt x="5755" y="29984"/>
                  </a:lnTo>
                  <a:lnTo>
                    <a:pt x="5713" y="29922"/>
                  </a:lnTo>
                  <a:lnTo>
                    <a:pt x="5713" y="29880"/>
                  </a:lnTo>
                  <a:lnTo>
                    <a:pt x="5755" y="29838"/>
                  </a:lnTo>
                  <a:lnTo>
                    <a:pt x="5817" y="29880"/>
                  </a:lnTo>
                  <a:lnTo>
                    <a:pt x="5859" y="29942"/>
                  </a:lnTo>
                  <a:lnTo>
                    <a:pt x="5859" y="30047"/>
                  </a:lnTo>
                  <a:lnTo>
                    <a:pt x="5797" y="30131"/>
                  </a:lnTo>
                  <a:lnTo>
                    <a:pt x="5734" y="30152"/>
                  </a:lnTo>
                  <a:lnTo>
                    <a:pt x="5692" y="30214"/>
                  </a:lnTo>
                  <a:lnTo>
                    <a:pt x="5713" y="30235"/>
                  </a:lnTo>
                  <a:lnTo>
                    <a:pt x="5838" y="30194"/>
                  </a:lnTo>
                  <a:lnTo>
                    <a:pt x="6027" y="30089"/>
                  </a:lnTo>
                  <a:lnTo>
                    <a:pt x="6131" y="29922"/>
                  </a:lnTo>
                  <a:lnTo>
                    <a:pt x="6173" y="29922"/>
                  </a:lnTo>
                  <a:lnTo>
                    <a:pt x="6215" y="30005"/>
                  </a:lnTo>
                  <a:lnTo>
                    <a:pt x="6215" y="30110"/>
                  </a:lnTo>
                  <a:lnTo>
                    <a:pt x="6131" y="30131"/>
                  </a:lnTo>
                  <a:lnTo>
                    <a:pt x="6048" y="30194"/>
                  </a:lnTo>
                  <a:lnTo>
                    <a:pt x="5964" y="30256"/>
                  </a:lnTo>
                  <a:lnTo>
                    <a:pt x="5859" y="30298"/>
                  </a:lnTo>
                  <a:lnTo>
                    <a:pt x="5838" y="30319"/>
                  </a:lnTo>
                  <a:lnTo>
                    <a:pt x="5859" y="30340"/>
                  </a:lnTo>
                  <a:lnTo>
                    <a:pt x="5964" y="30319"/>
                  </a:lnTo>
                  <a:lnTo>
                    <a:pt x="6110" y="30235"/>
                  </a:lnTo>
                  <a:lnTo>
                    <a:pt x="6131" y="30256"/>
                  </a:lnTo>
                  <a:lnTo>
                    <a:pt x="6027" y="30361"/>
                  </a:lnTo>
                  <a:lnTo>
                    <a:pt x="5943" y="30403"/>
                  </a:lnTo>
                  <a:lnTo>
                    <a:pt x="5943" y="30507"/>
                  </a:lnTo>
                  <a:lnTo>
                    <a:pt x="5797" y="30612"/>
                  </a:lnTo>
                  <a:lnTo>
                    <a:pt x="5755" y="30654"/>
                  </a:lnTo>
                  <a:lnTo>
                    <a:pt x="5817" y="30654"/>
                  </a:lnTo>
                  <a:lnTo>
                    <a:pt x="5859" y="30612"/>
                  </a:lnTo>
                  <a:lnTo>
                    <a:pt x="5901" y="30612"/>
                  </a:lnTo>
                  <a:lnTo>
                    <a:pt x="5901" y="30633"/>
                  </a:lnTo>
                  <a:lnTo>
                    <a:pt x="5922" y="30738"/>
                  </a:lnTo>
                  <a:lnTo>
                    <a:pt x="5943" y="30654"/>
                  </a:lnTo>
                  <a:lnTo>
                    <a:pt x="6027" y="30612"/>
                  </a:lnTo>
                  <a:lnTo>
                    <a:pt x="6048" y="30549"/>
                  </a:lnTo>
                  <a:lnTo>
                    <a:pt x="6110" y="30549"/>
                  </a:lnTo>
                  <a:lnTo>
                    <a:pt x="6131" y="30570"/>
                  </a:lnTo>
                  <a:lnTo>
                    <a:pt x="6048" y="30654"/>
                  </a:lnTo>
                  <a:lnTo>
                    <a:pt x="6027" y="30738"/>
                  </a:lnTo>
                  <a:lnTo>
                    <a:pt x="6048" y="30759"/>
                  </a:lnTo>
                  <a:lnTo>
                    <a:pt x="6131" y="30738"/>
                  </a:lnTo>
                  <a:lnTo>
                    <a:pt x="6173" y="30654"/>
                  </a:lnTo>
                  <a:lnTo>
                    <a:pt x="6236" y="30654"/>
                  </a:lnTo>
                  <a:lnTo>
                    <a:pt x="6320" y="30633"/>
                  </a:lnTo>
                  <a:lnTo>
                    <a:pt x="6236" y="30738"/>
                  </a:lnTo>
                  <a:lnTo>
                    <a:pt x="6215" y="30842"/>
                  </a:lnTo>
                  <a:lnTo>
                    <a:pt x="6110" y="30926"/>
                  </a:lnTo>
                  <a:lnTo>
                    <a:pt x="6110" y="30989"/>
                  </a:lnTo>
                  <a:lnTo>
                    <a:pt x="6131" y="31031"/>
                  </a:lnTo>
                  <a:lnTo>
                    <a:pt x="6236" y="30947"/>
                  </a:lnTo>
                  <a:lnTo>
                    <a:pt x="6320" y="30738"/>
                  </a:lnTo>
                  <a:lnTo>
                    <a:pt x="6382" y="30675"/>
                  </a:lnTo>
                  <a:lnTo>
                    <a:pt x="6424" y="30717"/>
                  </a:lnTo>
                  <a:lnTo>
                    <a:pt x="6320" y="30863"/>
                  </a:lnTo>
                  <a:lnTo>
                    <a:pt x="6320" y="30947"/>
                  </a:lnTo>
                  <a:lnTo>
                    <a:pt x="6257" y="31031"/>
                  </a:lnTo>
                  <a:lnTo>
                    <a:pt x="6236" y="31135"/>
                  </a:lnTo>
                  <a:lnTo>
                    <a:pt x="6278" y="31156"/>
                  </a:lnTo>
                  <a:lnTo>
                    <a:pt x="6341" y="31093"/>
                  </a:lnTo>
                  <a:lnTo>
                    <a:pt x="6341" y="31031"/>
                  </a:lnTo>
                  <a:lnTo>
                    <a:pt x="6361" y="30968"/>
                  </a:lnTo>
                  <a:lnTo>
                    <a:pt x="6424" y="30968"/>
                  </a:lnTo>
                  <a:lnTo>
                    <a:pt x="6487" y="30989"/>
                  </a:lnTo>
                  <a:lnTo>
                    <a:pt x="6487" y="30842"/>
                  </a:lnTo>
                  <a:lnTo>
                    <a:pt x="6550" y="30842"/>
                  </a:lnTo>
                  <a:lnTo>
                    <a:pt x="6592" y="30759"/>
                  </a:lnTo>
                  <a:lnTo>
                    <a:pt x="6654" y="30759"/>
                  </a:lnTo>
                  <a:lnTo>
                    <a:pt x="6654" y="30821"/>
                  </a:lnTo>
                  <a:lnTo>
                    <a:pt x="6633" y="30821"/>
                  </a:lnTo>
                  <a:lnTo>
                    <a:pt x="6592" y="30926"/>
                  </a:lnTo>
                  <a:lnTo>
                    <a:pt x="6592" y="30968"/>
                  </a:lnTo>
                  <a:lnTo>
                    <a:pt x="6759" y="30968"/>
                  </a:lnTo>
                  <a:lnTo>
                    <a:pt x="7010" y="31093"/>
                  </a:lnTo>
                  <a:lnTo>
                    <a:pt x="7052" y="31093"/>
                  </a:lnTo>
                  <a:lnTo>
                    <a:pt x="7052" y="31051"/>
                  </a:lnTo>
                  <a:lnTo>
                    <a:pt x="7094" y="30989"/>
                  </a:lnTo>
                  <a:lnTo>
                    <a:pt x="7157" y="30968"/>
                  </a:lnTo>
                  <a:lnTo>
                    <a:pt x="7157" y="30926"/>
                  </a:lnTo>
                  <a:lnTo>
                    <a:pt x="7094" y="30884"/>
                  </a:lnTo>
                  <a:lnTo>
                    <a:pt x="7073" y="30863"/>
                  </a:lnTo>
                  <a:lnTo>
                    <a:pt x="6989" y="30863"/>
                  </a:lnTo>
                  <a:lnTo>
                    <a:pt x="6968" y="30884"/>
                  </a:lnTo>
                  <a:lnTo>
                    <a:pt x="6968" y="30842"/>
                  </a:lnTo>
                  <a:lnTo>
                    <a:pt x="6989" y="30821"/>
                  </a:lnTo>
                  <a:lnTo>
                    <a:pt x="6989" y="30759"/>
                  </a:lnTo>
                  <a:lnTo>
                    <a:pt x="6885" y="30717"/>
                  </a:lnTo>
                  <a:lnTo>
                    <a:pt x="6696" y="30633"/>
                  </a:lnTo>
                  <a:lnTo>
                    <a:pt x="6675" y="30570"/>
                  </a:lnTo>
                  <a:lnTo>
                    <a:pt x="6696" y="30549"/>
                  </a:lnTo>
                  <a:lnTo>
                    <a:pt x="6780" y="30570"/>
                  </a:lnTo>
                  <a:lnTo>
                    <a:pt x="6843" y="30549"/>
                  </a:lnTo>
                  <a:lnTo>
                    <a:pt x="6864" y="30549"/>
                  </a:lnTo>
                  <a:lnTo>
                    <a:pt x="6885" y="30612"/>
                  </a:lnTo>
                  <a:lnTo>
                    <a:pt x="6968" y="30675"/>
                  </a:lnTo>
                  <a:lnTo>
                    <a:pt x="7052" y="30738"/>
                  </a:lnTo>
                  <a:lnTo>
                    <a:pt x="7115" y="30738"/>
                  </a:lnTo>
                  <a:lnTo>
                    <a:pt x="7219" y="30675"/>
                  </a:lnTo>
                  <a:lnTo>
                    <a:pt x="7303" y="30633"/>
                  </a:lnTo>
                  <a:lnTo>
                    <a:pt x="7324" y="30570"/>
                  </a:lnTo>
                  <a:lnTo>
                    <a:pt x="7261" y="30549"/>
                  </a:lnTo>
                  <a:lnTo>
                    <a:pt x="7157" y="30549"/>
                  </a:lnTo>
                  <a:lnTo>
                    <a:pt x="7094" y="30528"/>
                  </a:lnTo>
                  <a:lnTo>
                    <a:pt x="7094" y="30466"/>
                  </a:lnTo>
                  <a:lnTo>
                    <a:pt x="7219" y="30466"/>
                  </a:lnTo>
                  <a:lnTo>
                    <a:pt x="7303" y="30424"/>
                  </a:lnTo>
                  <a:lnTo>
                    <a:pt x="7303" y="30403"/>
                  </a:lnTo>
                  <a:lnTo>
                    <a:pt x="7219" y="30340"/>
                  </a:lnTo>
                  <a:lnTo>
                    <a:pt x="7157" y="30319"/>
                  </a:lnTo>
                  <a:lnTo>
                    <a:pt x="7157" y="30298"/>
                  </a:lnTo>
                  <a:lnTo>
                    <a:pt x="7198" y="30298"/>
                  </a:lnTo>
                  <a:lnTo>
                    <a:pt x="7219" y="30256"/>
                  </a:lnTo>
                  <a:lnTo>
                    <a:pt x="7198" y="30235"/>
                  </a:lnTo>
                  <a:lnTo>
                    <a:pt x="7094" y="30214"/>
                  </a:lnTo>
                  <a:lnTo>
                    <a:pt x="7052" y="30152"/>
                  </a:lnTo>
                  <a:lnTo>
                    <a:pt x="7073" y="30131"/>
                  </a:lnTo>
                  <a:lnTo>
                    <a:pt x="7157" y="30152"/>
                  </a:lnTo>
                  <a:lnTo>
                    <a:pt x="7261" y="30194"/>
                  </a:lnTo>
                  <a:lnTo>
                    <a:pt x="7408" y="30152"/>
                  </a:lnTo>
                  <a:lnTo>
                    <a:pt x="7491" y="30110"/>
                  </a:lnTo>
                  <a:lnTo>
                    <a:pt x="7512" y="30047"/>
                  </a:lnTo>
                  <a:lnTo>
                    <a:pt x="7491" y="30005"/>
                  </a:lnTo>
                  <a:lnTo>
                    <a:pt x="7387" y="29984"/>
                  </a:lnTo>
                  <a:lnTo>
                    <a:pt x="7198" y="29942"/>
                  </a:lnTo>
                  <a:lnTo>
                    <a:pt x="7115" y="29901"/>
                  </a:lnTo>
                  <a:lnTo>
                    <a:pt x="7115" y="29880"/>
                  </a:lnTo>
                  <a:lnTo>
                    <a:pt x="7177" y="29880"/>
                  </a:lnTo>
                  <a:lnTo>
                    <a:pt x="7261" y="29901"/>
                  </a:lnTo>
                  <a:lnTo>
                    <a:pt x="7408" y="29901"/>
                  </a:lnTo>
                  <a:lnTo>
                    <a:pt x="7491" y="29838"/>
                  </a:lnTo>
                  <a:lnTo>
                    <a:pt x="7491" y="29775"/>
                  </a:lnTo>
                  <a:lnTo>
                    <a:pt x="7408" y="29712"/>
                  </a:lnTo>
                  <a:lnTo>
                    <a:pt x="7324" y="29691"/>
                  </a:lnTo>
                  <a:lnTo>
                    <a:pt x="7303" y="29629"/>
                  </a:lnTo>
                  <a:lnTo>
                    <a:pt x="7366" y="29629"/>
                  </a:lnTo>
                  <a:lnTo>
                    <a:pt x="7408" y="29670"/>
                  </a:lnTo>
                  <a:lnTo>
                    <a:pt x="7429" y="29712"/>
                  </a:lnTo>
                  <a:lnTo>
                    <a:pt x="7512" y="29691"/>
                  </a:lnTo>
                  <a:lnTo>
                    <a:pt x="7575" y="29629"/>
                  </a:lnTo>
                  <a:lnTo>
                    <a:pt x="7575" y="29587"/>
                  </a:lnTo>
                  <a:lnTo>
                    <a:pt x="7512" y="29566"/>
                  </a:lnTo>
                  <a:lnTo>
                    <a:pt x="7429" y="29503"/>
                  </a:lnTo>
                  <a:lnTo>
                    <a:pt x="7429" y="29482"/>
                  </a:lnTo>
                  <a:lnTo>
                    <a:pt x="7491" y="29461"/>
                  </a:lnTo>
                  <a:lnTo>
                    <a:pt x="7512" y="29503"/>
                  </a:lnTo>
                  <a:lnTo>
                    <a:pt x="7575" y="29524"/>
                  </a:lnTo>
                  <a:lnTo>
                    <a:pt x="7638" y="29461"/>
                  </a:lnTo>
                  <a:lnTo>
                    <a:pt x="7638" y="29419"/>
                  </a:lnTo>
                  <a:lnTo>
                    <a:pt x="7533" y="29398"/>
                  </a:lnTo>
                  <a:lnTo>
                    <a:pt x="7470" y="29357"/>
                  </a:lnTo>
                  <a:lnTo>
                    <a:pt x="7429" y="29294"/>
                  </a:lnTo>
                  <a:lnTo>
                    <a:pt x="7491" y="29294"/>
                  </a:lnTo>
                  <a:lnTo>
                    <a:pt x="7575" y="29357"/>
                  </a:lnTo>
                  <a:lnTo>
                    <a:pt x="7638" y="29357"/>
                  </a:lnTo>
                  <a:lnTo>
                    <a:pt x="7701" y="29398"/>
                  </a:lnTo>
                  <a:lnTo>
                    <a:pt x="7742" y="29398"/>
                  </a:lnTo>
                  <a:lnTo>
                    <a:pt x="7784" y="29315"/>
                  </a:lnTo>
                  <a:lnTo>
                    <a:pt x="7784" y="29273"/>
                  </a:lnTo>
                  <a:lnTo>
                    <a:pt x="7826" y="29210"/>
                  </a:lnTo>
                  <a:lnTo>
                    <a:pt x="7826" y="29168"/>
                  </a:lnTo>
                  <a:lnTo>
                    <a:pt x="7805" y="29106"/>
                  </a:lnTo>
                  <a:lnTo>
                    <a:pt x="7826" y="29001"/>
                  </a:lnTo>
                  <a:lnTo>
                    <a:pt x="7826" y="28959"/>
                  </a:lnTo>
                  <a:lnTo>
                    <a:pt x="7742" y="28854"/>
                  </a:lnTo>
                  <a:lnTo>
                    <a:pt x="7617" y="28750"/>
                  </a:lnTo>
                  <a:lnTo>
                    <a:pt x="7512" y="28729"/>
                  </a:lnTo>
                  <a:lnTo>
                    <a:pt x="7470" y="28666"/>
                  </a:lnTo>
                  <a:lnTo>
                    <a:pt x="7470" y="28645"/>
                  </a:lnTo>
                  <a:lnTo>
                    <a:pt x="7533" y="28645"/>
                  </a:lnTo>
                  <a:lnTo>
                    <a:pt x="7596" y="28666"/>
                  </a:lnTo>
                  <a:lnTo>
                    <a:pt x="7722" y="28771"/>
                  </a:lnTo>
                  <a:lnTo>
                    <a:pt x="7805" y="28854"/>
                  </a:lnTo>
                  <a:lnTo>
                    <a:pt x="7889" y="28854"/>
                  </a:lnTo>
                  <a:lnTo>
                    <a:pt x="7910" y="28834"/>
                  </a:lnTo>
                  <a:lnTo>
                    <a:pt x="7889" y="28687"/>
                  </a:lnTo>
                  <a:lnTo>
                    <a:pt x="7826" y="28582"/>
                  </a:lnTo>
                  <a:lnTo>
                    <a:pt x="7701" y="28562"/>
                  </a:lnTo>
                  <a:lnTo>
                    <a:pt x="7533" y="28478"/>
                  </a:lnTo>
                  <a:lnTo>
                    <a:pt x="7491" y="28457"/>
                  </a:lnTo>
                  <a:lnTo>
                    <a:pt x="7491" y="28415"/>
                  </a:lnTo>
                  <a:lnTo>
                    <a:pt x="7533" y="28415"/>
                  </a:lnTo>
                  <a:lnTo>
                    <a:pt x="7596" y="28436"/>
                  </a:lnTo>
                  <a:lnTo>
                    <a:pt x="7638" y="28478"/>
                  </a:lnTo>
                  <a:lnTo>
                    <a:pt x="7742" y="28478"/>
                  </a:lnTo>
                  <a:lnTo>
                    <a:pt x="7805" y="28415"/>
                  </a:lnTo>
                  <a:lnTo>
                    <a:pt x="7826" y="28352"/>
                  </a:lnTo>
                  <a:lnTo>
                    <a:pt x="7826" y="28269"/>
                  </a:lnTo>
                  <a:lnTo>
                    <a:pt x="7847" y="28269"/>
                  </a:lnTo>
                  <a:lnTo>
                    <a:pt x="7910" y="28310"/>
                  </a:lnTo>
                  <a:lnTo>
                    <a:pt x="7910" y="28331"/>
                  </a:lnTo>
                  <a:lnTo>
                    <a:pt x="7910" y="28373"/>
                  </a:lnTo>
                  <a:lnTo>
                    <a:pt x="8014" y="28436"/>
                  </a:lnTo>
                  <a:lnTo>
                    <a:pt x="8056" y="28436"/>
                  </a:lnTo>
                  <a:lnTo>
                    <a:pt x="8119" y="28478"/>
                  </a:lnTo>
                  <a:lnTo>
                    <a:pt x="8161" y="28478"/>
                  </a:lnTo>
                  <a:lnTo>
                    <a:pt x="8203" y="28436"/>
                  </a:lnTo>
                  <a:lnTo>
                    <a:pt x="8245" y="28373"/>
                  </a:lnTo>
                  <a:lnTo>
                    <a:pt x="8266" y="28352"/>
                  </a:lnTo>
                  <a:lnTo>
                    <a:pt x="8245" y="28310"/>
                  </a:lnTo>
                  <a:lnTo>
                    <a:pt x="8161" y="28269"/>
                  </a:lnTo>
                  <a:lnTo>
                    <a:pt x="8014" y="28269"/>
                  </a:lnTo>
                  <a:lnTo>
                    <a:pt x="7994" y="28248"/>
                  </a:lnTo>
                  <a:lnTo>
                    <a:pt x="7994" y="28227"/>
                  </a:lnTo>
                  <a:lnTo>
                    <a:pt x="7994" y="28164"/>
                  </a:lnTo>
                  <a:lnTo>
                    <a:pt x="7931" y="28122"/>
                  </a:lnTo>
                  <a:lnTo>
                    <a:pt x="7931" y="28059"/>
                  </a:lnTo>
                  <a:lnTo>
                    <a:pt x="7994" y="28018"/>
                  </a:lnTo>
                  <a:lnTo>
                    <a:pt x="8014" y="28018"/>
                  </a:lnTo>
                  <a:lnTo>
                    <a:pt x="8056" y="28059"/>
                  </a:lnTo>
                  <a:lnTo>
                    <a:pt x="8056" y="28143"/>
                  </a:lnTo>
                  <a:lnTo>
                    <a:pt x="8119" y="28206"/>
                  </a:lnTo>
                  <a:lnTo>
                    <a:pt x="8245" y="28206"/>
                  </a:lnTo>
                  <a:lnTo>
                    <a:pt x="8307" y="28164"/>
                  </a:lnTo>
                  <a:lnTo>
                    <a:pt x="8307" y="28122"/>
                  </a:lnTo>
                  <a:lnTo>
                    <a:pt x="8266" y="28059"/>
                  </a:lnTo>
                  <a:lnTo>
                    <a:pt x="8161" y="28018"/>
                  </a:lnTo>
                  <a:lnTo>
                    <a:pt x="8098" y="27955"/>
                  </a:lnTo>
                  <a:lnTo>
                    <a:pt x="8056" y="27850"/>
                  </a:lnTo>
                  <a:lnTo>
                    <a:pt x="8098" y="27850"/>
                  </a:lnTo>
                  <a:lnTo>
                    <a:pt x="8140" y="27913"/>
                  </a:lnTo>
                  <a:lnTo>
                    <a:pt x="8245" y="27955"/>
                  </a:lnTo>
                  <a:lnTo>
                    <a:pt x="8307" y="27997"/>
                  </a:lnTo>
                  <a:lnTo>
                    <a:pt x="8370" y="28059"/>
                  </a:lnTo>
                  <a:lnTo>
                    <a:pt x="8412" y="28038"/>
                  </a:lnTo>
                  <a:lnTo>
                    <a:pt x="8412" y="27997"/>
                  </a:lnTo>
                  <a:lnTo>
                    <a:pt x="8370" y="27934"/>
                  </a:lnTo>
                  <a:lnTo>
                    <a:pt x="8266" y="27892"/>
                  </a:lnTo>
                  <a:lnTo>
                    <a:pt x="8203" y="27829"/>
                  </a:lnTo>
                  <a:lnTo>
                    <a:pt x="8203" y="27746"/>
                  </a:lnTo>
                  <a:lnTo>
                    <a:pt x="8245" y="27704"/>
                  </a:lnTo>
                  <a:lnTo>
                    <a:pt x="8266" y="27641"/>
                  </a:lnTo>
                  <a:lnTo>
                    <a:pt x="8328" y="27641"/>
                  </a:lnTo>
                  <a:lnTo>
                    <a:pt x="8349" y="27704"/>
                  </a:lnTo>
                  <a:lnTo>
                    <a:pt x="8475" y="27808"/>
                  </a:lnTo>
                  <a:lnTo>
                    <a:pt x="8558" y="27808"/>
                  </a:lnTo>
                  <a:lnTo>
                    <a:pt x="8621" y="27787"/>
                  </a:lnTo>
                  <a:lnTo>
                    <a:pt x="8684" y="27787"/>
                  </a:lnTo>
                  <a:lnTo>
                    <a:pt x="8768" y="27746"/>
                  </a:lnTo>
                  <a:lnTo>
                    <a:pt x="8789" y="27683"/>
                  </a:lnTo>
                  <a:lnTo>
                    <a:pt x="8768" y="27641"/>
                  </a:lnTo>
                  <a:lnTo>
                    <a:pt x="8684" y="27620"/>
                  </a:lnTo>
                  <a:lnTo>
                    <a:pt x="8621" y="27578"/>
                  </a:lnTo>
                  <a:lnTo>
                    <a:pt x="8517" y="27515"/>
                  </a:lnTo>
                  <a:lnTo>
                    <a:pt x="8454" y="27515"/>
                  </a:lnTo>
                  <a:lnTo>
                    <a:pt x="8370" y="27494"/>
                  </a:lnTo>
                  <a:lnTo>
                    <a:pt x="8412" y="27432"/>
                  </a:lnTo>
                  <a:lnTo>
                    <a:pt x="8433" y="27411"/>
                  </a:lnTo>
                  <a:lnTo>
                    <a:pt x="8517" y="27411"/>
                  </a:lnTo>
                  <a:lnTo>
                    <a:pt x="8579" y="27494"/>
                  </a:lnTo>
                  <a:lnTo>
                    <a:pt x="8642" y="27515"/>
                  </a:lnTo>
                  <a:lnTo>
                    <a:pt x="8684" y="27515"/>
                  </a:lnTo>
                  <a:lnTo>
                    <a:pt x="8768" y="27620"/>
                  </a:lnTo>
                  <a:lnTo>
                    <a:pt x="8851" y="27641"/>
                  </a:lnTo>
                  <a:lnTo>
                    <a:pt x="8893" y="27620"/>
                  </a:lnTo>
                  <a:lnTo>
                    <a:pt x="8935" y="27578"/>
                  </a:lnTo>
                  <a:lnTo>
                    <a:pt x="8935" y="27515"/>
                  </a:lnTo>
                  <a:lnTo>
                    <a:pt x="8935" y="27411"/>
                  </a:lnTo>
                  <a:lnTo>
                    <a:pt x="8893" y="27369"/>
                  </a:lnTo>
                  <a:lnTo>
                    <a:pt x="8851" y="27327"/>
                  </a:lnTo>
                  <a:lnTo>
                    <a:pt x="8851" y="27306"/>
                  </a:lnTo>
                  <a:lnTo>
                    <a:pt x="8956" y="27306"/>
                  </a:lnTo>
                  <a:lnTo>
                    <a:pt x="8977" y="27222"/>
                  </a:lnTo>
                  <a:lnTo>
                    <a:pt x="8977" y="27181"/>
                  </a:lnTo>
                  <a:lnTo>
                    <a:pt x="8935" y="27181"/>
                  </a:lnTo>
                  <a:lnTo>
                    <a:pt x="8872" y="27201"/>
                  </a:lnTo>
                  <a:lnTo>
                    <a:pt x="8830" y="27160"/>
                  </a:lnTo>
                  <a:lnTo>
                    <a:pt x="8768" y="27097"/>
                  </a:lnTo>
                  <a:lnTo>
                    <a:pt x="8684" y="27097"/>
                  </a:lnTo>
                  <a:lnTo>
                    <a:pt x="8558" y="27013"/>
                  </a:lnTo>
                  <a:lnTo>
                    <a:pt x="8538" y="26992"/>
                  </a:lnTo>
                  <a:lnTo>
                    <a:pt x="8579" y="26950"/>
                  </a:lnTo>
                  <a:lnTo>
                    <a:pt x="8684" y="26950"/>
                  </a:lnTo>
                  <a:lnTo>
                    <a:pt x="8789" y="26971"/>
                  </a:lnTo>
                  <a:lnTo>
                    <a:pt x="8872" y="26971"/>
                  </a:lnTo>
                  <a:lnTo>
                    <a:pt x="8893" y="26909"/>
                  </a:lnTo>
                  <a:lnTo>
                    <a:pt x="8956" y="26909"/>
                  </a:lnTo>
                  <a:lnTo>
                    <a:pt x="9040" y="26971"/>
                  </a:lnTo>
                  <a:lnTo>
                    <a:pt x="9061" y="26867"/>
                  </a:lnTo>
                  <a:lnTo>
                    <a:pt x="9040" y="26699"/>
                  </a:lnTo>
                  <a:lnTo>
                    <a:pt x="8998" y="26595"/>
                  </a:lnTo>
                  <a:lnTo>
                    <a:pt x="8956" y="26553"/>
                  </a:lnTo>
                  <a:lnTo>
                    <a:pt x="8935" y="26469"/>
                  </a:lnTo>
                  <a:lnTo>
                    <a:pt x="8935" y="26427"/>
                  </a:lnTo>
                  <a:lnTo>
                    <a:pt x="8977" y="26365"/>
                  </a:lnTo>
                  <a:lnTo>
                    <a:pt x="8956" y="26260"/>
                  </a:lnTo>
                  <a:lnTo>
                    <a:pt x="8956" y="26218"/>
                  </a:lnTo>
                  <a:lnTo>
                    <a:pt x="8977" y="26155"/>
                  </a:lnTo>
                  <a:lnTo>
                    <a:pt x="8998" y="26176"/>
                  </a:lnTo>
                  <a:lnTo>
                    <a:pt x="9040" y="26239"/>
                  </a:lnTo>
                  <a:lnTo>
                    <a:pt x="9102" y="26260"/>
                  </a:lnTo>
                  <a:lnTo>
                    <a:pt x="9102" y="26218"/>
                  </a:lnTo>
                  <a:lnTo>
                    <a:pt x="9165" y="26176"/>
                  </a:lnTo>
                  <a:lnTo>
                    <a:pt x="9207" y="26218"/>
                  </a:lnTo>
                  <a:lnTo>
                    <a:pt x="9249" y="26344"/>
                  </a:lnTo>
                  <a:lnTo>
                    <a:pt x="9291" y="26365"/>
                  </a:lnTo>
                  <a:lnTo>
                    <a:pt x="9374" y="26365"/>
                  </a:lnTo>
                  <a:lnTo>
                    <a:pt x="9479" y="26239"/>
                  </a:lnTo>
                  <a:lnTo>
                    <a:pt x="9521" y="26113"/>
                  </a:lnTo>
                  <a:lnTo>
                    <a:pt x="9521" y="26009"/>
                  </a:lnTo>
                  <a:lnTo>
                    <a:pt x="9500" y="25925"/>
                  </a:lnTo>
                  <a:lnTo>
                    <a:pt x="9500" y="25862"/>
                  </a:lnTo>
                  <a:lnTo>
                    <a:pt x="9563" y="25841"/>
                  </a:lnTo>
                  <a:lnTo>
                    <a:pt x="9605" y="25841"/>
                  </a:lnTo>
                  <a:lnTo>
                    <a:pt x="9626" y="25800"/>
                  </a:lnTo>
                  <a:lnTo>
                    <a:pt x="9667" y="25758"/>
                  </a:lnTo>
                  <a:lnTo>
                    <a:pt x="9688" y="25821"/>
                  </a:lnTo>
                  <a:lnTo>
                    <a:pt x="9730" y="25883"/>
                  </a:lnTo>
                  <a:lnTo>
                    <a:pt x="9814" y="25883"/>
                  </a:lnTo>
                  <a:lnTo>
                    <a:pt x="9877" y="25841"/>
                  </a:lnTo>
                  <a:lnTo>
                    <a:pt x="9877" y="25800"/>
                  </a:lnTo>
                  <a:lnTo>
                    <a:pt x="9877" y="25737"/>
                  </a:lnTo>
                  <a:lnTo>
                    <a:pt x="9898" y="25737"/>
                  </a:lnTo>
                  <a:lnTo>
                    <a:pt x="9918" y="25800"/>
                  </a:lnTo>
                  <a:lnTo>
                    <a:pt x="9939" y="25883"/>
                  </a:lnTo>
                  <a:lnTo>
                    <a:pt x="9981" y="25925"/>
                  </a:lnTo>
                  <a:lnTo>
                    <a:pt x="10044" y="25862"/>
                  </a:lnTo>
                  <a:lnTo>
                    <a:pt x="10107" y="25821"/>
                  </a:lnTo>
                  <a:lnTo>
                    <a:pt x="10149" y="25800"/>
                  </a:lnTo>
                  <a:lnTo>
                    <a:pt x="10211" y="25841"/>
                  </a:lnTo>
                  <a:lnTo>
                    <a:pt x="10295" y="25841"/>
                  </a:lnTo>
                  <a:lnTo>
                    <a:pt x="10358" y="25800"/>
                  </a:lnTo>
                  <a:lnTo>
                    <a:pt x="10400" y="25716"/>
                  </a:lnTo>
                  <a:lnTo>
                    <a:pt x="10421" y="25674"/>
                  </a:lnTo>
                  <a:lnTo>
                    <a:pt x="10421" y="25632"/>
                  </a:lnTo>
                  <a:lnTo>
                    <a:pt x="10358" y="25549"/>
                  </a:lnTo>
                  <a:lnTo>
                    <a:pt x="10316" y="25423"/>
                  </a:lnTo>
                  <a:lnTo>
                    <a:pt x="10295" y="25339"/>
                  </a:lnTo>
                  <a:lnTo>
                    <a:pt x="10337" y="25297"/>
                  </a:lnTo>
                  <a:lnTo>
                    <a:pt x="10358" y="25318"/>
                  </a:lnTo>
                  <a:lnTo>
                    <a:pt x="10400" y="25423"/>
                  </a:lnTo>
                  <a:lnTo>
                    <a:pt x="10442" y="25423"/>
                  </a:lnTo>
                  <a:lnTo>
                    <a:pt x="10525" y="25339"/>
                  </a:lnTo>
                  <a:lnTo>
                    <a:pt x="10546" y="25256"/>
                  </a:lnTo>
                  <a:lnTo>
                    <a:pt x="10609" y="25193"/>
                  </a:lnTo>
                  <a:lnTo>
                    <a:pt x="10630" y="25130"/>
                  </a:lnTo>
                  <a:lnTo>
                    <a:pt x="10546" y="25046"/>
                  </a:lnTo>
                  <a:lnTo>
                    <a:pt x="10546" y="25005"/>
                  </a:lnTo>
                  <a:lnTo>
                    <a:pt x="10609" y="24942"/>
                  </a:lnTo>
                  <a:lnTo>
                    <a:pt x="10651" y="24921"/>
                  </a:lnTo>
                  <a:lnTo>
                    <a:pt x="10672" y="24942"/>
                  </a:lnTo>
                  <a:lnTo>
                    <a:pt x="10672" y="24984"/>
                  </a:lnTo>
                  <a:lnTo>
                    <a:pt x="10735" y="25046"/>
                  </a:lnTo>
                  <a:lnTo>
                    <a:pt x="10839" y="25088"/>
                  </a:lnTo>
                  <a:lnTo>
                    <a:pt x="10881" y="25109"/>
                  </a:lnTo>
                  <a:lnTo>
                    <a:pt x="10839" y="25172"/>
                  </a:lnTo>
                  <a:lnTo>
                    <a:pt x="10755" y="25214"/>
                  </a:lnTo>
                  <a:lnTo>
                    <a:pt x="10714" y="25318"/>
                  </a:lnTo>
                  <a:lnTo>
                    <a:pt x="10714" y="25402"/>
                  </a:lnTo>
                  <a:lnTo>
                    <a:pt x="10839" y="25549"/>
                  </a:lnTo>
                  <a:lnTo>
                    <a:pt x="10881" y="25590"/>
                  </a:lnTo>
                  <a:lnTo>
                    <a:pt x="10923" y="25507"/>
                  </a:lnTo>
                  <a:lnTo>
                    <a:pt x="10923" y="25444"/>
                  </a:lnTo>
                  <a:lnTo>
                    <a:pt x="10944" y="25381"/>
                  </a:lnTo>
                  <a:lnTo>
                    <a:pt x="10965" y="25277"/>
                  </a:lnTo>
                  <a:lnTo>
                    <a:pt x="10986" y="25277"/>
                  </a:lnTo>
                  <a:lnTo>
                    <a:pt x="11027" y="25318"/>
                  </a:lnTo>
                  <a:lnTo>
                    <a:pt x="10986" y="25402"/>
                  </a:lnTo>
                  <a:lnTo>
                    <a:pt x="10986" y="25444"/>
                  </a:lnTo>
                  <a:lnTo>
                    <a:pt x="11048" y="25549"/>
                  </a:lnTo>
                  <a:lnTo>
                    <a:pt x="11132" y="25590"/>
                  </a:lnTo>
                  <a:lnTo>
                    <a:pt x="11195" y="25528"/>
                  </a:lnTo>
                  <a:lnTo>
                    <a:pt x="11279" y="25528"/>
                  </a:lnTo>
                  <a:lnTo>
                    <a:pt x="11299" y="25486"/>
                  </a:lnTo>
                  <a:lnTo>
                    <a:pt x="11299" y="25423"/>
                  </a:lnTo>
                  <a:lnTo>
                    <a:pt x="11341" y="25381"/>
                  </a:lnTo>
                  <a:lnTo>
                    <a:pt x="11362" y="25381"/>
                  </a:lnTo>
                  <a:lnTo>
                    <a:pt x="11383" y="25402"/>
                  </a:lnTo>
                  <a:lnTo>
                    <a:pt x="11362" y="25444"/>
                  </a:lnTo>
                  <a:lnTo>
                    <a:pt x="11362" y="25507"/>
                  </a:lnTo>
                  <a:lnTo>
                    <a:pt x="11404" y="25549"/>
                  </a:lnTo>
                  <a:lnTo>
                    <a:pt x="11488" y="25549"/>
                  </a:lnTo>
                  <a:lnTo>
                    <a:pt x="11571" y="25444"/>
                  </a:lnTo>
                  <a:lnTo>
                    <a:pt x="11718" y="25339"/>
                  </a:lnTo>
                  <a:lnTo>
                    <a:pt x="11781" y="25339"/>
                  </a:lnTo>
                  <a:lnTo>
                    <a:pt x="11823" y="25318"/>
                  </a:lnTo>
                  <a:lnTo>
                    <a:pt x="11823" y="25235"/>
                  </a:lnTo>
                  <a:lnTo>
                    <a:pt x="11781" y="25172"/>
                  </a:lnTo>
                  <a:lnTo>
                    <a:pt x="11718" y="25130"/>
                  </a:lnTo>
                  <a:lnTo>
                    <a:pt x="11676" y="25088"/>
                  </a:lnTo>
                  <a:lnTo>
                    <a:pt x="11697" y="25067"/>
                  </a:lnTo>
                  <a:lnTo>
                    <a:pt x="11760" y="25067"/>
                  </a:lnTo>
                  <a:lnTo>
                    <a:pt x="11781" y="25109"/>
                  </a:lnTo>
                  <a:lnTo>
                    <a:pt x="11885" y="25172"/>
                  </a:lnTo>
                  <a:lnTo>
                    <a:pt x="11927" y="25172"/>
                  </a:lnTo>
                  <a:lnTo>
                    <a:pt x="11927" y="25088"/>
                  </a:lnTo>
                  <a:lnTo>
                    <a:pt x="11990" y="25088"/>
                  </a:lnTo>
                  <a:lnTo>
                    <a:pt x="12011" y="25130"/>
                  </a:lnTo>
                  <a:lnTo>
                    <a:pt x="12011" y="25193"/>
                  </a:lnTo>
                  <a:lnTo>
                    <a:pt x="12032" y="25214"/>
                  </a:lnTo>
                  <a:lnTo>
                    <a:pt x="12095" y="25193"/>
                  </a:lnTo>
                  <a:lnTo>
                    <a:pt x="12220" y="25046"/>
                  </a:lnTo>
                  <a:lnTo>
                    <a:pt x="12241" y="25025"/>
                  </a:lnTo>
                  <a:lnTo>
                    <a:pt x="12241" y="25005"/>
                  </a:lnTo>
                  <a:lnTo>
                    <a:pt x="12283" y="24921"/>
                  </a:lnTo>
                  <a:lnTo>
                    <a:pt x="12304" y="24879"/>
                  </a:lnTo>
                  <a:lnTo>
                    <a:pt x="12346" y="24837"/>
                  </a:lnTo>
                  <a:lnTo>
                    <a:pt x="12346" y="24837"/>
                  </a:lnTo>
                  <a:lnTo>
                    <a:pt x="12325" y="24900"/>
                  </a:lnTo>
                  <a:lnTo>
                    <a:pt x="12346" y="24942"/>
                  </a:lnTo>
                  <a:lnTo>
                    <a:pt x="12387" y="24984"/>
                  </a:lnTo>
                  <a:lnTo>
                    <a:pt x="12429" y="24942"/>
                  </a:lnTo>
                  <a:lnTo>
                    <a:pt x="12513" y="24837"/>
                  </a:lnTo>
                  <a:lnTo>
                    <a:pt x="12534" y="24774"/>
                  </a:lnTo>
                  <a:lnTo>
                    <a:pt x="12513" y="24691"/>
                  </a:lnTo>
                  <a:lnTo>
                    <a:pt x="12513" y="24607"/>
                  </a:lnTo>
                  <a:lnTo>
                    <a:pt x="12639" y="24481"/>
                  </a:lnTo>
                  <a:lnTo>
                    <a:pt x="12722" y="24460"/>
                  </a:lnTo>
                  <a:lnTo>
                    <a:pt x="12764" y="24398"/>
                  </a:lnTo>
                  <a:lnTo>
                    <a:pt x="12743" y="24356"/>
                  </a:lnTo>
                  <a:lnTo>
                    <a:pt x="12722" y="24293"/>
                  </a:lnTo>
                  <a:lnTo>
                    <a:pt x="12722" y="24272"/>
                  </a:lnTo>
                  <a:lnTo>
                    <a:pt x="12764" y="24293"/>
                  </a:lnTo>
                  <a:lnTo>
                    <a:pt x="12827" y="24314"/>
                  </a:lnTo>
                  <a:lnTo>
                    <a:pt x="12869" y="24314"/>
                  </a:lnTo>
                  <a:lnTo>
                    <a:pt x="12911" y="24251"/>
                  </a:lnTo>
                  <a:lnTo>
                    <a:pt x="12869" y="24188"/>
                  </a:lnTo>
                  <a:lnTo>
                    <a:pt x="12827" y="24147"/>
                  </a:lnTo>
                  <a:lnTo>
                    <a:pt x="12869" y="24168"/>
                  </a:lnTo>
                  <a:lnTo>
                    <a:pt x="12931" y="24209"/>
                  </a:lnTo>
                  <a:lnTo>
                    <a:pt x="12931" y="24168"/>
                  </a:lnTo>
                  <a:lnTo>
                    <a:pt x="12952" y="24084"/>
                  </a:lnTo>
                  <a:lnTo>
                    <a:pt x="13036" y="24084"/>
                  </a:lnTo>
                  <a:lnTo>
                    <a:pt x="13120" y="24042"/>
                  </a:lnTo>
                  <a:lnTo>
                    <a:pt x="13120" y="23958"/>
                  </a:lnTo>
                  <a:lnTo>
                    <a:pt x="13120" y="23937"/>
                  </a:lnTo>
                  <a:lnTo>
                    <a:pt x="13141" y="23875"/>
                  </a:lnTo>
                  <a:lnTo>
                    <a:pt x="13224" y="23875"/>
                  </a:lnTo>
                  <a:lnTo>
                    <a:pt x="13266" y="23854"/>
                  </a:lnTo>
                  <a:lnTo>
                    <a:pt x="13350" y="23749"/>
                  </a:lnTo>
                  <a:lnTo>
                    <a:pt x="13434" y="23707"/>
                  </a:lnTo>
                  <a:lnTo>
                    <a:pt x="13476" y="23707"/>
                  </a:lnTo>
                  <a:lnTo>
                    <a:pt x="13496" y="23728"/>
                  </a:lnTo>
                  <a:lnTo>
                    <a:pt x="13580" y="23707"/>
                  </a:lnTo>
                  <a:lnTo>
                    <a:pt x="13643" y="23624"/>
                  </a:lnTo>
                  <a:lnTo>
                    <a:pt x="13664" y="23477"/>
                  </a:lnTo>
                  <a:lnTo>
                    <a:pt x="13643" y="23352"/>
                  </a:lnTo>
                  <a:lnTo>
                    <a:pt x="13580" y="23352"/>
                  </a:lnTo>
                  <a:lnTo>
                    <a:pt x="13559" y="23331"/>
                  </a:lnTo>
                  <a:lnTo>
                    <a:pt x="13580" y="23247"/>
                  </a:lnTo>
                  <a:lnTo>
                    <a:pt x="13580" y="23142"/>
                  </a:lnTo>
                  <a:lnTo>
                    <a:pt x="13559" y="23059"/>
                  </a:lnTo>
                  <a:lnTo>
                    <a:pt x="13496" y="23017"/>
                  </a:lnTo>
                  <a:lnTo>
                    <a:pt x="13476" y="22912"/>
                  </a:lnTo>
                  <a:lnTo>
                    <a:pt x="13455" y="22870"/>
                  </a:lnTo>
                  <a:lnTo>
                    <a:pt x="13455" y="22787"/>
                  </a:lnTo>
                  <a:lnTo>
                    <a:pt x="13496" y="22787"/>
                  </a:lnTo>
                  <a:lnTo>
                    <a:pt x="13559" y="22808"/>
                  </a:lnTo>
                  <a:lnTo>
                    <a:pt x="13580" y="22912"/>
                  </a:lnTo>
                  <a:lnTo>
                    <a:pt x="13643" y="22996"/>
                  </a:lnTo>
                  <a:lnTo>
                    <a:pt x="13643" y="23080"/>
                  </a:lnTo>
                  <a:lnTo>
                    <a:pt x="13685" y="23184"/>
                  </a:lnTo>
                  <a:lnTo>
                    <a:pt x="13748" y="23205"/>
                  </a:lnTo>
                  <a:lnTo>
                    <a:pt x="13789" y="23247"/>
                  </a:lnTo>
                  <a:lnTo>
                    <a:pt x="13768" y="23331"/>
                  </a:lnTo>
                  <a:lnTo>
                    <a:pt x="13789" y="23414"/>
                  </a:lnTo>
                  <a:lnTo>
                    <a:pt x="13873" y="23456"/>
                  </a:lnTo>
                  <a:lnTo>
                    <a:pt x="13915" y="23456"/>
                  </a:lnTo>
                  <a:lnTo>
                    <a:pt x="13915" y="23414"/>
                  </a:lnTo>
                  <a:lnTo>
                    <a:pt x="13957" y="23352"/>
                  </a:lnTo>
                  <a:lnTo>
                    <a:pt x="13999" y="23352"/>
                  </a:lnTo>
                  <a:lnTo>
                    <a:pt x="14061" y="23435"/>
                  </a:lnTo>
                  <a:lnTo>
                    <a:pt x="14229" y="23435"/>
                  </a:lnTo>
                  <a:lnTo>
                    <a:pt x="14292" y="23393"/>
                  </a:lnTo>
                  <a:lnTo>
                    <a:pt x="14312" y="23414"/>
                  </a:lnTo>
                  <a:lnTo>
                    <a:pt x="14375" y="23414"/>
                  </a:lnTo>
                  <a:lnTo>
                    <a:pt x="14438" y="23352"/>
                  </a:lnTo>
                  <a:lnTo>
                    <a:pt x="14480" y="23289"/>
                  </a:lnTo>
                  <a:lnTo>
                    <a:pt x="14522" y="23289"/>
                  </a:lnTo>
                  <a:lnTo>
                    <a:pt x="14522" y="23226"/>
                  </a:lnTo>
                  <a:lnTo>
                    <a:pt x="14584" y="23205"/>
                  </a:lnTo>
                  <a:lnTo>
                    <a:pt x="14626" y="23226"/>
                  </a:lnTo>
                  <a:lnTo>
                    <a:pt x="14731" y="23352"/>
                  </a:lnTo>
                  <a:lnTo>
                    <a:pt x="14752" y="23414"/>
                  </a:lnTo>
                  <a:lnTo>
                    <a:pt x="14815" y="23414"/>
                  </a:lnTo>
                  <a:lnTo>
                    <a:pt x="14856" y="23352"/>
                  </a:lnTo>
                  <a:lnTo>
                    <a:pt x="14919" y="23331"/>
                  </a:lnTo>
                  <a:lnTo>
                    <a:pt x="14919" y="23226"/>
                  </a:lnTo>
                  <a:lnTo>
                    <a:pt x="14940" y="23226"/>
                  </a:lnTo>
                  <a:lnTo>
                    <a:pt x="14961" y="23247"/>
                  </a:lnTo>
                  <a:lnTo>
                    <a:pt x="15024" y="23247"/>
                  </a:lnTo>
                  <a:lnTo>
                    <a:pt x="15024" y="23205"/>
                  </a:lnTo>
                  <a:lnTo>
                    <a:pt x="15066" y="23205"/>
                  </a:lnTo>
                  <a:lnTo>
                    <a:pt x="15108" y="23226"/>
                  </a:lnTo>
                  <a:lnTo>
                    <a:pt x="15170" y="23226"/>
                  </a:lnTo>
                  <a:lnTo>
                    <a:pt x="15212" y="23184"/>
                  </a:lnTo>
                  <a:lnTo>
                    <a:pt x="15212" y="23121"/>
                  </a:lnTo>
                  <a:lnTo>
                    <a:pt x="15254" y="23100"/>
                  </a:lnTo>
                  <a:lnTo>
                    <a:pt x="15338" y="23100"/>
                  </a:lnTo>
                  <a:lnTo>
                    <a:pt x="15359" y="23080"/>
                  </a:lnTo>
                  <a:lnTo>
                    <a:pt x="15359" y="23017"/>
                  </a:lnTo>
                  <a:lnTo>
                    <a:pt x="15380" y="23017"/>
                  </a:lnTo>
                  <a:lnTo>
                    <a:pt x="15380" y="23080"/>
                  </a:lnTo>
                  <a:lnTo>
                    <a:pt x="15442" y="23100"/>
                  </a:lnTo>
                  <a:lnTo>
                    <a:pt x="15484" y="23038"/>
                  </a:lnTo>
                  <a:lnTo>
                    <a:pt x="15526" y="22975"/>
                  </a:lnTo>
                  <a:lnTo>
                    <a:pt x="15547" y="22975"/>
                  </a:lnTo>
                  <a:lnTo>
                    <a:pt x="15589" y="23038"/>
                  </a:lnTo>
                  <a:lnTo>
                    <a:pt x="15652" y="23080"/>
                  </a:lnTo>
                  <a:lnTo>
                    <a:pt x="15693" y="22975"/>
                  </a:lnTo>
                  <a:lnTo>
                    <a:pt x="15735" y="22975"/>
                  </a:lnTo>
                  <a:lnTo>
                    <a:pt x="15756" y="23017"/>
                  </a:lnTo>
                  <a:lnTo>
                    <a:pt x="15798" y="23038"/>
                  </a:lnTo>
                  <a:lnTo>
                    <a:pt x="15861" y="23038"/>
                  </a:lnTo>
                  <a:lnTo>
                    <a:pt x="15882" y="22975"/>
                  </a:lnTo>
                  <a:lnTo>
                    <a:pt x="15944" y="22933"/>
                  </a:lnTo>
                  <a:lnTo>
                    <a:pt x="16007" y="22933"/>
                  </a:lnTo>
                  <a:lnTo>
                    <a:pt x="16112" y="22891"/>
                  </a:lnTo>
                  <a:lnTo>
                    <a:pt x="16175" y="22891"/>
                  </a:lnTo>
                  <a:lnTo>
                    <a:pt x="16196" y="22933"/>
                  </a:lnTo>
                  <a:lnTo>
                    <a:pt x="16258" y="22933"/>
                  </a:lnTo>
                  <a:lnTo>
                    <a:pt x="16279" y="22870"/>
                  </a:lnTo>
                  <a:lnTo>
                    <a:pt x="16321" y="22808"/>
                  </a:lnTo>
                  <a:lnTo>
                    <a:pt x="16426" y="22808"/>
                  </a:lnTo>
                  <a:lnTo>
                    <a:pt x="16468" y="22766"/>
                  </a:lnTo>
                  <a:lnTo>
                    <a:pt x="16572" y="22724"/>
                  </a:lnTo>
                  <a:lnTo>
                    <a:pt x="16614" y="22703"/>
                  </a:lnTo>
                  <a:lnTo>
                    <a:pt x="16614" y="22661"/>
                  </a:lnTo>
                  <a:lnTo>
                    <a:pt x="16572" y="22577"/>
                  </a:lnTo>
                  <a:lnTo>
                    <a:pt x="16572" y="22515"/>
                  </a:lnTo>
                  <a:lnTo>
                    <a:pt x="16719" y="22577"/>
                  </a:lnTo>
                  <a:lnTo>
                    <a:pt x="16802" y="22619"/>
                  </a:lnTo>
                  <a:lnTo>
                    <a:pt x="16823" y="22682"/>
                  </a:lnTo>
                  <a:lnTo>
                    <a:pt x="16886" y="22703"/>
                  </a:lnTo>
                  <a:lnTo>
                    <a:pt x="16991" y="22619"/>
                  </a:lnTo>
                  <a:lnTo>
                    <a:pt x="16991" y="22536"/>
                  </a:lnTo>
                  <a:lnTo>
                    <a:pt x="16928" y="22515"/>
                  </a:lnTo>
                  <a:lnTo>
                    <a:pt x="16928" y="22473"/>
                  </a:lnTo>
                  <a:lnTo>
                    <a:pt x="17012" y="22431"/>
                  </a:lnTo>
                  <a:lnTo>
                    <a:pt x="17033" y="22494"/>
                  </a:lnTo>
                  <a:lnTo>
                    <a:pt x="17116" y="22515"/>
                  </a:lnTo>
                  <a:lnTo>
                    <a:pt x="17158" y="22410"/>
                  </a:lnTo>
                  <a:lnTo>
                    <a:pt x="17137" y="22326"/>
                  </a:lnTo>
                  <a:lnTo>
                    <a:pt x="17137" y="22264"/>
                  </a:lnTo>
                  <a:lnTo>
                    <a:pt x="17200" y="22264"/>
                  </a:lnTo>
                  <a:lnTo>
                    <a:pt x="17221" y="22305"/>
                  </a:lnTo>
                  <a:lnTo>
                    <a:pt x="17305" y="22326"/>
                  </a:lnTo>
                  <a:lnTo>
                    <a:pt x="17346" y="22284"/>
                  </a:lnTo>
                  <a:lnTo>
                    <a:pt x="17409" y="22264"/>
                  </a:lnTo>
                  <a:lnTo>
                    <a:pt x="17451" y="22264"/>
                  </a:lnTo>
                  <a:lnTo>
                    <a:pt x="17451" y="22180"/>
                  </a:lnTo>
                  <a:lnTo>
                    <a:pt x="17430" y="22117"/>
                  </a:lnTo>
                  <a:lnTo>
                    <a:pt x="17451" y="22096"/>
                  </a:lnTo>
                  <a:lnTo>
                    <a:pt x="17514" y="22117"/>
                  </a:lnTo>
                  <a:lnTo>
                    <a:pt x="17556" y="22180"/>
                  </a:lnTo>
                  <a:lnTo>
                    <a:pt x="17639" y="22159"/>
                  </a:lnTo>
                  <a:lnTo>
                    <a:pt x="17681" y="22096"/>
                  </a:lnTo>
                  <a:lnTo>
                    <a:pt x="17681" y="22012"/>
                  </a:lnTo>
                  <a:lnTo>
                    <a:pt x="17660" y="21992"/>
                  </a:lnTo>
                  <a:lnTo>
                    <a:pt x="17660" y="21950"/>
                  </a:lnTo>
                  <a:lnTo>
                    <a:pt x="17681" y="21908"/>
                  </a:lnTo>
                  <a:lnTo>
                    <a:pt x="17786" y="21908"/>
                  </a:lnTo>
                  <a:lnTo>
                    <a:pt x="17849" y="21950"/>
                  </a:lnTo>
                  <a:lnTo>
                    <a:pt x="17869" y="21887"/>
                  </a:lnTo>
                  <a:lnTo>
                    <a:pt x="17890" y="21845"/>
                  </a:lnTo>
                  <a:lnTo>
                    <a:pt x="17953" y="21866"/>
                  </a:lnTo>
                  <a:lnTo>
                    <a:pt x="17995" y="21908"/>
                  </a:lnTo>
                  <a:lnTo>
                    <a:pt x="18058" y="21950"/>
                  </a:lnTo>
                  <a:lnTo>
                    <a:pt x="18079" y="21908"/>
                  </a:lnTo>
                  <a:lnTo>
                    <a:pt x="18079" y="21866"/>
                  </a:lnTo>
                  <a:lnTo>
                    <a:pt x="18037" y="21803"/>
                  </a:lnTo>
                  <a:lnTo>
                    <a:pt x="18037" y="21761"/>
                  </a:lnTo>
                  <a:lnTo>
                    <a:pt x="18100" y="21699"/>
                  </a:lnTo>
                  <a:lnTo>
                    <a:pt x="18162" y="21740"/>
                  </a:lnTo>
                  <a:lnTo>
                    <a:pt x="18288" y="21699"/>
                  </a:lnTo>
                  <a:lnTo>
                    <a:pt x="18393" y="21636"/>
                  </a:lnTo>
                  <a:lnTo>
                    <a:pt x="18455" y="21531"/>
                  </a:lnTo>
                  <a:lnTo>
                    <a:pt x="18455" y="21489"/>
                  </a:lnTo>
                  <a:lnTo>
                    <a:pt x="18309" y="21552"/>
                  </a:lnTo>
                  <a:lnTo>
                    <a:pt x="18183" y="21552"/>
                  </a:lnTo>
                  <a:lnTo>
                    <a:pt x="18141" y="21531"/>
                  </a:lnTo>
                  <a:lnTo>
                    <a:pt x="17890" y="21531"/>
                  </a:lnTo>
                  <a:lnTo>
                    <a:pt x="17765" y="21489"/>
                  </a:lnTo>
                  <a:lnTo>
                    <a:pt x="17639" y="21447"/>
                  </a:lnTo>
                  <a:lnTo>
                    <a:pt x="17472" y="21427"/>
                  </a:lnTo>
                  <a:lnTo>
                    <a:pt x="17325" y="21280"/>
                  </a:lnTo>
                  <a:lnTo>
                    <a:pt x="17263" y="21238"/>
                  </a:lnTo>
                  <a:lnTo>
                    <a:pt x="17221" y="21238"/>
                  </a:lnTo>
                  <a:lnTo>
                    <a:pt x="17095" y="21301"/>
                  </a:lnTo>
                  <a:lnTo>
                    <a:pt x="17053" y="21259"/>
                  </a:lnTo>
                  <a:lnTo>
                    <a:pt x="17095" y="21217"/>
                  </a:lnTo>
                  <a:lnTo>
                    <a:pt x="17095" y="21175"/>
                  </a:lnTo>
                  <a:lnTo>
                    <a:pt x="17033" y="21238"/>
                  </a:lnTo>
                  <a:lnTo>
                    <a:pt x="16886" y="21343"/>
                  </a:lnTo>
                  <a:lnTo>
                    <a:pt x="16802" y="21385"/>
                  </a:lnTo>
                  <a:lnTo>
                    <a:pt x="16635" y="21385"/>
                  </a:lnTo>
                  <a:lnTo>
                    <a:pt x="16593" y="21427"/>
                  </a:lnTo>
                  <a:lnTo>
                    <a:pt x="16530" y="21385"/>
                  </a:lnTo>
                  <a:lnTo>
                    <a:pt x="16489" y="21364"/>
                  </a:lnTo>
                  <a:cubicBezTo>
                    <a:pt x="16489" y="21364"/>
                    <a:pt x="16426" y="21385"/>
                    <a:pt x="16405" y="21385"/>
                  </a:cubicBezTo>
                  <a:lnTo>
                    <a:pt x="16321" y="21385"/>
                  </a:lnTo>
                  <a:lnTo>
                    <a:pt x="16196" y="21531"/>
                  </a:lnTo>
                  <a:lnTo>
                    <a:pt x="16154" y="21594"/>
                  </a:lnTo>
                  <a:lnTo>
                    <a:pt x="16091" y="21531"/>
                  </a:lnTo>
                  <a:lnTo>
                    <a:pt x="16049" y="21489"/>
                  </a:lnTo>
                  <a:lnTo>
                    <a:pt x="15861" y="21489"/>
                  </a:lnTo>
                  <a:lnTo>
                    <a:pt x="15777" y="21468"/>
                  </a:lnTo>
                  <a:lnTo>
                    <a:pt x="15735" y="21489"/>
                  </a:lnTo>
                  <a:lnTo>
                    <a:pt x="15672" y="21447"/>
                  </a:lnTo>
                  <a:lnTo>
                    <a:pt x="15735" y="21364"/>
                  </a:lnTo>
                  <a:lnTo>
                    <a:pt x="15840" y="21364"/>
                  </a:lnTo>
                  <a:lnTo>
                    <a:pt x="15882" y="21427"/>
                  </a:lnTo>
                  <a:lnTo>
                    <a:pt x="15965" y="21447"/>
                  </a:lnTo>
                  <a:lnTo>
                    <a:pt x="16049" y="21385"/>
                  </a:lnTo>
                  <a:lnTo>
                    <a:pt x="16175" y="21364"/>
                  </a:lnTo>
                  <a:lnTo>
                    <a:pt x="16258" y="21280"/>
                  </a:lnTo>
                  <a:lnTo>
                    <a:pt x="16321" y="21280"/>
                  </a:lnTo>
                  <a:lnTo>
                    <a:pt x="16426" y="21322"/>
                  </a:lnTo>
                  <a:lnTo>
                    <a:pt x="16530" y="21280"/>
                  </a:lnTo>
                  <a:lnTo>
                    <a:pt x="16572" y="21238"/>
                  </a:lnTo>
                  <a:lnTo>
                    <a:pt x="16530" y="21175"/>
                  </a:lnTo>
                  <a:lnTo>
                    <a:pt x="16489" y="21175"/>
                  </a:lnTo>
                  <a:lnTo>
                    <a:pt x="16468" y="21134"/>
                  </a:lnTo>
                  <a:lnTo>
                    <a:pt x="16405" y="21134"/>
                  </a:lnTo>
                  <a:lnTo>
                    <a:pt x="16300" y="21155"/>
                  </a:lnTo>
                  <a:lnTo>
                    <a:pt x="16216" y="21134"/>
                  </a:lnTo>
                  <a:lnTo>
                    <a:pt x="16049" y="21134"/>
                  </a:lnTo>
                  <a:lnTo>
                    <a:pt x="15944" y="21155"/>
                  </a:lnTo>
                  <a:lnTo>
                    <a:pt x="15840" y="21155"/>
                  </a:lnTo>
                  <a:lnTo>
                    <a:pt x="15693" y="21134"/>
                  </a:lnTo>
                  <a:lnTo>
                    <a:pt x="15672" y="21071"/>
                  </a:lnTo>
                  <a:lnTo>
                    <a:pt x="15631" y="21050"/>
                  </a:lnTo>
                  <a:lnTo>
                    <a:pt x="15526" y="21071"/>
                  </a:lnTo>
                  <a:lnTo>
                    <a:pt x="15380" y="21071"/>
                  </a:lnTo>
                  <a:lnTo>
                    <a:pt x="15212" y="21175"/>
                  </a:lnTo>
                  <a:lnTo>
                    <a:pt x="15170" y="21155"/>
                  </a:lnTo>
                  <a:lnTo>
                    <a:pt x="15212" y="21071"/>
                  </a:lnTo>
                  <a:lnTo>
                    <a:pt x="15275" y="21008"/>
                  </a:lnTo>
                  <a:lnTo>
                    <a:pt x="15463" y="21008"/>
                  </a:lnTo>
                  <a:lnTo>
                    <a:pt x="15672" y="20903"/>
                  </a:lnTo>
                  <a:lnTo>
                    <a:pt x="15756" y="20841"/>
                  </a:lnTo>
                  <a:lnTo>
                    <a:pt x="15756" y="20757"/>
                  </a:lnTo>
                  <a:lnTo>
                    <a:pt x="15777" y="20715"/>
                  </a:lnTo>
                  <a:lnTo>
                    <a:pt x="15861" y="20715"/>
                  </a:lnTo>
                  <a:lnTo>
                    <a:pt x="15903" y="20694"/>
                  </a:lnTo>
                  <a:lnTo>
                    <a:pt x="15965" y="20611"/>
                  </a:lnTo>
                  <a:lnTo>
                    <a:pt x="15944" y="20548"/>
                  </a:lnTo>
                  <a:lnTo>
                    <a:pt x="15882" y="20506"/>
                  </a:lnTo>
                  <a:lnTo>
                    <a:pt x="15798" y="20485"/>
                  </a:lnTo>
                  <a:lnTo>
                    <a:pt x="15777" y="20443"/>
                  </a:lnTo>
                  <a:lnTo>
                    <a:pt x="15861" y="20401"/>
                  </a:lnTo>
                  <a:lnTo>
                    <a:pt x="15903" y="20401"/>
                  </a:lnTo>
                  <a:lnTo>
                    <a:pt x="15903" y="20422"/>
                  </a:lnTo>
                  <a:lnTo>
                    <a:pt x="15986" y="20443"/>
                  </a:lnTo>
                  <a:lnTo>
                    <a:pt x="16007" y="20422"/>
                  </a:lnTo>
                  <a:lnTo>
                    <a:pt x="15986" y="20380"/>
                  </a:lnTo>
                  <a:lnTo>
                    <a:pt x="15965" y="20339"/>
                  </a:lnTo>
                  <a:lnTo>
                    <a:pt x="15965" y="20234"/>
                  </a:lnTo>
                  <a:lnTo>
                    <a:pt x="16007" y="20276"/>
                  </a:lnTo>
                  <a:lnTo>
                    <a:pt x="16049" y="20318"/>
                  </a:lnTo>
                  <a:lnTo>
                    <a:pt x="16049" y="20401"/>
                  </a:lnTo>
                  <a:lnTo>
                    <a:pt x="16091" y="20506"/>
                  </a:lnTo>
                  <a:lnTo>
                    <a:pt x="16175" y="20548"/>
                  </a:lnTo>
                  <a:lnTo>
                    <a:pt x="16279" y="20527"/>
                  </a:lnTo>
                  <a:lnTo>
                    <a:pt x="16405" y="20527"/>
                  </a:lnTo>
                  <a:lnTo>
                    <a:pt x="16698" y="20401"/>
                  </a:lnTo>
                  <a:lnTo>
                    <a:pt x="16781" y="20401"/>
                  </a:lnTo>
                  <a:lnTo>
                    <a:pt x="16844" y="20380"/>
                  </a:lnTo>
                  <a:lnTo>
                    <a:pt x="16907" y="20297"/>
                  </a:lnTo>
                  <a:lnTo>
                    <a:pt x="16991" y="20276"/>
                  </a:lnTo>
                  <a:lnTo>
                    <a:pt x="17033" y="20171"/>
                  </a:lnTo>
                  <a:lnTo>
                    <a:pt x="16991" y="20067"/>
                  </a:lnTo>
                  <a:lnTo>
                    <a:pt x="16949" y="19983"/>
                  </a:lnTo>
                  <a:lnTo>
                    <a:pt x="16907" y="19983"/>
                  </a:lnTo>
                  <a:lnTo>
                    <a:pt x="16802" y="19920"/>
                  </a:lnTo>
                  <a:lnTo>
                    <a:pt x="16530" y="19857"/>
                  </a:lnTo>
                  <a:lnTo>
                    <a:pt x="16489" y="19857"/>
                  </a:lnTo>
                  <a:lnTo>
                    <a:pt x="16384" y="19899"/>
                  </a:lnTo>
                  <a:lnTo>
                    <a:pt x="16321" y="19857"/>
                  </a:lnTo>
                  <a:lnTo>
                    <a:pt x="16321" y="19732"/>
                  </a:lnTo>
                  <a:lnTo>
                    <a:pt x="16300" y="19690"/>
                  </a:lnTo>
                  <a:lnTo>
                    <a:pt x="16196" y="19753"/>
                  </a:lnTo>
                  <a:lnTo>
                    <a:pt x="16112" y="19753"/>
                  </a:lnTo>
                  <a:lnTo>
                    <a:pt x="16007" y="19815"/>
                  </a:lnTo>
                  <a:lnTo>
                    <a:pt x="15944" y="19815"/>
                  </a:lnTo>
                  <a:lnTo>
                    <a:pt x="15861" y="19774"/>
                  </a:lnTo>
                  <a:lnTo>
                    <a:pt x="15861" y="19690"/>
                  </a:lnTo>
                  <a:lnTo>
                    <a:pt x="15944" y="19753"/>
                  </a:lnTo>
                  <a:lnTo>
                    <a:pt x="16007" y="19690"/>
                  </a:lnTo>
                  <a:lnTo>
                    <a:pt x="16070" y="19648"/>
                  </a:lnTo>
                  <a:lnTo>
                    <a:pt x="16196" y="19648"/>
                  </a:lnTo>
                  <a:lnTo>
                    <a:pt x="16216" y="19585"/>
                  </a:lnTo>
                  <a:lnTo>
                    <a:pt x="16175" y="19523"/>
                  </a:lnTo>
                  <a:lnTo>
                    <a:pt x="16091" y="19418"/>
                  </a:lnTo>
                  <a:lnTo>
                    <a:pt x="16049" y="19376"/>
                  </a:lnTo>
                  <a:lnTo>
                    <a:pt x="15944" y="19376"/>
                  </a:lnTo>
                  <a:lnTo>
                    <a:pt x="15965" y="19355"/>
                  </a:lnTo>
                  <a:lnTo>
                    <a:pt x="16070" y="19292"/>
                  </a:lnTo>
                  <a:lnTo>
                    <a:pt x="16070" y="19251"/>
                  </a:lnTo>
                  <a:lnTo>
                    <a:pt x="16070" y="19146"/>
                  </a:lnTo>
                  <a:lnTo>
                    <a:pt x="16091" y="19104"/>
                  </a:lnTo>
                  <a:lnTo>
                    <a:pt x="16154" y="19167"/>
                  </a:lnTo>
                  <a:lnTo>
                    <a:pt x="16175" y="19313"/>
                  </a:lnTo>
                  <a:lnTo>
                    <a:pt x="16216" y="19355"/>
                  </a:lnTo>
                  <a:lnTo>
                    <a:pt x="16216" y="19418"/>
                  </a:lnTo>
                  <a:lnTo>
                    <a:pt x="16363" y="19543"/>
                  </a:lnTo>
                  <a:lnTo>
                    <a:pt x="16363" y="19585"/>
                  </a:lnTo>
                  <a:lnTo>
                    <a:pt x="16426" y="19669"/>
                  </a:lnTo>
                  <a:lnTo>
                    <a:pt x="16489" y="19690"/>
                  </a:lnTo>
                  <a:lnTo>
                    <a:pt x="16572" y="19669"/>
                  </a:lnTo>
                  <a:lnTo>
                    <a:pt x="16614" y="19648"/>
                  </a:lnTo>
                  <a:lnTo>
                    <a:pt x="16698" y="19690"/>
                  </a:lnTo>
                  <a:lnTo>
                    <a:pt x="16802" y="19669"/>
                  </a:lnTo>
                  <a:lnTo>
                    <a:pt x="16886" y="19648"/>
                  </a:lnTo>
                  <a:lnTo>
                    <a:pt x="16928" y="19690"/>
                  </a:lnTo>
                  <a:lnTo>
                    <a:pt x="16928" y="19774"/>
                  </a:lnTo>
                  <a:lnTo>
                    <a:pt x="17116" y="20004"/>
                  </a:lnTo>
                  <a:lnTo>
                    <a:pt x="17200" y="20067"/>
                  </a:lnTo>
                  <a:lnTo>
                    <a:pt x="17221" y="20004"/>
                  </a:lnTo>
                  <a:lnTo>
                    <a:pt x="17325" y="19983"/>
                  </a:lnTo>
                  <a:lnTo>
                    <a:pt x="17346" y="19983"/>
                  </a:lnTo>
                  <a:lnTo>
                    <a:pt x="17367" y="20025"/>
                  </a:lnTo>
                  <a:lnTo>
                    <a:pt x="17346" y="20108"/>
                  </a:lnTo>
                  <a:lnTo>
                    <a:pt x="17325" y="20213"/>
                  </a:lnTo>
                  <a:lnTo>
                    <a:pt x="17346" y="20339"/>
                  </a:lnTo>
                  <a:lnTo>
                    <a:pt x="17409" y="20422"/>
                  </a:lnTo>
                  <a:lnTo>
                    <a:pt x="17451" y="20527"/>
                  </a:lnTo>
                  <a:lnTo>
                    <a:pt x="17472" y="20715"/>
                  </a:lnTo>
                  <a:lnTo>
                    <a:pt x="17535" y="20757"/>
                  </a:lnTo>
                  <a:lnTo>
                    <a:pt x="17618" y="20841"/>
                  </a:lnTo>
                  <a:lnTo>
                    <a:pt x="17681" y="21029"/>
                  </a:lnTo>
                  <a:lnTo>
                    <a:pt x="17828" y="21134"/>
                  </a:lnTo>
                  <a:lnTo>
                    <a:pt x="17869" y="21175"/>
                  </a:lnTo>
                  <a:lnTo>
                    <a:pt x="17953" y="21155"/>
                  </a:lnTo>
                  <a:lnTo>
                    <a:pt x="18037" y="21134"/>
                  </a:lnTo>
                  <a:lnTo>
                    <a:pt x="18100" y="21134"/>
                  </a:lnTo>
                  <a:lnTo>
                    <a:pt x="18141" y="21113"/>
                  </a:lnTo>
                  <a:lnTo>
                    <a:pt x="18141" y="21029"/>
                  </a:lnTo>
                  <a:lnTo>
                    <a:pt x="18141" y="20903"/>
                  </a:lnTo>
                  <a:lnTo>
                    <a:pt x="18141" y="20757"/>
                  </a:lnTo>
                  <a:lnTo>
                    <a:pt x="18162" y="20652"/>
                  </a:lnTo>
                  <a:lnTo>
                    <a:pt x="18183" y="20611"/>
                  </a:lnTo>
                  <a:lnTo>
                    <a:pt x="18204" y="20611"/>
                  </a:lnTo>
                  <a:lnTo>
                    <a:pt x="18246" y="20652"/>
                  </a:lnTo>
                  <a:lnTo>
                    <a:pt x="18204" y="20736"/>
                  </a:lnTo>
                  <a:lnTo>
                    <a:pt x="18204" y="20820"/>
                  </a:lnTo>
                  <a:lnTo>
                    <a:pt x="18267" y="20924"/>
                  </a:lnTo>
                  <a:lnTo>
                    <a:pt x="18204" y="21008"/>
                  </a:lnTo>
                  <a:lnTo>
                    <a:pt x="18204" y="21071"/>
                  </a:lnTo>
                  <a:lnTo>
                    <a:pt x="18267" y="21113"/>
                  </a:lnTo>
                  <a:lnTo>
                    <a:pt x="18309" y="21071"/>
                  </a:lnTo>
                  <a:lnTo>
                    <a:pt x="18393" y="21050"/>
                  </a:lnTo>
                  <a:lnTo>
                    <a:pt x="18455" y="21071"/>
                  </a:lnTo>
                  <a:lnTo>
                    <a:pt x="18476" y="21134"/>
                  </a:lnTo>
                  <a:lnTo>
                    <a:pt x="18455" y="21175"/>
                  </a:lnTo>
                  <a:lnTo>
                    <a:pt x="18476" y="21217"/>
                  </a:lnTo>
                  <a:lnTo>
                    <a:pt x="18581" y="21217"/>
                  </a:lnTo>
                  <a:lnTo>
                    <a:pt x="18623" y="21155"/>
                  </a:lnTo>
                  <a:lnTo>
                    <a:pt x="18623" y="21071"/>
                  </a:lnTo>
                  <a:lnTo>
                    <a:pt x="18602" y="21008"/>
                  </a:lnTo>
                  <a:lnTo>
                    <a:pt x="18602" y="20820"/>
                  </a:lnTo>
                  <a:lnTo>
                    <a:pt x="18623" y="20736"/>
                  </a:lnTo>
                  <a:lnTo>
                    <a:pt x="18623" y="20631"/>
                  </a:lnTo>
                  <a:lnTo>
                    <a:pt x="18665" y="20590"/>
                  </a:lnTo>
                  <a:lnTo>
                    <a:pt x="18623" y="20527"/>
                  </a:lnTo>
                  <a:lnTo>
                    <a:pt x="18581" y="20527"/>
                  </a:lnTo>
                  <a:lnTo>
                    <a:pt x="18602" y="20485"/>
                  </a:lnTo>
                  <a:lnTo>
                    <a:pt x="18623" y="20422"/>
                  </a:lnTo>
                  <a:lnTo>
                    <a:pt x="18602" y="20401"/>
                  </a:lnTo>
                  <a:lnTo>
                    <a:pt x="18497" y="20443"/>
                  </a:lnTo>
                  <a:lnTo>
                    <a:pt x="18497" y="20401"/>
                  </a:lnTo>
                  <a:lnTo>
                    <a:pt x="18518" y="20339"/>
                  </a:lnTo>
                  <a:lnTo>
                    <a:pt x="18623" y="20318"/>
                  </a:lnTo>
                  <a:lnTo>
                    <a:pt x="18685" y="20276"/>
                  </a:lnTo>
                  <a:lnTo>
                    <a:pt x="18685" y="20171"/>
                  </a:lnTo>
                  <a:lnTo>
                    <a:pt x="18665" y="20108"/>
                  </a:lnTo>
                  <a:lnTo>
                    <a:pt x="18602" y="20129"/>
                  </a:lnTo>
                  <a:lnTo>
                    <a:pt x="18581" y="20087"/>
                  </a:lnTo>
                  <a:lnTo>
                    <a:pt x="18623" y="20004"/>
                  </a:lnTo>
                  <a:lnTo>
                    <a:pt x="18685" y="19899"/>
                  </a:lnTo>
                  <a:lnTo>
                    <a:pt x="18685" y="19857"/>
                  </a:lnTo>
                  <a:lnTo>
                    <a:pt x="18623" y="19857"/>
                  </a:lnTo>
                  <a:lnTo>
                    <a:pt x="18560" y="19899"/>
                  </a:lnTo>
                  <a:lnTo>
                    <a:pt x="18476" y="20025"/>
                  </a:lnTo>
                  <a:lnTo>
                    <a:pt x="18455" y="20171"/>
                  </a:lnTo>
                  <a:lnTo>
                    <a:pt x="18393" y="20192"/>
                  </a:lnTo>
                  <a:lnTo>
                    <a:pt x="18393" y="20129"/>
                  </a:lnTo>
                  <a:lnTo>
                    <a:pt x="18413" y="20004"/>
                  </a:lnTo>
                  <a:lnTo>
                    <a:pt x="18413" y="19962"/>
                  </a:lnTo>
                  <a:lnTo>
                    <a:pt x="18393" y="19899"/>
                  </a:lnTo>
                  <a:lnTo>
                    <a:pt x="18393" y="19857"/>
                  </a:lnTo>
                  <a:lnTo>
                    <a:pt x="18413" y="19774"/>
                  </a:lnTo>
                  <a:lnTo>
                    <a:pt x="18497" y="19690"/>
                  </a:lnTo>
                  <a:lnTo>
                    <a:pt x="18581" y="19648"/>
                  </a:lnTo>
                  <a:lnTo>
                    <a:pt x="18602" y="19564"/>
                  </a:lnTo>
                  <a:lnTo>
                    <a:pt x="18560" y="19502"/>
                  </a:lnTo>
                  <a:lnTo>
                    <a:pt x="18476" y="19502"/>
                  </a:lnTo>
                  <a:lnTo>
                    <a:pt x="18413" y="19564"/>
                  </a:lnTo>
                  <a:lnTo>
                    <a:pt x="18393" y="19606"/>
                  </a:lnTo>
                  <a:lnTo>
                    <a:pt x="18372" y="19648"/>
                  </a:lnTo>
                  <a:lnTo>
                    <a:pt x="18393" y="19543"/>
                  </a:lnTo>
                  <a:lnTo>
                    <a:pt x="18413" y="19481"/>
                  </a:lnTo>
                  <a:lnTo>
                    <a:pt x="18393" y="19460"/>
                  </a:lnTo>
                  <a:lnTo>
                    <a:pt x="18351" y="19481"/>
                  </a:lnTo>
                  <a:lnTo>
                    <a:pt x="18246" y="19564"/>
                  </a:lnTo>
                  <a:lnTo>
                    <a:pt x="18162" y="19648"/>
                  </a:lnTo>
                  <a:lnTo>
                    <a:pt x="18162" y="19606"/>
                  </a:lnTo>
                  <a:lnTo>
                    <a:pt x="18183" y="19543"/>
                  </a:lnTo>
                  <a:lnTo>
                    <a:pt x="18246" y="19460"/>
                  </a:lnTo>
                  <a:lnTo>
                    <a:pt x="18288" y="19397"/>
                  </a:lnTo>
                  <a:lnTo>
                    <a:pt x="18351" y="19292"/>
                  </a:lnTo>
                  <a:lnTo>
                    <a:pt x="18351" y="19271"/>
                  </a:lnTo>
                  <a:lnTo>
                    <a:pt x="18288" y="19230"/>
                  </a:lnTo>
                  <a:lnTo>
                    <a:pt x="18267" y="19167"/>
                  </a:lnTo>
                  <a:lnTo>
                    <a:pt x="18204" y="19167"/>
                  </a:lnTo>
                  <a:lnTo>
                    <a:pt x="18162" y="19125"/>
                  </a:lnTo>
                  <a:lnTo>
                    <a:pt x="18141" y="19041"/>
                  </a:lnTo>
                  <a:lnTo>
                    <a:pt x="18079" y="19020"/>
                  </a:lnTo>
                  <a:lnTo>
                    <a:pt x="17995" y="18937"/>
                  </a:lnTo>
                  <a:lnTo>
                    <a:pt x="17953" y="18937"/>
                  </a:lnTo>
                  <a:lnTo>
                    <a:pt x="17932" y="18916"/>
                  </a:lnTo>
                  <a:lnTo>
                    <a:pt x="17869" y="18916"/>
                  </a:lnTo>
                  <a:lnTo>
                    <a:pt x="17869" y="18853"/>
                  </a:lnTo>
                  <a:lnTo>
                    <a:pt x="17849" y="18811"/>
                  </a:lnTo>
                  <a:lnTo>
                    <a:pt x="17660" y="18665"/>
                  </a:lnTo>
                  <a:lnTo>
                    <a:pt x="17639" y="18623"/>
                  </a:lnTo>
                  <a:lnTo>
                    <a:pt x="17535" y="18560"/>
                  </a:lnTo>
                  <a:lnTo>
                    <a:pt x="17430" y="18560"/>
                  </a:lnTo>
                  <a:lnTo>
                    <a:pt x="17325" y="18602"/>
                  </a:lnTo>
                  <a:lnTo>
                    <a:pt x="17242" y="18707"/>
                  </a:lnTo>
                  <a:lnTo>
                    <a:pt x="17242" y="18644"/>
                  </a:lnTo>
                  <a:lnTo>
                    <a:pt x="17221" y="18560"/>
                  </a:lnTo>
                  <a:lnTo>
                    <a:pt x="17053" y="18518"/>
                  </a:lnTo>
                  <a:lnTo>
                    <a:pt x="16949" y="18518"/>
                  </a:lnTo>
                  <a:lnTo>
                    <a:pt x="16844" y="18539"/>
                  </a:lnTo>
                  <a:lnTo>
                    <a:pt x="16823" y="18518"/>
                  </a:lnTo>
                  <a:lnTo>
                    <a:pt x="16907" y="18434"/>
                  </a:lnTo>
                  <a:lnTo>
                    <a:pt x="16949" y="18476"/>
                  </a:lnTo>
                  <a:lnTo>
                    <a:pt x="17137" y="18476"/>
                  </a:lnTo>
                  <a:lnTo>
                    <a:pt x="17221" y="18497"/>
                  </a:lnTo>
                  <a:lnTo>
                    <a:pt x="17325" y="18497"/>
                  </a:lnTo>
                  <a:lnTo>
                    <a:pt x="17430" y="18476"/>
                  </a:lnTo>
                  <a:lnTo>
                    <a:pt x="17472" y="18393"/>
                  </a:lnTo>
                  <a:lnTo>
                    <a:pt x="17514" y="18204"/>
                  </a:lnTo>
                  <a:lnTo>
                    <a:pt x="17472" y="18121"/>
                  </a:lnTo>
                  <a:lnTo>
                    <a:pt x="17451" y="18100"/>
                  </a:lnTo>
                  <a:lnTo>
                    <a:pt x="17409" y="18100"/>
                  </a:lnTo>
                  <a:lnTo>
                    <a:pt x="17263" y="17995"/>
                  </a:lnTo>
                  <a:lnTo>
                    <a:pt x="17221" y="17974"/>
                  </a:lnTo>
                  <a:lnTo>
                    <a:pt x="17158" y="17974"/>
                  </a:lnTo>
                  <a:lnTo>
                    <a:pt x="17053" y="18058"/>
                  </a:lnTo>
                  <a:lnTo>
                    <a:pt x="17012" y="18058"/>
                  </a:lnTo>
                  <a:lnTo>
                    <a:pt x="16928" y="18079"/>
                  </a:lnTo>
                  <a:lnTo>
                    <a:pt x="16886" y="18162"/>
                  </a:lnTo>
                  <a:lnTo>
                    <a:pt x="16844" y="18162"/>
                  </a:lnTo>
                  <a:lnTo>
                    <a:pt x="16844" y="18079"/>
                  </a:lnTo>
                  <a:lnTo>
                    <a:pt x="16823" y="18016"/>
                  </a:lnTo>
                  <a:lnTo>
                    <a:pt x="16781" y="18016"/>
                  </a:lnTo>
                  <a:lnTo>
                    <a:pt x="16635" y="18058"/>
                  </a:lnTo>
                  <a:lnTo>
                    <a:pt x="16593" y="18079"/>
                  </a:lnTo>
                  <a:lnTo>
                    <a:pt x="16530" y="18079"/>
                  </a:lnTo>
                  <a:lnTo>
                    <a:pt x="16572" y="18058"/>
                  </a:lnTo>
                  <a:lnTo>
                    <a:pt x="16677" y="17995"/>
                  </a:lnTo>
                  <a:lnTo>
                    <a:pt x="16781" y="17974"/>
                  </a:lnTo>
                  <a:lnTo>
                    <a:pt x="16802" y="17911"/>
                  </a:lnTo>
                  <a:lnTo>
                    <a:pt x="16781" y="17870"/>
                  </a:lnTo>
                  <a:lnTo>
                    <a:pt x="16719" y="17849"/>
                  </a:lnTo>
                  <a:lnTo>
                    <a:pt x="16677" y="17870"/>
                  </a:lnTo>
                  <a:lnTo>
                    <a:pt x="16719" y="17807"/>
                  </a:lnTo>
                  <a:lnTo>
                    <a:pt x="16781" y="17807"/>
                  </a:lnTo>
                  <a:lnTo>
                    <a:pt x="16823" y="17849"/>
                  </a:lnTo>
                  <a:lnTo>
                    <a:pt x="16928" y="17953"/>
                  </a:lnTo>
                  <a:lnTo>
                    <a:pt x="17012" y="17974"/>
                  </a:lnTo>
                  <a:lnTo>
                    <a:pt x="17095" y="17953"/>
                  </a:lnTo>
                  <a:lnTo>
                    <a:pt x="17200" y="17870"/>
                  </a:lnTo>
                  <a:lnTo>
                    <a:pt x="17367" y="17870"/>
                  </a:lnTo>
                  <a:lnTo>
                    <a:pt x="17430" y="17786"/>
                  </a:lnTo>
                  <a:lnTo>
                    <a:pt x="17472" y="17765"/>
                  </a:lnTo>
                  <a:lnTo>
                    <a:pt x="17514" y="17702"/>
                  </a:lnTo>
                  <a:lnTo>
                    <a:pt x="17472" y="17639"/>
                  </a:lnTo>
                  <a:lnTo>
                    <a:pt x="17409" y="17577"/>
                  </a:lnTo>
                  <a:lnTo>
                    <a:pt x="17263" y="17556"/>
                  </a:lnTo>
                  <a:lnTo>
                    <a:pt x="17200" y="17493"/>
                  </a:lnTo>
                  <a:lnTo>
                    <a:pt x="17137" y="17451"/>
                  </a:lnTo>
                  <a:lnTo>
                    <a:pt x="17033" y="17451"/>
                  </a:lnTo>
                  <a:lnTo>
                    <a:pt x="16928" y="17430"/>
                  </a:lnTo>
                  <a:lnTo>
                    <a:pt x="16844" y="17451"/>
                  </a:lnTo>
                  <a:lnTo>
                    <a:pt x="16823" y="17493"/>
                  </a:lnTo>
                  <a:lnTo>
                    <a:pt x="16740" y="17556"/>
                  </a:lnTo>
                  <a:lnTo>
                    <a:pt x="16677" y="17535"/>
                  </a:lnTo>
                  <a:lnTo>
                    <a:pt x="16593" y="17493"/>
                  </a:lnTo>
                  <a:lnTo>
                    <a:pt x="16489" y="17493"/>
                  </a:lnTo>
                  <a:lnTo>
                    <a:pt x="16468" y="17556"/>
                  </a:lnTo>
                  <a:lnTo>
                    <a:pt x="16426" y="17598"/>
                  </a:lnTo>
                  <a:lnTo>
                    <a:pt x="16384" y="17577"/>
                  </a:lnTo>
                  <a:lnTo>
                    <a:pt x="16321" y="17535"/>
                  </a:lnTo>
                  <a:lnTo>
                    <a:pt x="16300" y="17535"/>
                  </a:lnTo>
                  <a:lnTo>
                    <a:pt x="16279" y="17472"/>
                  </a:lnTo>
                  <a:lnTo>
                    <a:pt x="16321" y="17430"/>
                  </a:lnTo>
                  <a:lnTo>
                    <a:pt x="16426" y="17388"/>
                  </a:lnTo>
                  <a:lnTo>
                    <a:pt x="16572" y="17430"/>
                  </a:lnTo>
                  <a:lnTo>
                    <a:pt x="16740" y="17430"/>
                  </a:lnTo>
                  <a:lnTo>
                    <a:pt x="16802" y="17367"/>
                  </a:lnTo>
                  <a:lnTo>
                    <a:pt x="16802" y="17326"/>
                  </a:lnTo>
                  <a:lnTo>
                    <a:pt x="16740" y="17221"/>
                  </a:lnTo>
                  <a:lnTo>
                    <a:pt x="16635" y="17137"/>
                  </a:lnTo>
                  <a:lnTo>
                    <a:pt x="16530" y="17074"/>
                  </a:lnTo>
                  <a:lnTo>
                    <a:pt x="16489" y="17012"/>
                  </a:lnTo>
                  <a:lnTo>
                    <a:pt x="16489" y="16907"/>
                  </a:lnTo>
                  <a:lnTo>
                    <a:pt x="16509" y="16865"/>
                  </a:lnTo>
                  <a:lnTo>
                    <a:pt x="16572" y="16907"/>
                  </a:lnTo>
                  <a:lnTo>
                    <a:pt x="16593" y="16949"/>
                  </a:lnTo>
                  <a:lnTo>
                    <a:pt x="16593" y="17012"/>
                  </a:lnTo>
                  <a:lnTo>
                    <a:pt x="16677" y="17054"/>
                  </a:lnTo>
                  <a:lnTo>
                    <a:pt x="16802" y="17158"/>
                  </a:lnTo>
                  <a:lnTo>
                    <a:pt x="16823" y="17221"/>
                  </a:lnTo>
                  <a:lnTo>
                    <a:pt x="16886" y="17242"/>
                  </a:lnTo>
                  <a:lnTo>
                    <a:pt x="16928" y="17242"/>
                  </a:lnTo>
                  <a:lnTo>
                    <a:pt x="17012" y="17326"/>
                  </a:lnTo>
                  <a:lnTo>
                    <a:pt x="17095" y="17326"/>
                  </a:lnTo>
                  <a:lnTo>
                    <a:pt x="17200" y="17284"/>
                  </a:lnTo>
                  <a:lnTo>
                    <a:pt x="17263" y="17242"/>
                  </a:lnTo>
                  <a:lnTo>
                    <a:pt x="17346" y="17221"/>
                  </a:lnTo>
                  <a:lnTo>
                    <a:pt x="17409" y="17158"/>
                  </a:lnTo>
                  <a:lnTo>
                    <a:pt x="17472" y="17116"/>
                  </a:lnTo>
                  <a:lnTo>
                    <a:pt x="17556" y="17074"/>
                  </a:lnTo>
                  <a:lnTo>
                    <a:pt x="17606" y="17074"/>
                  </a:lnTo>
                  <a:lnTo>
                    <a:pt x="17618" y="17116"/>
                  </a:lnTo>
                  <a:lnTo>
                    <a:pt x="17618" y="17074"/>
                  </a:lnTo>
                  <a:lnTo>
                    <a:pt x="17618" y="17033"/>
                  </a:lnTo>
                  <a:lnTo>
                    <a:pt x="17577" y="16970"/>
                  </a:lnTo>
                  <a:lnTo>
                    <a:pt x="17588" y="17010"/>
                  </a:lnTo>
                  <a:lnTo>
                    <a:pt x="17472" y="16844"/>
                  </a:lnTo>
                  <a:lnTo>
                    <a:pt x="17409" y="16802"/>
                  </a:lnTo>
                  <a:lnTo>
                    <a:pt x="17409" y="16740"/>
                  </a:lnTo>
                  <a:lnTo>
                    <a:pt x="17430" y="16719"/>
                  </a:lnTo>
                  <a:lnTo>
                    <a:pt x="17472" y="16719"/>
                  </a:lnTo>
                  <a:lnTo>
                    <a:pt x="17535" y="16761"/>
                  </a:lnTo>
                  <a:lnTo>
                    <a:pt x="17535" y="16823"/>
                  </a:lnTo>
                  <a:lnTo>
                    <a:pt x="17577" y="16865"/>
                  </a:lnTo>
                  <a:lnTo>
                    <a:pt x="17681" y="17074"/>
                  </a:lnTo>
                  <a:lnTo>
                    <a:pt x="17869" y="17284"/>
                  </a:lnTo>
                  <a:lnTo>
                    <a:pt x="17890" y="17326"/>
                  </a:lnTo>
                  <a:lnTo>
                    <a:pt x="17932" y="17263"/>
                  </a:lnTo>
                  <a:lnTo>
                    <a:pt x="17932" y="17179"/>
                  </a:lnTo>
                  <a:lnTo>
                    <a:pt x="17953" y="17012"/>
                  </a:lnTo>
                  <a:lnTo>
                    <a:pt x="17953" y="16907"/>
                  </a:lnTo>
                  <a:lnTo>
                    <a:pt x="17995" y="16844"/>
                  </a:lnTo>
                  <a:lnTo>
                    <a:pt x="18058" y="16844"/>
                  </a:lnTo>
                  <a:lnTo>
                    <a:pt x="18100" y="16865"/>
                  </a:lnTo>
                  <a:lnTo>
                    <a:pt x="18100" y="16949"/>
                  </a:lnTo>
                  <a:lnTo>
                    <a:pt x="18141" y="17012"/>
                  </a:lnTo>
                  <a:lnTo>
                    <a:pt x="18183" y="17012"/>
                  </a:lnTo>
                  <a:lnTo>
                    <a:pt x="18372" y="17074"/>
                  </a:lnTo>
                  <a:lnTo>
                    <a:pt x="18518" y="17179"/>
                  </a:lnTo>
                  <a:lnTo>
                    <a:pt x="18602" y="17221"/>
                  </a:lnTo>
                  <a:lnTo>
                    <a:pt x="18665" y="17179"/>
                  </a:lnTo>
                  <a:lnTo>
                    <a:pt x="18706" y="17179"/>
                  </a:lnTo>
                  <a:lnTo>
                    <a:pt x="18769" y="17221"/>
                  </a:lnTo>
                  <a:lnTo>
                    <a:pt x="18769" y="17263"/>
                  </a:lnTo>
                  <a:lnTo>
                    <a:pt x="18602" y="17284"/>
                  </a:lnTo>
                  <a:lnTo>
                    <a:pt x="18581" y="17326"/>
                  </a:lnTo>
                  <a:lnTo>
                    <a:pt x="18476" y="17221"/>
                  </a:lnTo>
                  <a:lnTo>
                    <a:pt x="18288" y="17116"/>
                  </a:lnTo>
                  <a:lnTo>
                    <a:pt x="18246" y="17074"/>
                  </a:lnTo>
                  <a:lnTo>
                    <a:pt x="18204" y="17054"/>
                  </a:lnTo>
                  <a:lnTo>
                    <a:pt x="18162" y="17054"/>
                  </a:lnTo>
                  <a:lnTo>
                    <a:pt x="18121" y="17074"/>
                  </a:lnTo>
                  <a:lnTo>
                    <a:pt x="18121" y="17137"/>
                  </a:lnTo>
                  <a:lnTo>
                    <a:pt x="18183" y="17221"/>
                  </a:lnTo>
                  <a:lnTo>
                    <a:pt x="18413" y="17430"/>
                  </a:lnTo>
                  <a:lnTo>
                    <a:pt x="18518" y="17535"/>
                  </a:lnTo>
                  <a:lnTo>
                    <a:pt x="18685" y="17598"/>
                  </a:lnTo>
                  <a:lnTo>
                    <a:pt x="18790" y="17681"/>
                  </a:lnTo>
                  <a:lnTo>
                    <a:pt x="18832" y="17702"/>
                  </a:lnTo>
                  <a:lnTo>
                    <a:pt x="18916" y="17681"/>
                  </a:lnTo>
                  <a:lnTo>
                    <a:pt x="18937" y="17639"/>
                  </a:lnTo>
                  <a:lnTo>
                    <a:pt x="18999" y="17556"/>
                  </a:lnTo>
                  <a:lnTo>
                    <a:pt x="19125" y="17556"/>
                  </a:lnTo>
                  <a:lnTo>
                    <a:pt x="19167" y="17493"/>
                  </a:lnTo>
                  <a:lnTo>
                    <a:pt x="19167" y="17430"/>
                  </a:lnTo>
                  <a:lnTo>
                    <a:pt x="19250" y="17367"/>
                  </a:lnTo>
                  <a:lnTo>
                    <a:pt x="19313" y="17367"/>
                  </a:lnTo>
                  <a:lnTo>
                    <a:pt x="19376" y="17388"/>
                  </a:lnTo>
                  <a:lnTo>
                    <a:pt x="19460" y="17430"/>
                  </a:lnTo>
                  <a:lnTo>
                    <a:pt x="19564" y="17388"/>
                  </a:lnTo>
                  <a:lnTo>
                    <a:pt x="19669" y="17388"/>
                  </a:lnTo>
                  <a:lnTo>
                    <a:pt x="19690" y="17346"/>
                  </a:lnTo>
                  <a:lnTo>
                    <a:pt x="19732" y="17221"/>
                  </a:lnTo>
                  <a:lnTo>
                    <a:pt x="19732" y="17116"/>
                  </a:lnTo>
                  <a:lnTo>
                    <a:pt x="19774" y="17033"/>
                  </a:lnTo>
                  <a:lnTo>
                    <a:pt x="19857" y="16907"/>
                  </a:lnTo>
                  <a:lnTo>
                    <a:pt x="19857" y="16823"/>
                  </a:lnTo>
                  <a:lnTo>
                    <a:pt x="19836" y="16761"/>
                  </a:lnTo>
                  <a:lnTo>
                    <a:pt x="19753" y="16740"/>
                  </a:lnTo>
                  <a:lnTo>
                    <a:pt x="19648" y="16761"/>
                  </a:lnTo>
                  <a:lnTo>
                    <a:pt x="19627" y="16802"/>
                  </a:lnTo>
                  <a:lnTo>
                    <a:pt x="19585" y="16761"/>
                  </a:lnTo>
                  <a:lnTo>
                    <a:pt x="19543" y="16761"/>
                  </a:lnTo>
                  <a:lnTo>
                    <a:pt x="19522" y="16802"/>
                  </a:lnTo>
                  <a:lnTo>
                    <a:pt x="19439" y="16740"/>
                  </a:lnTo>
                  <a:lnTo>
                    <a:pt x="19376" y="16656"/>
                  </a:lnTo>
                  <a:lnTo>
                    <a:pt x="19334" y="16614"/>
                  </a:lnTo>
                  <a:lnTo>
                    <a:pt x="19313" y="16530"/>
                  </a:lnTo>
                  <a:lnTo>
                    <a:pt x="19271" y="16530"/>
                  </a:lnTo>
                  <a:lnTo>
                    <a:pt x="19250" y="16614"/>
                  </a:lnTo>
                  <a:lnTo>
                    <a:pt x="19250" y="16719"/>
                  </a:lnTo>
                  <a:lnTo>
                    <a:pt x="19313" y="16740"/>
                  </a:lnTo>
                  <a:lnTo>
                    <a:pt x="19313" y="16823"/>
                  </a:lnTo>
                  <a:lnTo>
                    <a:pt x="19250" y="16907"/>
                  </a:lnTo>
                  <a:lnTo>
                    <a:pt x="19229" y="17012"/>
                  </a:lnTo>
                  <a:lnTo>
                    <a:pt x="19209" y="16949"/>
                  </a:lnTo>
                  <a:lnTo>
                    <a:pt x="19229" y="16823"/>
                  </a:lnTo>
                  <a:lnTo>
                    <a:pt x="19209" y="16719"/>
                  </a:lnTo>
                  <a:lnTo>
                    <a:pt x="19146" y="16698"/>
                  </a:lnTo>
                  <a:lnTo>
                    <a:pt x="19125" y="16551"/>
                  </a:lnTo>
                  <a:lnTo>
                    <a:pt x="19062" y="16530"/>
                  </a:lnTo>
                  <a:lnTo>
                    <a:pt x="19041" y="16489"/>
                  </a:lnTo>
                  <a:lnTo>
                    <a:pt x="19041" y="16447"/>
                  </a:lnTo>
                  <a:lnTo>
                    <a:pt x="19104" y="16426"/>
                  </a:lnTo>
                  <a:lnTo>
                    <a:pt x="19161" y="16311"/>
                  </a:lnTo>
                  <a:lnTo>
                    <a:pt x="19146" y="16279"/>
                  </a:lnTo>
                  <a:lnTo>
                    <a:pt x="19104" y="16238"/>
                  </a:lnTo>
                  <a:lnTo>
                    <a:pt x="19146" y="16217"/>
                  </a:lnTo>
                  <a:lnTo>
                    <a:pt x="19229" y="16217"/>
                  </a:lnTo>
                  <a:lnTo>
                    <a:pt x="19271" y="16175"/>
                  </a:lnTo>
                  <a:lnTo>
                    <a:pt x="19313" y="16091"/>
                  </a:lnTo>
                  <a:lnTo>
                    <a:pt x="19313" y="15966"/>
                  </a:lnTo>
                  <a:lnTo>
                    <a:pt x="19271" y="15903"/>
                  </a:lnTo>
                  <a:lnTo>
                    <a:pt x="19271" y="15861"/>
                  </a:lnTo>
                  <a:lnTo>
                    <a:pt x="19334" y="15861"/>
                  </a:lnTo>
                  <a:lnTo>
                    <a:pt x="19376" y="15903"/>
                  </a:lnTo>
                  <a:lnTo>
                    <a:pt x="19439" y="15986"/>
                  </a:lnTo>
                  <a:lnTo>
                    <a:pt x="19481" y="16007"/>
                  </a:lnTo>
                  <a:lnTo>
                    <a:pt x="19564" y="16007"/>
                  </a:lnTo>
                  <a:lnTo>
                    <a:pt x="19648" y="15966"/>
                  </a:lnTo>
                  <a:lnTo>
                    <a:pt x="19732" y="15986"/>
                  </a:lnTo>
                  <a:lnTo>
                    <a:pt x="19794" y="16028"/>
                  </a:lnTo>
                  <a:lnTo>
                    <a:pt x="19899" y="16070"/>
                  </a:lnTo>
                  <a:lnTo>
                    <a:pt x="20046" y="16175"/>
                  </a:lnTo>
                  <a:lnTo>
                    <a:pt x="20046" y="16238"/>
                  </a:lnTo>
                  <a:lnTo>
                    <a:pt x="20066" y="16321"/>
                  </a:lnTo>
                  <a:lnTo>
                    <a:pt x="20108" y="16384"/>
                  </a:lnTo>
                  <a:lnTo>
                    <a:pt x="20150" y="16447"/>
                  </a:lnTo>
                  <a:lnTo>
                    <a:pt x="20192" y="16489"/>
                  </a:lnTo>
                  <a:lnTo>
                    <a:pt x="20318" y="16405"/>
                  </a:lnTo>
                  <a:lnTo>
                    <a:pt x="20422" y="16238"/>
                  </a:lnTo>
                  <a:lnTo>
                    <a:pt x="20485" y="16133"/>
                  </a:lnTo>
                  <a:lnTo>
                    <a:pt x="20422" y="16091"/>
                  </a:lnTo>
                  <a:lnTo>
                    <a:pt x="20401" y="15986"/>
                  </a:lnTo>
                  <a:lnTo>
                    <a:pt x="20464" y="15924"/>
                  </a:lnTo>
                  <a:lnTo>
                    <a:pt x="20464" y="15882"/>
                  </a:lnTo>
                  <a:lnTo>
                    <a:pt x="20359" y="15861"/>
                  </a:lnTo>
                  <a:lnTo>
                    <a:pt x="20276" y="15903"/>
                  </a:lnTo>
                  <a:lnTo>
                    <a:pt x="20255" y="15966"/>
                  </a:lnTo>
                  <a:lnTo>
                    <a:pt x="20108" y="15882"/>
                  </a:lnTo>
                  <a:lnTo>
                    <a:pt x="20046" y="15777"/>
                  </a:lnTo>
                  <a:lnTo>
                    <a:pt x="19899" y="15756"/>
                  </a:lnTo>
                  <a:lnTo>
                    <a:pt x="19857" y="15777"/>
                  </a:lnTo>
                  <a:lnTo>
                    <a:pt x="19794" y="15714"/>
                  </a:lnTo>
                  <a:lnTo>
                    <a:pt x="19794" y="15673"/>
                  </a:lnTo>
                  <a:lnTo>
                    <a:pt x="19857" y="15673"/>
                  </a:lnTo>
                  <a:lnTo>
                    <a:pt x="19899" y="15589"/>
                  </a:lnTo>
                  <a:lnTo>
                    <a:pt x="19941" y="15401"/>
                  </a:lnTo>
                  <a:lnTo>
                    <a:pt x="19962" y="15380"/>
                  </a:lnTo>
                  <a:lnTo>
                    <a:pt x="19962" y="15296"/>
                  </a:lnTo>
                  <a:lnTo>
                    <a:pt x="19836" y="15254"/>
                  </a:lnTo>
                  <a:lnTo>
                    <a:pt x="19774" y="15254"/>
                  </a:lnTo>
                  <a:lnTo>
                    <a:pt x="19669" y="15359"/>
                  </a:lnTo>
                  <a:lnTo>
                    <a:pt x="19564" y="15380"/>
                  </a:lnTo>
                  <a:lnTo>
                    <a:pt x="19460" y="15359"/>
                  </a:lnTo>
                  <a:lnTo>
                    <a:pt x="19439" y="15296"/>
                  </a:lnTo>
                  <a:lnTo>
                    <a:pt x="19418" y="15191"/>
                  </a:lnTo>
                  <a:lnTo>
                    <a:pt x="19376" y="15149"/>
                  </a:lnTo>
                  <a:lnTo>
                    <a:pt x="19376" y="15066"/>
                  </a:lnTo>
                  <a:lnTo>
                    <a:pt x="19460" y="15129"/>
                  </a:lnTo>
                  <a:lnTo>
                    <a:pt x="19481" y="15170"/>
                  </a:lnTo>
                  <a:lnTo>
                    <a:pt x="19460" y="15233"/>
                  </a:lnTo>
                  <a:lnTo>
                    <a:pt x="19481" y="15296"/>
                  </a:lnTo>
                  <a:lnTo>
                    <a:pt x="19564" y="15359"/>
                  </a:lnTo>
                  <a:lnTo>
                    <a:pt x="19648" y="15359"/>
                  </a:lnTo>
                  <a:lnTo>
                    <a:pt x="19753" y="15254"/>
                  </a:lnTo>
                  <a:lnTo>
                    <a:pt x="19836" y="15233"/>
                  </a:lnTo>
                  <a:lnTo>
                    <a:pt x="19941" y="15233"/>
                  </a:lnTo>
                  <a:lnTo>
                    <a:pt x="19983" y="15275"/>
                  </a:lnTo>
                  <a:lnTo>
                    <a:pt x="20046" y="15275"/>
                  </a:lnTo>
                  <a:lnTo>
                    <a:pt x="20066" y="15233"/>
                  </a:lnTo>
                  <a:lnTo>
                    <a:pt x="20046" y="15170"/>
                  </a:lnTo>
                  <a:lnTo>
                    <a:pt x="19836" y="14961"/>
                  </a:lnTo>
                  <a:lnTo>
                    <a:pt x="19669" y="14836"/>
                  </a:lnTo>
                  <a:lnTo>
                    <a:pt x="19522" y="14836"/>
                  </a:lnTo>
                  <a:lnTo>
                    <a:pt x="19355" y="14752"/>
                  </a:lnTo>
                  <a:lnTo>
                    <a:pt x="19271" y="14647"/>
                  </a:lnTo>
                  <a:lnTo>
                    <a:pt x="19271" y="14564"/>
                  </a:lnTo>
                  <a:lnTo>
                    <a:pt x="19271" y="14522"/>
                  </a:lnTo>
                  <a:lnTo>
                    <a:pt x="19334" y="14564"/>
                  </a:lnTo>
                  <a:lnTo>
                    <a:pt x="19376" y="14668"/>
                  </a:lnTo>
                  <a:lnTo>
                    <a:pt x="19460" y="14731"/>
                  </a:lnTo>
                  <a:lnTo>
                    <a:pt x="19585" y="14731"/>
                  </a:lnTo>
                  <a:lnTo>
                    <a:pt x="19627" y="14668"/>
                  </a:lnTo>
                  <a:lnTo>
                    <a:pt x="19627" y="14626"/>
                  </a:lnTo>
                  <a:lnTo>
                    <a:pt x="19522" y="14522"/>
                  </a:lnTo>
                  <a:lnTo>
                    <a:pt x="19481" y="14459"/>
                  </a:lnTo>
                  <a:lnTo>
                    <a:pt x="19481" y="14438"/>
                  </a:lnTo>
                  <a:lnTo>
                    <a:pt x="19522" y="14438"/>
                  </a:lnTo>
                  <a:lnTo>
                    <a:pt x="19564" y="14459"/>
                  </a:lnTo>
                  <a:lnTo>
                    <a:pt x="19690" y="14626"/>
                  </a:lnTo>
                  <a:lnTo>
                    <a:pt x="19753" y="14731"/>
                  </a:lnTo>
                  <a:lnTo>
                    <a:pt x="19753" y="14773"/>
                  </a:lnTo>
                  <a:lnTo>
                    <a:pt x="19857" y="14857"/>
                  </a:lnTo>
                  <a:lnTo>
                    <a:pt x="19962" y="14940"/>
                  </a:lnTo>
                  <a:lnTo>
                    <a:pt x="20087" y="15087"/>
                  </a:lnTo>
                  <a:lnTo>
                    <a:pt x="20171" y="15129"/>
                  </a:lnTo>
                  <a:lnTo>
                    <a:pt x="20213" y="15087"/>
                  </a:lnTo>
                  <a:lnTo>
                    <a:pt x="20276" y="15129"/>
                  </a:lnTo>
                  <a:lnTo>
                    <a:pt x="20297" y="15170"/>
                  </a:lnTo>
                  <a:lnTo>
                    <a:pt x="20213" y="15233"/>
                  </a:lnTo>
                  <a:lnTo>
                    <a:pt x="20276" y="15296"/>
                  </a:lnTo>
                  <a:lnTo>
                    <a:pt x="20318" y="15359"/>
                  </a:lnTo>
                  <a:lnTo>
                    <a:pt x="20380" y="15359"/>
                  </a:lnTo>
                  <a:lnTo>
                    <a:pt x="20422" y="15275"/>
                  </a:lnTo>
                  <a:lnTo>
                    <a:pt x="20485" y="15087"/>
                  </a:lnTo>
                  <a:lnTo>
                    <a:pt x="20506" y="15045"/>
                  </a:lnTo>
                  <a:lnTo>
                    <a:pt x="20527" y="14982"/>
                  </a:lnTo>
                  <a:lnTo>
                    <a:pt x="20506" y="14877"/>
                  </a:lnTo>
                  <a:lnTo>
                    <a:pt x="20506" y="14836"/>
                  </a:lnTo>
                  <a:lnTo>
                    <a:pt x="20506" y="14710"/>
                  </a:lnTo>
                  <a:lnTo>
                    <a:pt x="20464" y="14626"/>
                  </a:lnTo>
                  <a:lnTo>
                    <a:pt x="20464" y="14564"/>
                  </a:lnTo>
                  <a:lnTo>
                    <a:pt x="20464" y="14543"/>
                  </a:lnTo>
                  <a:lnTo>
                    <a:pt x="20506" y="14564"/>
                  </a:lnTo>
                  <a:lnTo>
                    <a:pt x="20590" y="14605"/>
                  </a:lnTo>
                  <a:lnTo>
                    <a:pt x="20610" y="14605"/>
                  </a:lnTo>
                  <a:lnTo>
                    <a:pt x="20590" y="14543"/>
                  </a:lnTo>
                  <a:lnTo>
                    <a:pt x="20506" y="14459"/>
                  </a:lnTo>
                  <a:lnTo>
                    <a:pt x="20464" y="14354"/>
                  </a:lnTo>
                  <a:lnTo>
                    <a:pt x="20401" y="14313"/>
                  </a:lnTo>
                  <a:lnTo>
                    <a:pt x="20318" y="14292"/>
                  </a:lnTo>
                  <a:lnTo>
                    <a:pt x="19962" y="14292"/>
                  </a:lnTo>
                  <a:lnTo>
                    <a:pt x="19920" y="14208"/>
                  </a:lnTo>
                  <a:lnTo>
                    <a:pt x="19836" y="14145"/>
                  </a:lnTo>
                  <a:lnTo>
                    <a:pt x="19648" y="14145"/>
                  </a:lnTo>
                  <a:lnTo>
                    <a:pt x="19564" y="14187"/>
                  </a:lnTo>
                  <a:lnTo>
                    <a:pt x="19502" y="14187"/>
                  </a:lnTo>
                  <a:lnTo>
                    <a:pt x="19460" y="14124"/>
                  </a:lnTo>
                  <a:lnTo>
                    <a:pt x="19439" y="14103"/>
                  </a:lnTo>
                  <a:lnTo>
                    <a:pt x="19460" y="14041"/>
                  </a:lnTo>
                  <a:lnTo>
                    <a:pt x="19502" y="14103"/>
                  </a:lnTo>
                  <a:lnTo>
                    <a:pt x="19543" y="14124"/>
                  </a:lnTo>
                  <a:lnTo>
                    <a:pt x="19669" y="14103"/>
                  </a:lnTo>
                  <a:lnTo>
                    <a:pt x="19836" y="14082"/>
                  </a:lnTo>
                  <a:lnTo>
                    <a:pt x="19878" y="14124"/>
                  </a:lnTo>
                  <a:lnTo>
                    <a:pt x="19941" y="14103"/>
                  </a:lnTo>
                  <a:lnTo>
                    <a:pt x="20025" y="14082"/>
                  </a:lnTo>
                  <a:lnTo>
                    <a:pt x="20087" y="14103"/>
                  </a:lnTo>
                  <a:lnTo>
                    <a:pt x="20150" y="14124"/>
                  </a:lnTo>
                  <a:lnTo>
                    <a:pt x="20192" y="14103"/>
                  </a:lnTo>
                  <a:lnTo>
                    <a:pt x="20234" y="14082"/>
                  </a:lnTo>
                  <a:lnTo>
                    <a:pt x="20234" y="14020"/>
                  </a:lnTo>
                  <a:lnTo>
                    <a:pt x="20234" y="13915"/>
                  </a:lnTo>
                  <a:lnTo>
                    <a:pt x="20234" y="13873"/>
                  </a:lnTo>
                  <a:lnTo>
                    <a:pt x="20171" y="13831"/>
                  </a:lnTo>
                  <a:lnTo>
                    <a:pt x="20129" y="13873"/>
                  </a:lnTo>
                  <a:lnTo>
                    <a:pt x="20066" y="13894"/>
                  </a:lnTo>
                  <a:lnTo>
                    <a:pt x="19983" y="13873"/>
                  </a:lnTo>
                  <a:lnTo>
                    <a:pt x="19857" y="13873"/>
                  </a:lnTo>
                  <a:lnTo>
                    <a:pt x="19815" y="13810"/>
                  </a:lnTo>
                  <a:lnTo>
                    <a:pt x="19711" y="13706"/>
                  </a:lnTo>
                  <a:lnTo>
                    <a:pt x="19606" y="13727"/>
                  </a:lnTo>
                  <a:lnTo>
                    <a:pt x="19564" y="13789"/>
                  </a:lnTo>
                  <a:lnTo>
                    <a:pt x="19543" y="13789"/>
                  </a:lnTo>
                  <a:lnTo>
                    <a:pt x="19543" y="13685"/>
                  </a:lnTo>
                  <a:lnTo>
                    <a:pt x="19543" y="13601"/>
                  </a:lnTo>
                  <a:lnTo>
                    <a:pt x="19522" y="13538"/>
                  </a:lnTo>
                  <a:lnTo>
                    <a:pt x="19313" y="13538"/>
                  </a:lnTo>
                  <a:lnTo>
                    <a:pt x="19229" y="13497"/>
                  </a:lnTo>
                  <a:lnTo>
                    <a:pt x="19250" y="13455"/>
                  </a:lnTo>
                  <a:lnTo>
                    <a:pt x="19313" y="13455"/>
                  </a:lnTo>
                  <a:lnTo>
                    <a:pt x="19418" y="13476"/>
                  </a:lnTo>
                  <a:lnTo>
                    <a:pt x="19460" y="13455"/>
                  </a:lnTo>
                  <a:lnTo>
                    <a:pt x="19460" y="13392"/>
                  </a:lnTo>
                  <a:lnTo>
                    <a:pt x="19439" y="13371"/>
                  </a:lnTo>
                  <a:lnTo>
                    <a:pt x="19481" y="13308"/>
                  </a:lnTo>
                  <a:lnTo>
                    <a:pt x="19460" y="13266"/>
                  </a:lnTo>
                  <a:lnTo>
                    <a:pt x="19439" y="13204"/>
                  </a:lnTo>
                  <a:lnTo>
                    <a:pt x="19481" y="13162"/>
                  </a:lnTo>
                  <a:lnTo>
                    <a:pt x="19460" y="13078"/>
                  </a:lnTo>
                  <a:lnTo>
                    <a:pt x="19460" y="12994"/>
                  </a:lnTo>
                  <a:lnTo>
                    <a:pt x="19522" y="12973"/>
                  </a:lnTo>
                  <a:lnTo>
                    <a:pt x="19543" y="12994"/>
                  </a:lnTo>
                  <a:lnTo>
                    <a:pt x="19543" y="13078"/>
                  </a:lnTo>
                  <a:lnTo>
                    <a:pt x="19585" y="13141"/>
                  </a:lnTo>
                  <a:lnTo>
                    <a:pt x="19648" y="13162"/>
                  </a:lnTo>
                  <a:lnTo>
                    <a:pt x="19732" y="13078"/>
                  </a:lnTo>
                  <a:lnTo>
                    <a:pt x="19857" y="12953"/>
                  </a:lnTo>
                  <a:lnTo>
                    <a:pt x="19941" y="12932"/>
                  </a:lnTo>
                  <a:lnTo>
                    <a:pt x="19941" y="12890"/>
                  </a:lnTo>
                  <a:lnTo>
                    <a:pt x="19899" y="12869"/>
                  </a:lnTo>
                  <a:lnTo>
                    <a:pt x="19794" y="12848"/>
                  </a:lnTo>
                  <a:lnTo>
                    <a:pt x="19732" y="12848"/>
                  </a:lnTo>
                  <a:lnTo>
                    <a:pt x="19690" y="12827"/>
                  </a:lnTo>
                  <a:lnTo>
                    <a:pt x="19774" y="12785"/>
                  </a:lnTo>
                  <a:lnTo>
                    <a:pt x="19878" y="12785"/>
                  </a:lnTo>
                  <a:lnTo>
                    <a:pt x="19941" y="12827"/>
                  </a:lnTo>
                  <a:lnTo>
                    <a:pt x="19983" y="12827"/>
                  </a:lnTo>
                  <a:lnTo>
                    <a:pt x="19983" y="12764"/>
                  </a:lnTo>
                  <a:lnTo>
                    <a:pt x="19962" y="12743"/>
                  </a:lnTo>
                  <a:lnTo>
                    <a:pt x="20046" y="12722"/>
                  </a:lnTo>
                  <a:lnTo>
                    <a:pt x="20150" y="12722"/>
                  </a:lnTo>
                  <a:lnTo>
                    <a:pt x="20213" y="12785"/>
                  </a:lnTo>
                  <a:lnTo>
                    <a:pt x="20276" y="12827"/>
                  </a:lnTo>
                  <a:lnTo>
                    <a:pt x="20318" y="12785"/>
                  </a:lnTo>
                  <a:lnTo>
                    <a:pt x="20380" y="12827"/>
                  </a:lnTo>
                  <a:lnTo>
                    <a:pt x="20422" y="12890"/>
                  </a:lnTo>
                  <a:lnTo>
                    <a:pt x="20401" y="12973"/>
                  </a:lnTo>
                  <a:lnTo>
                    <a:pt x="20422" y="13036"/>
                  </a:lnTo>
                  <a:lnTo>
                    <a:pt x="20506" y="13057"/>
                  </a:lnTo>
                  <a:lnTo>
                    <a:pt x="20527" y="13036"/>
                  </a:lnTo>
                  <a:lnTo>
                    <a:pt x="20590" y="13057"/>
                  </a:lnTo>
                  <a:lnTo>
                    <a:pt x="20631" y="13141"/>
                  </a:lnTo>
                  <a:lnTo>
                    <a:pt x="20778" y="13183"/>
                  </a:lnTo>
                  <a:lnTo>
                    <a:pt x="20820" y="13266"/>
                  </a:lnTo>
                  <a:lnTo>
                    <a:pt x="20841" y="13287"/>
                  </a:lnTo>
                  <a:lnTo>
                    <a:pt x="20882" y="13245"/>
                  </a:lnTo>
                  <a:lnTo>
                    <a:pt x="20903" y="13141"/>
                  </a:lnTo>
                  <a:lnTo>
                    <a:pt x="20945" y="13057"/>
                  </a:lnTo>
                  <a:lnTo>
                    <a:pt x="21008" y="12890"/>
                  </a:lnTo>
                  <a:lnTo>
                    <a:pt x="21008" y="12848"/>
                  </a:lnTo>
                  <a:lnTo>
                    <a:pt x="21029" y="12722"/>
                  </a:lnTo>
                  <a:lnTo>
                    <a:pt x="21050" y="12555"/>
                  </a:lnTo>
                  <a:lnTo>
                    <a:pt x="21092" y="12513"/>
                  </a:lnTo>
                  <a:lnTo>
                    <a:pt x="21092" y="12429"/>
                  </a:lnTo>
                  <a:lnTo>
                    <a:pt x="21050" y="12346"/>
                  </a:lnTo>
                  <a:lnTo>
                    <a:pt x="20987" y="12304"/>
                  </a:lnTo>
                  <a:lnTo>
                    <a:pt x="20924" y="12241"/>
                  </a:lnTo>
                  <a:lnTo>
                    <a:pt x="20882" y="12241"/>
                  </a:lnTo>
                  <a:lnTo>
                    <a:pt x="20841" y="12199"/>
                  </a:lnTo>
                  <a:lnTo>
                    <a:pt x="20841" y="12136"/>
                  </a:lnTo>
                  <a:lnTo>
                    <a:pt x="20757" y="12136"/>
                  </a:lnTo>
                  <a:lnTo>
                    <a:pt x="20694" y="12220"/>
                  </a:lnTo>
                  <a:lnTo>
                    <a:pt x="20590" y="12325"/>
                  </a:lnTo>
                  <a:lnTo>
                    <a:pt x="20506" y="12346"/>
                  </a:lnTo>
                  <a:lnTo>
                    <a:pt x="20464" y="12304"/>
                  </a:lnTo>
                  <a:lnTo>
                    <a:pt x="20485" y="12241"/>
                  </a:lnTo>
                  <a:lnTo>
                    <a:pt x="20485" y="12157"/>
                  </a:lnTo>
                  <a:lnTo>
                    <a:pt x="20485" y="12136"/>
                  </a:lnTo>
                  <a:lnTo>
                    <a:pt x="20380" y="12116"/>
                  </a:lnTo>
                  <a:lnTo>
                    <a:pt x="20297" y="12116"/>
                  </a:lnTo>
                  <a:lnTo>
                    <a:pt x="20276" y="12053"/>
                  </a:lnTo>
                  <a:lnTo>
                    <a:pt x="20338" y="12032"/>
                  </a:lnTo>
                  <a:lnTo>
                    <a:pt x="20338" y="12011"/>
                  </a:lnTo>
                  <a:lnTo>
                    <a:pt x="20255" y="11948"/>
                  </a:lnTo>
                  <a:lnTo>
                    <a:pt x="20213" y="11906"/>
                  </a:lnTo>
                  <a:lnTo>
                    <a:pt x="20255" y="11885"/>
                  </a:lnTo>
                  <a:lnTo>
                    <a:pt x="20276" y="11906"/>
                  </a:lnTo>
                  <a:lnTo>
                    <a:pt x="20359" y="11927"/>
                  </a:lnTo>
                  <a:lnTo>
                    <a:pt x="20359" y="11885"/>
                  </a:lnTo>
                  <a:lnTo>
                    <a:pt x="20297" y="11802"/>
                  </a:lnTo>
                  <a:lnTo>
                    <a:pt x="20276" y="11718"/>
                  </a:lnTo>
                  <a:lnTo>
                    <a:pt x="20297" y="11676"/>
                  </a:lnTo>
                  <a:lnTo>
                    <a:pt x="20359" y="11634"/>
                  </a:lnTo>
                  <a:lnTo>
                    <a:pt x="20380" y="11676"/>
                  </a:lnTo>
                  <a:lnTo>
                    <a:pt x="20443" y="11697"/>
                  </a:lnTo>
                  <a:lnTo>
                    <a:pt x="20464" y="11739"/>
                  </a:lnTo>
                  <a:lnTo>
                    <a:pt x="20590" y="11885"/>
                  </a:lnTo>
                  <a:lnTo>
                    <a:pt x="20673" y="11927"/>
                  </a:lnTo>
                  <a:lnTo>
                    <a:pt x="20757" y="11906"/>
                  </a:lnTo>
                  <a:lnTo>
                    <a:pt x="20799" y="11844"/>
                  </a:lnTo>
                  <a:lnTo>
                    <a:pt x="20757" y="11718"/>
                  </a:lnTo>
                  <a:lnTo>
                    <a:pt x="20652" y="11613"/>
                  </a:lnTo>
                  <a:lnTo>
                    <a:pt x="20569" y="11572"/>
                  </a:lnTo>
                  <a:lnTo>
                    <a:pt x="20464" y="11530"/>
                  </a:lnTo>
                  <a:lnTo>
                    <a:pt x="20443" y="11404"/>
                  </a:lnTo>
                  <a:lnTo>
                    <a:pt x="20380" y="11320"/>
                  </a:lnTo>
                  <a:lnTo>
                    <a:pt x="20338" y="11258"/>
                  </a:lnTo>
                  <a:lnTo>
                    <a:pt x="20255" y="11216"/>
                  </a:lnTo>
                  <a:lnTo>
                    <a:pt x="20171" y="11174"/>
                  </a:lnTo>
                  <a:lnTo>
                    <a:pt x="20171" y="11111"/>
                  </a:lnTo>
                  <a:lnTo>
                    <a:pt x="20234" y="11069"/>
                  </a:lnTo>
                  <a:lnTo>
                    <a:pt x="20234" y="11007"/>
                  </a:lnTo>
                  <a:lnTo>
                    <a:pt x="20192" y="10986"/>
                  </a:lnTo>
                  <a:lnTo>
                    <a:pt x="20192" y="10944"/>
                  </a:lnTo>
                  <a:lnTo>
                    <a:pt x="20255" y="10881"/>
                  </a:lnTo>
                  <a:lnTo>
                    <a:pt x="20297" y="10881"/>
                  </a:lnTo>
                  <a:lnTo>
                    <a:pt x="20359" y="10860"/>
                  </a:lnTo>
                  <a:lnTo>
                    <a:pt x="20443" y="10881"/>
                  </a:lnTo>
                  <a:lnTo>
                    <a:pt x="20485" y="10944"/>
                  </a:lnTo>
                  <a:lnTo>
                    <a:pt x="20401" y="10986"/>
                  </a:lnTo>
                  <a:lnTo>
                    <a:pt x="20464" y="10986"/>
                  </a:lnTo>
                  <a:lnTo>
                    <a:pt x="20548" y="11048"/>
                  </a:lnTo>
                  <a:lnTo>
                    <a:pt x="20548" y="11090"/>
                  </a:lnTo>
                  <a:lnTo>
                    <a:pt x="20569" y="11174"/>
                  </a:lnTo>
                  <a:lnTo>
                    <a:pt x="20652" y="11195"/>
                  </a:lnTo>
                  <a:lnTo>
                    <a:pt x="20757" y="11111"/>
                  </a:lnTo>
                  <a:lnTo>
                    <a:pt x="20799" y="10986"/>
                  </a:lnTo>
                  <a:lnTo>
                    <a:pt x="20820" y="10860"/>
                  </a:lnTo>
                  <a:lnTo>
                    <a:pt x="20882" y="10776"/>
                  </a:lnTo>
                  <a:lnTo>
                    <a:pt x="20903" y="10735"/>
                  </a:lnTo>
                  <a:lnTo>
                    <a:pt x="20882" y="10588"/>
                  </a:lnTo>
                  <a:lnTo>
                    <a:pt x="20966" y="10525"/>
                  </a:lnTo>
                  <a:lnTo>
                    <a:pt x="21029" y="10463"/>
                  </a:lnTo>
                  <a:lnTo>
                    <a:pt x="21071" y="10316"/>
                  </a:lnTo>
                  <a:lnTo>
                    <a:pt x="21029" y="10212"/>
                  </a:lnTo>
                  <a:lnTo>
                    <a:pt x="20987" y="10128"/>
                  </a:lnTo>
                  <a:lnTo>
                    <a:pt x="21029" y="9919"/>
                  </a:lnTo>
                  <a:lnTo>
                    <a:pt x="21092" y="9751"/>
                  </a:lnTo>
                  <a:lnTo>
                    <a:pt x="21092" y="9605"/>
                  </a:lnTo>
                  <a:lnTo>
                    <a:pt x="21175" y="9521"/>
                  </a:lnTo>
                  <a:lnTo>
                    <a:pt x="21175" y="9437"/>
                  </a:lnTo>
                  <a:lnTo>
                    <a:pt x="21196" y="9312"/>
                  </a:lnTo>
                  <a:lnTo>
                    <a:pt x="21196" y="9165"/>
                  </a:lnTo>
                  <a:lnTo>
                    <a:pt x="21280" y="9082"/>
                  </a:lnTo>
                  <a:lnTo>
                    <a:pt x="21343" y="8956"/>
                  </a:lnTo>
                  <a:lnTo>
                    <a:pt x="21531" y="8684"/>
                  </a:lnTo>
                  <a:lnTo>
                    <a:pt x="21615" y="8538"/>
                  </a:lnTo>
                  <a:lnTo>
                    <a:pt x="21761" y="8391"/>
                  </a:lnTo>
                  <a:lnTo>
                    <a:pt x="21824" y="8287"/>
                  </a:lnTo>
                  <a:lnTo>
                    <a:pt x="21908" y="8224"/>
                  </a:lnTo>
                  <a:lnTo>
                    <a:pt x="21950" y="8077"/>
                  </a:lnTo>
                  <a:lnTo>
                    <a:pt x="22075" y="7973"/>
                  </a:lnTo>
                  <a:lnTo>
                    <a:pt x="22117" y="7952"/>
                  </a:lnTo>
                  <a:lnTo>
                    <a:pt x="22075" y="7910"/>
                  </a:lnTo>
                  <a:lnTo>
                    <a:pt x="22012" y="7847"/>
                  </a:lnTo>
                  <a:lnTo>
                    <a:pt x="21908" y="7826"/>
                  </a:lnTo>
                  <a:lnTo>
                    <a:pt x="21845" y="7763"/>
                  </a:lnTo>
                  <a:lnTo>
                    <a:pt x="21803" y="7722"/>
                  </a:lnTo>
                  <a:lnTo>
                    <a:pt x="21719" y="7743"/>
                  </a:lnTo>
                  <a:lnTo>
                    <a:pt x="21552" y="7805"/>
                  </a:lnTo>
                  <a:lnTo>
                    <a:pt x="21406" y="7847"/>
                  </a:lnTo>
                  <a:lnTo>
                    <a:pt x="21280" y="7910"/>
                  </a:lnTo>
                  <a:lnTo>
                    <a:pt x="21196" y="8015"/>
                  </a:lnTo>
                  <a:lnTo>
                    <a:pt x="21092" y="8056"/>
                  </a:lnTo>
                  <a:lnTo>
                    <a:pt x="21071" y="8119"/>
                  </a:lnTo>
                  <a:lnTo>
                    <a:pt x="21008" y="8140"/>
                  </a:lnTo>
                  <a:lnTo>
                    <a:pt x="20903" y="8077"/>
                  </a:lnTo>
                  <a:lnTo>
                    <a:pt x="20862" y="8035"/>
                  </a:lnTo>
                  <a:lnTo>
                    <a:pt x="20862" y="7973"/>
                  </a:lnTo>
                  <a:lnTo>
                    <a:pt x="20924" y="7973"/>
                  </a:lnTo>
                  <a:lnTo>
                    <a:pt x="20987" y="7952"/>
                  </a:lnTo>
                  <a:lnTo>
                    <a:pt x="20987" y="7847"/>
                  </a:lnTo>
                  <a:lnTo>
                    <a:pt x="20966" y="7805"/>
                  </a:lnTo>
                  <a:lnTo>
                    <a:pt x="20882" y="7805"/>
                  </a:lnTo>
                  <a:lnTo>
                    <a:pt x="20820" y="7763"/>
                  </a:lnTo>
                  <a:lnTo>
                    <a:pt x="20903" y="7743"/>
                  </a:lnTo>
                  <a:lnTo>
                    <a:pt x="20966" y="7701"/>
                  </a:lnTo>
                  <a:lnTo>
                    <a:pt x="21071" y="7617"/>
                  </a:lnTo>
                  <a:lnTo>
                    <a:pt x="21134" y="7491"/>
                  </a:lnTo>
                  <a:lnTo>
                    <a:pt x="21238" y="7408"/>
                  </a:lnTo>
                  <a:lnTo>
                    <a:pt x="21322" y="7408"/>
                  </a:lnTo>
                  <a:lnTo>
                    <a:pt x="21447" y="7429"/>
                  </a:lnTo>
                  <a:lnTo>
                    <a:pt x="21698" y="7617"/>
                  </a:lnTo>
                  <a:lnTo>
                    <a:pt x="21761" y="7659"/>
                  </a:lnTo>
                  <a:lnTo>
                    <a:pt x="21970" y="7659"/>
                  </a:lnTo>
                  <a:lnTo>
                    <a:pt x="22075" y="7638"/>
                  </a:lnTo>
                  <a:lnTo>
                    <a:pt x="22180" y="7659"/>
                  </a:lnTo>
                  <a:lnTo>
                    <a:pt x="22389" y="7617"/>
                  </a:lnTo>
                  <a:lnTo>
                    <a:pt x="22494" y="7554"/>
                  </a:lnTo>
                  <a:lnTo>
                    <a:pt x="22494" y="7491"/>
                  </a:lnTo>
                  <a:lnTo>
                    <a:pt x="22473" y="7429"/>
                  </a:lnTo>
                  <a:lnTo>
                    <a:pt x="22515" y="7429"/>
                  </a:lnTo>
                  <a:lnTo>
                    <a:pt x="22598" y="7408"/>
                  </a:lnTo>
                  <a:lnTo>
                    <a:pt x="22682" y="7324"/>
                  </a:lnTo>
                  <a:lnTo>
                    <a:pt x="22682" y="7240"/>
                  </a:lnTo>
                  <a:lnTo>
                    <a:pt x="22640" y="7178"/>
                  </a:lnTo>
                  <a:lnTo>
                    <a:pt x="22535" y="7136"/>
                  </a:lnTo>
                  <a:lnTo>
                    <a:pt x="22473" y="7094"/>
                  </a:lnTo>
                  <a:lnTo>
                    <a:pt x="22431" y="7073"/>
                  </a:lnTo>
                  <a:lnTo>
                    <a:pt x="22347" y="7073"/>
                  </a:lnTo>
                  <a:lnTo>
                    <a:pt x="22263" y="7136"/>
                  </a:lnTo>
                  <a:lnTo>
                    <a:pt x="22222" y="7136"/>
                  </a:lnTo>
                  <a:lnTo>
                    <a:pt x="22138" y="7073"/>
                  </a:lnTo>
                  <a:lnTo>
                    <a:pt x="21908" y="7073"/>
                  </a:lnTo>
                  <a:lnTo>
                    <a:pt x="21761" y="7031"/>
                  </a:lnTo>
                  <a:lnTo>
                    <a:pt x="21657" y="6989"/>
                  </a:lnTo>
                  <a:lnTo>
                    <a:pt x="21594" y="6989"/>
                  </a:lnTo>
                  <a:lnTo>
                    <a:pt x="21510" y="7010"/>
                  </a:lnTo>
                  <a:lnTo>
                    <a:pt x="21196" y="7010"/>
                  </a:lnTo>
                  <a:lnTo>
                    <a:pt x="21092" y="6968"/>
                  </a:lnTo>
                  <a:lnTo>
                    <a:pt x="21196" y="6968"/>
                  </a:lnTo>
                  <a:lnTo>
                    <a:pt x="21301" y="6989"/>
                  </a:lnTo>
                  <a:lnTo>
                    <a:pt x="21406" y="6927"/>
                  </a:lnTo>
                  <a:lnTo>
                    <a:pt x="21531" y="6906"/>
                  </a:lnTo>
                  <a:lnTo>
                    <a:pt x="21636" y="6927"/>
                  </a:lnTo>
                  <a:lnTo>
                    <a:pt x="21740" y="6968"/>
                  </a:lnTo>
                  <a:lnTo>
                    <a:pt x="21782" y="6927"/>
                  </a:lnTo>
                  <a:lnTo>
                    <a:pt x="21845" y="6885"/>
                  </a:lnTo>
                  <a:lnTo>
                    <a:pt x="21950" y="6885"/>
                  </a:lnTo>
                  <a:lnTo>
                    <a:pt x="21991" y="6822"/>
                  </a:lnTo>
                  <a:lnTo>
                    <a:pt x="22054" y="6801"/>
                  </a:lnTo>
                  <a:lnTo>
                    <a:pt x="22138" y="6822"/>
                  </a:lnTo>
                  <a:lnTo>
                    <a:pt x="22180" y="6822"/>
                  </a:lnTo>
                  <a:lnTo>
                    <a:pt x="22201" y="6780"/>
                  </a:lnTo>
                  <a:lnTo>
                    <a:pt x="22242" y="6759"/>
                  </a:lnTo>
                  <a:lnTo>
                    <a:pt x="22284" y="6759"/>
                  </a:lnTo>
                  <a:lnTo>
                    <a:pt x="22305" y="6780"/>
                  </a:lnTo>
                  <a:lnTo>
                    <a:pt x="22368" y="6801"/>
                  </a:lnTo>
                  <a:lnTo>
                    <a:pt x="22410" y="6822"/>
                  </a:lnTo>
                  <a:lnTo>
                    <a:pt x="22515" y="6822"/>
                  </a:lnTo>
                  <a:lnTo>
                    <a:pt x="22619" y="6864"/>
                  </a:lnTo>
                  <a:lnTo>
                    <a:pt x="22703" y="6906"/>
                  </a:lnTo>
                  <a:lnTo>
                    <a:pt x="22891" y="6906"/>
                  </a:lnTo>
                  <a:lnTo>
                    <a:pt x="22996" y="6822"/>
                  </a:lnTo>
                  <a:lnTo>
                    <a:pt x="23184" y="6759"/>
                  </a:lnTo>
                  <a:lnTo>
                    <a:pt x="23331" y="6759"/>
                  </a:lnTo>
                  <a:lnTo>
                    <a:pt x="23351" y="6675"/>
                  </a:lnTo>
                  <a:lnTo>
                    <a:pt x="23351" y="6592"/>
                  </a:lnTo>
                  <a:lnTo>
                    <a:pt x="23310" y="6571"/>
                  </a:lnTo>
                  <a:lnTo>
                    <a:pt x="23247" y="6487"/>
                  </a:lnTo>
                  <a:lnTo>
                    <a:pt x="23247" y="6445"/>
                  </a:lnTo>
                  <a:lnTo>
                    <a:pt x="23226" y="6403"/>
                  </a:lnTo>
                  <a:lnTo>
                    <a:pt x="23226" y="6362"/>
                  </a:lnTo>
                  <a:lnTo>
                    <a:pt x="23289" y="6257"/>
                  </a:lnTo>
                  <a:lnTo>
                    <a:pt x="23351" y="6194"/>
                  </a:lnTo>
                  <a:lnTo>
                    <a:pt x="23414" y="6194"/>
                  </a:lnTo>
                  <a:lnTo>
                    <a:pt x="23561" y="6299"/>
                  </a:lnTo>
                  <a:lnTo>
                    <a:pt x="23644" y="6341"/>
                  </a:lnTo>
                  <a:lnTo>
                    <a:pt x="23707" y="6299"/>
                  </a:lnTo>
                  <a:lnTo>
                    <a:pt x="23749" y="6236"/>
                  </a:lnTo>
                  <a:lnTo>
                    <a:pt x="23854" y="6069"/>
                  </a:lnTo>
                  <a:lnTo>
                    <a:pt x="23958" y="5985"/>
                  </a:lnTo>
                  <a:lnTo>
                    <a:pt x="24042" y="5964"/>
                  </a:lnTo>
                  <a:lnTo>
                    <a:pt x="24063" y="5922"/>
                  </a:lnTo>
                  <a:lnTo>
                    <a:pt x="24167" y="5838"/>
                  </a:lnTo>
                  <a:lnTo>
                    <a:pt x="24272" y="5776"/>
                  </a:lnTo>
                  <a:lnTo>
                    <a:pt x="24335" y="5713"/>
                  </a:lnTo>
                  <a:lnTo>
                    <a:pt x="24335" y="5566"/>
                  </a:lnTo>
                  <a:lnTo>
                    <a:pt x="24272" y="5420"/>
                  </a:lnTo>
                  <a:lnTo>
                    <a:pt x="24188" y="5336"/>
                  </a:lnTo>
                  <a:lnTo>
                    <a:pt x="24167" y="5253"/>
                  </a:lnTo>
                  <a:lnTo>
                    <a:pt x="24021" y="5127"/>
                  </a:lnTo>
                  <a:lnTo>
                    <a:pt x="24021" y="5085"/>
                  </a:lnTo>
                  <a:lnTo>
                    <a:pt x="23958" y="5002"/>
                  </a:lnTo>
                  <a:lnTo>
                    <a:pt x="23854" y="4939"/>
                  </a:lnTo>
                  <a:lnTo>
                    <a:pt x="23812" y="4939"/>
                  </a:lnTo>
                  <a:lnTo>
                    <a:pt x="23728" y="4876"/>
                  </a:lnTo>
                  <a:lnTo>
                    <a:pt x="23623" y="4813"/>
                  </a:lnTo>
                  <a:lnTo>
                    <a:pt x="23498" y="4813"/>
                  </a:lnTo>
                  <a:lnTo>
                    <a:pt x="23331" y="4771"/>
                  </a:lnTo>
                  <a:lnTo>
                    <a:pt x="23184" y="4688"/>
                  </a:lnTo>
                  <a:lnTo>
                    <a:pt x="23038" y="4667"/>
                  </a:lnTo>
                  <a:lnTo>
                    <a:pt x="22975" y="4688"/>
                  </a:lnTo>
                  <a:lnTo>
                    <a:pt x="22828" y="4688"/>
                  </a:lnTo>
                  <a:lnTo>
                    <a:pt x="22682" y="4730"/>
                  </a:lnTo>
                  <a:lnTo>
                    <a:pt x="22619" y="4792"/>
                  </a:lnTo>
                  <a:lnTo>
                    <a:pt x="22515" y="4834"/>
                  </a:lnTo>
                  <a:lnTo>
                    <a:pt x="22410" y="4792"/>
                  </a:lnTo>
                  <a:lnTo>
                    <a:pt x="22389" y="4730"/>
                  </a:lnTo>
                  <a:lnTo>
                    <a:pt x="22347" y="4771"/>
                  </a:lnTo>
                  <a:lnTo>
                    <a:pt x="22305" y="4834"/>
                  </a:lnTo>
                  <a:lnTo>
                    <a:pt x="22347" y="4918"/>
                  </a:lnTo>
                  <a:lnTo>
                    <a:pt x="22347" y="5022"/>
                  </a:lnTo>
                  <a:lnTo>
                    <a:pt x="22284" y="5106"/>
                  </a:lnTo>
                  <a:lnTo>
                    <a:pt x="22242" y="5106"/>
                  </a:lnTo>
                  <a:lnTo>
                    <a:pt x="22242" y="5148"/>
                  </a:lnTo>
                  <a:lnTo>
                    <a:pt x="22263" y="5211"/>
                  </a:lnTo>
                  <a:lnTo>
                    <a:pt x="22242" y="5294"/>
                  </a:lnTo>
                  <a:lnTo>
                    <a:pt x="22138" y="5336"/>
                  </a:lnTo>
                  <a:lnTo>
                    <a:pt x="22033" y="5336"/>
                  </a:lnTo>
                  <a:lnTo>
                    <a:pt x="21970" y="5253"/>
                  </a:lnTo>
                  <a:lnTo>
                    <a:pt x="21970" y="5190"/>
                  </a:lnTo>
                  <a:lnTo>
                    <a:pt x="21929" y="5148"/>
                  </a:lnTo>
                  <a:lnTo>
                    <a:pt x="21866" y="5211"/>
                  </a:lnTo>
                  <a:lnTo>
                    <a:pt x="21866" y="5315"/>
                  </a:lnTo>
                  <a:lnTo>
                    <a:pt x="21887" y="5336"/>
                  </a:lnTo>
                  <a:lnTo>
                    <a:pt x="21845" y="5420"/>
                  </a:lnTo>
                  <a:lnTo>
                    <a:pt x="21824" y="5525"/>
                  </a:lnTo>
                  <a:lnTo>
                    <a:pt x="21782" y="5566"/>
                  </a:lnTo>
                  <a:lnTo>
                    <a:pt x="21782" y="5504"/>
                  </a:lnTo>
                  <a:lnTo>
                    <a:pt x="21824" y="5441"/>
                  </a:lnTo>
                  <a:lnTo>
                    <a:pt x="21782" y="5315"/>
                  </a:lnTo>
                  <a:lnTo>
                    <a:pt x="21740" y="5232"/>
                  </a:lnTo>
                  <a:lnTo>
                    <a:pt x="21761" y="5148"/>
                  </a:lnTo>
                  <a:lnTo>
                    <a:pt x="21761" y="5064"/>
                  </a:lnTo>
                  <a:lnTo>
                    <a:pt x="21719" y="5002"/>
                  </a:lnTo>
                  <a:lnTo>
                    <a:pt x="21719" y="4918"/>
                  </a:lnTo>
                  <a:lnTo>
                    <a:pt x="21657" y="4939"/>
                  </a:lnTo>
                  <a:lnTo>
                    <a:pt x="21636" y="5002"/>
                  </a:lnTo>
                  <a:lnTo>
                    <a:pt x="21552" y="5064"/>
                  </a:lnTo>
                  <a:lnTo>
                    <a:pt x="21552" y="5148"/>
                  </a:lnTo>
                  <a:lnTo>
                    <a:pt x="21531" y="5253"/>
                  </a:lnTo>
                  <a:lnTo>
                    <a:pt x="21364" y="5420"/>
                  </a:lnTo>
                  <a:lnTo>
                    <a:pt x="21301" y="5483"/>
                  </a:lnTo>
                  <a:lnTo>
                    <a:pt x="21217" y="5483"/>
                  </a:lnTo>
                  <a:lnTo>
                    <a:pt x="21154" y="5546"/>
                  </a:lnTo>
                  <a:lnTo>
                    <a:pt x="21050" y="5629"/>
                  </a:lnTo>
                  <a:lnTo>
                    <a:pt x="20945" y="5629"/>
                  </a:lnTo>
                  <a:lnTo>
                    <a:pt x="20841" y="5734"/>
                  </a:lnTo>
                  <a:lnTo>
                    <a:pt x="20694" y="5818"/>
                  </a:lnTo>
                  <a:lnTo>
                    <a:pt x="20422" y="5818"/>
                  </a:lnTo>
                  <a:lnTo>
                    <a:pt x="20422" y="5859"/>
                  </a:lnTo>
                  <a:lnTo>
                    <a:pt x="20359" y="5901"/>
                  </a:lnTo>
                  <a:lnTo>
                    <a:pt x="20255" y="5901"/>
                  </a:lnTo>
                  <a:lnTo>
                    <a:pt x="20171" y="5880"/>
                  </a:lnTo>
                  <a:lnTo>
                    <a:pt x="20087" y="5943"/>
                  </a:lnTo>
                  <a:lnTo>
                    <a:pt x="19711" y="6131"/>
                  </a:lnTo>
                  <a:lnTo>
                    <a:pt x="19522" y="6278"/>
                  </a:lnTo>
                  <a:lnTo>
                    <a:pt x="19502" y="6382"/>
                  </a:lnTo>
                  <a:lnTo>
                    <a:pt x="19439" y="6403"/>
                  </a:lnTo>
                  <a:lnTo>
                    <a:pt x="19229" y="6571"/>
                  </a:lnTo>
                  <a:lnTo>
                    <a:pt x="19125" y="6675"/>
                  </a:lnTo>
                  <a:lnTo>
                    <a:pt x="19104" y="6613"/>
                  </a:lnTo>
                  <a:lnTo>
                    <a:pt x="19083" y="6613"/>
                  </a:lnTo>
                  <a:lnTo>
                    <a:pt x="18978" y="6696"/>
                  </a:lnTo>
                  <a:lnTo>
                    <a:pt x="18895" y="6822"/>
                  </a:lnTo>
                  <a:lnTo>
                    <a:pt x="18790" y="6968"/>
                  </a:lnTo>
                  <a:lnTo>
                    <a:pt x="18769" y="7031"/>
                  </a:lnTo>
                  <a:lnTo>
                    <a:pt x="18727" y="7094"/>
                  </a:lnTo>
                  <a:lnTo>
                    <a:pt x="18706" y="7031"/>
                  </a:lnTo>
                  <a:lnTo>
                    <a:pt x="18748" y="6906"/>
                  </a:lnTo>
                  <a:lnTo>
                    <a:pt x="18748" y="6801"/>
                  </a:lnTo>
                  <a:lnTo>
                    <a:pt x="18748" y="6696"/>
                  </a:lnTo>
                  <a:lnTo>
                    <a:pt x="18853" y="6696"/>
                  </a:lnTo>
                  <a:lnTo>
                    <a:pt x="18895" y="6654"/>
                  </a:lnTo>
                  <a:lnTo>
                    <a:pt x="19020" y="6550"/>
                  </a:lnTo>
                  <a:lnTo>
                    <a:pt x="19104" y="6508"/>
                  </a:lnTo>
                  <a:lnTo>
                    <a:pt x="19209" y="6403"/>
                  </a:lnTo>
                  <a:lnTo>
                    <a:pt x="19355" y="6278"/>
                  </a:lnTo>
                  <a:lnTo>
                    <a:pt x="19418" y="6194"/>
                  </a:lnTo>
                  <a:lnTo>
                    <a:pt x="19522" y="6152"/>
                  </a:lnTo>
                  <a:lnTo>
                    <a:pt x="19627" y="5985"/>
                  </a:lnTo>
                  <a:lnTo>
                    <a:pt x="19669" y="5922"/>
                  </a:lnTo>
                  <a:lnTo>
                    <a:pt x="19648" y="5838"/>
                  </a:lnTo>
                  <a:lnTo>
                    <a:pt x="19669" y="5776"/>
                  </a:lnTo>
                  <a:lnTo>
                    <a:pt x="19690" y="5818"/>
                  </a:lnTo>
                  <a:lnTo>
                    <a:pt x="19753" y="5838"/>
                  </a:lnTo>
                  <a:lnTo>
                    <a:pt x="19836" y="5755"/>
                  </a:lnTo>
                  <a:lnTo>
                    <a:pt x="19941" y="5713"/>
                  </a:lnTo>
                  <a:lnTo>
                    <a:pt x="19941" y="5629"/>
                  </a:lnTo>
                  <a:lnTo>
                    <a:pt x="20004" y="5504"/>
                  </a:lnTo>
                  <a:lnTo>
                    <a:pt x="20066" y="5462"/>
                  </a:lnTo>
                  <a:lnTo>
                    <a:pt x="20150" y="5504"/>
                  </a:lnTo>
                  <a:lnTo>
                    <a:pt x="20213" y="5420"/>
                  </a:lnTo>
                  <a:lnTo>
                    <a:pt x="20297" y="5399"/>
                  </a:lnTo>
                  <a:lnTo>
                    <a:pt x="20318" y="5420"/>
                  </a:lnTo>
                  <a:lnTo>
                    <a:pt x="20401" y="5420"/>
                  </a:lnTo>
                  <a:lnTo>
                    <a:pt x="20715" y="5127"/>
                  </a:lnTo>
                  <a:lnTo>
                    <a:pt x="20778" y="5022"/>
                  </a:lnTo>
                  <a:lnTo>
                    <a:pt x="20799" y="4897"/>
                  </a:lnTo>
                  <a:lnTo>
                    <a:pt x="20882" y="4709"/>
                  </a:lnTo>
                  <a:lnTo>
                    <a:pt x="20987" y="4583"/>
                  </a:lnTo>
                  <a:lnTo>
                    <a:pt x="20987" y="4458"/>
                  </a:lnTo>
                  <a:lnTo>
                    <a:pt x="20987" y="4269"/>
                  </a:lnTo>
                  <a:lnTo>
                    <a:pt x="20945" y="4165"/>
                  </a:lnTo>
                  <a:lnTo>
                    <a:pt x="20882" y="4144"/>
                  </a:lnTo>
                  <a:lnTo>
                    <a:pt x="20736" y="4165"/>
                  </a:lnTo>
                  <a:lnTo>
                    <a:pt x="20590" y="4165"/>
                  </a:lnTo>
                  <a:lnTo>
                    <a:pt x="20464" y="4102"/>
                  </a:lnTo>
                  <a:lnTo>
                    <a:pt x="20318" y="4102"/>
                  </a:lnTo>
                  <a:lnTo>
                    <a:pt x="20255" y="4165"/>
                  </a:lnTo>
                  <a:lnTo>
                    <a:pt x="20213" y="4248"/>
                  </a:lnTo>
                  <a:lnTo>
                    <a:pt x="20255" y="4290"/>
                  </a:lnTo>
                  <a:lnTo>
                    <a:pt x="20213" y="4353"/>
                  </a:lnTo>
                  <a:lnTo>
                    <a:pt x="20213" y="4499"/>
                  </a:lnTo>
                  <a:lnTo>
                    <a:pt x="20171" y="4646"/>
                  </a:lnTo>
                  <a:lnTo>
                    <a:pt x="20066" y="4792"/>
                  </a:lnTo>
                  <a:lnTo>
                    <a:pt x="20004" y="4730"/>
                  </a:lnTo>
                  <a:lnTo>
                    <a:pt x="19941" y="4709"/>
                  </a:lnTo>
                  <a:lnTo>
                    <a:pt x="19899" y="4709"/>
                  </a:lnTo>
                  <a:lnTo>
                    <a:pt x="19857" y="4771"/>
                  </a:lnTo>
                  <a:lnTo>
                    <a:pt x="19794" y="4792"/>
                  </a:lnTo>
                  <a:lnTo>
                    <a:pt x="19732" y="4730"/>
                  </a:lnTo>
                  <a:lnTo>
                    <a:pt x="19669" y="4730"/>
                  </a:lnTo>
                  <a:cubicBezTo>
                    <a:pt x="19669" y="4730"/>
                    <a:pt x="19481" y="4688"/>
                    <a:pt x="19481" y="4646"/>
                  </a:cubicBezTo>
                  <a:lnTo>
                    <a:pt x="19271" y="4646"/>
                  </a:lnTo>
                  <a:lnTo>
                    <a:pt x="19167" y="4709"/>
                  </a:lnTo>
                  <a:lnTo>
                    <a:pt x="19020" y="4730"/>
                  </a:lnTo>
                  <a:lnTo>
                    <a:pt x="18895" y="4792"/>
                  </a:lnTo>
                  <a:lnTo>
                    <a:pt x="18832" y="4750"/>
                  </a:lnTo>
                  <a:lnTo>
                    <a:pt x="18832" y="4709"/>
                  </a:lnTo>
                  <a:lnTo>
                    <a:pt x="18853" y="4625"/>
                  </a:lnTo>
                  <a:lnTo>
                    <a:pt x="18853" y="4541"/>
                  </a:lnTo>
                  <a:lnTo>
                    <a:pt x="18895" y="4478"/>
                  </a:lnTo>
                  <a:lnTo>
                    <a:pt x="18916" y="4478"/>
                  </a:lnTo>
                  <a:lnTo>
                    <a:pt x="18957" y="4499"/>
                  </a:lnTo>
                  <a:lnTo>
                    <a:pt x="19020" y="4499"/>
                  </a:lnTo>
                  <a:lnTo>
                    <a:pt x="19146" y="4437"/>
                  </a:lnTo>
                  <a:lnTo>
                    <a:pt x="19439" y="4416"/>
                  </a:lnTo>
                  <a:lnTo>
                    <a:pt x="19481" y="4395"/>
                  </a:lnTo>
                  <a:lnTo>
                    <a:pt x="19543" y="4290"/>
                  </a:lnTo>
                  <a:lnTo>
                    <a:pt x="19564" y="4206"/>
                  </a:lnTo>
                  <a:lnTo>
                    <a:pt x="19648" y="4165"/>
                  </a:lnTo>
                  <a:lnTo>
                    <a:pt x="19669" y="4102"/>
                  </a:lnTo>
                  <a:lnTo>
                    <a:pt x="19627" y="4060"/>
                  </a:lnTo>
                  <a:lnTo>
                    <a:pt x="19627" y="3997"/>
                  </a:lnTo>
                  <a:lnTo>
                    <a:pt x="19313" y="3997"/>
                  </a:lnTo>
                  <a:lnTo>
                    <a:pt x="19125" y="3955"/>
                  </a:lnTo>
                  <a:lnTo>
                    <a:pt x="19020" y="3893"/>
                  </a:lnTo>
                  <a:lnTo>
                    <a:pt x="18937" y="3872"/>
                  </a:lnTo>
                  <a:lnTo>
                    <a:pt x="18685" y="3893"/>
                  </a:lnTo>
                  <a:lnTo>
                    <a:pt x="18560" y="3872"/>
                  </a:lnTo>
                  <a:lnTo>
                    <a:pt x="18455" y="3830"/>
                  </a:lnTo>
                  <a:lnTo>
                    <a:pt x="18288" y="3830"/>
                  </a:lnTo>
                  <a:lnTo>
                    <a:pt x="18162" y="3851"/>
                  </a:lnTo>
                  <a:lnTo>
                    <a:pt x="18100" y="3830"/>
                  </a:lnTo>
                  <a:lnTo>
                    <a:pt x="17995" y="3788"/>
                  </a:lnTo>
                  <a:lnTo>
                    <a:pt x="17932" y="3788"/>
                  </a:lnTo>
                  <a:lnTo>
                    <a:pt x="17849" y="3893"/>
                  </a:lnTo>
                  <a:lnTo>
                    <a:pt x="17849" y="3976"/>
                  </a:lnTo>
                  <a:lnTo>
                    <a:pt x="17765" y="4039"/>
                  </a:lnTo>
                  <a:lnTo>
                    <a:pt x="17744" y="4039"/>
                  </a:lnTo>
                  <a:lnTo>
                    <a:pt x="17765" y="3955"/>
                  </a:lnTo>
                  <a:lnTo>
                    <a:pt x="17765" y="3934"/>
                  </a:lnTo>
                  <a:lnTo>
                    <a:pt x="17681" y="3934"/>
                  </a:lnTo>
                  <a:lnTo>
                    <a:pt x="17451" y="3997"/>
                  </a:lnTo>
                  <a:lnTo>
                    <a:pt x="17305" y="4060"/>
                  </a:lnTo>
                  <a:lnTo>
                    <a:pt x="17221" y="4144"/>
                  </a:lnTo>
                  <a:lnTo>
                    <a:pt x="17158" y="4186"/>
                  </a:lnTo>
                  <a:lnTo>
                    <a:pt x="17053" y="4186"/>
                  </a:lnTo>
                  <a:lnTo>
                    <a:pt x="16949" y="4206"/>
                  </a:lnTo>
                  <a:lnTo>
                    <a:pt x="16886" y="4269"/>
                  </a:lnTo>
                  <a:lnTo>
                    <a:pt x="16781" y="4290"/>
                  </a:lnTo>
                  <a:lnTo>
                    <a:pt x="16698" y="4374"/>
                  </a:lnTo>
                  <a:lnTo>
                    <a:pt x="16698" y="4458"/>
                  </a:lnTo>
                  <a:lnTo>
                    <a:pt x="16635" y="4520"/>
                  </a:lnTo>
                  <a:lnTo>
                    <a:pt x="16593" y="4520"/>
                  </a:lnTo>
                  <a:lnTo>
                    <a:pt x="16530" y="4458"/>
                  </a:lnTo>
                  <a:lnTo>
                    <a:pt x="16530" y="4374"/>
                  </a:lnTo>
                  <a:lnTo>
                    <a:pt x="16509" y="4290"/>
                  </a:lnTo>
                  <a:lnTo>
                    <a:pt x="16468" y="4248"/>
                  </a:lnTo>
                  <a:lnTo>
                    <a:pt x="16468" y="4165"/>
                  </a:lnTo>
                  <a:lnTo>
                    <a:pt x="16509" y="4081"/>
                  </a:lnTo>
                  <a:lnTo>
                    <a:pt x="16593" y="4081"/>
                  </a:lnTo>
                  <a:lnTo>
                    <a:pt x="16698" y="4039"/>
                  </a:lnTo>
                  <a:lnTo>
                    <a:pt x="16802" y="4039"/>
                  </a:lnTo>
                  <a:lnTo>
                    <a:pt x="16886" y="3997"/>
                  </a:lnTo>
                  <a:lnTo>
                    <a:pt x="16928" y="3955"/>
                  </a:lnTo>
                  <a:lnTo>
                    <a:pt x="17012" y="3934"/>
                  </a:lnTo>
                  <a:lnTo>
                    <a:pt x="17158" y="3893"/>
                  </a:lnTo>
                  <a:lnTo>
                    <a:pt x="17263" y="3851"/>
                  </a:lnTo>
                  <a:lnTo>
                    <a:pt x="17346" y="3788"/>
                  </a:lnTo>
                  <a:lnTo>
                    <a:pt x="17472" y="3788"/>
                  </a:lnTo>
                  <a:lnTo>
                    <a:pt x="17556" y="3746"/>
                  </a:lnTo>
                  <a:lnTo>
                    <a:pt x="17577" y="3662"/>
                  </a:lnTo>
                  <a:lnTo>
                    <a:pt x="17556" y="3621"/>
                  </a:lnTo>
                  <a:lnTo>
                    <a:pt x="17514" y="3558"/>
                  </a:lnTo>
                  <a:lnTo>
                    <a:pt x="17346" y="3558"/>
                  </a:lnTo>
                  <a:lnTo>
                    <a:pt x="17346" y="3516"/>
                  </a:lnTo>
                  <a:lnTo>
                    <a:pt x="17430" y="3516"/>
                  </a:lnTo>
                  <a:lnTo>
                    <a:pt x="17451" y="3537"/>
                  </a:lnTo>
                  <a:lnTo>
                    <a:pt x="17535" y="3537"/>
                  </a:lnTo>
                  <a:lnTo>
                    <a:pt x="17577" y="3558"/>
                  </a:lnTo>
                  <a:lnTo>
                    <a:pt x="17618" y="3662"/>
                  </a:lnTo>
                  <a:lnTo>
                    <a:pt x="17639" y="3662"/>
                  </a:lnTo>
                  <a:lnTo>
                    <a:pt x="17660" y="3641"/>
                  </a:lnTo>
                  <a:lnTo>
                    <a:pt x="17765" y="3579"/>
                  </a:lnTo>
                  <a:lnTo>
                    <a:pt x="17890" y="3621"/>
                  </a:lnTo>
                  <a:lnTo>
                    <a:pt x="17974" y="3579"/>
                  </a:lnTo>
                  <a:lnTo>
                    <a:pt x="18058" y="3537"/>
                  </a:lnTo>
                  <a:lnTo>
                    <a:pt x="18141" y="3516"/>
                  </a:lnTo>
                  <a:lnTo>
                    <a:pt x="18246" y="3537"/>
                  </a:lnTo>
                  <a:lnTo>
                    <a:pt x="18351" y="3537"/>
                  </a:lnTo>
                  <a:lnTo>
                    <a:pt x="18455" y="3516"/>
                  </a:lnTo>
                  <a:lnTo>
                    <a:pt x="18518" y="3537"/>
                  </a:lnTo>
                  <a:lnTo>
                    <a:pt x="18602" y="3579"/>
                  </a:lnTo>
                  <a:lnTo>
                    <a:pt x="18769" y="3579"/>
                  </a:lnTo>
                  <a:lnTo>
                    <a:pt x="18790" y="3621"/>
                  </a:lnTo>
                  <a:lnTo>
                    <a:pt x="18832" y="3621"/>
                  </a:lnTo>
                  <a:lnTo>
                    <a:pt x="18978" y="3725"/>
                  </a:lnTo>
                  <a:lnTo>
                    <a:pt x="19041" y="3746"/>
                  </a:lnTo>
                  <a:lnTo>
                    <a:pt x="19146" y="3725"/>
                  </a:lnTo>
                  <a:lnTo>
                    <a:pt x="19209" y="3662"/>
                  </a:lnTo>
                  <a:lnTo>
                    <a:pt x="19292" y="3662"/>
                  </a:lnTo>
                  <a:lnTo>
                    <a:pt x="19355" y="3683"/>
                  </a:lnTo>
                  <a:lnTo>
                    <a:pt x="19439" y="3683"/>
                  </a:lnTo>
                  <a:lnTo>
                    <a:pt x="19502" y="3725"/>
                  </a:lnTo>
                  <a:lnTo>
                    <a:pt x="19564" y="3725"/>
                  </a:lnTo>
                  <a:lnTo>
                    <a:pt x="19732" y="3662"/>
                  </a:lnTo>
                  <a:lnTo>
                    <a:pt x="19815" y="3621"/>
                  </a:lnTo>
                  <a:lnTo>
                    <a:pt x="19920" y="3621"/>
                  </a:lnTo>
                  <a:lnTo>
                    <a:pt x="19983" y="3662"/>
                  </a:lnTo>
                  <a:lnTo>
                    <a:pt x="20046" y="3662"/>
                  </a:lnTo>
                  <a:lnTo>
                    <a:pt x="20129" y="3621"/>
                  </a:lnTo>
                  <a:lnTo>
                    <a:pt x="20234" y="3641"/>
                  </a:lnTo>
                  <a:lnTo>
                    <a:pt x="20338" y="3641"/>
                  </a:lnTo>
                  <a:lnTo>
                    <a:pt x="20338" y="3579"/>
                  </a:lnTo>
                  <a:lnTo>
                    <a:pt x="20276" y="3558"/>
                  </a:lnTo>
                  <a:lnTo>
                    <a:pt x="20276" y="3516"/>
                  </a:lnTo>
                  <a:lnTo>
                    <a:pt x="20297" y="3474"/>
                  </a:lnTo>
                  <a:lnTo>
                    <a:pt x="20359" y="3537"/>
                  </a:lnTo>
                  <a:lnTo>
                    <a:pt x="20401" y="3579"/>
                  </a:lnTo>
                  <a:lnTo>
                    <a:pt x="20485" y="3579"/>
                  </a:lnTo>
                  <a:lnTo>
                    <a:pt x="20548" y="3558"/>
                  </a:lnTo>
                  <a:lnTo>
                    <a:pt x="20694" y="3558"/>
                  </a:lnTo>
                  <a:lnTo>
                    <a:pt x="20903" y="3474"/>
                  </a:lnTo>
                  <a:lnTo>
                    <a:pt x="21008" y="3432"/>
                  </a:lnTo>
                  <a:lnTo>
                    <a:pt x="21029" y="3369"/>
                  </a:lnTo>
                  <a:lnTo>
                    <a:pt x="21029" y="3328"/>
                  </a:lnTo>
                  <a:lnTo>
                    <a:pt x="21092" y="3307"/>
                  </a:lnTo>
                  <a:lnTo>
                    <a:pt x="21134" y="3328"/>
                  </a:lnTo>
                  <a:lnTo>
                    <a:pt x="21217" y="3307"/>
                  </a:lnTo>
                  <a:lnTo>
                    <a:pt x="21322" y="3223"/>
                  </a:lnTo>
                  <a:lnTo>
                    <a:pt x="21406" y="3202"/>
                  </a:lnTo>
                  <a:lnTo>
                    <a:pt x="21406" y="3118"/>
                  </a:lnTo>
                  <a:lnTo>
                    <a:pt x="21426" y="3056"/>
                  </a:lnTo>
                  <a:lnTo>
                    <a:pt x="21489" y="3035"/>
                  </a:lnTo>
                  <a:lnTo>
                    <a:pt x="21489" y="2930"/>
                  </a:lnTo>
                  <a:lnTo>
                    <a:pt x="21447" y="2888"/>
                  </a:lnTo>
                  <a:lnTo>
                    <a:pt x="21343" y="2805"/>
                  </a:lnTo>
                  <a:lnTo>
                    <a:pt x="21217" y="2742"/>
                  </a:lnTo>
                  <a:lnTo>
                    <a:pt x="21113" y="2637"/>
                  </a:lnTo>
                  <a:lnTo>
                    <a:pt x="21092" y="2574"/>
                  </a:lnTo>
                  <a:lnTo>
                    <a:pt x="21029" y="2512"/>
                  </a:lnTo>
                  <a:lnTo>
                    <a:pt x="20882" y="2491"/>
                  </a:lnTo>
                  <a:lnTo>
                    <a:pt x="20799" y="2407"/>
                  </a:lnTo>
                  <a:lnTo>
                    <a:pt x="20778" y="2323"/>
                  </a:lnTo>
                  <a:lnTo>
                    <a:pt x="20715" y="2302"/>
                  </a:lnTo>
                  <a:lnTo>
                    <a:pt x="20694" y="2323"/>
                  </a:lnTo>
                  <a:lnTo>
                    <a:pt x="20610" y="2365"/>
                  </a:lnTo>
                  <a:lnTo>
                    <a:pt x="20569" y="2323"/>
                  </a:lnTo>
                  <a:lnTo>
                    <a:pt x="20548" y="2261"/>
                  </a:lnTo>
                  <a:lnTo>
                    <a:pt x="20485" y="2198"/>
                  </a:lnTo>
                  <a:lnTo>
                    <a:pt x="20255" y="2198"/>
                  </a:lnTo>
                  <a:lnTo>
                    <a:pt x="20171" y="2219"/>
                  </a:lnTo>
                  <a:lnTo>
                    <a:pt x="20171" y="2302"/>
                  </a:lnTo>
                  <a:lnTo>
                    <a:pt x="20171" y="2365"/>
                  </a:lnTo>
                  <a:lnTo>
                    <a:pt x="20129" y="2302"/>
                  </a:lnTo>
                  <a:lnTo>
                    <a:pt x="20066" y="2302"/>
                  </a:lnTo>
                  <a:lnTo>
                    <a:pt x="19920" y="2386"/>
                  </a:lnTo>
                  <a:lnTo>
                    <a:pt x="19836" y="2407"/>
                  </a:lnTo>
                  <a:lnTo>
                    <a:pt x="19711" y="2365"/>
                  </a:lnTo>
                  <a:lnTo>
                    <a:pt x="19606" y="2365"/>
                  </a:lnTo>
                  <a:lnTo>
                    <a:pt x="19522" y="2323"/>
                  </a:lnTo>
                  <a:lnTo>
                    <a:pt x="19460" y="2261"/>
                  </a:lnTo>
                  <a:lnTo>
                    <a:pt x="19460" y="2177"/>
                  </a:lnTo>
                  <a:lnTo>
                    <a:pt x="19522" y="2177"/>
                  </a:lnTo>
                  <a:lnTo>
                    <a:pt x="19564" y="2219"/>
                  </a:lnTo>
                  <a:lnTo>
                    <a:pt x="19669" y="2261"/>
                  </a:lnTo>
                  <a:lnTo>
                    <a:pt x="19711" y="2219"/>
                  </a:lnTo>
                  <a:lnTo>
                    <a:pt x="19711" y="2177"/>
                  </a:lnTo>
                  <a:lnTo>
                    <a:pt x="19606" y="2093"/>
                  </a:lnTo>
                  <a:lnTo>
                    <a:pt x="19606" y="2009"/>
                  </a:lnTo>
                  <a:lnTo>
                    <a:pt x="19627" y="1989"/>
                  </a:lnTo>
                  <a:lnTo>
                    <a:pt x="19669" y="2072"/>
                  </a:lnTo>
                  <a:lnTo>
                    <a:pt x="19774" y="2114"/>
                  </a:lnTo>
                  <a:lnTo>
                    <a:pt x="19857" y="2156"/>
                  </a:lnTo>
                  <a:lnTo>
                    <a:pt x="20025" y="2093"/>
                  </a:lnTo>
                  <a:lnTo>
                    <a:pt x="20171" y="1968"/>
                  </a:lnTo>
                  <a:lnTo>
                    <a:pt x="20171" y="1884"/>
                  </a:lnTo>
                  <a:lnTo>
                    <a:pt x="20150" y="1842"/>
                  </a:lnTo>
                  <a:lnTo>
                    <a:pt x="20087" y="1800"/>
                  </a:lnTo>
                  <a:lnTo>
                    <a:pt x="20087" y="1758"/>
                  </a:lnTo>
                  <a:lnTo>
                    <a:pt x="20150" y="1696"/>
                  </a:lnTo>
                  <a:lnTo>
                    <a:pt x="20150" y="1675"/>
                  </a:lnTo>
                  <a:lnTo>
                    <a:pt x="20046" y="1591"/>
                  </a:lnTo>
                  <a:lnTo>
                    <a:pt x="19962" y="1486"/>
                  </a:lnTo>
                  <a:lnTo>
                    <a:pt x="19920" y="1465"/>
                  </a:lnTo>
                  <a:lnTo>
                    <a:pt x="19857" y="1486"/>
                  </a:lnTo>
                  <a:lnTo>
                    <a:pt x="19774" y="1570"/>
                  </a:lnTo>
                  <a:lnTo>
                    <a:pt x="19627" y="1654"/>
                  </a:lnTo>
                  <a:lnTo>
                    <a:pt x="19439" y="1654"/>
                  </a:lnTo>
                  <a:lnTo>
                    <a:pt x="19334" y="1737"/>
                  </a:lnTo>
                  <a:lnTo>
                    <a:pt x="19292" y="1737"/>
                  </a:lnTo>
                  <a:lnTo>
                    <a:pt x="19229" y="1675"/>
                  </a:lnTo>
                  <a:lnTo>
                    <a:pt x="19188" y="1654"/>
                  </a:lnTo>
                  <a:lnTo>
                    <a:pt x="19104" y="1675"/>
                  </a:lnTo>
                  <a:lnTo>
                    <a:pt x="19020" y="1696"/>
                  </a:lnTo>
                  <a:lnTo>
                    <a:pt x="18937" y="1675"/>
                  </a:lnTo>
                  <a:lnTo>
                    <a:pt x="18874" y="1633"/>
                  </a:lnTo>
                  <a:lnTo>
                    <a:pt x="18769" y="1591"/>
                  </a:lnTo>
                  <a:lnTo>
                    <a:pt x="18685" y="1549"/>
                  </a:lnTo>
                  <a:lnTo>
                    <a:pt x="18581" y="1528"/>
                  </a:lnTo>
                  <a:lnTo>
                    <a:pt x="18476" y="1445"/>
                  </a:lnTo>
                  <a:lnTo>
                    <a:pt x="18309" y="1424"/>
                  </a:lnTo>
                  <a:lnTo>
                    <a:pt x="18100" y="1445"/>
                  </a:lnTo>
                  <a:lnTo>
                    <a:pt x="17995" y="1465"/>
                  </a:lnTo>
                  <a:lnTo>
                    <a:pt x="17849" y="1528"/>
                  </a:lnTo>
                  <a:lnTo>
                    <a:pt x="17723" y="1549"/>
                  </a:lnTo>
                  <a:lnTo>
                    <a:pt x="17577" y="1570"/>
                  </a:lnTo>
                  <a:lnTo>
                    <a:pt x="17472" y="1549"/>
                  </a:lnTo>
                  <a:lnTo>
                    <a:pt x="17346" y="1570"/>
                  </a:lnTo>
                  <a:lnTo>
                    <a:pt x="17325" y="1591"/>
                  </a:lnTo>
                  <a:lnTo>
                    <a:pt x="17346" y="1737"/>
                  </a:lnTo>
                  <a:lnTo>
                    <a:pt x="17346" y="1800"/>
                  </a:lnTo>
                  <a:lnTo>
                    <a:pt x="17305" y="1800"/>
                  </a:lnTo>
                  <a:lnTo>
                    <a:pt x="17242" y="1779"/>
                  </a:lnTo>
                  <a:lnTo>
                    <a:pt x="17158" y="1654"/>
                  </a:lnTo>
                  <a:lnTo>
                    <a:pt x="17137" y="1570"/>
                  </a:lnTo>
                  <a:lnTo>
                    <a:pt x="17095" y="1549"/>
                  </a:lnTo>
                  <a:lnTo>
                    <a:pt x="17012" y="1570"/>
                  </a:lnTo>
                  <a:lnTo>
                    <a:pt x="16698" y="1570"/>
                  </a:lnTo>
                  <a:cubicBezTo>
                    <a:pt x="16698" y="1570"/>
                    <a:pt x="16593" y="1633"/>
                    <a:pt x="16572" y="1633"/>
                  </a:cubicBezTo>
                  <a:lnTo>
                    <a:pt x="16489" y="1737"/>
                  </a:lnTo>
                  <a:lnTo>
                    <a:pt x="16426" y="1884"/>
                  </a:lnTo>
                  <a:lnTo>
                    <a:pt x="16384" y="1968"/>
                  </a:lnTo>
                  <a:lnTo>
                    <a:pt x="16363" y="1968"/>
                  </a:lnTo>
                  <a:lnTo>
                    <a:pt x="16363" y="1905"/>
                  </a:lnTo>
                  <a:lnTo>
                    <a:pt x="16405" y="1800"/>
                  </a:lnTo>
                  <a:lnTo>
                    <a:pt x="16426" y="1737"/>
                  </a:lnTo>
                  <a:lnTo>
                    <a:pt x="16405" y="1696"/>
                  </a:lnTo>
                  <a:lnTo>
                    <a:pt x="16321" y="1737"/>
                  </a:lnTo>
                  <a:lnTo>
                    <a:pt x="16196" y="1737"/>
                  </a:lnTo>
                  <a:lnTo>
                    <a:pt x="16154" y="1779"/>
                  </a:lnTo>
                  <a:lnTo>
                    <a:pt x="16154" y="1842"/>
                  </a:lnTo>
                  <a:lnTo>
                    <a:pt x="16112" y="1884"/>
                  </a:lnTo>
                  <a:lnTo>
                    <a:pt x="16112" y="1989"/>
                  </a:lnTo>
                  <a:lnTo>
                    <a:pt x="16049" y="2009"/>
                  </a:lnTo>
                  <a:lnTo>
                    <a:pt x="16007" y="1968"/>
                  </a:lnTo>
                  <a:lnTo>
                    <a:pt x="16007" y="1905"/>
                  </a:lnTo>
                  <a:lnTo>
                    <a:pt x="16070" y="1842"/>
                  </a:lnTo>
                  <a:lnTo>
                    <a:pt x="16070" y="1675"/>
                  </a:lnTo>
                  <a:lnTo>
                    <a:pt x="16091" y="1591"/>
                  </a:lnTo>
                  <a:lnTo>
                    <a:pt x="16300" y="1465"/>
                  </a:lnTo>
                  <a:lnTo>
                    <a:pt x="16426" y="1382"/>
                  </a:lnTo>
                  <a:lnTo>
                    <a:pt x="16593" y="1382"/>
                  </a:lnTo>
                  <a:lnTo>
                    <a:pt x="16719" y="1424"/>
                  </a:lnTo>
                  <a:lnTo>
                    <a:pt x="16823" y="1424"/>
                  </a:lnTo>
                  <a:lnTo>
                    <a:pt x="16844" y="1382"/>
                  </a:lnTo>
                  <a:lnTo>
                    <a:pt x="17116" y="1382"/>
                  </a:lnTo>
                  <a:lnTo>
                    <a:pt x="17200" y="1340"/>
                  </a:lnTo>
                  <a:lnTo>
                    <a:pt x="17221" y="1256"/>
                  </a:lnTo>
                  <a:lnTo>
                    <a:pt x="17158" y="1256"/>
                  </a:lnTo>
                  <a:lnTo>
                    <a:pt x="17095" y="1173"/>
                  </a:lnTo>
                  <a:lnTo>
                    <a:pt x="17095" y="1068"/>
                  </a:lnTo>
                  <a:lnTo>
                    <a:pt x="17200" y="1005"/>
                  </a:lnTo>
                  <a:lnTo>
                    <a:pt x="17263" y="963"/>
                  </a:lnTo>
                  <a:lnTo>
                    <a:pt x="17346" y="963"/>
                  </a:lnTo>
                  <a:lnTo>
                    <a:pt x="17367" y="1026"/>
                  </a:lnTo>
                  <a:lnTo>
                    <a:pt x="17346" y="1068"/>
                  </a:lnTo>
                  <a:lnTo>
                    <a:pt x="17305" y="1068"/>
                  </a:lnTo>
                  <a:lnTo>
                    <a:pt x="17346" y="1152"/>
                  </a:lnTo>
                  <a:lnTo>
                    <a:pt x="17346" y="1256"/>
                  </a:lnTo>
                  <a:lnTo>
                    <a:pt x="17409" y="1340"/>
                  </a:lnTo>
                  <a:lnTo>
                    <a:pt x="17556" y="1340"/>
                  </a:lnTo>
                  <a:lnTo>
                    <a:pt x="17681" y="1277"/>
                  </a:lnTo>
                  <a:lnTo>
                    <a:pt x="17765" y="1277"/>
                  </a:lnTo>
                  <a:lnTo>
                    <a:pt x="17869" y="1319"/>
                  </a:lnTo>
                  <a:lnTo>
                    <a:pt x="17953" y="1277"/>
                  </a:lnTo>
                  <a:lnTo>
                    <a:pt x="18141" y="1214"/>
                  </a:lnTo>
                  <a:lnTo>
                    <a:pt x="18267" y="1214"/>
                  </a:lnTo>
                  <a:lnTo>
                    <a:pt x="18309" y="1256"/>
                  </a:lnTo>
                  <a:lnTo>
                    <a:pt x="18393" y="1256"/>
                  </a:lnTo>
                  <a:lnTo>
                    <a:pt x="18455" y="1214"/>
                  </a:lnTo>
                  <a:lnTo>
                    <a:pt x="18581" y="1214"/>
                  </a:lnTo>
                  <a:lnTo>
                    <a:pt x="18685" y="1256"/>
                  </a:lnTo>
                  <a:lnTo>
                    <a:pt x="18769" y="1256"/>
                  </a:lnTo>
                  <a:lnTo>
                    <a:pt x="18853" y="1277"/>
                  </a:lnTo>
                  <a:lnTo>
                    <a:pt x="19083" y="1382"/>
                  </a:lnTo>
                  <a:lnTo>
                    <a:pt x="19209" y="1382"/>
                  </a:lnTo>
                  <a:lnTo>
                    <a:pt x="19313" y="1361"/>
                  </a:lnTo>
                  <a:lnTo>
                    <a:pt x="19439" y="1361"/>
                  </a:lnTo>
                  <a:lnTo>
                    <a:pt x="19481" y="1277"/>
                  </a:lnTo>
                  <a:lnTo>
                    <a:pt x="19564" y="1235"/>
                  </a:lnTo>
                  <a:lnTo>
                    <a:pt x="19669" y="1256"/>
                  </a:lnTo>
                  <a:lnTo>
                    <a:pt x="19774" y="1256"/>
                  </a:lnTo>
                  <a:lnTo>
                    <a:pt x="19836" y="1173"/>
                  </a:lnTo>
                  <a:lnTo>
                    <a:pt x="19836" y="1131"/>
                  </a:lnTo>
                  <a:lnTo>
                    <a:pt x="19669" y="1026"/>
                  </a:lnTo>
                  <a:lnTo>
                    <a:pt x="19585" y="963"/>
                  </a:lnTo>
                  <a:lnTo>
                    <a:pt x="19543" y="859"/>
                  </a:lnTo>
                  <a:lnTo>
                    <a:pt x="19439" y="796"/>
                  </a:lnTo>
                  <a:lnTo>
                    <a:pt x="19250" y="733"/>
                  </a:lnTo>
                  <a:lnTo>
                    <a:pt x="19167" y="649"/>
                  </a:lnTo>
                  <a:lnTo>
                    <a:pt x="19062" y="628"/>
                  </a:lnTo>
                  <a:lnTo>
                    <a:pt x="18957" y="649"/>
                  </a:lnTo>
                  <a:lnTo>
                    <a:pt x="18916" y="608"/>
                  </a:lnTo>
                  <a:lnTo>
                    <a:pt x="18853" y="545"/>
                  </a:lnTo>
                  <a:lnTo>
                    <a:pt x="18727" y="587"/>
                  </a:lnTo>
                  <a:lnTo>
                    <a:pt x="18685" y="524"/>
                  </a:lnTo>
                  <a:lnTo>
                    <a:pt x="18455" y="503"/>
                  </a:lnTo>
                  <a:lnTo>
                    <a:pt x="18309" y="398"/>
                  </a:lnTo>
                  <a:lnTo>
                    <a:pt x="18246" y="398"/>
                  </a:lnTo>
                  <a:lnTo>
                    <a:pt x="18058" y="294"/>
                  </a:lnTo>
                  <a:lnTo>
                    <a:pt x="17995" y="294"/>
                  </a:lnTo>
                  <a:lnTo>
                    <a:pt x="17995" y="315"/>
                  </a:lnTo>
                  <a:lnTo>
                    <a:pt x="17932" y="336"/>
                  </a:lnTo>
                  <a:lnTo>
                    <a:pt x="17765" y="231"/>
                  </a:lnTo>
                  <a:lnTo>
                    <a:pt x="17744" y="168"/>
                  </a:lnTo>
                  <a:lnTo>
                    <a:pt x="17681" y="105"/>
                  </a:lnTo>
                  <a:lnTo>
                    <a:pt x="17597" y="126"/>
                  </a:lnTo>
                  <a:lnTo>
                    <a:pt x="17535" y="126"/>
                  </a:lnTo>
                  <a:lnTo>
                    <a:pt x="17472" y="84"/>
                  </a:lnTo>
                  <a:lnTo>
                    <a:pt x="17263" y="84"/>
                  </a:lnTo>
                  <a:lnTo>
                    <a:pt x="17158" y="22"/>
                  </a:lnTo>
                  <a:lnTo>
                    <a:pt x="17074" y="84"/>
                  </a:lnTo>
                  <a:lnTo>
                    <a:pt x="17033" y="84"/>
                  </a:lnTo>
                  <a:lnTo>
                    <a:pt x="17012" y="64"/>
                  </a:lnTo>
                  <a:lnTo>
                    <a:pt x="16928" y="1"/>
                  </a:lnTo>
                  <a:lnTo>
                    <a:pt x="16740" y="22"/>
                  </a:lnTo>
                  <a:lnTo>
                    <a:pt x="16614"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grpSp>
          <p:nvGrpSpPr>
            <p:cNvPr id="535" name="Google Shape;535;p34"/>
            <p:cNvGrpSpPr/>
            <p:nvPr/>
          </p:nvGrpSpPr>
          <p:grpSpPr>
            <a:xfrm>
              <a:off x="2905224" y="2311071"/>
              <a:ext cx="596721" cy="528992"/>
              <a:chOff x="1922950" y="1410350"/>
              <a:chExt cx="1252825" cy="1162875"/>
            </a:xfrm>
          </p:grpSpPr>
          <p:sp>
            <p:nvSpPr>
              <p:cNvPr id="536" name="Google Shape;536;p34"/>
              <p:cNvSpPr/>
              <p:nvPr/>
            </p:nvSpPr>
            <p:spPr>
              <a:xfrm>
                <a:off x="1988325" y="2333100"/>
                <a:ext cx="52325" cy="65925"/>
              </a:xfrm>
              <a:custGeom>
                <a:avLst/>
                <a:gdLst/>
                <a:ahLst/>
                <a:cxnLst/>
                <a:rect l="l" t="t" r="r" b="b"/>
                <a:pathLst>
                  <a:path w="2093" h="2637" extrusionOk="0">
                    <a:moveTo>
                      <a:pt x="210" y="0"/>
                    </a:moveTo>
                    <a:lnTo>
                      <a:pt x="189" y="63"/>
                    </a:lnTo>
                    <a:lnTo>
                      <a:pt x="1" y="21"/>
                    </a:lnTo>
                    <a:lnTo>
                      <a:pt x="63" y="188"/>
                    </a:lnTo>
                    <a:lnTo>
                      <a:pt x="105" y="209"/>
                    </a:lnTo>
                    <a:lnTo>
                      <a:pt x="168" y="335"/>
                    </a:lnTo>
                    <a:lnTo>
                      <a:pt x="440" y="377"/>
                    </a:lnTo>
                    <a:lnTo>
                      <a:pt x="314" y="439"/>
                    </a:lnTo>
                    <a:lnTo>
                      <a:pt x="189" y="439"/>
                    </a:lnTo>
                    <a:lnTo>
                      <a:pt x="105" y="544"/>
                    </a:lnTo>
                    <a:lnTo>
                      <a:pt x="168" y="607"/>
                    </a:lnTo>
                    <a:lnTo>
                      <a:pt x="105" y="732"/>
                    </a:lnTo>
                    <a:lnTo>
                      <a:pt x="126" y="774"/>
                    </a:lnTo>
                    <a:lnTo>
                      <a:pt x="273" y="732"/>
                    </a:lnTo>
                    <a:lnTo>
                      <a:pt x="293" y="837"/>
                    </a:lnTo>
                    <a:lnTo>
                      <a:pt x="419" y="837"/>
                    </a:lnTo>
                    <a:lnTo>
                      <a:pt x="419" y="942"/>
                    </a:lnTo>
                    <a:lnTo>
                      <a:pt x="524" y="1025"/>
                    </a:lnTo>
                    <a:lnTo>
                      <a:pt x="649" y="963"/>
                    </a:lnTo>
                    <a:lnTo>
                      <a:pt x="503" y="1130"/>
                    </a:lnTo>
                    <a:lnTo>
                      <a:pt x="545" y="1276"/>
                    </a:lnTo>
                    <a:lnTo>
                      <a:pt x="649" y="1255"/>
                    </a:lnTo>
                    <a:lnTo>
                      <a:pt x="649" y="1151"/>
                    </a:lnTo>
                    <a:lnTo>
                      <a:pt x="817" y="1109"/>
                    </a:lnTo>
                    <a:lnTo>
                      <a:pt x="817" y="1109"/>
                    </a:lnTo>
                    <a:lnTo>
                      <a:pt x="754" y="1235"/>
                    </a:lnTo>
                    <a:lnTo>
                      <a:pt x="691" y="1339"/>
                    </a:lnTo>
                    <a:lnTo>
                      <a:pt x="691" y="1423"/>
                    </a:lnTo>
                    <a:lnTo>
                      <a:pt x="733" y="1423"/>
                    </a:lnTo>
                    <a:lnTo>
                      <a:pt x="796" y="1548"/>
                    </a:lnTo>
                    <a:lnTo>
                      <a:pt x="963" y="1528"/>
                    </a:lnTo>
                    <a:lnTo>
                      <a:pt x="963" y="1632"/>
                    </a:lnTo>
                    <a:lnTo>
                      <a:pt x="1047" y="1632"/>
                    </a:lnTo>
                    <a:lnTo>
                      <a:pt x="1068" y="1737"/>
                    </a:lnTo>
                    <a:lnTo>
                      <a:pt x="1047" y="1820"/>
                    </a:lnTo>
                    <a:lnTo>
                      <a:pt x="1172" y="1967"/>
                    </a:lnTo>
                    <a:lnTo>
                      <a:pt x="1256" y="1883"/>
                    </a:lnTo>
                    <a:lnTo>
                      <a:pt x="1319" y="1946"/>
                    </a:lnTo>
                    <a:lnTo>
                      <a:pt x="1423" y="1946"/>
                    </a:lnTo>
                    <a:lnTo>
                      <a:pt x="1256" y="2113"/>
                    </a:lnTo>
                    <a:lnTo>
                      <a:pt x="1465" y="2323"/>
                    </a:lnTo>
                    <a:lnTo>
                      <a:pt x="1549" y="2364"/>
                    </a:lnTo>
                    <a:lnTo>
                      <a:pt x="1591" y="2427"/>
                    </a:lnTo>
                    <a:lnTo>
                      <a:pt x="1946" y="2636"/>
                    </a:lnTo>
                    <a:lnTo>
                      <a:pt x="1988" y="2595"/>
                    </a:lnTo>
                    <a:lnTo>
                      <a:pt x="2093" y="2616"/>
                    </a:lnTo>
                    <a:lnTo>
                      <a:pt x="2009" y="2302"/>
                    </a:lnTo>
                    <a:lnTo>
                      <a:pt x="2051" y="2176"/>
                    </a:lnTo>
                    <a:lnTo>
                      <a:pt x="2009" y="2072"/>
                    </a:lnTo>
                    <a:lnTo>
                      <a:pt x="2009" y="1820"/>
                    </a:lnTo>
                    <a:lnTo>
                      <a:pt x="1946" y="1695"/>
                    </a:lnTo>
                    <a:lnTo>
                      <a:pt x="1674" y="1548"/>
                    </a:lnTo>
                    <a:lnTo>
                      <a:pt x="1653" y="1214"/>
                    </a:lnTo>
                    <a:lnTo>
                      <a:pt x="1528" y="1004"/>
                    </a:lnTo>
                    <a:lnTo>
                      <a:pt x="1486" y="774"/>
                    </a:lnTo>
                    <a:lnTo>
                      <a:pt x="1444" y="732"/>
                    </a:lnTo>
                    <a:lnTo>
                      <a:pt x="1319" y="711"/>
                    </a:lnTo>
                    <a:lnTo>
                      <a:pt x="1130" y="607"/>
                    </a:lnTo>
                    <a:lnTo>
                      <a:pt x="1005" y="607"/>
                    </a:lnTo>
                    <a:lnTo>
                      <a:pt x="858" y="544"/>
                    </a:lnTo>
                    <a:lnTo>
                      <a:pt x="817" y="439"/>
                    </a:lnTo>
                    <a:lnTo>
                      <a:pt x="628" y="377"/>
                    </a:lnTo>
                    <a:lnTo>
                      <a:pt x="545" y="251"/>
                    </a:lnTo>
                    <a:lnTo>
                      <a:pt x="524" y="167"/>
                    </a:lnTo>
                    <a:lnTo>
                      <a:pt x="398" y="167"/>
                    </a:lnTo>
                    <a:lnTo>
                      <a:pt x="314" y="21"/>
                    </a:lnTo>
                    <a:lnTo>
                      <a:pt x="21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4"/>
              <p:cNvSpPr/>
              <p:nvPr/>
            </p:nvSpPr>
            <p:spPr>
              <a:xfrm>
                <a:off x="1953800" y="2242075"/>
                <a:ext cx="23050" cy="54425"/>
              </a:xfrm>
              <a:custGeom>
                <a:avLst/>
                <a:gdLst/>
                <a:ahLst/>
                <a:cxnLst/>
                <a:rect l="l" t="t" r="r" b="b"/>
                <a:pathLst>
                  <a:path w="922" h="2177" extrusionOk="0">
                    <a:moveTo>
                      <a:pt x="210" y="0"/>
                    </a:moveTo>
                    <a:lnTo>
                      <a:pt x="21" y="314"/>
                    </a:lnTo>
                    <a:lnTo>
                      <a:pt x="42" y="523"/>
                    </a:lnTo>
                    <a:lnTo>
                      <a:pt x="1" y="628"/>
                    </a:lnTo>
                    <a:lnTo>
                      <a:pt x="1" y="733"/>
                    </a:lnTo>
                    <a:lnTo>
                      <a:pt x="105" y="754"/>
                    </a:lnTo>
                    <a:lnTo>
                      <a:pt x="189" y="837"/>
                    </a:lnTo>
                    <a:lnTo>
                      <a:pt x="189" y="942"/>
                    </a:lnTo>
                    <a:lnTo>
                      <a:pt x="126" y="921"/>
                    </a:lnTo>
                    <a:lnTo>
                      <a:pt x="21" y="900"/>
                    </a:lnTo>
                    <a:lnTo>
                      <a:pt x="21" y="984"/>
                    </a:lnTo>
                    <a:lnTo>
                      <a:pt x="105" y="1047"/>
                    </a:lnTo>
                    <a:lnTo>
                      <a:pt x="21" y="1193"/>
                    </a:lnTo>
                    <a:lnTo>
                      <a:pt x="105" y="1214"/>
                    </a:lnTo>
                    <a:lnTo>
                      <a:pt x="210" y="1339"/>
                    </a:lnTo>
                    <a:lnTo>
                      <a:pt x="84" y="1319"/>
                    </a:lnTo>
                    <a:lnTo>
                      <a:pt x="21" y="1402"/>
                    </a:lnTo>
                    <a:lnTo>
                      <a:pt x="42" y="1507"/>
                    </a:lnTo>
                    <a:lnTo>
                      <a:pt x="210" y="1528"/>
                    </a:lnTo>
                    <a:lnTo>
                      <a:pt x="147" y="1611"/>
                    </a:lnTo>
                    <a:lnTo>
                      <a:pt x="189" y="1758"/>
                    </a:lnTo>
                    <a:lnTo>
                      <a:pt x="356" y="2135"/>
                    </a:lnTo>
                    <a:lnTo>
                      <a:pt x="503" y="2176"/>
                    </a:lnTo>
                    <a:lnTo>
                      <a:pt x="565" y="2072"/>
                    </a:lnTo>
                    <a:lnTo>
                      <a:pt x="524" y="1988"/>
                    </a:lnTo>
                    <a:lnTo>
                      <a:pt x="440" y="1988"/>
                    </a:lnTo>
                    <a:lnTo>
                      <a:pt x="398" y="1863"/>
                    </a:lnTo>
                    <a:lnTo>
                      <a:pt x="335" y="1653"/>
                    </a:lnTo>
                    <a:lnTo>
                      <a:pt x="356" y="1507"/>
                    </a:lnTo>
                    <a:lnTo>
                      <a:pt x="314" y="1402"/>
                    </a:lnTo>
                    <a:lnTo>
                      <a:pt x="398" y="1235"/>
                    </a:lnTo>
                    <a:lnTo>
                      <a:pt x="545" y="1235"/>
                    </a:lnTo>
                    <a:lnTo>
                      <a:pt x="524" y="1109"/>
                    </a:lnTo>
                    <a:lnTo>
                      <a:pt x="419" y="1109"/>
                    </a:lnTo>
                    <a:lnTo>
                      <a:pt x="335" y="1130"/>
                    </a:lnTo>
                    <a:lnTo>
                      <a:pt x="231" y="1130"/>
                    </a:lnTo>
                    <a:lnTo>
                      <a:pt x="314" y="1026"/>
                    </a:lnTo>
                    <a:lnTo>
                      <a:pt x="419" y="1026"/>
                    </a:lnTo>
                    <a:lnTo>
                      <a:pt x="545" y="921"/>
                    </a:lnTo>
                    <a:lnTo>
                      <a:pt x="565" y="733"/>
                    </a:lnTo>
                    <a:lnTo>
                      <a:pt x="670" y="607"/>
                    </a:lnTo>
                    <a:lnTo>
                      <a:pt x="712" y="419"/>
                    </a:lnTo>
                    <a:lnTo>
                      <a:pt x="921" y="210"/>
                    </a:lnTo>
                    <a:lnTo>
                      <a:pt x="858" y="189"/>
                    </a:lnTo>
                    <a:lnTo>
                      <a:pt x="670" y="272"/>
                    </a:lnTo>
                    <a:lnTo>
                      <a:pt x="545" y="461"/>
                    </a:lnTo>
                    <a:lnTo>
                      <a:pt x="461" y="628"/>
                    </a:lnTo>
                    <a:lnTo>
                      <a:pt x="335" y="670"/>
                    </a:lnTo>
                    <a:lnTo>
                      <a:pt x="335" y="586"/>
                    </a:lnTo>
                    <a:lnTo>
                      <a:pt x="252" y="523"/>
                    </a:lnTo>
                    <a:lnTo>
                      <a:pt x="461" y="461"/>
                    </a:lnTo>
                    <a:lnTo>
                      <a:pt x="565" y="377"/>
                    </a:lnTo>
                    <a:lnTo>
                      <a:pt x="607" y="231"/>
                    </a:lnTo>
                    <a:lnTo>
                      <a:pt x="607" y="168"/>
                    </a:lnTo>
                    <a:lnTo>
                      <a:pt x="503" y="105"/>
                    </a:lnTo>
                    <a:lnTo>
                      <a:pt x="440" y="189"/>
                    </a:lnTo>
                    <a:lnTo>
                      <a:pt x="356" y="210"/>
                    </a:lnTo>
                    <a:lnTo>
                      <a:pt x="398" y="63"/>
                    </a:lnTo>
                    <a:lnTo>
                      <a:pt x="21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4"/>
              <p:cNvSpPr/>
              <p:nvPr/>
            </p:nvSpPr>
            <p:spPr>
              <a:xfrm>
                <a:off x="2552225" y="1885325"/>
                <a:ext cx="48150" cy="48675"/>
              </a:xfrm>
              <a:custGeom>
                <a:avLst/>
                <a:gdLst/>
                <a:ahLst/>
                <a:cxnLst/>
                <a:rect l="l" t="t" r="r" b="b"/>
                <a:pathLst>
                  <a:path w="1926" h="1947" extrusionOk="0">
                    <a:moveTo>
                      <a:pt x="1402" y="0"/>
                    </a:moveTo>
                    <a:lnTo>
                      <a:pt x="1256" y="21"/>
                    </a:lnTo>
                    <a:lnTo>
                      <a:pt x="1067" y="189"/>
                    </a:lnTo>
                    <a:lnTo>
                      <a:pt x="984" y="356"/>
                    </a:lnTo>
                    <a:lnTo>
                      <a:pt x="1046" y="544"/>
                    </a:lnTo>
                    <a:lnTo>
                      <a:pt x="942" y="524"/>
                    </a:lnTo>
                    <a:lnTo>
                      <a:pt x="900" y="356"/>
                    </a:lnTo>
                    <a:lnTo>
                      <a:pt x="858" y="356"/>
                    </a:lnTo>
                    <a:lnTo>
                      <a:pt x="837" y="503"/>
                    </a:lnTo>
                    <a:lnTo>
                      <a:pt x="753" y="503"/>
                    </a:lnTo>
                    <a:lnTo>
                      <a:pt x="795" y="607"/>
                    </a:lnTo>
                    <a:lnTo>
                      <a:pt x="753" y="712"/>
                    </a:lnTo>
                    <a:lnTo>
                      <a:pt x="649" y="712"/>
                    </a:lnTo>
                    <a:lnTo>
                      <a:pt x="586" y="816"/>
                    </a:lnTo>
                    <a:lnTo>
                      <a:pt x="419" y="775"/>
                    </a:lnTo>
                    <a:lnTo>
                      <a:pt x="335" y="837"/>
                    </a:lnTo>
                    <a:lnTo>
                      <a:pt x="251" y="816"/>
                    </a:lnTo>
                    <a:lnTo>
                      <a:pt x="0" y="963"/>
                    </a:lnTo>
                    <a:lnTo>
                      <a:pt x="21" y="1088"/>
                    </a:lnTo>
                    <a:lnTo>
                      <a:pt x="147" y="1235"/>
                    </a:lnTo>
                    <a:lnTo>
                      <a:pt x="230" y="1172"/>
                    </a:lnTo>
                    <a:lnTo>
                      <a:pt x="209" y="1088"/>
                    </a:lnTo>
                    <a:lnTo>
                      <a:pt x="251" y="1026"/>
                    </a:lnTo>
                    <a:lnTo>
                      <a:pt x="356" y="1130"/>
                    </a:lnTo>
                    <a:lnTo>
                      <a:pt x="314" y="1277"/>
                    </a:lnTo>
                    <a:lnTo>
                      <a:pt x="440" y="1381"/>
                    </a:lnTo>
                    <a:lnTo>
                      <a:pt x="523" y="1256"/>
                    </a:lnTo>
                    <a:lnTo>
                      <a:pt x="544" y="1340"/>
                    </a:lnTo>
                    <a:lnTo>
                      <a:pt x="523" y="1423"/>
                    </a:lnTo>
                    <a:lnTo>
                      <a:pt x="649" y="1591"/>
                    </a:lnTo>
                    <a:lnTo>
                      <a:pt x="753" y="1612"/>
                    </a:lnTo>
                    <a:lnTo>
                      <a:pt x="795" y="1779"/>
                    </a:lnTo>
                    <a:lnTo>
                      <a:pt x="879" y="1863"/>
                    </a:lnTo>
                    <a:lnTo>
                      <a:pt x="963" y="1716"/>
                    </a:lnTo>
                    <a:lnTo>
                      <a:pt x="984" y="1821"/>
                    </a:lnTo>
                    <a:lnTo>
                      <a:pt x="1109" y="1946"/>
                    </a:lnTo>
                    <a:lnTo>
                      <a:pt x="1214" y="1925"/>
                    </a:lnTo>
                    <a:lnTo>
                      <a:pt x="1318" y="1925"/>
                    </a:lnTo>
                    <a:lnTo>
                      <a:pt x="1423" y="1821"/>
                    </a:lnTo>
                    <a:lnTo>
                      <a:pt x="1507" y="1800"/>
                    </a:lnTo>
                    <a:lnTo>
                      <a:pt x="1632" y="1695"/>
                    </a:lnTo>
                    <a:lnTo>
                      <a:pt x="1695" y="1800"/>
                    </a:lnTo>
                    <a:lnTo>
                      <a:pt x="1737" y="1758"/>
                    </a:lnTo>
                    <a:lnTo>
                      <a:pt x="1925" y="1653"/>
                    </a:lnTo>
                    <a:lnTo>
                      <a:pt x="1925" y="1549"/>
                    </a:lnTo>
                    <a:lnTo>
                      <a:pt x="1800" y="1591"/>
                    </a:lnTo>
                    <a:lnTo>
                      <a:pt x="1716" y="1507"/>
                    </a:lnTo>
                    <a:lnTo>
                      <a:pt x="1841" y="1277"/>
                    </a:lnTo>
                    <a:lnTo>
                      <a:pt x="1883" y="1151"/>
                    </a:lnTo>
                    <a:lnTo>
                      <a:pt x="1737" y="1235"/>
                    </a:lnTo>
                    <a:lnTo>
                      <a:pt x="1674" y="1402"/>
                    </a:lnTo>
                    <a:lnTo>
                      <a:pt x="1674" y="1277"/>
                    </a:lnTo>
                    <a:lnTo>
                      <a:pt x="1737" y="1026"/>
                    </a:lnTo>
                    <a:lnTo>
                      <a:pt x="1695" y="649"/>
                    </a:lnTo>
                    <a:lnTo>
                      <a:pt x="1528" y="544"/>
                    </a:lnTo>
                    <a:lnTo>
                      <a:pt x="1528" y="419"/>
                    </a:lnTo>
                    <a:lnTo>
                      <a:pt x="1423" y="419"/>
                    </a:lnTo>
                    <a:lnTo>
                      <a:pt x="1360" y="524"/>
                    </a:lnTo>
                    <a:lnTo>
                      <a:pt x="1360" y="398"/>
                    </a:lnTo>
                    <a:lnTo>
                      <a:pt x="1423" y="314"/>
                    </a:lnTo>
                    <a:lnTo>
                      <a:pt x="1381" y="210"/>
                    </a:lnTo>
                    <a:lnTo>
                      <a:pt x="1402" y="105"/>
                    </a:lnTo>
                    <a:lnTo>
                      <a:pt x="140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4"/>
              <p:cNvSpPr/>
              <p:nvPr/>
            </p:nvSpPr>
            <p:spPr>
              <a:xfrm>
                <a:off x="2722750" y="1634775"/>
                <a:ext cx="145950" cy="133925"/>
              </a:xfrm>
              <a:custGeom>
                <a:avLst/>
                <a:gdLst/>
                <a:ahLst/>
                <a:cxnLst/>
                <a:rect l="l" t="t" r="r" b="b"/>
                <a:pathLst>
                  <a:path w="5838" h="5357" extrusionOk="0">
                    <a:moveTo>
                      <a:pt x="502" y="0"/>
                    </a:moveTo>
                    <a:lnTo>
                      <a:pt x="440" y="84"/>
                    </a:lnTo>
                    <a:lnTo>
                      <a:pt x="230" y="105"/>
                    </a:lnTo>
                    <a:lnTo>
                      <a:pt x="210" y="126"/>
                    </a:lnTo>
                    <a:lnTo>
                      <a:pt x="147" y="126"/>
                    </a:lnTo>
                    <a:lnTo>
                      <a:pt x="105" y="230"/>
                    </a:lnTo>
                    <a:lnTo>
                      <a:pt x="189" y="335"/>
                    </a:lnTo>
                    <a:lnTo>
                      <a:pt x="230" y="439"/>
                    </a:lnTo>
                    <a:lnTo>
                      <a:pt x="147" y="439"/>
                    </a:lnTo>
                    <a:lnTo>
                      <a:pt x="21" y="272"/>
                    </a:lnTo>
                    <a:lnTo>
                      <a:pt x="0" y="398"/>
                    </a:lnTo>
                    <a:lnTo>
                      <a:pt x="21" y="502"/>
                    </a:lnTo>
                    <a:lnTo>
                      <a:pt x="147" y="544"/>
                    </a:lnTo>
                    <a:lnTo>
                      <a:pt x="251" y="732"/>
                    </a:lnTo>
                    <a:lnTo>
                      <a:pt x="356" y="732"/>
                    </a:lnTo>
                    <a:lnTo>
                      <a:pt x="293" y="816"/>
                    </a:lnTo>
                    <a:lnTo>
                      <a:pt x="210" y="816"/>
                    </a:lnTo>
                    <a:lnTo>
                      <a:pt x="189" y="921"/>
                    </a:lnTo>
                    <a:lnTo>
                      <a:pt x="314" y="1109"/>
                    </a:lnTo>
                    <a:lnTo>
                      <a:pt x="440" y="1151"/>
                    </a:lnTo>
                    <a:lnTo>
                      <a:pt x="419" y="1235"/>
                    </a:lnTo>
                    <a:lnTo>
                      <a:pt x="398" y="1172"/>
                    </a:lnTo>
                    <a:lnTo>
                      <a:pt x="210" y="1151"/>
                    </a:lnTo>
                    <a:lnTo>
                      <a:pt x="210" y="1235"/>
                    </a:lnTo>
                    <a:lnTo>
                      <a:pt x="147" y="1255"/>
                    </a:lnTo>
                    <a:lnTo>
                      <a:pt x="105" y="1360"/>
                    </a:lnTo>
                    <a:lnTo>
                      <a:pt x="251" y="1276"/>
                    </a:lnTo>
                    <a:lnTo>
                      <a:pt x="335" y="1360"/>
                    </a:lnTo>
                    <a:lnTo>
                      <a:pt x="523" y="1276"/>
                    </a:lnTo>
                    <a:lnTo>
                      <a:pt x="544" y="1360"/>
                    </a:lnTo>
                    <a:lnTo>
                      <a:pt x="649" y="1381"/>
                    </a:lnTo>
                    <a:lnTo>
                      <a:pt x="670" y="1465"/>
                    </a:lnTo>
                    <a:lnTo>
                      <a:pt x="837" y="1590"/>
                    </a:lnTo>
                    <a:lnTo>
                      <a:pt x="879" y="1590"/>
                    </a:lnTo>
                    <a:lnTo>
                      <a:pt x="879" y="1527"/>
                    </a:lnTo>
                    <a:lnTo>
                      <a:pt x="942" y="1548"/>
                    </a:lnTo>
                    <a:lnTo>
                      <a:pt x="1046" y="1486"/>
                    </a:lnTo>
                    <a:lnTo>
                      <a:pt x="1130" y="1527"/>
                    </a:lnTo>
                    <a:lnTo>
                      <a:pt x="1151" y="1590"/>
                    </a:lnTo>
                    <a:lnTo>
                      <a:pt x="1130" y="1674"/>
                    </a:lnTo>
                    <a:lnTo>
                      <a:pt x="1130" y="1883"/>
                    </a:lnTo>
                    <a:lnTo>
                      <a:pt x="1067" y="2051"/>
                    </a:lnTo>
                    <a:lnTo>
                      <a:pt x="1067" y="2113"/>
                    </a:lnTo>
                    <a:lnTo>
                      <a:pt x="1151" y="2260"/>
                    </a:lnTo>
                    <a:lnTo>
                      <a:pt x="1088" y="2385"/>
                    </a:lnTo>
                    <a:lnTo>
                      <a:pt x="1088" y="2469"/>
                    </a:lnTo>
                    <a:lnTo>
                      <a:pt x="1067" y="2595"/>
                    </a:lnTo>
                    <a:lnTo>
                      <a:pt x="879" y="2699"/>
                    </a:lnTo>
                    <a:lnTo>
                      <a:pt x="754" y="2741"/>
                    </a:lnTo>
                    <a:lnTo>
                      <a:pt x="733" y="2825"/>
                    </a:lnTo>
                    <a:lnTo>
                      <a:pt x="628" y="2992"/>
                    </a:lnTo>
                    <a:lnTo>
                      <a:pt x="628" y="3055"/>
                    </a:lnTo>
                    <a:lnTo>
                      <a:pt x="523" y="3118"/>
                    </a:lnTo>
                    <a:lnTo>
                      <a:pt x="461" y="3222"/>
                    </a:lnTo>
                    <a:lnTo>
                      <a:pt x="461" y="3348"/>
                    </a:lnTo>
                    <a:lnTo>
                      <a:pt x="544" y="3369"/>
                    </a:lnTo>
                    <a:lnTo>
                      <a:pt x="544" y="3452"/>
                    </a:lnTo>
                    <a:lnTo>
                      <a:pt x="440" y="3473"/>
                    </a:lnTo>
                    <a:lnTo>
                      <a:pt x="419" y="3578"/>
                    </a:lnTo>
                    <a:lnTo>
                      <a:pt x="461" y="3641"/>
                    </a:lnTo>
                    <a:lnTo>
                      <a:pt x="398" y="3745"/>
                    </a:lnTo>
                    <a:lnTo>
                      <a:pt x="356" y="3850"/>
                    </a:lnTo>
                    <a:lnTo>
                      <a:pt x="419" y="3955"/>
                    </a:lnTo>
                    <a:lnTo>
                      <a:pt x="502" y="3976"/>
                    </a:lnTo>
                    <a:lnTo>
                      <a:pt x="502" y="4059"/>
                    </a:lnTo>
                    <a:lnTo>
                      <a:pt x="565" y="4143"/>
                    </a:lnTo>
                    <a:lnTo>
                      <a:pt x="628" y="4143"/>
                    </a:lnTo>
                    <a:lnTo>
                      <a:pt x="649" y="4038"/>
                    </a:lnTo>
                    <a:lnTo>
                      <a:pt x="670" y="3955"/>
                    </a:lnTo>
                    <a:lnTo>
                      <a:pt x="733" y="3996"/>
                    </a:lnTo>
                    <a:lnTo>
                      <a:pt x="774" y="3996"/>
                    </a:lnTo>
                    <a:lnTo>
                      <a:pt x="879" y="3871"/>
                    </a:lnTo>
                    <a:lnTo>
                      <a:pt x="942" y="3892"/>
                    </a:lnTo>
                    <a:lnTo>
                      <a:pt x="879" y="4059"/>
                    </a:lnTo>
                    <a:lnTo>
                      <a:pt x="774" y="4080"/>
                    </a:lnTo>
                    <a:lnTo>
                      <a:pt x="754" y="4143"/>
                    </a:lnTo>
                    <a:lnTo>
                      <a:pt x="816" y="4185"/>
                    </a:lnTo>
                    <a:lnTo>
                      <a:pt x="816" y="4268"/>
                    </a:lnTo>
                    <a:lnTo>
                      <a:pt x="921" y="4394"/>
                    </a:lnTo>
                    <a:lnTo>
                      <a:pt x="1026" y="4352"/>
                    </a:lnTo>
                    <a:lnTo>
                      <a:pt x="1067" y="4394"/>
                    </a:lnTo>
                    <a:lnTo>
                      <a:pt x="1193" y="4415"/>
                    </a:lnTo>
                    <a:lnTo>
                      <a:pt x="1256" y="4352"/>
                    </a:lnTo>
                    <a:lnTo>
                      <a:pt x="1402" y="4310"/>
                    </a:lnTo>
                    <a:lnTo>
                      <a:pt x="1381" y="4164"/>
                    </a:lnTo>
                    <a:lnTo>
                      <a:pt x="1465" y="4164"/>
                    </a:lnTo>
                    <a:lnTo>
                      <a:pt x="1507" y="4101"/>
                    </a:lnTo>
                    <a:lnTo>
                      <a:pt x="1507" y="4185"/>
                    </a:lnTo>
                    <a:lnTo>
                      <a:pt x="1486" y="4206"/>
                    </a:lnTo>
                    <a:lnTo>
                      <a:pt x="1507" y="4310"/>
                    </a:lnTo>
                    <a:lnTo>
                      <a:pt x="1570" y="4289"/>
                    </a:lnTo>
                    <a:lnTo>
                      <a:pt x="1653" y="4143"/>
                    </a:lnTo>
                    <a:lnTo>
                      <a:pt x="1695" y="4080"/>
                    </a:lnTo>
                    <a:lnTo>
                      <a:pt x="1716" y="4143"/>
                    </a:lnTo>
                    <a:lnTo>
                      <a:pt x="1695" y="4268"/>
                    </a:lnTo>
                    <a:lnTo>
                      <a:pt x="1570" y="4478"/>
                    </a:lnTo>
                    <a:lnTo>
                      <a:pt x="1486" y="4520"/>
                    </a:lnTo>
                    <a:lnTo>
                      <a:pt x="1486" y="4624"/>
                    </a:lnTo>
                    <a:lnTo>
                      <a:pt x="1611" y="4666"/>
                    </a:lnTo>
                    <a:lnTo>
                      <a:pt x="1695" y="4729"/>
                    </a:lnTo>
                    <a:lnTo>
                      <a:pt x="1800" y="4729"/>
                    </a:lnTo>
                    <a:lnTo>
                      <a:pt x="1821" y="4771"/>
                    </a:lnTo>
                    <a:lnTo>
                      <a:pt x="1967" y="4792"/>
                    </a:lnTo>
                    <a:lnTo>
                      <a:pt x="1988" y="4708"/>
                    </a:lnTo>
                    <a:lnTo>
                      <a:pt x="2114" y="4708"/>
                    </a:lnTo>
                    <a:lnTo>
                      <a:pt x="2072" y="4771"/>
                    </a:lnTo>
                    <a:lnTo>
                      <a:pt x="2093" y="4833"/>
                    </a:lnTo>
                    <a:lnTo>
                      <a:pt x="2176" y="4833"/>
                    </a:lnTo>
                    <a:lnTo>
                      <a:pt x="2239" y="4917"/>
                    </a:lnTo>
                    <a:lnTo>
                      <a:pt x="2323" y="4875"/>
                    </a:lnTo>
                    <a:lnTo>
                      <a:pt x="2302" y="4792"/>
                    </a:lnTo>
                    <a:lnTo>
                      <a:pt x="2281" y="4708"/>
                    </a:lnTo>
                    <a:lnTo>
                      <a:pt x="2344" y="4603"/>
                    </a:lnTo>
                    <a:lnTo>
                      <a:pt x="2386" y="4687"/>
                    </a:lnTo>
                    <a:lnTo>
                      <a:pt x="2344" y="4792"/>
                    </a:lnTo>
                    <a:lnTo>
                      <a:pt x="2386" y="4917"/>
                    </a:lnTo>
                    <a:lnTo>
                      <a:pt x="2448" y="4917"/>
                    </a:lnTo>
                    <a:lnTo>
                      <a:pt x="2490" y="4792"/>
                    </a:lnTo>
                    <a:lnTo>
                      <a:pt x="2532" y="4729"/>
                    </a:lnTo>
                    <a:lnTo>
                      <a:pt x="2616" y="4708"/>
                    </a:lnTo>
                    <a:lnTo>
                      <a:pt x="2616" y="4792"/>
                    </a:lnTo>
                    <a:lnTo>
                      <a:pt x="2553" y="4833"/>
                    </a:lnTo>
                    <a:lnTo>
                      <a:pt x="2553" y="4917"/>
                    </a:lnTo>
                    <a:lnTo>
                      <a:pt x="2720" y="4917"/>
                    </a:lnTo>
                    <a:lnTo>
                      <a:pt x="2804" y="4875"/>
                    </a:lnTo>
                    <a:lnTo>
                      <a:pt x="2867" y="4687"/>
                    </a:lnTo>
                    <a:lnTo>
                      <a:pt x="2909" y="4792"/>
                    </a:lnTo>
                    <a:lnTo>
                      <a:pt x="2846" y="4833"/>
                    </a:lnTo>
                    <a:lnTo>
                      <a:pt x="2846" y="4938"/>
                    </a:lnTo>
                    <a:lnTo>
                      <a:pt x="2971" y="4917"/>
                    </a:lnTo>
                    <a:lnTo>
                      <a:pt x="3013" y="4771"/>
                    </a:lnTo>
                    <a:lnTo>
                      <a:pt x="3055" y="4687"/>
                    </a:lnTo>
                    <a:lnTo>
                      <a:pt x="3055" y="4687"/>
                    </a:lnTo>
                    <a:lnTo>
                      <a:pt x="3034" y="4917"/>
                    </a:lnTo>
                    <a:lnTo>
                      <a:pt x="3055" y="5001"/>
                    </a:lnTo>
                    <a:lnTo>
                      <a:pt x="3160" y="5001"/>
                    </a:lnTo>
                    <a:lnTo>
                      <a:pt x="3327" y="5105"/>
                    </a:lnTo>
                    <a:lnTo>
                      <a:pt x="3432" y="5043"/>
                    </a:lnTo>
                    <a:lnTo>
                      <a:pt x="3495" y="5022"/>
                    </a:lnTo>
                    <a:lnTo>
                      <a:pt x="3536" y="5105"/>
                    </a:lnTo>
                    <a:lnTo>
                      <a:pt x="3662" y="5084"/>
                    </a:lnTo>
                    <a:lnTo>
                      <a:pt x="3746" y="5022"/>
                    </a:lnTo>
                    <a:lnTo>
                      <a:pt x="3746" y="4896"/>
                    </a:lnTo>
                    <a:lnTo>
                      <a:pt x="3850" y="4792"/>
                    </a:lnTo>
                    <a:lnTo>
                      <a:pt x="3892" y="4729"/>
                    </a:lnTo>
                    <a:lnTo>
                      <a:pt x="3850" y="4603"/>
                    </a:lnTo>
                    <a:lnTo>
                      <a:pt x="3871" y="4520"/>
                    </a:lnTo>
                    <a:lnTo>
                      <a:pt x="3913" y="4520"/>
                    </a:lnTo>
                    <a:lnTo>
                      <a:pt x="3955" y="4666"/>
                    </a:lnTo>
                    <a:lnTo>
                      <a:pt x="3997" y="4687"/>
                    </a:lnTo>
                    <a:lnTo>
                      <a:pt x="3997" y="4729"/>
                    </a:lnTo>
                    <a:lnTo>
                      <a:pt x="3913" y="4812"/>
                    </a:lnTo>
                    <a:lnTo>
                      <a:pt x="3871" y="4980"/>
                    </a:lnTo>
                    <a:lnTo>
                      <a:pt x="3892" y="5210"/>
                    </a:lnTo>
                    <a:lnTo>
                      <a:pt x="3997" y="5252"/>
                    </a:lnTo>
                    <a:lnTo>
                      <a:pt x="4101" y="5210"/>
                    </a:lnTo>
                    <a:lnTo>
                      <a:pt x="4122" y="5315"/>
                    </a:lnTo>
                    <a:lnTo>
                      <a:pt x="4227" y="5315"/>
                    </a:lnTo>
                    <a:lnTo>
                      <a:pt x="4269" y="5357"/>
                    </a:lnTo>
                    <a:lnTo>
                      <a:pt x="4373" y="5357"/>
                    </a:lnTo>
                    <a:lnTo>
                      <a:pt x="4583" y="5231"/>
                    </a:lnTo>
                    <a:lnTo>
                      <a:pt x="4687" y="5210"/>
                    </a:lnTo>
                    <a:lnTo>
                      <a:pt x="4855" y="5315"/>
                    </a:lnTo>
                    <a:lnTo>
                      <a:pt x="4938" y="5294"/>
                    </a:lnTo>
                    <a:lnTo>
                      <a:pt x="5022" y="5336"/>
                    </a:lnTo>
                    <a:lnTo>
                      <a:pt x="5064" y="5252"/>
                    </a:lnTo>
                    <a:lnTo>
                      <a:pt x="5064" y="5210"/>
                    </a:lnTo>
                    <a:lnTo>
                      <a:pt x="5147" y="5084"/>
                    </a:lnTo>
                    <a:lnTo>
                      <a:pt x="5231" y="5043"/>
                    </a:lnTo>
                    <a:lnTo>
                      <a:pt x="5231" y="5001"/>
                    </a:lnTo>
                    <a:lnTo>
                      <a:pt x="5168" y="4875"/>
                    </a:lnTo>
                    <a:lnTo>
                      <a:pt x="5168" y="4729"/>
                    </a:lnTo>
                    <a:lnTo>
                      <a:pt x="5231" y="4812"/>
                    </a:lnTo>
                    <a:lnTo>
                      <a:pt x="5231" y="4896"/>
                    </a:lnTo>
                    <a:lnTo>
                      <a:pt x="5336" y="5022"/>
                    </a:lnTo>
                    <a:lnTo>
                      <a:pt x="5378" y="4938"/>
                    </a:lnTo>
                    <a:lnTo>
                      <a:pt x="5524" y="4938"/>
                    </a:lnTo>
                    <a:lnTo>
                      <a:pt x="5566" y="4980"/>
                    </a:lnTo>
                    <a:lnTo>
                      <a:pt x="5587" y="4896"/>
                    </a:lnTo>
                    <a:lnTo>
                      <a:pt x="5566" y="4792"/>
                    </a:lnTo>
                    <a:lnTo>
                      <a:pt x="5566" y="4708"/>
                    </a:lnTo>
                    <a:lnTo>
                      <a:pt x="5524" y="4666"/>
                    </a:lnTo>
                    <a:lnTo>
                      <a:pt x="5378" y="4687"/>
                    </a:lnTo>
                    <a:lnTo>
                      <a:pt x="5252" y="4708"/>
                    </a:lnTo>
                    <a:lnTo>
                      <a:pt x="5231" y="4603"/>
                    </a:lnTo>
                    <a:lnTo>
                      <a:pt x="5273" y="4582"/>
                    </a:lnTo>
                    <a:lnTo>
                      <a:pt x="5336" y="4603"/>
                    </a:lnTo>
                    <a:lnTo>
                      <a:pt x="5461" y="4561"/>
                    </a:lnTo>
                    <a:lnTo>
                      <a:pt x="5545" y="4457"/>
                    </a:lnTo>
                    <a:lnTo>
                      <a:pt x="5587" y="4520"/>
                    </a:lnTo>
                    <a:lnTo>
                      <a:pt x="5671" y="4499"/>
                    </a:lnTo>
                    <a:lnTo>
                      <a:pt x="5733" y="4394"/>
                    </a:lnTo>
                    <a:lnTo>
                      <a:pt x="5691" y="4310"/>
                    </a:lnTo>
                    <a:lnTo>
                      <a:pt x="5775" y="4206"/>
                    </a:lnTo>
                    <a:lnTo>
                      <a:pt x="5754" y="4143"/>
                    </a:lnTo>
                    <a:lnTo>
                      <a:pt x="5796" y="4143"/>
                    </a:lnTo>
                    <a:lnTo>
                      <a:pt x="5838" y="4080"/>
                    </a:lnTo>
                    <a:lnTo>
                      <a:pt x="5691" y="4038"/>
                    </a:lnTo>
                    <a:lnTo>
                      <a:pt x="5566" y="4059"/>
                    </a:lnTo>
                    <a:lnTo>
                      <a:pt x="5629" y="3976"/>
                    </a:lnTo>
                    <a:lnTo>
                      <a:pt x="5691" y="3955"/>
                    </a:lnTo>
                    <a:lnTo>
                      <a:pt x="5691" y="3850"/>
                    </a:lnTo>
                    <a:lnTo>
                      <a:pt x="5587" y="3766"/>
                    </a:lnTo>
                    <a:lnTo>
                      <a:pt x="5357" y="3766"/>
                    </a:lnTo>
                    <a:lnTo>
                      <a:pt x="5336" y="3724"/>
                    </a:lnTo>
                    <a:lnTo>
                      <a:pt x="5336" y="3641"/>
                    </a:lnTo>
                    <a:lnTo>
                      <a:pt x="5378" y="3620"/>
                    </a:lnTo>
                    <a:lnTo>
                      <a:pt x="5357" y="3515"/>
                    </a:lnTo>
                    <a:lnTo>
                      <a:pt x="5168" y="3348"/>
                    </a:lnTo>
                    <a:lnTo>
                      <a:pt x="5106" y="3348"/>
                    </a:lnTo>
                    <a:lnTo>
                      <a:pt x="5001" y="3432"/>
                    </a:lnTo>
                    <a:lnTo>
                      <a:pt x="4834" y="3432"/>
                    </a:lnTo>
                    <a:lnTo>
                      <a:pt x="4687" y="3452"/>
                    </a:lnTo>
                    <a:lnTo>
                      <a:pt x="4478" y="3327"/>
                    </a:lnTo>
                    <a:lnTo>
                      <a:pt x="4436" y="3243"/>
                    </a:lnTo>
                    <a:lnTo>
                      <a:pt x="4394" y="3222"/>
                    </a:lnTo>
                    <a:lnTo>
                      <a:pt x="4290" y="3264"/>
                    </a:lnTo>
                    <a:lnTo>
                      <a:pt x="4206" y="3264"/>
                    </a:lnTo>
                    <a:lnTo>
                      <a:pt x="4122" y="3306"/>
                    </a:lnTo>
                    <a:lnTo>
                      <a:pt x="4018" y="3306"/>
                    </a:lnTo>
                    <a:lnTo>
                      <a:pt x="3976" y="3411"/>
                    </a:lnTo>
                    <a:lnTo>
                      <a:pt x="3913" y="3348"/>
                    </a:lnTo>
                    <a:lnTo>
                      <a:pt x="3808" y="3264"/>
                    </a:lnTo>
                    <a:lnTo>
                      <a:pt x="3704" y="3327"/>
                    </a:lnTo>
                    <a:lnTo>
                      <a:pt x="3578" y="3348"/>
                    </a:lnTo>
                    <a:lnTo>
                      <a:pt x="3578" y="3411"/>
                    </a:lnTo>
                    <a:lnTo>
                      <a:pt x="3536" y="3452"/>
                    </a:lnTo>
                    <a:lnTo>
                      <a:pt x="3536" y="3369"/>
                    </a:lnTo>
                    <a:lnTo>
                      <a:pt x="3474" y="3327"/>
                    </a:lnTo>
                    <a:lnTo>
                      <a:pt x="3369" y="3348"/>
                    </a:lnTo>
                    <a:lnTo>
                      <a:pt x="3139" y="3327"/>
                    </a:lnTo>
                    <a:lnTo>
                      <a:pt x="3076" y="3348"/>
                    </a:lnTo>
                    <a:lnTo>
                      <a:pt x="3160" y="3432"/>
                    </a:lnTo>
                    <a:lnTo>
                      <a:pt x="3160" y="3536"/>
                    </a:lnTo>
                    <a:lnTo>
                      <a:pt x="3264" y="3620"/>
                    </a:lnTo>
                    <a:lnTo>
                      <a:pt x="3139" y="3578"/>
                    </a:lnTo>
                    <a:lnTo>
                      <a:pt x="3076" y="3515"/>
                    </a:lnTo>
                    <a:lnTo>
                      <a:pt x="3013" y="3473"/>
                    </a:lnTo>
                    <a:lnTo>
                      <a:pt x="2867" y="3536"/>
                    </a:lnTo>
                    <a:lnTo>
                      <a:pt x="2804" y="3473"/>
                    </a:lnTo>
                    <a:lnTo>
                      <a:pt x="2930" y="3432"/>
                    </a:lnTo>
                    <a:lnTo>
                      <a:pt x="2930" y="3348"/>
                    </a:lnTo>
                    <a:lnTo>
                      <a:pt x="2804" y="3222"/>
                    </a:lnTo>
                    <a:lnTo>
                      <a:pt x="2825" y="3139"/>
                    </a:lnTo>
                    <a:lnTo>
                      <a:pt x="2762" y="3097"/>
                    </a:lnTo>
                    <a:lnTo>
                      <a:pt x="2637" y="3160"/>
                    </a:lnTo>
                    <a:lnTo>
                      <a:pt x="2658" y="3243"/>
                    </a:lnTo>
                    <a:lnTo>
                      <a:pt x="2637" y="3306"/>
                    </a:lnTo>
                    <a:lnTo>
                      <a:pt x="2532" y="3264"/>
                    </a:lnTo>
                    <a:lnTo>
                      <a:pt x="2595" y="3201"/>
                    </a:lnTo>
                    <a:lnTo>
                      <a:pt x="2553" y="3139"/>
                    </a:lnTo>
                    <a:lnTo>
                      <a:pt x="2448" y="3097"/>
                    </a:lnTo>
                    <a:lnTo>
                      <a:pt x="2406" y="3139"/>
                    </a:lnTo>
                    <a:lnTo>
                      <a:pt x="2323" y="3139"/>
                    </a:lnTo>
                    <a:lnTo>
                      <a:pt x="2344" y="3034"/>
                    </a:lnTo>
                    <a:lnTo>
                      <a:pt x="2344" y="2992"/>
                    </a:lnTo>
                    <a:lnTo>
                      <a:pt x="2323" y="2888"/>
                    </a:lnTo>
                    <a:lnTo>
                      <a:pt x="2218" y="2908"/>
                    </a:lnTo>
                    <a:lnTo>
                      <a:pt x="2093" y="3034"/>
                    </a:lnTo>
                    <a:lnTo>
                      <a:pt x="2114" y="3160"/>
                    </a:lnTo>
                    <a:lnTo>
                      <a:pt x="2030" y="3160"/>
                    </a:lnTo>
                    <a:lnTo>
                      <a:pt x="1988" y="3055"/>
                    </a:lnTo>
                    <a:lnTo>
                      <a:pt x="2030" y="2992"/>
                    </a:lnTo>
                    <a:lnTo>
                      <a:pt x="2030" y="2908"/>
                    </a:lnTo>
                    <a:lnTo>
                      <a:pt x="2093" y="2720"/>
                    </a:lnTo>
                    <a:lnTo>
                      <a:pt x="2009" y="2636"/>
                    </a:lnTo>
                    <a:lnTo>
                      <a:pt x="1883" y="2699"/>
                    </a:lnTo>
                    <a:lnTo>
                      <a:pt x="1883" y="2636"/>
                    </a:lnTo>
                    <a:lnTo>
                      <a:pt x="1988" y="2616"/>
                    </a:lnTo>
                    <a:lnTo>
                      <a:pt x="2030" y="2490"/>
                    </a:lnTo>
                    <a:lnTo>
                      <a:pt x="2009" y="2385"/>
                    </a:lnTo>
                    <a:lnTo>
                      <a:pt x="1925" y="2427"/>
                    </a:lnTo>
                    <a:lnTo>
                      <a:pt x="1862" y="2385"/>
                    </a:lnTo>
                    <a:lnTo>
                      <a:pt x="1800" y="2427"/>
                    </a:lnTo>
                    <a:lnTo>
                      <a:pt x="1695" y="2427"/>
                    </a:lnTo>
                    <a:lnTo>
                      <a:pt x="1758" y="2385"/>
                    </a:lnTo>
                    <a:lnTo>
                      <a:pt x="1758" y="2323"/>
                    </a:lnTo>
                    <a:lnTo>
                      <a:pt x="1653" y="2323"/>
                    </a:lnTo>
                    <a:lnTo>
                      <a:pt x="1590" y="2406"/>
                    </a:lnTo>
                    <a:lnTo>
                      <a:pt x="1444" y="2427"/>
                    </a:lnTo>
                    <a:lnTo>
                      <a:pt x="1444" y="2364"/>
                    </a:lnTo>
                    <a:lnTo>
                      <a:pt x="1507" y="2323"/>
                    </a:lnTo>
                    <a:lnTo>
                      <a:pt x="1570" y="2218"/>
                    </a:lnTo>
                    <a:lnTo>
                      <a:pt x="1590" y="2155"/>
                    </a:lnTo>
                    <a:lnTo>
                      <a:pt x="1674" y="2155"/>
                    </a:lnTo>
                    <a:lnTo>
                      <a:pt x="1779" y="2260"/>
                    </a:lnTo>
                    <a:lnTo>
                      <a:pt x="1925" y="2260"/>
                    </a:lnTo>
                    <a:lnTo>
                      <a:pt x="1904" y="2197"/>
                    </a:lnTo>
                    <a:lnTo>
                      <a:pt x="1800" y="2071"/>
                    </a:lnTo>
                    <a:lnTo>
                      <a:pt x="1695" y="2071"/>
                    </a:lnTo>
                    <a:lnTo>
                      <a:pt x="1758" y="2009"/>
                    </a:lnTo>
                    <a:lnTo>
                      <a:pt x="1611" y="1883"/>
                    </a:lnTo>
                    <a:lnTo>
                      <a:pt x="1507" y="1841"/>
                    </a:lnTo>
                    <a:lnTo>
                      <a:pt x="1570" y="1799"/>
                    </a:lnTo>
                    <a:lnTo>
                      <a:pt x="1590" y="1737"/>
                    </a:lnTo>
                    <a:lnTo>
                      <a:pt x="1653" y="1737"/>
                    </a:lnTo>
                    <a:lnTo>
                      <a:pt x="1695" y="1841"/>
                    </a:lnTo>
                    <a:lnTo>
                      <a:pt x="1800" y="1967"/>
                    </a:lnTo>
                    <a:lnTo>
                      <a:pt x="1967" y="1988"/>
                    </a:lnTo>
                    <a:lnTo>
                      <a:pt x="2030" y="2092"/>
                    </a:lnTo>
                    <a:lnTo>
                      <a:pt x="2114" y="2009"/>
                    </a:lnTo>
                    <a:lnTo>
                      <a:pt x="2176" y="2092"/>
                    </a:lnTo>
                    <a:lnTo>
                      <a:pt x="2344" y="2155"/>
                    </a:lnTo>
                    <a:lnTo>
                      <a:pt x="2448" y="2155"/>
                    </a:lnTo>
                    <a:lnTo>
                      <a:pt x="2511" y="2051"/>
                    </a:lnTo>
                    <a:lnTo>
                      <a:pt x="2490" y="1904"/>
                    </a:lnTo>
                    <a:lnTo>
                      <a:pt x="2239" y="1758"/>
                    </a:lnTo>
                    <a:lnTo>
                      <a:pt x="2134" y="1653"/>
                    </a:lnTo>
                    <a:lnTo>
                      <a:pt x="2072" y="1653"/>
                    </a:lnTo>
                    <a:lnTo>
                      <a:pt x="2030" y="1548"/>
                    </a:lnTo>
                    <a:lnTo>
                      <a:pt x="1925" y="1444"/>
                    </a:lnTo>
                    <a:lnTo>
                      <a:pt x="1883" y="1444"/>
                    </a:lnTo>
                    <a:lnTo>
                      <a:pt x="1821" y="1381"/>
                    </a:lnTo>
                    <a:lnTo>
                      <a:pt x="1883" y="1318"/>
                    </a:lnTo>
                    <a:lnTo>
                      <a:pt x="1967" y="1339"/>
                    </a:lnTo>
                    <a:lnTo>
                      <a:pt x="2030" y="1444"/>
                    </a:lnTo>
                    <a:lnTo>
                      <a:pt x="2114" y="1444"/>
                    </a:lnTo>
                    <a:lnTo>
                      <a:pt x="2134" y="1548"/>
                    </a:lnTo>
                    <a:lnTo>
                      <a:pt x="2197" y="1548"/>
                    </a:lnTo>
                    <a:lnTo>
                      <a:pt x="2239" y="1465"/>
                    </a:lnTo>
                    <a:lnTo>
                      <a:pt x="2197" y="1276"/>
                    </a:lnTo>
                    <a:lnTo>
                      <a:pt x="2072" y="1130"/>
                    </a:lnTo>
                    <a:lnTo>
                      <a:pt x="1988" y="1130"/>
                    </a:lnTo>
                    <a:lnTo>
                      <a:pt x="1967" y="1109"/>
                    </a:lnTo>
                    <a:lnTo>
                      <a:pt x="1821" y="1109"/>
                    </a:lnTo>
                    <a:lnTo>
                      <a:pt x="1695" y="1172"/>
                    </a:lnTo>
                    <a:lnTo>
                      <a:pt x="1590" y="1172"/>
                    </a:lnTo>
                    <a:lnTo>
                      <a:pt x="1486" y="1109"/>
                    </a:lnTo>
                    <a:lnTo>
                      <a:pt x="1402" y="1130"/>
                    </a:lnTo>
                    <a:lnTo>
                      <a:pt x="1360" y="1025"/>
                    </a:lnTo>
                    <a:lnTo>
                      <a:pt x="1235" y="1214"/>
                    </a:lnTo>
                    <a:lnTo>
                      <a:pt x="1067" y="1276"/>
                    </a:lnTo>
                    <a:lnTo>
                      <a:pt x="1046" y="1381"/>
                    </a:lnTo>
                    <a:lnTo>
                      <a:pt x="963" y="1423"/>
                    </a:lnTo>
                    <a:lnTo>
                      <a:pt x="963" y="1339"/>
                    </a:lnTo>
                    <a:lnTo>
                      <a:pt x="1046" y="1235"/>
                    </a:lnTo>
                    <a:lnTo>
                      <a:pt x="1088" y="1235"/>
                    </a:lnTo>
                    <a:lnTo>
                      <a:pt x="1339" y="1004"/>
                    </a:lnTo>
                    <a:lnTo>
                      <a:pt x="1360" y="921"/>
                    </a:lnTo>
                    <a:lnTo>
                      <a:pt x="1298" y="816"/>
                    </a:lnTo>
                    <a:lnTo>
                      <a:pt x="1298" y="544"/>
                    </a:lnTo>
                    <a:lnTo>
                      <a:pt x="1339" y="523"/>
                    </a:lnTo>
                    <a:lnTo>
                      <a:pt x="1256" y="419"/>
                    </a:lnTo>
                    <a:lnTo>
                      <a:pt x="1193" y="481"/>
                    </a:lnTo>
                    <a:lnTo>
                      <a:pt x="1088" y="481"/>
                    </a:lnTo>
                    <a:lnTo>
                      <a:pt x="1026" y="419"/>
                    </a:lnTo>
                    <a:lnTo>
                      <a:pt x="1026" y="314"/>
                    </a:lnTo>
                    <a:lnTo>
                      <a:pt x="1026" y="230"/>
                    </a:lnTo>
                    <a:lnTo>
                      <a:pt x="816" y="188"/>
                    </a:lnTo>
                    <a:lnTo>
                      <a:pt x="733" y="84"/>
                    </a:lnTo>
                    <a:lnTo>
                      <a:pt x="628" y="84"/>
                    </a:lnTo>
                    <a:lnTo>
                      <a:pt x="50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4"/>
              <p:cNvSpPr/>
              <p:nvPr/>
            </p:nvSpPr>
            <p:spPr>
              <a:xfrm>
                <a:off x="2687175" y="1694400"/>
                <a:ext cx="33500" cy="37675"/>
              </a:xfrm>
              <a:custGeom>
                <a:avLst/>
                <a:gdLst/>
                <a:ahLst/>
                <a:cxnLst/>
                <a:rect l="l" t="t" r="r" b="b"/>
                <a:pathLst>
                  <a:path w="1340" h="1507" extrusionOk="0">
                    <a:moveTo>
                      <a:pt x="796" y="0"/>
                    </a:moveTo>
                    <a:lnTo>
                      <a:pt x="670" y="21"/>
                    </a:lnTo>
                    <a:lnTo>
                      <a:pt x="607" y="84"/>
                    </a:lnTo>
                    <a:lnTo>
                      <a:pt x="691" y="147"/>
                    </a:lnTo>
                    <a:lnTo>
                      <a:pt x="691" y="231"/>
                    </a:lnTo>
                    <a:lnTo>
                      <a:pt x="628" y="210"/>
                    </a:lnTo>
                    <a:lnTo>
                      <a:pt x="565" y="147"/>
                    </a:lnTo>
                    <a:lnTo>
                      <a:pt x="461" y="126"/>
                    </a:lnTo>
                    <a:lnTo>
                      <a:pt x="419" y="210"/>
                    </a:lnTo>
                    <a:lnTo>
                      <a:pt x="524" y="210"/>
                    </a:lnTo>
                    <a:lnTo>
                      <a:pt x="565" y="251"/>
                    </a:lnTo>
                    <a:lnTo>
                      <a:pt x="524" y="293"/>
                    </a:lnTo>
                    <a:lnTo>
                      <a:pt x="398" y="314"/>
                    </a:lnTo>
                    <a:lnTo>
                      <a:pt x="356" y="335"/>
                    </a:lnTo>
                    <a:lnTo>
                      <a:pt x="398" y="440"/>
                    </a:lnTo>
                    <a:lnTo>
                      <a:pt x="419" y="461"/>
                    </a:lnTo>
                    <a:lnTo>
                      <a:pt x="419" y="523"/>
                    </a:lnTo>
                    <a:lnTo>
                      <a:pt x="293" y="461"/>
                    </a:lnTo>
                    <a:lnTo>
                      <a:pt x="168" y="503"/>
                    </a:lnTo>
                    <a:lnTo>
                      <a:pt x="84" y="565"/>
                    </a:lnTo>
                    <a:lnTo>
                      <a:pt x="42" y="712"/>
                    </a:lnTo>
                    <a:lnTo>
                      <a:pt x="0" y="733"/>
                    </a:lnTo>
                    <a:lnTo>
                      <a:pt x="0" y="754"/>
                    </a:lnTo>
                    <a:lnTo>
                      <a:pt x="63" y="754"/>
                    </a:lnTo>
                    <a:lnTo>
                      <a:pt x="42" y="837"/>
                    </a:lnTo>
                    <a:lnTo>
                      <a:pt x="42" y="879"/>
                    </a:lnTo>
                    <a:lnTo>
                      <a:pt x="63" y="921"/>
                    </a:lnTo>
                    <a:lnTo>
                      <a:pt x="147" y="816"/>
                    </a:lnTo>
                    <a:lnTo>
                      <a:pt x="168" y="837"/>
                    </a:lnTo>
                    <a:lnTo>
                      <a:pt x="105" y="963"/>
                    </a:lnTo>
                    <a:lnTo>
                      <a:pt x="147" y="1026"/>
                    </a:lnTo>
                    <a:lnTo>
                      <a:pt x="210" y="1067"/>
                    </a:lnTo>
                    <a:lnTo>
                      <a:pt x="272" y="1047"/>
                    </a:lnTo>
                    <a:lnTo>
                      <a:pt x="293" y="1067"/>
                    </a:lnTo>
                    <a:lnTo>
                      <a:pt x="314" y="1151"/>
                    </a:lnTo>
                    <a:lnTo>
                      <a:pt x="356" y="1151"/>
                    </a:lnTo>
                    <a:lnTo>
                      <a:pt x="398" y="1088"/>
                    </a:lnTo>
                    <a:lnTo>
                      <a:pt x="461" y="1130"/>
                    </a:lnTo>
                    <a:lnTo>
                      <a:pt x="461" y="1256"/>
                    </a:lnTo>
                    <a:lnTo>
                      <a:pt x="482" y="1298"/>
                    </a:lnTo>
                    <a:lnTo>
                      <a:pt x="586" y="1277"/>
                    </a:lnTo>
                    <a:lnTo>
                      <a:pt x="607" y="1402"/>
                    </a:lnTo>
                    <a:lnTo>
                      <a:pt x="712" y="1402"/>
                    </a:lnTo>
                    <a:lnTo>
                      <a:pt x="837" y="1486"/>
                    </a:lnTo>
                    <a:lnTo>
                      <a:pt x="942" y="1486"/>
                    </a:lnTo>
                    <a:lnTo>
                      <a:pt x="1005" y="1507"/>
                    </a:lnTo>
                    <a:lnTo>
                      <a:pt x="1026" y="1486"/>
                    </a:lnTo>
                    <a:lnTo>
                      <a:pt x="1005" y="1402"/>
                    </a:lnTo>
                    <a:lnTo>
                      <a:pt x="1088" y="1381"/>
                    </a:lnTo>
                    <a:lnTo>
                      <a:pt x="1151" y="1235"/>
                    </a:lnTo>
                    <a:lnTo>
                      <a:pt x="1130" y="1088"/>
                    </a:lnTo>
                    <a:lnTo>
                      <a:pt x="1214" y="942"/>
                    </a:lnTo>
                    <a:lnTo>
                      <a:pt x="1235" y="921"/>
                    </a:lnTo>
                    <a:lnTo>
                      <a:pt x="1319" y="712"/>
                    </a:lnTo>
                    <a:lnTo>
                      <a:pt x="1319" y="565"/>
                    </a:lnTo>
                    <a:lnTo>
                      <a:pt x="1340" y="523"/>
                    </a:lnTo>
                    <a:lnTo>
                      <a:pt x="1319" y="419"/>
                    </a:lnTo>
                    <a:lnTo>
                      <a:pt x="1235" y="335"/>
                    </a:lnTo>
                    <a:lnTo>
                      <a:pt x="1235" y="210"/>
                    </a:lnTo>
                    <a:lnTo>
                      <a:pt x="1193" y="147"/>
                    </a:lnTo>
                    <a:lnTo>
                      <a:pt x="1151" y="42"/>
                    </a:lnTo>
                    <a:lnTo>
                      <a:pt x="1005" y="0"/>
                    </a:lnTo>
                    <a:lnTo>
                      <a:pt x="900" y="42"/>
                    </a:lnTo>
                    <a:lnTo>
                      <a:pt x="796"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4"/>
              <p:cNvSpPr/>
              <p:nvPr/>
            </p:nvSpPr>
            <p:spPr>
              <a:xfrm>
                <a:off x="2605050" y="1520200"/>
                <a:ext cx="42400" cy="26175"/>
              </a:xfrm>
              <a:custGeom>
                <a:avLst/>
                <a:gdLst/>
                <a:ahLst/>
                <a:cxnLst/>
                <a:rect l="l" t="t" r="r" b="b"/>
                <a:pathLst>
                  <a:path w="1696" h="1047" extrusionOk="0">
                    <a:moveTo>
                      <a:pt x="1570" y="1"/>
                    </a:moveTo>
                    <a:lnTo>
                      <a:pt x="1486" y="64"/>
                    </a:lnTo>
                    <a:lnTo>
                      <a:pt x="1256" y="64"/>
                    </a:lnTo>
                    <a:lnTo>
                      <a:pt x="1130" y="168"/>
                    </a:lnTo>
                    <a:lnTo>
                      <a:pt x="963" y="168"/>
                    </a:lnTo>
                    <a:lnTo>
                      <a:pt x="921" y="189"/>
                    </a:lnTo>
                    <a:lnTo>
                      <a:pt x="816" y="105"/>
                    </a:lnTo>
                    <a:lnTo>
                      <a:pt x="712" y="84"/>
                    </a:lnTo>
                    <a:lnTo>
                      <a:pt x="356" y="189"/>
                    </a:lnTo>
                    <a:lnTo>
                      <a:pt x="126" y="189"/>
                    </a:lnTo>
                    <a:lnTo>
                      <a:pt x="105" y="273"/>
                    </a:lnTo>
                    <a:lnTo>
                      <a:pt x="0" y="377"/>
                    </a:lnTo>
                    <a:lnTo>
                      <a:pt x="0" y="482"/>
                    </a:lnTo>
                    <a:lnTo>
                      <a:pt x="105" y="461"/>
                    </a:lnTo>
                    <a:lnTo>
                      <a:pt x="231" y="461"/>
                    </a:lnTo>
                    <a:lnTo>
                      <a:pt x="314" y="419"/>
                    </a:lnTo>
                    <a:lnTo>
                      <a:pt x="398" y="461"/>
                    </a:lnTo>
                    <a:lnTo>
                      <a:pt x="503" y="461"/>
                    </a:lnTo>
                    <a:lnTo>
                      <a:pt x="565" y="503"/>
                    </a:lnTo>
                    <a:lnTo>
                      <a:pt x="503" y="587"/>
                    </a:lnTo>
                    <a:lnTo>
                      <a:pt x="544" y="712"/>
                    </a:lnTo>
                    <a:lnTo>
                      <a:pt x="628" y="817"/>
                    </a:lnTo>
                    <a:lnTo>
                      <a:pt x="712" y="712"/>
                    </a:lnTo>
                    <a:lnTo>
                      <a:pt x="712" y="628"/>
                    </a:lnTo>
                    <a:lnTo>
                      <a:pt x="754" y="587"/>
                    </a:lnTo>
                    <a:lnTo>
                      <a:pt x="858" y="712"/>
                    </a:lnTo>
                    <a:lnTo>
                      <a:pt x="837" y="838"/>
                    </a:lnTo>
                    <a:lnTo>
                      <a:pt x="984" y="1005"/>
                    </a:lnTo>
                    <a:lnTo>
                      <a:pt x="1088" y="984"/>
                    </a:lnTo>
                    <a:lnTo>
                      <a:pt x="1151" y="1047"/>
                    </a:lnTo>
                    <a:lnTo>
                      <a:pt x="1360" y="1047"/>
                    </a:lnTo>
                    <a:lnTo>
                      <a:pt x="1465" y="942"/>
                    </a:lnTo>
                    <a:lnTo>
                      <a:pt x="1591" y="900"/>
                    </a:lnTo>
                    <a:lnTo>
                      <a:pt x="1674" y="670"/>
                    </a:lnTo>
                    <a:lnTo>
                      <a:pt x="1591" y="503"/>
                    </a:lnTo>
                    <a:lnTo>
                      <a:pt x="1695" y="356"/>
                    </a:lnTo>
                    <a:lnTo>
                      <a:pt x="1695" y="273"/>
                    </a:lnTo>
                    <a:lnTo>
                      <a:pt x="1612" y="147"/>
                    </a:lnTo>
                    <a:lnTo>
                      <a:pt x="1653" y="64"/>
                    </a:lnTo>
                    <a:lnTo>
                      <a:pt x="157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4"/>
              <p:cNvSpPr/>
              <p:nvPr/>
            </p:nvSpPr>
            <p:spPr>
              <a:xfrm>
                <a:off x="2443425" y="1547400"/>
                <a:ext cx="109875" cy="60700"/>
              </a:xfrm>
              <a:custGeom>
                <a:avLst/>
                <a:gdLst/>
                <a:ahLst/>
                <a:cxnLst/>
                <a:rect l="l" t="t" r="r" b="b"/>
                <a:pathLst>
                  <a:path w="4395" h="2428" extrusionOk="0">
                    <a:moveTo>
                      <a:pt x="4268" y="1"/>
                    </a:moveTo>
                    <a:lnTo>
                      <a:pt x="4185" y="43"/>
                    </a:lnTo>
                    <a:lnTo>
                      <a:pt x="4059" y="105"/>
                    </a:lnTo>
                    <a:lnTo>
                      <a:pt x="4059" y="252"/>
                    </a:lnTo>
                    <a:lnTo>
                      <a:pt x="4038" y="336"/>
                    </a:lnTo>
                    <a:lnTo>
                      <a:pt x="4059" y="377"/>
                    </a:lnTo>
                    <a:lnTo>
                      <a:pt x="3955" y="419"/>
                    </a:lnTo>
                    <a:lnTo>
                      <a:pt x="3934" y="315"/>
                    </a:lnTo>
                    <a:lnTo>
                      <a:pt x="3892" y="315"/>
                    </a:lnTo>
                    <a:lnTo>
                      <a:pt x="3871" y="377"/>
                    </a:lnTo>
                    <a:lnTo>
                      <a:pt x="3829" y="440"/>
                    </a:lnTo>
                    <a:lnTo>
                      <a:pt x="3766" y="357"/>
                    </a:lnTo>
                    <a:lnTo>
                      <a:pt x="3745" y="168"/>
                    </a:lnTo>
                    <a:lnTo>
                      <a:pt x="3641" y="64"/>
                    </a:lnTo>
                    <a:lnTo>
                      <a:pt x="3578" y="64"/>
                    </a:lnTo>
                    <a:lnTo>
                      <a:pt x="3557" y="126"/>
                    </a:lnTo>
                    <a:lnTo>
                      <a:pt x="3432" y="126"/>
                    </a:lnTo>
                    <a:lnTo>
                      <a:pt x="3306" y="64"/>
                    </a:lnTo>
                    <a:lnTo>
                      <a:pt x="3222" y="64"/>
                    </a:lnTo>
                    <a:lnTo>
                      <a:pt x="2992" y="43"/>
                    </a:lnTo>
                    <a:lnTo>
                      <a:pt x="2846" y="126"/>
                    </a:lnTo>
                    <a:lnTo>
                      <a:pt x="2804" y="231"/>
                    </a:lnTo>
                    <a:lnTo>
                      <a:pt x="2741" y="315"/>
                    </a:lnTo>
                    <a:lnTo>
                      <a:pt x="2699" y="273"/>
                    </a:lnTo>
                    <a:lnTo>
                      <a:pt x="2636" y="273"/>
                    </a:lnTo>
                    <a:lnTo>
                      <a:pt x="2364" y="482"/>
                    </a:lnTo>
                    <a:lnTo>
                      <a:pt x="2281" y="566"/>
                    </a:lnTo>
                    <a:lnTo>
                      <a:pt x="2197" y="566"/>
                    </a:lnTo>
                    <a:lnTo>
                      <a:pt x="2051" y="670"/>
                    </a:lnTo>
                    <a:lnTo>
                      <a:pt x="1946" y="691"/>
                    </a:lnTo>
                    <a:lnTo>
                      <a:pt x="1862" y="775"/>
                    </a:lnTo>
                    <a:lnTo>
                      <a:pt x="1841" y="859"/>
                    </a:lnTo>
                    <a:lnTo>
                      <a:pt x="1653" y="859"/>
                    </a:lnTo>
                    <a:lnTo>
                      <a:pt x="1590" y="880"/>
                    </a:lnTo>
                    <a:lnTo>
                      <a:pt x="1465" y="859"/>
                    </a:lnTo>
                    <a:lnTo>
                      <a:pt x="1423" y="901"/>
                    </a:lnTo>
                    <a:lnTo>
                      <a:pt x="1339" y="901"/>
                    </a:lnTo>
                    <a:lnTo>
                      <a:pt x="1151" y="1068"/>
                    </a:lnTo>
                    <a:lnTo>
                      <a:pt x="1025" y="1152"/>
                    </a:lnTo>
                    <a:lnTo>
                      <a:pt x="900" y="1089"/>
                    </a:lnTo>
                    <a:lnTo>
                      <a:pt x="795" y="1152"/>
                    </a:lnTo>
                    <a:lnTo>
                      <a:pt x="523" y="1193"/>
                    </a:lnTo>
                    <a:lnTo>
                      <a:pt x="398" y="1382"/>
                    </a:lnTo>
                    <a:lnTo>
                      <a:pt x="314" y="1382"/>
                    </a:lnTo>
                    <a:lnTo>
                      <a:pt x="167" y="1403"/>
                    </a:lnTo>
                    <a:lnTo>
                      <a:pt x="105" y="1528"/>
                    </a:lnTo>
                    <a:lnTo>
                      <a:pt x="209" y="1528"/>
                    </a:lnTo>
                    <a:lnTo>
                      <a:pt x="272" y="1591"/>
                    </a:lnTo>
                    <a:lnTo>
                      <a:pt x="167" y="1591"/>
                    </a:lnTo>
                    <a:lnTo>
                      <a:pt x="126" y="1633"/>
                    </a:lnTo>
                    <a:lnTo>
                      <a:pt x="209" y="1717"/>
                    </a:lnTo>
                    <a:lnTo>
                      <a:pt x="188" y="1779"/>
                    </a:lnTo>
                    <a:lnTo>
                      <a:pt x="0" y="1842"/>
                    </a:lnTo>
                    <a:lnTo>
                      <a:pt x="0" y="1905"/>
                    </a:lnTo>
                    <a:lnTo>
                      <a:pt x="126" y="1926"/>
                    </a:lnTo>
                    <a:lnTo>
                      <a:pt x="230" y="1905"/>
                    </a:lnTo>
                    <a:lnTo>
                      <a:pt x="293" y="1821"/>
                    </a:lnTo>
                    <a:lnTo>
                      <a:pt x="377" y="1800"/>
                    </a:lnTo>
                    <a:lnTo>
                      <a:pt x="481" y="1842"/>
                    </a:lnTo>
                    <a:lnTo>
                      <a:pt x="586" y="1989"/>
                    </a:lnTo>
                    <a:lnTo>
                      <a:pt x="586" y="2114"/>
                    </a:lnTo>
                    <a:lnTo>
                      <a:pt x="691" y="2156"/>
                    </a:lnTo>
                    <a:lnTo>
                      <a:pt x="732" y="2114"/>
                    </a:lnTo>
                    <a:lnTo>
                      <a:pt x="732" y="2009"/>
                    </a:lnTo>
                    <a:lnTo>
                      <a:pt x="753" y="1989"/>
                    </a:lnTo>
                    <a:lnTo>
                      <a:pt x="816" y="1821"/>
                    </a:lnTo>
                    <a:lnTo>
                      <a:pt x="858" y="1821"/>
                    </a:lnTo>
                    <a:lnTo>
                      <a:pt x="1004" y="1779"/>
                    </a:lnTo>
                    <a:lnTo>
                      <a:pt x="1067" y="1800"/>
                    </a:lnTo>
                    <a:lnTo>
                      <a:pt x="1046" y="1884"/>
                    </a:lnTo>
                    <a:lnTo>
                      <a:pt x="942" y="1926"/>
                    </a:lnTo>
                    <a:lnTo>
                      <a:pt x="900" y="2093"/>
                    </a:lnTo>
                    <a:lnTo>
                      <a:pt x="942" y="2156"/>
                    </a:lnTo>
                    <a:lnTo>
                      <a:pt x="858" y="2240"/>
                    </a:lnTo>
                    <a:lnTo>
                      <a:pt x="816" y="2323"/>
                    </a:lnTo>
                    <a:lnTo>
                      <a:pt x="858" y="2407"/>
                    </a:lnTo>
                    <a:lnTo>
                      <a:pt x="921" y="2323"/>
                    </a:lnTo>
                    <a:lnTo>
                      <a:pt x="1004" y="2344"/>
                    </a:lnTo>
                    <a:lnTo>
                      <a:pt x="1004" y="2428"/>
                    </a:lnTo>
                    <a:lnTo>
                      <a:pt x="1046" y="2428"/>
                    </a:lnTo>
                    <a:lnTo>
                      <a:pt x="1235" y="2323"/>
                    </a:lnTo>
                    <a:lnTo>
                      <a:pt x="1318" y="2219"/>
                    </a:lnTo>
                    <a:lnTo>
                      <a:pt x="1381" y="2240"/>
                    </a:lnTo>
                    <a:lnTo>
                      <a:pt x="1444" y="2135"/>
                    </a:lnTo>
                    <a:lnTo>
                      <a:pt x="1444" y="2009"/>
                    </a:lnTo>
                    <a:lnTo>
                      <a:pt x="1527" y="2009"/>
                    </a:lnTo>
                    <a:lnTo>
                      <a:pt x="1590" y="1905"/>
                    </a:lnTo>
                    <a:lnTo>
                      <a:pt x="1590" y="1779"/>
                    </a:lnTo>
                    <a:lnTo>
                      <a:pt x="1653" y="1717"/>
                    </a:lnTo>
                    <a:lnTo>
                      <a:pt x="1674" y="1779"/>
                    </a:lnTo>
                    <a:lnTo>
                      <a:pt x="1653" y="1842"/>
                    </a:lnTo>
                    <a:lnTo>
                      <a:pt x="1674" y="1926"/>
                    </a:lnTo>
                    <a:lnTo>
                      <a:pt x="1653" y="2051"/>
                    </a:lnTo>
                    <a:lnTo>
                      <a:pt x="1674" y="2198"/>
                    </a:lnTo>
                    <a:lnTo>
                      <a:pt x="1737" y="2198"/>
                    </a:lnTo>
                    <a:lnTo>
                      <a:pt x="1841" y="2051"/>
                    </a:lnTo>
                    <a:lnTo>
                      <a:pt x="1862" y="1926"/>
                    </a:lnTo>
                    <a:lnTo>
                      <a:pt x="1883" y="1884"/>
                    </a:lnTo>
                    <a:lnTo>
                      <a:pt x="1967" y="1842"/>
                    </a:lnTo>
                    <a:lnTo>
                      <a:pt x="2092" y="1696"/>
                    </a:lnTo>
                    <a:lnTo>
                      <a:pt x="2113" y="1570"/>
                    </a:lnTo>
                    <a:lnTo>
                      <a:pt x="2092" y="1465"/>
                    </a:lnTo>
                    <a:lnTo>
                      <a:pt x="2155" y="1361"/>
                    </a:lnTo>
                    <a:lnTo>
                      <a:pt x="2197" y="1486"/>
                    </a:lnTo>
                    <a:lnTo>
                      <a:pt x="2406" y="1361"/>
                    </a:lnTo>
                    <a:lnTo>
                      <a:pt x="2469" y="1193"/>
                    </a:lnTo>
                    <a:lnTo>
                      <a:pt x="2490" y="1089"/>
                    </a:lnTo>
                    <a:lnTo>
                      <a:pt x="2595" y="1068"/>
                    </a:lnTo>
                    <a:lnTo>
                      <a:pt x="2636" y="1047"/>
                    </a:lnTo>
                    <a:lnTo>
                      <a:pt x="2720" y="1089"/>
                    </a:lnTo>
                    <a:lnTo>
                      <a:pt x="2825" y="984"/>
                    </a:lnTo>
                    <a:lnTo>
                      <a:pt x="2888" y="1047"/>
                    </a:lnTo>
                    <a:lnTo>
                      <a:pt x="2825" y="1256"/>
                    </a:lnTo>
                    <a:lnTo>
                      <a:pt x="2678" y="1403"/>
                    </a:lnTo>
                    <a:lnTo>
                      <a:pt x="2636" y="1507"/>
                    </a:lnTo>
                    <a:lnTo>
                      <a:pt x="2574" y="1591"/>
                    </a:lnTo>
                    <a:lnTo>
                      <a:pt x="2574" y="1633"/>
                    </a:lnTo>
                    <a:lnTo>
                      <a:pt x="2469" y="1696"/>
                    </a:lnTo>
                    <a:lnTo>
                      <a:pt x="2323" y="1926"/>
                    </a:lnTo>
                    <a:lnTo>
                      <a:pt x="2323" y="1989"/>
                    </a:lnTo>
                    <a:lnTo>
                      <a:pt x="2385" y="2093"/>
                    </a:lnTo>
                    <a:lnTo>
                      <a:pt x="2364" y="2198"/>
                    </a:lnTo>
                    <a:lnTo>
                      <a:pt x="2427" y="2219"/>
                    </a:lnTo>
                    <a:lnTo>
                      <a:pt x="2532" y="2261"/>
                    </a:lnTo>
                    <a:lnTo>
                      <a:pt x="2616" y="2198"/>
                    </a:lnTo>
                    <a:lnTo>
                      <a:pt x="2720" y="2135"/>
                    </a:lnTo>
                    <a:lnTo>
                      <a:pt x="2741" y="2030"/>
                    </a:lnTo>
                    <a:lnTo>
                      <a:pt x="2741" y="1926"/>
                    </a:lnTo>
                    <a:lnTo>
                      <a:pt x="2825" y="1842"/>
                    </a:lnTo>
                    <a:lnTo>
                      <a:pt x="2888" y="1737"/>
                    </a:lnTo>
                    <a:lnTo>
                      <a:pt x="2950" y="1737"/>
                    </a:lnTo>
                    <a:lnTo>
                      <a:pt x="3013" y="1717"/>
                    </a:lnTo>
                    <a:lnTo>
                      <a:pt x="3097" y="1779"/>
                    </a:lnTo>
                    <a:lnTo>
                      <a:pt x="3201" y="1779"/>
                    </a:lnTo>
                    <a:lnTo>
                      <a:pt x="3243" y="1717"/>
                    </a:lnTo>
                    <a:lnTo>
                      <a:pt x="3432" y="1717"/>
                    </a:lnTo>
                    <a:lnTo>
                      <a:pt x="3515" y="1612"/>
                    </a:lnTo>
                    <a:lnTo>
                      <a:pt x="3557" y="1403"/>
                    </a:lnTo>
                    <a:lnTo>
                      <a:pt x="3662" y="1256"/>
                    </a:lnTo>
                    <a:lnTo>
                      <a:pt x="3662" y="1152"/>
                    </a:lnTo>
                    <a:lnTo>
                      <a:pt x="3683" y="1089"/>
                    </a:lnTo>
                    <a:lnTo>
                      <a:pt x="3766" y="1214"/>
                    </a:lnTo>
                    <a:lnTo>
                      <a:pt x="3871" y="1256"/>
                    </a:lnTo>
                    <a:lnTo>
                      <a:pt x="3892" y="1193"/>
                    </a:lnTo>
                    <a:lnTo>
                      <a:pt x="3892" y="1110"/>
                    </a:lnTo>
                    <a:lnTo>
                      <a:pt x="3787" y="963"/>
                    </a:lnTo>
                    <a:lnTo>
                      <a:pt x="3787" y="880"/>
                    </a:lnTo>
                    <a:lnTo>
                      <a:pt x="3934" y="775"/>
                    </a:lnTo>
                    <a:lnTo>
                      <a:pt x="4038" y="754"/>
                    </a:lnTo>
                    <a:lnTo>
                      <a:pt x="4143" y="691"/>
                    </a:lnTo>
                    <a:lnTo>
                      <a:pt x="4206" y="733"/>
                    </a:lnTo>
                    <a:lnTo>
                      <a:pt x="4289" y="733"/>
                    </a:lnTo>
                    <a:lnTo>
                      <a:pt x="4394" y="587"/>
                    </a:lnTo>
                    <a:lnTo>
                      <a:pt x="4373" y="524"/>
                    </a:lnTo>
                    <a:lnTo>
                      <a:pt x="4352" y="273"/>
                    </a:lnTo>
                    <a:lnTo>
                      <a:pt x="4373" y="231"/>
                    </a:lnTo>
                    <a:lnTo>
                      <a:pt x="4352" y="168"/>
                    </a:lnTo>
                    <a:lnTo>
                      <a:pt x="4352" y="22"/>
                    </a:lnTo>
                    <a:lnTo>
                      <a:pt x="4268"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4"/>
              <p:cNvSpPr/>
              <p:nvPr/>
            </p:nvSpPr>
            <p:spPr>
              <a:xfrm>
                <a:off x="2580975" y="1547400"/>
                <a:ext cx="48150" cy="32475"/>
              </a:xfrm>
              <a:custGeom>
                <a:avLst/>
                <a:gdLst/>
                <a:ahLst/>
                <a:cxnLst/>
                <a:rect l="l" t="t" r="r" b="b"/>
                <a:pathLst>
                  <a:path w="1926" h="1299" extrusionOk="0">
                    <a:moveTo>
                      <a:pt x="796" y="1"/>
                    </a:moveTo>
                    <a:lnTo>
                      <a:pt x="524" y="43"/>
                    </a:lnTo>
                    <a:lnTo>
                      <a:pt x="440" y="43"/>
                    </a:lnTo>
                    <a:lnTo>
                      <a:pt x="336" y="126"/>
                    </a:lnTo>
                    <a:lnTo>
                      <a:pt x="231" y="168"/>
                    </a:lnTo>
                    <a:lnTo>
                      <a:pt x="210" y="315"/>
                    </a:lnTo>
                    <a:lnTo>
                      <a:pt x="64" y="419"/>
                    </a:lnTo>
                    <a:lnTo>
                      <a:pt x="64" y="524"/>
                    </a:lnTo>
                    <a:lnTo>
                      <a:pt x="1" y="629"/>
                    </a:lnTo>
                    <a:lnTo>
                      <a:pt x="22" y="754"/>
                    </a:lnTo>
                    <a:lnTo>
                      <a:pt x="22" y="880"/>
                    </a:lnTo>
                    <a:lnTo>
                      <a:pt x="106" y="880"/>
                    </a:lnTo>
                    <a:lnTo>
                      <a:pt x="231" y="963"/>
                    </a:lnTo>
                    <a:lnTo>
                      <a:pt x="315" y="1110"/>
                    </a:lnTo>
                    <a:lnTo>
                      <a:pt x="231" y="1193"/>
                    </a:lnTo>
                    <a:lnTo>
                      <a:pt x="252" y="1214"/>
                    </a:lnTo>
                    <a:lnTo>
                      <a:pt x="378" y="1214"/>
                    </a:lnTo>
                    <a:lnTo>
                      <a:pt x="524" y="1256"/>
                    </a:lnTo>
                    <a:lnTo>
                      <a:pt x="566" y="1214"/>
                    </a:lnTo>
                    <a:lnTo>
                      <a:pt x="691" y="1298"/>
                    </a:lnTo>
                    <a:lnTo>
                      <a:pt x="838" y="1298"/>
                    </a:lnTo>
                    <a:lnTo>
                      <a:pt x="943" y="1256"/>
                    </a:lnTo>
                    <a:lnTo>
                      <a:pt x="1068" y="1256"/>
                    </a:lnTo>
                    <a:lnTo>
                      <a:pt x="1110" y="1152"/>
                    </a:lnTo>
                    <a:lnTo>
                      <a:pt x="1110" y="1089"/>
                    </a:lnTo>
                    <a:lnTo>
                      <a:pt x="1215" y="1068"/>
                    </a:lnTo>
                    <a:lnTo>
                      <a:pt x="1256" y="984"/>
                    </a:lnTo>
                    <a:lnTo>
                      <a:pt x="1403" y="796"/>
                    </a:lnTo>
                    <a:lnTo>
                      <a:pt x="1382" y="733"/>
                    </a:lnTo>
                    <a:lnTo>
                      <a:pt x="1319" y="754"/>
                    </a:lnTo>
                    <a:lnTo>
                      <a:pt x="1215" y="733"/>
                    </a:lnTo>
                    <a:lnTo>
                      <a:pt x="1215" y="670"/>
                    </a:lnTo>
                    <a:lnTo>
                      <a:pt x="1361" y="545"/>
                    </a:lnTo>
                    <a:lnTo>
                      <a:pt x="1466" y="545"/>
                    </a:lnTo>
                    <a:lnTo>
                      <a:pt x="1738" y="440"/>
                    </a:lnTo>
                    <a:lnTo>
                      <a:pt x="1821" y="461"/>
                    </a:lnTo>
                    <a:lnTo>
                      <a:pt x="1926" y="273"/>
                    </a:lnTo>
                    <a:lnTo>
                      <a:pt x="1905" y="231"/>
                    </a:lnTo>
                    <a:lnTo>
                      <a:pt x="1779" y="210"/>
                    </a:lnTo>
                    <a:lnTo>
                      <a:pt x="1717" y="147"/>
                    </a:lnTo>
                    <a:lnTo>
                      <a:pt x="1591" y="126"/>
                    </a:lnTo>
                    <a:lnTo>
                      <a:pt x="1424" y="126"/>
                    </a:lnTo>
                    <a:lnTo>
                      <a:pt x="1403" y="105"/>
                    </a:lnTo>
                    <a:lnTo>
                      <a:pt x="1256" y="43"/>
                    </a:lnTo>
                    <a:lnTo>
                      <a:pt x="1173" y="64"/>
                    </a:lnTo>
                    <a:lnTo>
                      <a:pt x="1047" y="64"/>
                    </a:lnTo>
                    <a:lnTo>
                      <a:pt x="963" y="43"/>
                    </a:lnTo>
                    <a:lnTo>
                      <a:pt x="859" y="43"/>
                    </a:lnTo>
                    <a:lnTo>
                      <a:pt x="79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4"/>
              <p:cNvSpPr/>
              <p:nvPr/>
            </p:nvSpPr>
            <p:spPr>
              <a:xfrm>
                <a:off x="2474800" y="1600250"/>
                <a:ext cx="142825" cy="88425"/>
              </a:xfrm>
              <a:custGeom>
                <a:avLst/>
                <a:gdLst/>
                <a:ahLst/>
                <a:cxnLst/>
                <a:rect l="l" t="t" r="r" b="b"/>
                <a:pathLst>
                  <a:path w="5713" h="3537" extrusionOk="0">
                    <a:moveTo>
                      <a:pt x="2177" y="0"/>
                    </a:moveTo>
                    <a:lnTo>
                      <a:pt x="1863" y="84"/>
                    </a:lnTo>
                    <a:lnTo>
                      <a:pt x="1800" y="126"/>
                    </a:lnTo>
                    <a:lnTo>
                      <a:pt x="1863" y="188"/>
                    </a:lnTo>
                    <a:lnTo>
                      <a:pt x="1863" y="293"/>
                    </a:lnTo>
                    <a:lnTo>
                      <a:pt x="1988" y="356"/>
                    </a:lnTo>
                    <a:lnTo>
                      <a:pt x="2051" y="460"/>
                    </a:lnTo>
                    <a:lnTo>
                      <a:pt x="1967" y="439"/>
                    </a:lnTo>
                    <a:lnTo>
                      <a:pt x="1842" y="335"/>
                    </a:lnTo>
                    <a:lnTo>
                      <a:pt x="1758" y="335"/>
                    </a:lnTo>
                    <a:lnTo>
                      <a:pt x="1695" y="293"/>
                    </a:lnTo>
                    <a:lnTo>
                      <a:pt x="1591" y="293"/>
                    </a:lnTo>
                    <a:lnTo>
                      <a:pt x="1465" y="335"/>
                    </a:lnTo>
                    <a:lnTo>
                      <a:pt x="1381" y="335"/>
                    </a:lnTo>
                    <a:lnTo>
                      <a:pt x="1319" y="398"/>
                    </a:lnTo>
                    <a:lnTo>
                      <a:pt x="1256" y="502"/>
                    </a:lnTo>
                    <a:lnTo>
                      <a:pt x="1130" y="607"/>
                    </a:lnTo>
                    <a:lnTo>
                      <a:pt x="1214" y="711"/>
                    </a:lnTo>
                    <a:lnTo>
                      <a:pt x="1444" y="753"/>
                    </a:lnTo>
                    <a:lnTo>
                      <a:pt x="1549" y="753"/>
                    </a:lnTo>
                    <a:lnTo>
                      <a:pt x="1653" y="837"/>
                    </a:lnTo>
                    <a:lnTo>
                      <a:pt x="1737" y="837"/>
                    </a:lnTo>
                    <a:lnTo>
                      <a:pt x="1758" y="879"/>
                    </a:lnTo>
                    <a:lnTo>
                      <a:pt x="1695" y="921"/>
                    </a:lnTo>
                    <a:lnTo>
                      <a:pt x="1570" y="879"/>
                    </a:lnTo>
                    <a:lnTo>
                      <a:pt x="1319" y="858"/>
                    </a:lnTo>
                    <a:lnTo>
                      <a:pt x="1109" y="879"/>
                    </a:lnTo>
                    <a:lnTo>
                      <a:pt x="1026" y="858"/>
                    </a:lnTo>
                    <a:lnTo>
                      <a:pt x="921" y="879"/>
                    </a:lnTo>
                    <a:lnTo>
                      <a:pt x="754" y="1046"/>
                    </a:lnTo>
                    <a:lnTo>
                      <a:pt x="607" y="1193"/>
                    </a:lnTo>
                    <a:lnTo>
                      <a:pt x="628" y="1256"/>
                    </a:lnTo>
                    <a:lnTo>
                      <a:pt x="754" y="1256"/>
                    </a:lnTo>
                    <a:lnTo>
                      <a:pt x="942" y="1297"/>
                    </a:lnTo>
                    <a:lnTo>
                      <a:pt x="1068" y="1276"/>
                    </a:lnTo>
                    <a:lnTo>
                      <a:pt x="1214" y="1276"/>
                    </a:lnTo>
                    <a:lnTo>
                      <a:pt x="1256" y="1339"/>
                    </a:lnTo>
                    <a:lnTo>
                      <a:pt x="1340" y="1381"/>
                    </a:lnTo>
                    <a:lnTo>
                      <a:pt x="1214" y="1486"/>
                    </a:lnTo>
                    <a:lnTo>
                      <a:pt x="1068" y="1486"/>
                    </a:lnTo>
                    <a:lnTo>
                      <a:pt x="963" y="1569"/>
                    </a:lnTo>
                    <a:lnTo>
                      <a:pt x="837" y="1548"/>
                    </a:lnTo>
                    <a:lnTo>
                      <a:pt x="712" y="1465"/>
                    </a:lnTo>
                    <a:lnTo>
                      <a:pt x="503" y="1465"/>
                    </a:lnTo>
                    <a:lnTo>
                      <a:pt x="419" y="1444"/>
                    </a:lnTo>
                    <a:lnTo>
                      <a:pt x="314" y="1465"/>
                    </a:lnTo>
                    <a:lnTo>
                      <a:pt x="84" y="1611"/>
                    </a:lnTo>
                    <a:lnTo>
                      <a:pt x="126" y="1674"/>
                    </a:lnTo>
                    <a:lnTo>
                      <a:pt x="126" y="1800"/>
                    </a:lnTo>
                    <a:lnTo>
                      <a:pt x="0" y="1800"/>
                    </a:lnTo>
                    <a:lnTo>
                      <a:pt x="0" y="1862"/>
                    </a:lnTo>
                    <a:lnTo>
                      <a:pt x="189" y="1988"/>
                    </a:lnTo>
                    <a:lnTo>
                      <a:pt x="314" y="2134"/>
                    </a:lnTo>
                    <a:lnTo>
                      <a:pt x="377" y="2134"/>
                    </a:lnTo>
                    <a:lnTo>
                      <a:pt x="398" y="2030"/>
                    </a:lnTo>
                    <a:lnTo>
                      <a:pt x="482" y="2072"/>
                    </a:lnTo>
                    <a:lnTo>
                      <a:pt x="419" y="2134"/>
                    </a:lnTo>
                    <a:lnTo>
                      <a:pt x="544" y="2239"/>
                    </a:lnTo>
                    <a:lnTo>
                      <a:pt x="544" y="2385"/>
                    </a:lnTo>
                    <a:lnTo>
                      <a:pt x="649" y="2427"/>
                    </a:lnTo>
                    <a:lnTo>
                      <a:pt x="733" y="2344"/>
                    </a:lnTo>
                    <a:lnTo>
                      <a:pt x="733" y="2218"/>
                    </a:lnTo>
                    <a:lnTo>
                      <a:pt x="796" y="2239"/>
                    </a:lnTo>
                    <a:lnTo>
                      <a:pt x="900" y="2239"/>
                    </a:lnTo>
                    <a:lnTo>
                      <a:pt x="837" y="2323"/>
                    </a:lnTo>
                    <a:lnTo>
                      <a:pt x="837" y="2427"/>
                    </a:lnTo>
                    <a:lnTo>
                      <a:pt x="963" y="2511"/>
                    </a:lnTo>
                    <a:lnTo>
                      <a:pt x="1068" y="2490"/>
                    </a:lnTo>
                    <a:lnTo>
                      <a:pt x="1109" y="2406"/>
                    </a:lnTo>
                    <a:lnTo>
                      <a:pt x="1277" y="2323"/>
                    </a:lnTo>
                    <a:lnTo>
                      <a:pt x="1319" y="2197"/>
                    </a:lnTo>
                    <a:lnTo>
                      <a:pt x="1340" y="2176"/>
                    </a:lnTo>
                    <a:lnTo>
                      <a:pt x="1423" y="2281"/>
                    </a:lnTo>
                    <a:lnTo>
                      <a:pt x="1465" y="2197"/>
                    </a:lnTo>
                    <a:lnTo>
                      <a:pt x="1591" y="2176"/>
                    </a:lnTo>
                    <a:lnTo>
                      <a:pt x="1674" y="2176"/>
                    </a:lnTo>
                    <a:lnTo>
                      <a:pt x="1549" y="2281"/>
                    </a:lnTo>
                    <a:lnTo>
                      <a:pt x="1423" y="2344"/>
                    </a:lnTo>
                    <a:lnTo>
                      <a:pt x="1423" y="2448"/>
                    </a:lnTo>
                    <a:lnTo>
                      <a:pt x="1570" y="2511"/>
                    </a:lnTo>
                    <a:lnTo>
                      <a:pt x="1674" y="2490"/>
                    </a:lnTo>
                    <a:lnTo>
                      <a:pt x="1737" y="2532"/>
                    </a:lnTo>
                    <a:lnTo>
                      <a:pt x="1842" y="2511"/>
                    </a:lnTo>
                    <a:lnTo>
                      <a:pt x="1946" y="2490"/>
                    </a:lnTo>
                    <a:lnTo>
                      <a:pt x="2009" y="2406"/>
                    </a:lnTo>
                    <a:lnTo>
                      <a:pt x="2093" y="2490"/>
                    </a:lnTo>
                    <a:lnTo>
                      <a:pt x="2093" y="2553"/>
                    </a:lnTo>
                    <a:lnTo>
                      <a:pt x="2260" y="2553"/>
                    </a:lnTo>
                    <a:lnTo>
                      <a:pt x="2407" y="2490"/>
                    </a:lnTo>
                    <a:lnTo>
                      <a:pt x="2407" y="2553"/>
                    </a:lnTo>
                    <a:lnTo>
                      <a:pt x="2574" y="2553"/>
                    </a:lnTo>
                    <a:lnTo>
                      <a:pt x="2637" y="2490"/>
                    </a:lnTo>
                    <a:lnTo>
                      <a:pt x="2700" y="2532"/>
                    </a:lnTo>
                    <a:lnTo>
                      <a:pt x="2616" y="2595"/>
                    </a:lnTo>
                    <a:lnTo>
                      <a:pt x="2595" y="2657"/>
                    </a:lnTo>
                    <a:lnTo>
                      <a:pt x="2323" y="2657"/>
                    </a:lnTo>
                    <a:lnTo>
                      <a:pt x="2218" y="2741"/>
                    </a:lnTo>
                    <a:lnTo>
                      <a:pt x="2156" y="2720"/>
                    </a:lnTo>
                    <a:lnTo>
                      <a:pt x="2009" y="2720"/>
                    </a:lnTo>
                    <a:lnTo>
                      <a:pt x="1842" y="2657"/>
                    </a:lnTo>
                    <a:lnTo>
                      <a:pt x="1653" y="2657"/>
                    </a:lnTo>
                    <a:lnTo>
                      <a:pt x="1486" y="2741"/>
                    </a:lnTo>
                    <a:lnTo>
                      <a:pt x="1381" y="2741"/>
                    </a:lnTo>
                    <a:lnTo>
                      <a:pt x="1256" y="2720"/>
                    </a:lnTo>
                    <a:lnTo>
                      <a:pt x="1172" y="2762"/>
                    </a:lnTo>
                    <a:lnTo>
                      <a:pt x="1005" y="2720"/>
                    </a:lnTo>
                    <a:lnTo>
                      <a:pt x="837" y="2762"/>
                    </a:lnTo>
                    <a:lnTo>
                      <a:pt x="816" y="2950"/>
                    </a:lnTo>
                    <a:lnTo>
                      <a:pt x="837" y="3034"/>
                    </a:lnTo>
                    <a:lnTo>
                      <a:pt x="796" y="3160"/>
                    </a:lnTo>
                    <a:lnTo>
                      <a:pt x="921" y="3285"/>
                    </a:lnTo>
                    <a:lnTo>
                      <a:pt x="963" y="3390"/>
                    </a:lnTo>
                    <a:lnTo>
                      <a:pt x="1130" y="3432"/>
                    </a:lnTo>
                    <a:lnTo>
                      <a:pt x="1319" y="3494"/>
                    </a:lnTo>
                    <a:lnTo>
                      <a:pt x="1465" y="3494"/>
                    </a:lnTo>
                    <a:lnTo>
                      <a:pt x="1633" y="3452"/>
                    </a:lnTo>
                    <a:lnTo>
                      <a:pt x="1779" y="3452"/>
                    </a:lnTo>
                    <a:lnTo>
                      <a:pt x="1800" y="3536"/>
                    </a:lnTo>
                    <a:lnTo>
                      <a:pt x="1946" y="3536"/>
                    </a:lnTo>
                    <a:lnTo>
                      <a:pt x="2072" y="3473"/>
                    </a:lnTo>
                    <a:lnTo>
                      <a:pt x="2093" y="3473"/>
                    </a:lnTo>
                    <a:lnTo>
                      <a:pt x="2218" y="3452"/>
                    </a:lnTo>
                    <a:lnTo>
                      <a:pt x="2260" y="3369"/>
                    </a:lnTo>
                    <a:lnTo>
                      <a:pt x="2386" y="3369"/>
                    </a:lnTo>
                    <a:lnTo>
                      <a:pt x="2428" y="3348"/>
                    </a:lnTo>
                    <a:lnTo>
                      <a:pt x="2469" y="3243"/>
                    </a:lnTo>
                    <a:lnTo>
                      <a:pt x="2532" y="3222"/>
                    </a:lnTo>
                    <a:lnTo>
                      <a:pt x="2616" y="3222"/>
                    </a:lnTo>
                    <a:lnTo>
                      <a:pt x="2679" y="3139"/>
                    </a:lnTo>
                    <a:lnTo>
                      <a:pt x="2741" y="3180"/>
                    </a:lnTo>
                    <a:lnTo>
                      <a:pt x="2909" y="3180"/>
                    </a:lnTo>
                    <a:lnTo>
                      <a:pt x="2930" y="3222"/>
                    </a:lnTo>
                    <a:lnTo>
                      <a:pt x="3055" y="3222"/>
                    </a:lnTo>
                    <a:lnTo>
                      <a:pt x="3118" y="3160"/>
                    </a:lnTo>
                    <a:lnTo>
                      <a:pt x="3306" y="3076"/>
                    </a:lnTo>
                    <a:lnTo>
                      <a:pt x="3369" y="3076"/>
                    </a:lnTo>
                    <a:lnTo>
                      <a:pt x="3453" y="3055"/>
                    </a:lnTo>
                    <a:lnTo>
                      <a:pt x="3453" y="2971"/>
                    </a:lnTo>
                    <a:lnTo>
                      <a:pt x="3537" y="3013"/>
                    </a:lnTo>
                    <a:lnTo>
                      <a:pt x="3557" y="3076"/>
                    </a:lnTo>
                    <a:lnTo>
                      <a:pt x="3516" y="3160"/>
                    </a:lnTo>
                    <a:lnTo>
                      <a:pt x="3516" y="3222"/>
                    </a:lnTo>
                    <a:lnTo>
                      <a:pt x="3662" y="3264"/>
                    </a:lnTo>
                    <a:lnTo>
                      <a:pt x="3746" y="3243"/>
                    </a:lnTo>
                    <a:lnTo>
                      <a:pt x="3767" y="3160"/>
                    </a:lnTo>
                    <a:lnTo>
                      <a:pt x="3892" y="3118"/>
                    </a:lnTo>
                    <a:lnTo>
                      <a:pt x="3934" y="3118"/>
                    </a:lnTo>
                    <a:lnTo>
                      <a:pt x="3955" y="3180"/>
                    </a:lnTo>
                    <a:lnTo>
                      <a:pt x="3871" y="3264"/>
                    </a:lnTo>
                    <a:lnTo>
                      <a:pt x="3892" y="3348"/>
                    </a:lnTo>
                    <a:lnTo>
                      <a:pt x="4039" y="3390"/>
                    </a:lnTo>
                    <a:lnTo>
                      <a:pt x="4206" y="3369"/>
                    </a:lnTo>
                    <a:lnTo>
                      <a:pt x="4394" y="3285"/>
                    </a:lnTo>
                    <a:lnTo>
                      <a:pt x="4478" y="3285"/>
                    </a:lnTo>
                    <a:lnTo>
                      <a:pt x="4583" y="3264"/>
                    </a:lnTo>
                    <a:lnTo>
                      <a:pt x="4666" y="3327"/>
                    </a:lnTo>
                    <a:lnTo>
                      <a:pt x="4708" y="3285"/>
                    </a:lnTo>
                    <a:lnTo>
                      <a:pt x="4708" y="3243"/>
                    </a:lnTo>
                    <a:lnTo>
                      <a:pt x="4771" y="3222"/>
                    </a:lnTo>
                    <a:lnTo>
                      <a:pt x="4834" y="3222"/>
                    </a:lnTo>
                    <a:lnTo>
                      <a:pt x="4876" y="3139"/>
                    </a:lnTo>
                    <a:lnTo>
                      <a:pt x="4876" y="3055"/>
                    </a:lnTo>
                    <a:lnTo>
                      <a:pt x="4980" y="2971"/>
                    </a:lnTo>
                    <a:lnTo>
                      <a:pt x="5085" y="2971"/>
                    </a:lnTo>
                    <a:lnTo>
                      <a:pt x="5190" y="2804"/>
                    </a:lnTo>
                    <a:lnTo>
                      <a:pt x="5190" y="2720"/>
                    </a:lnTo>
                    <a:lnTo>
                      <a:pt x="5210" y="2657"/>
                    </a:lnTo>
                    <a:lnTo>
                      <a:pt x="5294" y="2657"/>
                    </a:lnTo>
                    <a:lnTo>
                      <a:pt x="5399" y="2616"/>
                    </a:lnTo>
                    <a:lnTo>
                      <a:pt x="5524" y="2490"/>
                    </a:lnTo>
                    <a:lnTo>
                      <a:pt x="5650" y="2218"/>
                    </a:lnTo>
                    <a:lnTo>
                      <a:pt x="5713" y="2072"/>
                    </a:lnTo>
                    <a:lnTo>
                      <a:pt x="5650" y="1967"/>
                    </a:lnTo>
                    <a:lnTo>
                      <a:pt x="5566" y="1779"/>
                    </a:lnTo>
                    <a:lnTo>
                      <a:pt x="5441" y="1695"/>
                    </a:lnTo>
                    <a:lnTo>
                      <a:pt x="5357" y="1695"/>
                    </a:lnTo>
                    <a:lnTo>
                      <a:pt x="5190" y="1820"/>
                    </a:lnTo>
                    <a:lnTo>
                      <a:pt x="5190" y="1925"/>
                    </a:lnTo>
                    <a:lnTo>
                      <a:pt x="5106" y="2072"/>
                    </a:lnTo>
                    <a:lnTo>
                      <a:pt x="5127" y="2092"/>
                    </a:lnTo>
                    <a:lnTo>
                      <a:pt x="5106" y="2134"/>
                    </a:lnTo>
                    <a:lnTo>
                      <a:pt x="5022" y="2134"/>
                    </a:lnTo>
                    <a:lnTo>
                      <a:pt x="4918" y="2239"/>
                    </a:lnTo>
                    <a:lnTo>
                      <a:pt x="4897" y="2197"/>
                    </a:lnTo>
                    <a:lnTo>
                      <a:pt x="4980" y="2009"/>
                    </a:lnTo>
                    <a:lnTo>
                      <a:pt x="5001" y="1883"/>
                    </a:lnTo>
                    <a:lnTo>
                      <a:pt x="4834" y="1800"/>
                    </a:lnTo>
                    <a:lnTo>
                      <a:pt x="4771" y="1820"/>
                    </a:lnTo>
                    <a:lnTo>
                      <a:pt x="4687" y="1904"/>
                    </a:lnTo>
                    <a:lnTo>
                      <a:pt x="4499" y="2009"/>
                    </a:lnTo>
                    <a:lnTo>
                      <a:pt x="4457" y="2113"/>
                    </a:lnTo>
                    <a:lnTo>
                      <a:pt x="4394" y="2030"/>
                    </a:lnTo>
                    <a:lnTo>
                      <a:pt x="4415" y="1925"/>
                    </a:lnTo>
                    <a:lnTo>
                      <a:pt x="4583" y="1800"/>
                    </a:lnTo>
                    <a:lnTo>
                      <a:pt x="4771" y="1695"/>
                    </a:lnTo>
                    <a:lnTo>
                      <a:pt x="4834" y="1569"/>
                    </a:lnTo>
                    <a:lnTo>
                      <a:pt x="4813" y="1507"/>
                    </a:lnTo>
                    <a:lnTo>
                      <a:pt x="4666" y="1507"/>
                    </a:lnTo>
                    <a:lnTo>
                      <a:pt x="4562" y="1548"/>
                    </a:lnTo>
                    <a:lnTo>
                      <a:pt x="4499" y="1548"/>
                    </a:lnTo>
                    <a:lnTo>
                      <a:pt x="4499" y="1486"/>
                    </a:lnTo>
                    <a:lnTo>
                      <a:pt x="4583" y="1402"/>
                    </a:lnTo>
                    <a:lnTo>
                      <a:pt x="4771" y="1276"/>
                    </a:lnTo>
                    <a:lnTo>
                      <a:pt x="4813" y="1276"/>
                    </a:lnTo>
                    <a:lnTo>
                      <a:pt x="4876" y="1235"/>
                    </a:lnTo>
                    <a:lnTo>
                      <a:pt x="4876" y="942"/>
                    </a:lnTo>
                    <a:lnTo>
                      <a:pt x="4834" y="921"/>
                    </a:lnTo>
                    <a:lnTo>
                      <a:pt x="4834" y="753"/>
                    </a:lnTo>
                    <a:lnTo>
                      <a:pt x="4876" y="649"/>
                    </a:lnTo>
                    <a:lnTo>
                      <a:pt x="4876" y="565"/>
                    </a:lnTo>
                    <a:lnTo>
                      <a:pt x="4938" y="502"/>
                    </a:lnTo>
                    <a:lnTo>
                      <a:pt x="5022" y="502"/>
                    </a:lnTo>
                    <a:lnTo>
                      <a:pt x="5085" y="419"/>
                    </a:lnTo>
                    <a:lnTo>
                      <a:pt x="5022" y="335"/>
                    </a:lnTo>
                    <a:lnTo>
                      <a:pt x="5043" y="251"/>
                    </a:lnTo>
                    <a:lnTo>
                      <a:pt x="4897" y="188"/>
                    </a:lnTo>
                    <a:lnTo>
                      <a:pt x="4813" y="188"/>
                    </a:lnTo>
                    <a:lnTo>
                      <a:pt x="4562" y="419"/>
                    </a:lnTo>
                    <a:lnTo>
                      <a:pt x="4415" y="460"/>
                    </a:lnTo>
                    <a:lnTo>
                      <a:pt x="4374" y="565"/>
                    </a:lnTo>
                    <a:lnTo>
                      <a:pt x="4394" y="628"/>
                    </a:lnTo>
                    <a:lnTo>
                      <a:pt x="4290" y="628"/>
                    </a:lnTo>
                    <a:lnTo>
                      <a:pt x="4248" y="607"/>
                    </a:lnTo>
                    <a:lnTo>
                      <a:pt x="4143" y="649"/>
                    </a:lnTo>
                    <a:lnTo>
                      <a:pt x="4039" y="816"/>
                    </a:lnTo>
                    <a:lnTo>
                      <a:pt x="4081" y="942"/>
                    </a:lnTo>
                    <a:lnTo>
                      <a:pt x="4081" y="1067"/>
                    </a:lnTo>
                    <a:lnTo>
                      <a:pt x="4143" y="1130"/>
                    </a:lnTo>
                    <a:lnTo>
                      <a:pt x="4206" y="1297"/>
                    </a:lnTo>
                    <a:lnTo>
                      <a:pt x="4143" y="1465"/>
                    </a:lnTo>
                    <a:lnTo>
                      <a:pt x="4039" y="1465"/>
                    </a:lnTo>
                    <a:lnTo>
                      <a:pt x="3871" y="1507"/>
                    </a:lnTo>
                    <a:lnTo>
                      <a:pt x="3788" y="1507"/>
                    </a:lnTo>
                    <a:lnTo>
                      <a:pt x="3746" y="1569"/>
                    </a:lnTo>
                    <a:lnTo>
                      <a:pt x="3788" y="1674"/>
                    </a:lnTo>
                    <a:lnTo>
                      <a:pt x="3788" y="1758"/>
                    </a:lnTo>
                    <a:lnTo>
                      <a:pt x="3892" y="1883"/>
                    </a:lnTo>
                    <a:lnTo>
                      <a:pt x="3955" y="2072"/>
                    </a:lnTo>
                    <a:lnTo>
                      <a:pt x="3767" y="2134"/>
                    </a:lnTo>
                    <a:lnTo>
                      <a:pt x="3788" y="2197"/>
                    </a:lnTo>
                    <a:lnTo>
                      <a:pt x="3829" y="2239"/>
                    </a:lnTo>
                    <a:lnTo>
                      <a:pt x="3746" y="2281"/>
                    </a:lnTo>
                    <a:lnTo>
                      <a:pt x="3662" y="2134"/>
                    </a:lnTo>
                    <a:lnTo>
                      <a:pt x="3453" y="2092"/>
                    </a:lnTo>
                    <a:lnTo>
                      <a:pt x="3411" y="2113"/>
                    </a:lnTo>
                    <a:lnTo>
                      <a:pt x="3265" y="2092"/>
                    </a:lnTo>
                    <a:lnTo>
                      <a:pt x="3244" y="2009"/>
                    </a:lnTo>
                    <a:lnTo>
                      <a:pt x="3202" y="1967"/>
                    </a:lnTo>
                    <a:lnTo>
                      <a:pt x="3118" y="2030"/>
                    </a:lnTo>
                    <a:lnTo>
                      <a:pt x="2993" y="2092"/>
                    </a:lnTo>
                    <a:lnTo>
                      <a:pt x="2930" y="2030"/>
                    </a:lnTo>
                    <a:lnTo>
                      <a:pt x="2930" y="1820"/>
                    </a:lnTo>
                    <a:lnTo>
                      <a:pt x="3034" y="1758"/>
                    </a:lnTo>
                    <a:lnTo>
                      <a:pt x="3118" y="1507"/>
                    </a:lnTo>
                    <a:lnTo>
                      <a:pt x="3034" y="1507"/>
                    </a:lnTo>
                    <a:lnTo>
                      <a:pt x="2909" y="1465"/>
                    </a:lnTo>
                    <a:lnTo>
                      <a:pt x="2804" y="1486"/>
                    </a:lnTo>
                    <a:lnTo>
                      <a:pt x="2783" y="1402"/>
                    </a:lnTo>
                    <a:lnTo>
                      <a:pt x="2888" y="1381"/>
                    </a:lnTo>
                    <a:lnTo>
                      <a:pt x="2993" y="1402"/>
                    </a:lnTo>
                    <a:lnTo>
                      <a:pt x="3034" y="1339"/>
                    </a:lnTo>
                    <a:lnTo>
                      <a:pt x="3013" y="1088"/>
                    </a:lnTo>
                    <a:lnTo>
                      <a:pt x="2909" y="963"/>
                    </a:lnTo>
                    <a:lnTo>
                      <a:pt x="2951" y="879"/>
                    </a:lnTo>
                    <a:lnTo>
                      <a:pt x="3013" y="858"/>
                    </a:lnTo>
                    <a:lnTo>
                      <a:pt x="3034" y="774"/>
                    </a:lnTo>
                    <a:lnTo>
                      <a:pt x="2951" y="711"/>
                    </a:lnTo>
                    <a:lnTo>
                      <a:pt x="2951" y="649"/>
                    </a:lnTo>
                    <a:lnTo>
                      <a:pt x="2909" y="565"/>
                    </a:lnTo>
                    <a:lnTo>
                      <a:pt x="2825" y="565"/>
                    </a:lnTo>
                    <a:lnTo>
                      <a:pt x="2783" y="523"/>
                    </a:lnTo>
                    <a:lnTo>
                      <a:pt x="2700" y="565"/>
                    </a:lnTo>
                    <a:lnTo>
                      <a:pt x="2490" y="565"/>
                    </a:lnTo>
                    <a:lnTo>
                      <a:pt x="2428" y="502"/>
                    </a:lnTo>
                    <a:lnTo>
                      <a:pt x="2532" y="335"/>
                    </a:lnTo>
                    <a:lnTo>
                      <a:pt x="2616" y="293"/>
                    </a:lnTo>
                    <a:lnTo>
                      <a:pt x="2574" y="126"/>
                    </a:lnTo>
                    <a:lnTo>
                      <a:pt x="2469" y="21"/>
                    </a:lnTo>
                    <a:lnTo>
                      <a:pt x="2281" y="21"/>
                    </a:lnTo>
                    <a:lnTo>
                      <a:pt x="217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4"/>
              <p:cNvSpPr/>
              <p:nvPr/>
            </p:nvSpPr>
            <p:spPr>
              <a:xfrm>
                <a:off x="2638000" y="1637900"/>
                <a:ext cx="69075" cy="67500"/>
              </a:xfrm>
              <a:custGeom>
                <a:avLst/>
                <a:gdLst/>
                <a:ahLst/>
                <a:cxnLst/>
                <a:rect l="l" t="t" r="r" b="b"/>
                <a:pathLst>
                  <a:path w="2763" h="2700" extrusionOk="0">
                    <a:moveTo>
                      <a:pt x="1884" y="1"/>
                    </a:moveTo>
                    <a:lnTo>
                      <a:pt x="1758" y="84"/>
                    </a:lnTo>
                    <a:lnTo>
                      <a:pt x="1654" y="84"/>
                    </a:lnTo>
                    <a:lnTo>
                      <a:pt x="1612" y="126"/>
                    </a:lnTo>
                    <a:lnTo>
                      <a:pt x="1507" y="126"/>
                    </a:lnTo>
                    <a:lnTo>
                      <a:pt x="1423" y="189"/>
                    </a:lnTo>
                    <a:lnTo>
                      <a:pt x="1423" y="335"/>
                    </a:lnTo>
                    <a:lnTo>
                      <a:pt x="1403" y="398"/>
                    </a:lnTo>
                    <a:lnTo>
                      <a:pt x="1423" y="545"/>
                    </a:lnTo>
                    <a:lnTo>
                      <a:pt x="1528" y="649"/>
                    </a:lnTo>
                    <a:lnTo>
                      <a:pt x="1549" y="733"/>
                    </a:lnTo>
                    <a:lnTo>
                      <a:pt x="1549" y="733"/>
                    </a:lnTo>
                    <a:lnTo>
                      <a:pt x="1444" y="691"/>
                    </a:lnTo>
                    <a:lnTo>
                      <a:pt x="1361" y="691"/>
                    </a:lnTo>
                    <a:lnTo>
                      <a:pt x="1340" y="733"/>
                    </a:lnTo>
                    <a:lnTo>
                      <a:pt x="1528" y="858"/>
                    </a:lnTo>
                    <a:lnTo>
                      <a:pt x="1528" y="963"/>
                    </a:lnTo>
                    <a:lnTo>
                      <a:pt x="1423" y="1005"/>
                    </a:lnTo>
                    <a:lnTo>
                      <a:pt x="1403" y="1151"/>
                    </a:lnTo>
                    <a:lnTo>
                      <a:pt x="1444" y="1235"/>
                    </a:lnTo>
                    <a:lnTo>
                      <a:pt x="1340" y="1319"/>
                    </a:lnTo>
                    <a:lnTo>
                      <a:pt x="1235" y="1256"/>
                    </a:lnTo>
                    <a:lnTo>
                      <a:pt x="1235" y="1214"/>
                    </a:lnTo>
                    <a:lnTo>
                      <a:pt x="1256" y="1110"/>
                    </a:lnTo>
                    <a:lnTo>
                      <a:pt x="1235" y="796"/>
                    </a:lnTo>
                    <a:lnTo>
                      <a:pt x="1151" y="712"/>
                    </a:lnTo>
                    <a:lnTo>
                      <a:pt x="1131" y="628"/>
                    </a:lnTo>
                    <a:lnTo>
                      <a:pt x="1151" y="586"/>
                    </a:lnTo>
                    <a:lnTo>
                      <a:pt x="1151" y="482"/>
                    </a:lnTo>
                    <a:lnTo>
                      <a:pt x="1110" y="419"/>
                    </a:lnTo>
                    <a:lnTo>
                      <a:pt x="1089" y="314"/>
                    </a:lnTo>
                    <a:lnTo>
                      <a:pt x="1026" y="273"/>
                    </a:lnTo>
                    <a:lnTo>
                      <a:pt x="900" y="314"/>
                    </a:lnTo>
                    <a:lnTo>
                      <a:pt x="879" y="377"/>
                    </a:lnTo>
                    <a:lnTo>
                      <a:pt x="775" y="461"/>
                    </a:lnTo>
                    <a:lnTo>
                      <a:pt x="733" y="524"/>
                    </a:lnTo>
                    <a:lnTo>
                      <a:pt x="796" y="566"/>
                    </a:lnTo>
                    <a:lnTo>
                      <a:pt x="838" y="566"/>
                    </a:lnTo>
                    <a:lnTo>
                      <a:pt x="900" y="628"/>
                    </a:lnTo>
                    <a:lnTo>
                      <a:pt x="796" y="670"/>
                    </a:lnTo>
                    <a:lnTo>
                      <a:pt x="775" y="733"/>
                    </a:lnTo>
                    <a:lnTo>
                      <a:pt x="670" y="796"/>
                    </a:lnTo>
                    <a:lnTo>
                      <a:pt x="628" y="942"/>
                    </a:lnTo>
                    <a:lnTo>
                      <a:pt x="733" y="984"/>
                    </a:lnTo>
                    <a:lnTo>
                      <a:pt x="733" y="1026"/>
                    </a:lnTo>
                    <a:lnTo>
                      <a:pt x="607" y="1068"/>
                    </a:lnTo>
                    <a:lnTo>
                      <a:pt x="587" y="1172"/>
                    </a:lnTo>
                    <a:lnTo>
                      <a:pt x="628" y="1256"/>
                    </a:lnTo>
                    <a:lnTo>
                      <a:pt x="670" y="1361"/>
                    </a:lnTo>
                    <a:lnTo>
                      <a:pt x="607" y="1423"/>
                    </a:lnTo>
                    <a:lnTo>
                      <a:pt x="566" y="1382"/>
                    </a:lnTo>
                    <a:lnTo>
                      <a:pt x="566" y="1235"/>
                    </a:lnTo>
                    <a:lnTo>
                      <a:pt x="503" y="1214"/>
                    </a:lnTo>
                    <a:lnTo>
                      <a:pt x="503" y="1110"/>
                    </a:lnTo>
                    <a:lnTo>
                      <a:pt x="461" y="1130"/>
                    </a:lnTo>
                    <a:lnTo>
                      <a:pt x="294" y="1130"/>
                    </a:lnTo>
                    <a:lnTo>
                      <a:pt x="273" y="1214"/>
                    </a:lnTo>
                    <a:lnTo>
                      <a:pt x="335" y="1256"/>
                    </a:lnTo>
                    <a:lnTo>
                      <a:pt x="252" y="1298"/>
                    </a:lnTo>
                    <a:lnTo>
                      <a:pt x="168" y="1235"/>
                    </a:lnTo>
                    <a:lnTo>
                      <a:pt x="84" y="1298"/>
                    </a:lnTo>
                    <a:lnTo>
                      <a:pt x="1" y="1256"/>
                    </a:lnTo>
                    <a:lnTo>
                      <a:pt x="1" y="1402"/>
                    </a:lnTo>
                    <a:lnTo>
                      <a:pt x="63" y="1444"/>
                    </a:lnTo>
                    <a:lnTo>
                      <a:pt x="147" y="1444"/>
                    </a:lnTo>
                    <a:lnTo>
                      <a:pt x="189" y="1465"/>
                    </a:lnTo>
                    <a:lnTo>
                      <a:pt x="252" y="1444"/>
                    </a:lnTo>
                    <a:lnTo>
                      <a:pt x="356" y="1444"/>
                    </a:lnTo>
                    <a:lnTo>
                      <a:pt x="419" y="1465"/>
                    </a:lnTo>
                    <a:lnTo>
                      <a:pt x="503" y="1444"/>
                    </a:lnTo>
                    <a:lnTo>
                      <a:pt x="628" y="1507"/>
                    </a:lnTo>
                    <a:lnTo>
                      <a:pt x="796" y="1465"/>
                    </a:lnTo>
                    <a:lnTo>
                      <a:pt x="879" y="1528"/>
                    </a:lnTo>
                    <a:lnTo>
                      <a:pt x="984" y="1528"/>
                    </a:lnTo>
                    <a:lnTo>
                      <a:pt x="1444" y="1612"/>
                    </a:lnTo>
                    <a:lnTo>
                      <a:pt x="1507" y="1654"/>
                    </a:lnTo>
                    <a:lnTo>
                      <a:pt x="1423" y="1695"/>
                    </a:lnTo>
                    <a:lnTo>
                      <a:pt x="1298" y="1674"/>
                    </a:lnTo>
                    <a:lnTo>
                      <a:pt x="1151" y="1674"/>
                    </a:lnTo>
                    <a:lnTo>
                      <a:pt x="1047" y="1737"/>
                    </a:lnTo>
                    <a:lnTo>
                      <a:pt x="879" y="1758"/>
                    </a:lnTo>
                    <a:lnTo>
                      <a:pt x="921" y="1758"/>
                    </a:lnTo>
                    <a:lnTo>
                      <a:pt x="984" y="1800"/>
                    </a:lnTo>
                    <a:lnTo>
                      <a:pt x="921" y="1842"/>
                    </a:lnTo>
                    <a:lnTo>
                      <a:pt x="754" y="1779"/>
                    </a:lnTo>
                    <a:lnTo>
                      <a:pt x="670" y="1758"/>
                    </a:lnTo>
                    <a:lnTo>
                      <a:pt x="587" y="1800"/>
                    </a:lnTo>
                    <a:lnTo>
                      <a:pt x="607" y="1863"/>
                    </a:lnTo>
                    <a:lnTo>
                      <a:pt x="587" y="1905"/>
                    </a:lnTo>
                    <a:lnTo>
                      <a:pt x="524" y="1863"/>
                    </a:lnTo>
                    <a:lnTo>
                      <a:pt x="482" y="1863"/>
                    </a:lnTo>
                    <a:lnTo>
                      <a:pt x="503" y="1905"/>
                    </a:lnTo>
                    <a:lnTo>
                      <a:pt x="503" y="1967"/>
                    </a:lnTo>
                    <a:lnTo>
                      <a:pt x="566" y="2009"/>
                    </a:lnTo>
                    <a:lnTo>
                      <a:pt x="649" y="2051"/>
                    </a:lnTo>
                    <a:lnTo>
                      <a:pt x="607" y="2114"/>
                    </a:lnTo>
                    <a:lnTo>
                      <a:pt x="670" y="2198"/>
                    </a:lnTo>
                    <a:lnTo>
                      <a:pt x="607" y="2198"/>
                    </a:lnTo>
                    <a:lnTo>
                      <a:pt x="566" y="2114"/>
                    </a:lnTo>
                    <a:lnTo>
                      <a:pt x="503" y="2114"/>
                    </a:lnTo>
                    <a:lnTo>
                      <a:pt x="461" y="2218"/>
                    </a:lnTo>
                    <a:lnTo>
                      <a:pt x="461" y="2281"/>
                    </a:lnTo>
                    <a:lnTo>
                      <a:pt x="440" y="2323"/>
                    </a:lnTo>
                    <a:lnTo>
                      <a:pt x="440" y="2428"/>
                    </a:lnTo>
                    <a:lnTo>
                      <a:pt x="503" y="2491"/>
                    </a:lnTo>
                    <a:lnTo>
                      <a:pt x="607" y="2491"/>
                    </a:lnTo>
                    <a:lnTo>
                      <a:pt x="670" y="2532"/>
                    </a:lnTo>
                    <a:lnTo>
                      <a:pt x="712" y="2532"/>
                    </a:lnTo>
                    <a:lnTo>
                      <a:pt x="775" y="2470"/>
                    </a:lnTo>
                    <a:lnTo>
                      <a:pt x="900" y="2407"/>
                    </a:lnTo>
                    <a:lnTo>
                      <a:pt x="817" y="2511"/>
                    </a:lnTo>
                    <a:lnTo>
                      <a:pt x="859" y="2595"/>
                    </a:lnTo>
                    <a:lnTo>
                      <a:pt x="921" y="2595"/>
                    </a:lnTo>
                    <a:lnTo>
                      <a:pt x="1005" y="2511"/>
                    </a:lnTo>
                    <a:lnTo>
                      <a:pt x="1026" y="2574"/>
                    </a:lnTo>
                    <a:lnTo>
                      <a:pt x="1068" y="2679"/>
                    </a:lnTo>
                    <a:lnTo>
                      <a:pt x="1382" y="2700"/>
                    </a:lnTo>
                    <a:lnTo>
                      <a:pt x="1444" y="2595"/>
                    </a:lnTo>
                    <a:lnTo>
                      <a:pt x="1423" y="2511"/>
                    </a:lnTo>
                    <a:lnTo>
                      <a:pt x="1444" y="2407"/>
                    </a:lnTo>
                    <a:lnTo>
                      <a:pt x="1507" y="2365"/>
                    </a:lnTo>
                    <a:lnTo>
                      <a:pt x="1528" y="2407"/>
                    </a:lnTo>
                    <a:lnTo>
                      <a:pt x="1528" y="2511"/>
                    </a:lnTo>
                    <a:lnTo>
                      <a:pt x="1570" y="2616"/>
                    </a:lnTo>
                    <a:lnTo>
                      <a:pt x="1612" y="2574"/>
                    </a:lnTo>
                    <a:lnTo>
                      <a:pt x="1612" y="2470"/>
                    </a:lnTo>
                    <a:lnTo>
                      <a:pt x="1612" y="2407"/>
                    </a:lnTo>
                    <a:lnTo>
                      <a:pt x="1654" y="2323"/>
                    </a:lnTo>
                    <a:lnTo>
                      <a:pt x="1675" y="2281"/>
                    </a:lnTo>
                    <a:lnTo>
                      <a:pt x="1570" y="2302"/>
                    </a:lnTo>
                    <a:lnTo>
                      <a:pt x="1486" y="2344"/>
                    </a:lnTo>
                    <a:lnTo>
                      <a:pt x="1528" y="2239"/>
                    </a:lnTo>
                    <a:lnTo>
                      <a:pt x="1633" y="2198"/>
                    </a:lnTo>
                    <a:lnTo>
                      <a:pt x="1695" y="2135"/>
                    </a:lnTo>
                    <a:lnTo>
                      <a:pt x="1758" y="2072"/>
                    </a:lnTo>
                    <a:lnTo>
                      <a:pt x="1758" y="1988"/>
                    </a:lnTo>
                    <a:lnTo>
                      <a:pt x="1821" y="1967"/>
                    </a:lnTo>
                    <a:lnTo>
                      <a:pt x="1905" y="1988"/>
                    </a:lnTo>
                    <a:lnTo>
                      <a:pt x="1905" y="2072"/>
                    </a:lnTo>
                    <a:lnTo>
                      <a:pt x="1905" y="2156"/>
                    </a:lnTo>
                    <a:lnTo>
                      <a:pt x="1947" y="2093"/>
                    </a:lnTo>
                    <a:lnTo>
                      <a:pt x="2072" y="1926"/>
                    </a:lnTo>
                    <a:lnTo>
                      <a:pt x="2072" y="1863"/>
                    </a:lnTo>
                    <a:lnTo>
                      <a:pt x="1947" y="1779"/>
                    </a:lnTo>
                    <a:lnTo>
                      <a:pt x="1947" y="1737"/>
                    </a:lnTo>
                    <a:lnTo>
                      <a:pt x="1988" y="1674"/>
                    </a:lnTo>
                    <a:lnTo>
                      <a:pt x="2051" y="1716"/>
                    </a:lnTo>
                    <a:lnTo>
                      <a:pt x="2135" y="1716"/>
                    </a:lnTo>
                    <a:lnTo>
                      <a:pt x="2156" y="1612"/>
                    </a:lnTo>
                    <a:lnTo>
                      <a:pt x="2156" y="1549"/>
                    </a:lnTo>
                    <a:lnTo>
                      <a:pt x="2260" y="1423"/>
                    </a:lnTo>
                    <a:lnTo>
                      <a:pt x="2281" y="1340"/>
                    </a:lnTo>
                    <a:lnTo>
                      <a:pt x="2407" y="1214"/>
                    </a:lnTo>
                    <a:lnTo>
                      <a:pt x="2511" y="1151"/>
                    </a:lnTo>
                    <a:lnTo>
                      <a:pt x="2553" y="1089"/>
                    </a:lnTo>
                    <a:lnTo>
                      <a:pt x="2511" y="942"/>
                    </a:lnTo>
                    <a:lnTo>
                      <a:pt x="2616" y="775"/>
                    </a:lnTo>
                    <a:lnTo>
                      <a:pt x="2742" y="691"/>
                    </a:lnTo>
                    <a:lnTo>
                      <a:pt x="2763" y="586"/>
                    </a:lnTo>
                    <a:lnTo>
                      <a:pt x="2700" y="482"/>
                    </a:lnTo>
                    <a:lnTo>
                      <a:pt x="2595" y="461"/>
                    </a:lnTo>
                    <a:lnTo>
                      <a:pt x="2553" y="356"/>
                    </a:lnTo>
                    <a:lnTo>
                      <a:pt x="2595" y="356"/>
                    </a:lnTo>
                    <a:lnTo>
                      <a:pt x="2616" y="294"/>
                    </a:lnTo>
                    <a:lnTo>
                      <a:pt x="2595" y="252"/>
                    </a:lnTo>
                    <a:lnTo>
                      <a:pt x="2616" y="168"/>
                    </a:lnTo>
                    <a:lnTo>
                      <a:pt x="2595" y="84"/>
                    </a:lnTo>
                    <a:lnTo>
                      <a:pt x="2511" y="84"/>
                    </a:lnTo>
                    <a:lnTo>
                      <a:pt x="2553" y="147"/>
                    </a:lnTo>
                    <a:lnTo>
                      <a:pt x="2553" y="252"/>
                    </a:lnTo>
                    <a:lnTo>
                      <a:pt x="2470" y="273"/>
                    </a:lnTo>
                    <a:lnTo>
                      <a:pt x="2386" y="189"/>
                    </a:lnTo>
                    <a:lnTo>
                      <a:pt x="2302" y="273"/>
                    </a:lnTo>
                    <a:lnTo>
                      <a:pt x="2302" y="461"/>
                    </a:lnTo>
                    <a:lnTo>
                      <a:pt x="2260" y="503"/>
                    </a:lnTo>
                    <a:lnTo>
                      <a:pt x="2198" y="503"/>
                    </a:lnTo>
                    <a:lnTo>
                      <a:pt x="2156" y="566"/>
                    </a:lnTo>
                    <a:lnTo>
                      <a:pt x="2093" y="566"/>
                    </a:lnTo>
                    <a:lnTo>
                      <a:pt x="2093" y="482"/>
                    </a:lnTo>
                    <a:lnTo>
                      <a:pt x="2177" y="398"/>
                    </a:lnTo>
                    <a:lnTo>
                      <a:pt x="2219" y="168"/>
                    </a:lnTo>
                    <a:lnTo>
                      <a:pt x="2156" y="105"/>
                    </a:lnTo>
                    <a:lnTo>
                      <a:pt x="2072" y="126"/>
                    </a:lnTo>
                    <a:lnTo>
                      <a:pt x="1988" y="84"/>
                    </a:lnTo>
                    <a:lnTo>
                      <a:pt x="1967"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4"/>
              <p:cNvSpPr/>
              <p:nvPr/>
            </p:nvSpPr>
            <p:spPr>
              <a:xfrm>
                <a:off x="2686125" y="1510800"/>
                <a:ext cx="62275" cy="87900"/>
              </a:xfrm>
              <a:custGeom>
                <a:avLst/>
                <a:gdLst/>
                <a:ahLst/>
                <a:cxnLst/>
                <a:rect l="l" t="t" r="r" b="b"/>
                <a:pathLst>
                  <a:path w="2491" h="3516" extrusionOk="0">
                    <a:moveTo>
                      <a:pt x="1026" y="0"/>
                    </a:moveTo>
                    <a:lnTo>
                      <a:pt x="921" y="63"/>
                    </a:lnTo>
                    <a:lnTo>
                      <a:pt x="879" y="147"/>
                    </a:lnTo>
                    <a:lnTo>
                      <a:pt x="754" y="230"/>
                    </a:lnTo>
                    <a:lnTo>
                      <a:pt x="733" y="335"/>
                    </a:lnTo>
                    <a:lnTo>
                      <a:pt x="607" y="481"/>
                    </a:lnTo>
                    <a:lnTo>
                      <a:pt x="607" y="586"/>
                    </a:lnTo>
                    <a:lnTo>
                      <a:pt x="712" y="649"/>
                    </a:lnTo>
                    <a:lnTo>
                      <a:pt x="754" y="586"/>
                    </a:lnTo>
                    <a:lnTo>
                      <a:pt x="879" y="565"/>
                    </a:lnTo>
                    <a:lnTo>
                      <a:pt x="921" y="628"/>
                    </a:lnTo>
                    <a:lnTo>
                      <a:pt x="775" y="753"/>
                    </a:lnTo>
                    <a:lnTo>
                      <a:pt x="649" y="837"/>
                    </a:lnTo>
                    <a:lnTo>
                      <a:pt x="545" y="984"/>
                    </a:lnTo>
                    <a:lnTo>
                      <a:pt x="545" y="1046"/>
                    </a:lnTo>
                    <a:lnTo>
                      <a:pt x="712" y="963"/>
                    </a:lnTo>
                    <a:lnTo>
                      <a:pt x="858" y="837"/>
                    </a:lnTo>
                    <a:lnTo>
                      <a:pt x="942" y="837"/>
                    </a:lnTo>
                    <a:lnTo>
                      <a:pt x="1026" y="774"/>
                    </a:lnTo>
                    <a:lnTo>
                      <a:pt x="1068" y="858"/>
                    </a:lnTo>
                    <a:lnTo>
                      <a:pt x="1047" y="984"/>
                    </a:lnTo>
                    <a:lnTo>
                      <a:pt x="963" y="984"/>
                    </a:lnTo>
                    <a:lnTo>
                      <a:pt x="838" y="1109"/>
                    </a:lnTo>
                    <a:lnTo>
                      <a:pt x="775" y="1193"/>
                    </a:lnTo>
                    <a:lnTo>
                      <a:pt x="838" y="1276"/>
                    </a:lnTo>
                    <a:lnTo>
                      <a:pt x="984" y="1256"/>
                    </a:lnTo>
                    <a:lnTo>
                      <a:pt x="1089" y="1297"/>
                    </a:lnTo>
                    <a:lnTo>
                      <a:pt x="963" y="1381"/>
                    </a:lnTo>
                    <a:lnTo>
                      <a:pt x="817" y="1465"/>
                    </a:lnTo>
                    <a:lnTo>
                      <a:pt x="712" y="1402"/>
                    </a:lnTo>
                    <a:lnTo>
                      <a:pt x="712" y="1486"/>
                    </a:lnTo>
                    <a:lnTo>
                      <a:pt x="838" y="1528"/>
                    </a:lnTo>
                    <a:lnTo>
                      <a:pt x="838" y="1590"/>
                    </a:lnTo>
                    <a:lnTo>
                      <a:pt x="649" y="1779"/>
                    </a:lnTo>
                    <a:lnTo>
                      <a:pt x="607" y="1779"/>
                    </a:lnTo>
                    <a:lnTo>
                      <a:pt x="545" y="1611"/>
                    </a:lnTo>
                    <a:lnTo>
                      <a:pt x="440" y="1569"/>
                    </a:lnTo>
                    <a:lnTo>
                      <a:pt x="335" y="1423"/>
                    </a:lnTo>
                    <a:lnTo>
                      <a:pt x="126" y="1528"/>
                    </a:lnTo>
                    <a:lnTo>
                      <a:pt x="126" y="1590"/>
                    </a:lnTo>
                    <a:lnTo>
                      <a:pt x="1" y="1800"/>
                    </a:lnTo>
                    <a:lnTo>
                      <a:pt x="105" y="1925"/>
                    </a:lnTo>
                    <a:lnTo>
                      <a:pt x="105" y="2051"/>
                    </a:lnTo>
                    <a:lnTo>
                      <a:pt x="189" y="2093"/>
                    </a:lnTo>
                    <a:lnTo>
                      <a:pt x="294" y="2009"/>
                    </a:lnTo>
                    <a:lnTo>
                      <a:pt x="356" y="2009"/>
                    </a:lnTo>
                    <a:lnTo>
                      <a:pt x="545" y="2051"/>
                    </a:lnTo>
                    <a:lnTo>
                      <a:pt x="733" y="2051"/>
                    </a:lnTo>
                    <a:lnTo>
                      <a:pt x="754" y="2113"/>
                    </a:lnTo>
                    <a:lnTo>
                      <a:pt x="942" y="2051"/>
                    </a:lnTo>
                    <a:lnTo>
                      <a:pt x="942" y="2134"/>
                    </a:lnTo>
                    <a:lnTo>
                      <a:pt x="838" y="2155"/>
                    </a:lnTo>
                    <a:lnTo>
                      <a:pt x="775" y="2239"/>
                    </a:lnTo>
                    <a:lnTo>
                      <a:pt x="817" y="2344"/>
                    </a:lnTo>
                    <a:lnTo>
                      <a:pt x="963" y="2323"/>
                    </a:lnTo>
                    <a:lnTo>
                      <a:pt x="1089" y="2427"/>
                    </a:lnTo>
                    <a:lnTo>
                      <a:pt x="1172" y="2616"/>
                    </a:lnTo>
                    <a:lnTo>
                      <a:pt x="1256" y="2616"/>
                    </a:lnTo>
                    <a:lnTo>
                      <a:pt x="1298" y="2657"/>
                    </a:lnTo>
                    <a:lnTo>
                      <a:pt x="1256" y="2741"/>
                    </a:lnTo>
                    <a:lnTo>
                      <a:pt x="1256" y="2867"/>
                    </a:lnTo>
                    <a:lnTo>
                      <a:pt x="1068" y="3201"/>
                    </a:lnTo>
                    <a:lnTo>
                      <a:pt x="1130" y="3390"/>
                    </a:lnTo>
                    <a:lnTo>
                      <a:pt x="1172" y="3494"/>
                    </a:lnTo>
                    <a:lnTo>
                      <a:pt x="1256" y="3494"/>
                    </a:lnTo>
                    <a:lnTo>
                      <a:pt x="1361" y="3473"/>
                    </a:lnTo>
                    <a:lnTo>
                      <a:pt x="1403" y="3515"/>
                    </a:lnTo>
                    <a:lnTo>
                      <a:pt x="1486" y="3515"/>
                    </a:lnTo>
                    <a:lnTo>
                      <a:pt x="1654" y="3411"/>
                    </a:lnTo>
                    <a:lnTo>
                      <a:pt x="1654" y="3348"/>
                    </a:lnTo>
                    <a:lnTo>
                      <a:pt x="1758" y="3285"/>
                    </a:lnTo>
                    <a:lnTo>
                      <a:pt x="1821" y="3160"/>
                    </a:lnTo>
                    <a:lnTo>
                      <a:pt x="1863" y="3034"/>
                    </a:lnTo>
                    <a:lnTo>
                      <a:pt x="1884" y="2846"/>
                    </a:lnTo>
                    <a:lnTo>
                      <a:pt x="1988" y="2678"/>
                    </a:lnTo>
                    <a:lnTo>
                      <a:pt x="1905" y="2657"/>
                    </a:lnTo>
                    <a:lnTo>
                      <a:pt x="1905" y="2574"/>
                    </a:lnTo>
                    <a:lnTo>
                      <a:pt x="1988" y="2532"/>
                    </a:lnTo>
                    <a:lnTo>
                      <a:pt x="2072" y="2365"/>
                    </a:lnTo>
                    <a:lnTo>
                      <a:pt x="2135" y="2365"/>
                    </a:lnTo>
                    <a:lnTo>
                      <a:pt x="2219" y="2260"/>
                    </a:lnTo>
                    <a:lnTo>
                      <a:pt x="2344" y="2197"/>
                    </a:lnTo>
                    <a:lnTo>
                      <a:pt x="2386" y="2030"/>
                    </a:lnTo>
                    <a:lnTo>
                      <a:pt x="2386" y="1925"/>
                    </a:lnTo>
                    <a:lnTo>
                      <a:pt x="2491" y="1841"/>
                    </a:lnTo>
                    <a:lnTo>
                      <a:pt x="2491" y="1800"/>
                    </a:lnTo>
                    <a:lnTo>
                      <a:pt x="2428" y="1695"/>
                    </a:lnTo>
                    <a:lnTo>
                      <a:pt x="2407" y="1569"/>
                    </a:lnTo>
                    <a:lnTo>
                      <a:pt x="2344" y="1569"/>
                    </a:lnTo>
                    <a:lnTo>
                      <a:pt x="2239" y="1507"/>
                    </a:lnTo>
                    <a:lnTo>
                      <a:pt x="2114" y="1507"/>
                    </a:lnTo>
                    <a:lnTo>
                      <a:pt x="2093" y="1465"/>
                    </a:lnTo>
                    <a:lnTo>
                      <a:pt x="2135" y="1360"/>
                    </a:lnTo>
                    <a:lnTo>
                      <a:pt x="2302" y="1276"/>
                    </a:lnTo>
                    <a:lnTo>
                      <a:pt x="2302" y="1193"/>
                    </a:lnTo>
                    <a:lnTo>
                      <a:pt x="2239" y="1109"/>
                    </a:lnTo>
                    <a:lnTo>
                      <a:pt x="2239" y="984"/>
                    </a:lnTo>
                    <a:lnTo>
                      <a:pt x="2281" y="879"/>
                    </a:lnTo>
                    <a:lnTo>
                      <a:pt x="2177" y="774"/>
                    </a:lnTo>
                    <a:lnTo>
                      <a:pt x="2093" y="774"/>
                    </a:lnTo>
                    <a:lnTo>
                      <a:pt x="1967" y="858"/>
                    </a:lnTo>
                    <a:lnTo>
                      <a:pt x="1779" y="900"/>
                    </a:lnTo>
                    <a:lnTo>
                      <a:pt x="1758" y="984"/>
                    </a:lnTo>
                    <a:lnTo>
                      <a:pt x="1675" y="1088"/>
                    </a:lnTo>
                    <a:lnTo>
                      <a:pt x="1591" y="1067"/>
                    </a:lnTo>
                    <a:lnTo>
                      <a:pt x="1570" y="963"/>
                    </a:lnTo>
                    <a:lnTo>
                      <a:pt x="1695" y="900"/>
                    </a:lnTo>
                    <a:lnTo>
                      <a:pt x="1758" y="837"/>
                    </a:lnTo>
                    <a:lnTo>
                      <a:pt x="1758" y="670"/>
                    </a:lnTo>
                    <a:lnTo>
                      <a:pt x="1800" y="460"/>
                    </a:lnTo>
                    <a:lnTo>
                      <a:pt x="1758" y="356"/>
                    </a:lnTo>
                    <a:lnTo>
                      <a:pt x="1695" y="272"/>
                    </a:lnTo>
                    <a:lnTo>
                      <a:pt x="1654" y="168"/>
                    </a:lnTo>
                    <a:lnTo>
                      <a:pt x="1507" y="105"/>
                    </a:lnTo>
                    <a:lnTo>
                      <a:pt x="1403" y="147"/>
                    </a:lnTo>
                    <a:lnTo>
                      <a:pt x="1277" y="105"/>
                    </a:lnTo>
                    <a:lnTo>
                      <a:pt x="1130" y="230"/>
                    </a:lnTo>
                    <a:lnTo>
                      <a:pt x="1047" y="209"/>
                    </a:lnTo>
                    <a:lnTo>
                      <a:pt x="1047" y="21"/>
                    </a:lnTo>
                    <a:lnTo>
                      <a:pt x="1026"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4"/>
              <p:cNvSpPr/>
              <p:nvPr/>
            </p:nvSpPr>
            <p:spPr>
              <a:xfrm>
                <a:off x="2799125" y="1455875"/>
                <a:ext cx="96775" cy="158525"/>
              </a:xfrm>
              <a:custGeom>
                <a:avLst/>
                <a:gdLst/>
                <a:ahLst/>
                <a:cxnLst/>
                <a:rect l="l" t="t" r="r" b="b"/>
                <a:pathLst>
                  <a:path w="3871" h="6341" extrusionOk="0">
                    <a:moveTo>
                      <a:pt x="2385" y="0"/>
                    </a:moveTo>
                    <a:lnTo>
                      <a:pt x="2385" y="126"/>
                    </a:lnTo>
                    <a:lnTo>
                      <a:pt x="2302" y="272"/>
                    </a:lnTo>
                    <a:lnTo>
                      <a:pt x="2385" y="356"/>
                    </a:lnTo>
                    <a:lnTo>
                      <a:pt x="2490" y="356"/>
                    </a:lnTo>
                    <a:lnTo>
                      <a:pt x="2595" y="314"/>
                    </a:lnTo>
                    <a:lnTo>
                      <a:pt x="2741" y="377"/>
                    </a:lnTo>
                    <a:lnTo>
                      <a:pt x="2783" y="460"/>
                    </a:lnTo>
                    <a:lnTo>
                      <a:pt x="2888" y="481"/>
                    </a:lnTo>
                    <a:lnTo>
                      <a:pt x="2888" y="565"/>
                    </a:lnTo>
                    <a:lnTo>
                      <a:pt x="2699" y="733"/>
                    </a:lnTo>
                    <a:lnTo>
                      <a:pt x="2616" y="733"/>
                    </a:lnTo>
                    <a:lnTo>
                      <a:pt x="2490" y="649"/>
                    </a:lnTo>
                    <a:lnTo>
                      <a:pt x="2385" y="649"/>
                    </a:lnTo>
                    <a:lnTo>
                      <a:pt x="2281" y="628"/>
                    </a:lnTo>
                    <a:lnTo>
                      <a:pt x="2281" y="628"/>
                    </a:lnTo>
                    <a:lnTo>
                      <a:pt x="2323" y="733"/>
                    </a:lnTo>
                    <a:lnTo>
                      <a:pt x="2406" y="753"/>
                    </a:lnTo>
                    <a:lnTo>
                      <a:pt x="2323" y="837"/>
                    </a:lnTo>
                    <a:lnTo>
                      <a:pt x="2218" y="858"/>
                    </a:lnTo>
                    <a:lnTo>
                      <a:pt x="2072" y="691"/>
                    </a:lnTo>
                    <a:lnTo>
                      <a:pt x="1904" y="774"/>
                    </a:lnTo>
                    <a:lnTo>
                      <a:pt x="1862" y="942"/>
                    </a:lnTo>
                    <a:lnTo>
                      <a:pt x="1779" y="1005"/>
                    </a:lnTo>
                    <a:lnTo>
                      <a:pt x="1779" y="1088"/>
                    </a:lnTo>
                    <a:lnTo>
                      <a:pt x="1883" y="1109"/>
                    </a:lnTo>
                    <a:lnTo>
                      <a:pt x="1904" y="1256"/>
                    </a:lnTo>
                    <a:lnTo>
                      <a:pt x="2051" y="1318"/>
                    </a:lnTo>
                    <a:lnTo>
                      <a:pt x="2051" y="1381"/>
                    </a:lnTo>
                    <a:lnTo>
                      <a:pt x="1946" y="1381"/>
                    </a:lnTo>
                    <a:lnTo>
                      <a:pt x="1946" y="1465"/>
                    </a:lnTo>
                    <a:lnTo>
                      <a:pt x="1988" y="1528"/>
                    </a:lnTo>
                    <a:lnTo>
                      <a:pt x="1988" y="1611"/>
                    </a:lnTo>
                    <a:lnTo>
                      <a:pt x="1904" y="1590"/>
                    </a:lnTo>
                    <a:lnTo>
                      <a:pt x="1841" y="1528"/>
                    </a:lnTo>
                    <a:lnTo>
                      <a:pt x="1695" y="1507"/>
                    </a:lnTo>
                    <a:lnTo>
                      <a:pt x="1590" y="1423"/>
                    </a:lnTo>
                    <a:lnTo>
                      <a:pt x="1528" y="1402"/>
                    </a:lnTo>
                    <a:lnTo>
                      <a:pt x="1423" y="1486"/>
                    </a:lnTo>
                    <a:lnTo>
                      <a:pt x="1381" y="1569"/>
                    </a:lnTo>
                    <a:lnTo>
                      <a:pt x="1465" y="1674"/>
                    </a:lnTo>
                    <a:lnTo>
                      <a:pt x="1423" y="1779"/>
                    </a:lnTo>
                    <a:lnTo>
                      <a:pt x="1360" y="1737"/>
                    </a:lnTo>
                    <a:lnTo>
                      <a:pt x="1360" y="1674"/>
                    </a:lnTo>
                    <a:lnTo>
                      <a:pt x="1276" y="1611"/>
                    </a:lnTo>
                    <a:lnTo>
                      <a:pt x="1151" y="1569"/>
                    </a:lnTo>
                    <a:lnTo>
                      <a:pt x="1109" y="1569"/>
                    </a:lnTo>
                    <a:lnTo>
                      <a:pt x="1025" y="1486"/>
                    </a:lnTo>
                    <a:lnTo>
                      <a:pt x="942" y="1465"/>
                    </a:lnTo>
                    <a:lnTo>
                      <a:pt x="921" y="1528"/>
                    </a:lnTo>
                    <a:lnTo>
                      <a:pt x="963" y="1674"/>
                    </a:lnTo>
                    <a:lnTo>
                      <a:pt x="963" y="1800"/>
                    </a:lnTo>
                    <a:lnTo>
                      <a:pt x="1004" y="1946"/>
                    </a:lnTo>
                    <a:lnTo>
                      <a:pt x="1109" y="2009"/>
                    </a:lnTo>
                    <a:lnTo>
                      <a:pt x="1235" y="2030"/>
                    </a:lnTo>
                    <a:lnTo>
                      <a:pt x="1276" y="2093"/>
                    </a:lnTo>
                    <a:lnTo>
                      <a:pt x="1256" y="2113"/>
                    </a:lnTo>
                    <a:lnTo>
                      <a:pt x="1130" y="2113"/>
                    </a:lnTo>
                    <a:lnTo>
                      <a:pt x="1256" y="2197"/>
                    </a:lnTo>
                    <a:lnTo>
                      <a:pt x="1318" y="2260"/>
                    </a:lnTo>
                    <a:lnTo>
                      <a:pt x="1423" y="2344"/>
                    </a:lnTo>
                    <a:lnTo>
                      <a:pt x="1548" y="2344"/>
                    </a:lnTo>
                    <a:lnTo>
                      <a:pt x="1632" y="2260"/>
                    </a:lnTo>
                    <a:lnTo>
                      <a:pt x="1674" y="2260"/>
                    </a:lnTo>
                    <a:lnTo>
                      <a:pt x="1674" y="2344"/>
                    </a:lnTo>
                    <a:lnTo>
                      <a:pt x="1590" y="2427"/>
                    </a:lnTo>
                    <a:lnTo>
                      <a:pt x="1548" y="2616"/>
                    </a:lnTo>
                    <a:lnTo>
                      <a:pt x="1486" y="2616"/>
                    </a:lnTo>
                    <a:lnTo>
                      <a:pt x="1339" y="2469"/>
                    </a:lnTo>
                    <a:lnTo>
                      <a:pt x="1025" y="2427"/>
                    </a:lnTo>
                    <a:lnTo>
                      <a:pt x="921" y="2260"/>
                    </a:lnTo>
                    <a:lnTo>
                      <a:pt x="837" y="2239"/>
                    </a:lnTo>
                    <a:lnTo>
                      <a:pt x="795" y="2155"/>
                    </a:lnTo>
                    <a:lnTo>
                      <a:pt x="753" y="2155"/>
                    </a:lnTo>
                    <a:lnTo>
                      <a:pt x="712" y="2302"/>
                    </a:lnTo>
                    <a:lnTo>
                      <a:pt x="712" y="2344"/>
                    </a:lnTo>
                    <a:lnTo>
                      <a:pt x="649" y="2406"/>
                    </a:lnTo>
                    <a:lnTo>
                      <a:pt x="712" y="2574"/>
                    </a:lnTo>
                    <a:lnTo>
                      <a:pt x="628" y="2637"/>
                    </a:lnTo>
                    <a:lnTo>
                      <a:pt x="544" y="2616"/>
                    </a:lnTo>
                    <a:lnTo>
                      <a:pt x="544" y="2762"/>
                    </a:lnTo>
                    <a:lnTo>
                      <a:pt x="502" y="2783"/>
                    </a:lnTo>
                    <a:lnTo>
                      <a:pt x="502" y="3034"/>
                    </a:lnTo>
                    <a:lnTo>
                      <a:pt x="586" y="3097"/>
                    </a:lnTo>
                    <a:lnTo>
                      <a:pt x="732" y="3097"/>
                    </a:lnTo>
                    <a:lnTo>
                      <a:pt x="837" y="3160"/>
                    </a:lnTo>
                    <a:lnTo>
                      <a:pt x="942" y="3139"/>
                    </a:lnTo>
                    <a:lnTo>
                      <a:pt x="942" y="3181"/>
                    </a:lnTo>
                    <a:lnTo>
                      <a:pt x="858" y="3243"/>
                    </a:lnTo>
                    <a:lnTo>
                      <a:pt x="753" y="3181"/>
                    </a:lnTo>
                    <a:lnTo>
                      <a:pt x="586" y="3181"/>
                    </a:lnTo>
                    <a:lnTo>
                      <a:pt x="523" y="3160"/>
                    </a:lnTo>
                    <a:lnTo>
                      <a:pt x="419" y="3181"/>
                    </a:lnTo>
                    <a:lnTo>
                      <a:pt x="272" y="3369"/>
                    </a:lnTo>
                    <a:lnTo>
                      <a:pt x="230" y="3473"/>
                    </a:lnTo>
                    <a:lnTo>
                      <a:pt x="314" y="3557"/>
                    </a:lnTo>
                    <a:lnTo>
                      <a:pt x="293" y="3599"/>
                    </a:lnTo>
                    <a:lnTo>
                      <a:pt x="209" y="3620"/>
                    </a:lnTo>
                    <a:lnTo>
                      <a:pt x="209" y="3725"/>
                    </a:lnTo>
                    <a:lnTo>
                      <a:pt x="293" y="3787"/>
                    </a:lnTo>
                    <a:lnTo>
                      <a:pt x="335" y="3725"/>
                    </a:lnTo>
                    <a:lnTo>
                      <a:pt x="502" y="3725"/>
                    </a:lnTo>
                    <a:lnTo>
                      <a:pt x="586" y="3662"/>
                    </a:lnTo>
                    <a:lnTo>
                      <a:pt x="628" y="3704"/>
                    </a:lnTo>
                    <a:lnTo>
                      <a:pt x="628" y="3787"/>
                    </a:lnTo>
                    <a:lnTo>
                      <a:pt x="523" y="3808"/>
                    </a:lnTo>
                    <a:lnTo>
                      <a:pt x="440" y="3913"/>
                    </a:lnTo>
                    <a:lnTo>
                      <a:pt x="502" y="3976"/>
                    </a:lnTo>
                    <a:lnTo>
                      <a:pt x="586" y="3976"/>
                    </a:lnTo>
                    <a:lnTo>
                      <a:pt x="691" y="3892"/>
                    </a:lnTo>
                    <a:lnTo>
                      <a:pt x="753" y="3892"/>
                    </a:lnTo>
                    <a:lnTo>
                      <a:pt x="858" y="3808"/>
                    </a:lnTo>
                    <a:lnTo>
                      <a:pt x="858" y="3871"/>
                    </a:lnTo>
                    <a:lnTo>
                      <a:pt x="816" y="3934"/>
                    </a:lnTo>
                    <a:lnTo>
                      <a:pt x="858" y="3976"/>
                    </a:lnTo>
                    <a:lnTo>
                      <a:pt x="1046" y="3976"/>
                    </a:lnTo>
                    <a:lnTo>
                      <a:pt x="1067" y="4018"/>
                    </a:lnTo>
                    <a:lnTo>
                      <a:pt x="963" y="4038"/>
                    </a:lnTo>
                    <a:lnTo>
                      <a:pt x="963" y="4122"/>
                    </a:lnTo>
                    <a:lnTo>
                      <a:pt x="1067" y="4143"/>
                    </a:lnTo>
                    <a:lnTo>
                      <a:pt x="1172" y="4122"/>
                    </a:lnTo>
                    <a:lnTo>
                      <a:pt x="1318" y="4206"/>
                    </a:lnTo>
                    <a:lnTo>
                      <a:pt x="1590" y="4290"/>
                    </a:lnTo>
                    <a:lnTo>
                      <a:pt x="1632" y="4331"/>
                    </a:lnTo>
                    <a:lnTo>
                      <a:pt x="1381" y="4310"/>
                    </a:lnTo>
                    <a:lnTo>
                      <a:pt x="1276" y="4331"/>
                    </a:lnTo>
                    <a:lnTo>
                      <a:pt x="1130" y="4227"/>
                    </a:lnTo>
                    <a:lnTo>
                      <a:pt x="963" y="4290"/>
                    </a:lnTo>
                    <a:lnTo>
                      <a:pt x="963" y="4352"/>
                    </a:lnTo>
                    <a:lnTo>
                      <a:pt x="1130" y="4415"/>
                    </a:lnTo>
                    <a:lnTo>
                      <a:pt x="1339" y="4436"/>
                    </a:lnTo>
                    <a:lnTo>
                      <a:pt x="1569" y="4436"/>
                    </a:lnTo>
                    <a:lnTo>
                      <a:pt x="1653" y="4499"/>
                    </a:lnTo>
                    <a:lnTo>
                      <a:pt x="1423" y="4541"/>
                    </a:lnTo>
                    <a:lnTo>
                      <a:pt x="1339" y="4520"/>
                    </a:lnTo>
                    <a:lnTo>
                      <a:pt x="1109" y="4499"/>
                    </a:lnTo>
                    <a:lnTo>
                      <a:pt x="942" y="4457"/>
                    </a:lnTo>
                    <a:lnTo>
                      <a:pt x="900" y="4394"/>
                    </a:lnTo>
                    <a:lnTo>
                      <a:pt x="753" y="4352"/>
                    </a:lnTo>
                    <a:lnTo>
                      <a:pt x="607" y="4206"/>
                    </a:lnTo>
                    <a:lnTo>
                      <a:pt x="544" y="4248"/>
                    </a:lnTo>
                    <a:lnTo>
                      <a:pt x="481" y="4331"/>
                    </a:lnTo>
                    <a:lnTo>
                      <a:pt x="293" y="4352"/>
                    </a:lnTo>
                    <a:lnTo>
                      <a:pt x="209" y="4415"/>
                    </a:lnTo>
                    <a:lnTo>
                      <a:pt x="188" y="4624"/>
                    </a:lnTo>
                    <a:lnTo>
                      <a:pt x="314" y="4729"/>
                    </a:lnTo>
                    <a:lnTo>
                      <a:pt x="314" y="4854"/>
                    </a:lnTo>
                    <a:lnTo>
                      <a:pt x="272" y="4917"/>
                    </a:lnTo>
                    <a:lnTo>
                      <a:pt x="188" y="4729"/>
                    </a:lnTo>
                    <a:lnTo>
                      <a:pt x="126" y="4729"/>
                    </a:lnTo>
                    <a:lnTo>
                      <a:pt x="63" y="4980"/>
                    </a:lnTo>
                    <a:lnTo>
                      <a:pt x="84" y="5126"/>
                    </a:lnTo>
                    <a:lnTo>
                      <a:pt x="168" y="5147"/>
                    </a:lnTo>
                    <a:lnTo>
                      <a:pt x="188" y="5126"/>
                    </a:lnTo>
                    <a:lnTo>
                      <a:pt x="272" y="5126"/>
                    </a:lnTo>
                    <a:lnTo>
                      <a:pt x="335" y="5252"/>
                    </a:lnTo>
                    <a:lnTo>
                      <a:pt x="419" y="5273"/>
                    </a:lnTo>
                    <a:lnTo>
                      <a:pt x="335" y="5294"/>
                    </a:lnTo>
                    <a:lnTo>
                      <a:pt x="272" y="5336"/>
                    </a:lnTo>
                    <a:lnTo>
                      <a:pt x="188" y="5231"/>
                    </a:lnTo>
                    <a:lnTo>
                      <a:pt x="21" y="5252"/>
                    </a:lnTo>
                    <a:lnTo>
                      <a:pt x="0" y="5461"/>
                    </a:lnTo>
                    <a:lnTo>
                      <a:pt x="63" y="5503"/>
                    </a:lnTo>
                    <a:lnTo>
                      <a:pt x="126" y="5482"/>
                    </a:lnTo>
                    <a:lnTo>
                      <a:pt x="84" y="5566"/>
                    </a:lnTo>
                    <a:lnTo>
                      <a:pt x="84" y="5817"/>
                    </a:lnTo>
                    <a:lnTo>
                      <a:pt x="168" y="5754"/>
                    </a:lnTo>
                    <a:lnTo>
                      <a:pt x="230" y="5775"/>
                    </a:lnTo>
                    <a:lnTo>
                      <a:pt x="230" y="5963"/>
                    </a:lnTo>
                    <a:lnTo>
                      <a:pt x="398" y="6005"/>
                    </a:lnTo>
                    <a:lnTo>
                      <a:pt x="628" y="6173"/>
                    </a:lnTo>
                    <a:lnTo>
                      <a:pt x="732" y="6110"/>
                    </a:lnTo>
                    <a:lnTo>
                      <a:pt x="795" y="6005"/>
                    </a:lnTo>
                    <a:lnTo>
                      <a:pt x="753" y="5922"/>
                    </a:lnTo>
                    <a:lnTo>
                      <a:pt x="921" y="5922"/>
                    </a:lnTo>
                    <a:lnTo>
                      <a:pt x="942" y="6026"/>
                    </a:lnTo>
                    <a:lnTo>
                      <a:pt x="921" y="6131"/>
                    </a:lnTo>
                    <a:lnTo>
                      <a:pt x="942" y="6235"/>
                    </a:lnTo>
                    <a:lnTo>
                      <a:pt x="1004" y="6214"/>
                    </a:lnTo>
                    <a:lnTo>
                      <a:pt x="1067" y="5963"/>
                    </a:lnTo>
                    <a:lnTo>
                      <a:pt x="1067" y="5712"/>
                    </a:lnTo>
                    <a:lnTo>
                      <a:pt x="1130" y="5566"/>
                    </a:lnTo>
                    <a:lnTo>
                      <a:pt x="1256" y="5440"/>
                    </a:lnTo>
                    <a:lnTo>
                      <a:pt x="1318" y="5294"/>
                    </a:lnTo>
                    <a:lnTo>
                      <a:pt x="1318" y="5461"/>
                    </a:lnTo>
                    <a:lnTo>
                      <a:pt x="1172" y="5670"/>
                    </a:lnTo>
                    <a:lnTo>
                      <a:pt x="1151" y="5817"/>
                    </a:lnTo>
                    <a:lnTo>
                      <a:pt x="1172" y="5922"/>
                    </a:lnTo>
                    <a:lnTo>
                      <a:pt x="1130" y="6131"/>
                    </a:lnTo>
                    <a:lnTo>
                      <a:pt x="1172" y="6235"/>
                    </a:lnTo>
                    <a:lnTo>
                      <a:pt x="1151" y="6319"/>
                    </a:lnTo>
                    <a:lnTo>
                      <a:pt x="1214" y="6340"/>
                    </a:lnTo>
                    <a:lnTo>
                      <a:pt x="1256" y="6298"/>
                    </a:lnTo>
                    <a:lnTo>
                      <a:pt x="1339" y="6173"/>
                    </a:lnTo>
                    <a:lnTo>
                      <a:pt x="1528" y="5984"/>
                    </a:lnTo>
                    <a:lnTo>
                      <a:pt x="1590" y="5691"/>
                    </a:lnTo>
                    <a:lnTo>
                      <a:pt x="1674" y="5650"/>
                    </a:lnTo>
                    <a:lnTo>
                      <a:pt x="1674" y="5754"/>
                    </a:lnTo>
                    <a:lnTo>
                      <a:pt x="1632" y="5880"/>
                    </a:lnTo>
                    <a:lnTo>
                      <a:pt x="1632" y="5963"/>
                    </a:lnTo>
                    <a:lnTo>
                      <a:pt x="1737" y="5984"/>
                    </a:lnTo>
                    <a:lnTo>
                      <a:pt x="1862" y="5859"/>
                    </a:lnTo>
                    <a:lnTo>
                      <a:pt x="1946" y="5775"/>
                    </a:lnTo>
                    <a:lnTo>
                      <a:pt x="1946" y="5670"/>
                    </a:lnTo>
                    <a:lnTo>
                      <a:pt x="1841" y="5650"/>
                    </a:lnTo>
                    <a:lnTo>
                      <a:pt x="1841" y="5608"/>
                    </a:lnTo>
                    <a:lnTo>
                      <a:pt x="1946" y="5566"/>
                    </a:lnTo>
                    <a:lnTo>
                      <a:pt x="1946" y="5398"/>
                    </a:lnTo>
                    <a:lnTo>
                      <a:pt x="1904" y="5336"/>
                    </a:lnTo>
                    <a:lnTo>
                      <a:pt x="1904" y="5231"/>
                    </a:lnTo>
                    <a:lnTo>
                      <a:pt x="2072" y="5126"/>
                    </a:lnTo>
                    <a:lnTo>
                      <a:pt x="2113" y="4938"/>
                    </a:lnTo>
                    <a:lnTo>
                      <a:pt x="2218" y="4875"/>
                    </a:lnTo>
                    <a:lnTo>
                      <a:pt x="2281" y="4813"/>
                    </a:lnTo>
                    <a:lnTo>
                      <a:pt x="2281" y="4917"/>
                    </a:lnTo>
                    <a:lnTo>
                      <a:pt x="2281" y="4959"/>
                    </a:lnTo>
                    <a:lnTo>
                      <a:pt x="2197" y="4980"/>
                    </a:lnTo>
                    <a:lnTo>
                      <a:pt x="2113" y="5168"/>
                    </a:lnTo>
                    <a:lnTo>
                      <a:pt x="2051" y="5294"/>
                    </a:lnTo>
                    <a:lnTo>
                      <a:pt x="2009" y="5461"/>
                    </a:lnTo>
                    <a:lnTo>
                      <a:pt x="2072" y="5566"/>
                    </a:lnTo>
                    <a:lnTo>
                      <a:pt x="2092" y="5691"/>
                    </a:lnTo>
                    <a:lnTo>
                      <a:pt x="2155" y="5650"/>
                    </a:lnTo>
                    <a:lnTo>
                      <a:pt x="2260" y="5461"/>
                    </a:lnTo>
                    <a:lnTo>
                      <a:pt x="2469" y="5273"/>
                    </a:lnTo>
                    <a:lnTo>
                      <a:pt x="2532" y="5147"/>
                    </a:lnTo>
                    <a:lnTo>
                      <a:pt x="2532" y="4980"/>
                    </a:lnTo>
                    <a:lnTo>
                      <a:pt x="2616" y="4875"/>
                    </a:lnTo>
                    <a:lnTo>
                      <a:pt x="2699" y="4854"/>
                    </a:lnTo>
                    <a:lnTo>
                      <a:pt x="2699" y="4917"/>
                    </a:lnTo>
                    <a:lnTo>
                      <a:pt x="2678" y="4959"/>
                    </a:lnTo>
                    <a:lnTo>
                      <a:pt x="2678" y="5085"/>
                    </a:lnTo>
                    <a:lnTo>
                      <a:pt x="2741" y="5064"/>
                    </a:lnTo>
                    <a:lnTo>
                      <a:pt x="2888" y="4875"/>
                    </a:lnTo>
                    <a:lnTo>
                      <a:pt x="2971" y="4875"/>
                    </a:lnTo>
                    <a:lnTo>
                      <a:pt x="3139" y="4917"/>
                    </a:lnTo>
                    <a:lnTo>
                      <a:pt x="3327" y="4854"/>
                    </a:lnTo>
                    <a:lnTo>
                      <a:pt x="3432" y="4834"/>
                    </a:lnTo>
                    <a:lnTo>
                      <a:pt x="3494" y="4750"/>
                    </a:lnTo>
                    <a:lnTo>
                      <a:pt x="3620" y="4729"/>
                    </a:lnTo>
                    <a:lnTo>
                      <a:pt x="3662" y="4624"/>
                    </a:lnTo>
                    <a:lnTo>
                      <a:pt x="3662" y="4541"/>
                    </a:lnTo>
                    <a:lnTo>
                      <a:pt x="3683" y="4457"/>
                    </a:lnTo>
                    <a:lnTo>
                      <a:pt x="3620" y="4394"/>
                    </a:lnTo>
                    <a:lnTo>
                      <a:pt x="3662" y="4227"/>
                    </a:lnTo>
                    <a:lnTo>
                      <a:pt x="3662" y="3976"/>
                    </a:lnTo>
                    <a:lnTo>
                      <a:pt x="3620" y="3976"/>
                    </a:lnTo>
                    <a:lnTo>
                      <a:pt x="3536" y="4122"/>
                    </a:lnTo>
                    <a:lnTo>
                      <a:pt x="3411" y="4290"/>
                    </a:lnTo>
                    <a:lnTo>
                      <a:pt x="3348" y="4290"/>
                    </a:lnTo>
                    <a:lnTo>
                      <a:pt x="3348" y="4206"/>
                    </a:lnTo>
                    <a:lnTo>
                      <a:pt x="3432" y="4101"/>
                    </a:lnTo>
                    <a:lnTo>
                      <a:pt x="3536" y="4018"/>
                    </a:lnTo>
                    <a:lnTo>
                      <a:pt x="3557" y="3934"/>
                    </a:lnTo>
                    <a:lnTo>
                      <a:pt x="3432" y="3829"/>
                    </a:lnTo>
                    <a:lnTo>
                      <a:pt x="3411" y="3725"/>
                    </a:lnTo>
                    <a:lnTo>
                      <a:pt x="3348" y="3725"/>
                    </a:lnTo>
                    <a:lnTo>
                      <a:pt x="3306" y="3766"/>
                    </a:lnTo>
                    <a:lnTo>
                      <a:pt x="3264" y="3829"/>
                    </a:lnTo>
                    <a:lnTo>
                      <a:pt x="3201" y="3787"/>
                    </a:lnTo>
                    <a:lnTo>
                      <a:pt x="3097" y="3808"/>
                    </a:lnTo>
                    <a:lnTo>
                      <a:pt x="3013" y="3871"/>
                    </a:lnTo>
                    <a:lnTo>
                      <a:pt x="2909" y="3829"/>
                    </a:lnTo>
                    <a:lnTo>
                      <a:pt x="2950" y="3787"/>
                    </a:lnTo>
                    <a:lnTo>
                      <a:pt x="3222" y="3683"/>
                    </a:lnTo>
                    <a:lnTo>
                      <a:pt x="3327" y="3662"/>
                    </a:lnTo>
                    <a:lnTo>
                      <a:pt x="3536" y="3453"/>
                    </a:lnTo>
                    <a:lnTo>
                      <a:pt x="3578" y="3390"/>
                    </a:lnTo>
                    <a:lnTo>
                      <a:pt x="3725" y="3160"/>
                    </a:lnTo>
                    <a:lnTo>
                      <a:pt x="3766" y="2971"/>
                    </a:lnTo>
                    <a:lnTo>
                      <a:pt x="3725" y="2950"/>
                    </a:lnTo>
                    <a:lnTo>
                      <a:pt x="3641" y="2971"/>
                    </a:lnTo>
                    <a:lnTo>
                      <a:pt x="3578" y="3034"/>
                    </a:lnTo>
                    <a:lnTo>
                      <a:pt x="3536" y="2950"/>
                    </a:lnTo>
                    <a:lnTo>
                      <a:pt x="3578" y="2888"/>
                    </a:lnTo>
                    <a:lnTo>
                      <a:pt x="3641" y="2846"/>
                    </a:lnTo>
                    <a:lnTo>
                      <a:pt x="3725" y="2867"/>
                    </a:lnTo>
                    <a:lnTo>
                      <a:pt x="3766" y="2783"/>
                    </a:lnTo>
                    <a:lnTo>
                      <a:pt x="3766" y="2657"/>
                    </a:lnTo>
                    <a:lnTo>
                      <a:pt x="3871" y="2553"/>
                    </a:lnTo>
                    <a:lnTo>
                      <a:pt x="3871" y="2427"/>
                    </a:lnTo>
                    <a:lnTo>
                      <a:pt x="3850" y="2365"/>
                    </a:lnTo>
                    <a:lnTo>
                      <a:pt x="3850" y="2302"/>
                    </a:lnTo>
                    <a:lnTo>
                      <a:pt x="3745" y="2260"/>
                    </a:lnTo>
                    <a:lnTo>
                      <a:pt x="3641" y="2302"/>
                    </a:lnTo>
                    <a:lnTo>
                      <a:pt x="3494" y="2553"/>
                    </a:lnTo>
                    <a:lnTo>
                      <a:pt x="3494" y="2678"/>
                    </a:lnTo>
                    <a:lnTo>
                      <a:pt x="3557" y="2762"/>
                    </a:lnTo>
                    <a:lnTo>
                      <a:pt x="3473" y="2846"/>
                    </a:lnTo>
                    <a:lnTo>
                      <a:pt x="3432" y="2888"/>
                    </a:lnTo>
                    <a:lnTo>
                      <a:pt x="3369" y="2867"/>
                    </a:lnTo>
                    <a:lnTo>
                      <a:pt x="3411" y="2825"/>
                    </a:lnTo>
                    <a:lnTo>
                      <a:pt x="3348" y="2762"/>
                    </a:lnTo>
                    <a:lnTo>
                      <a:pt x="3348" y="2657"/>
                    </a:lnTo>
                    <a:lnTo>
                      <a:pt x="3453" y="2448"/>
                    </a:lnTo>
                    <a:lnTo>
                      <a:pt x="3432" y="2344"/>
                    </a:lnTo>
                    <a:lnTo>
                      <a:pt x="3453" y="2302"/>
                    </a:lnTo>
                    <a:lnTo>
                      <a:pt x="3473" y="2323"/>
                    </a:lnTo>
                    <a:lnTo>
                      <a:pt x="3557" y="2302"/>
                    </a:lnTo>
                    <a:lnTo>
                      <a:pt x="3536" y="2134"/>
                    </a:lnTo>
                    <a:lnTo>
                      <a:pt x="3453" y="2030"/>
                    </a:lnTo>
                    <a:lnTo>
                      <a:pt x="3348" y="2030"/>
                    </a:lnTo>
                    <a:lnTo>
                      <a:pt x="3222" y="2051"/>
                    </a:lnTo>
                    <a:lnTo>
                      <a:pt x="3160" y="2155"/>
                    </a:lnTo>
                    <a:lnTo>
                      <a:pt x="3139" y="2113"/>
                    </a:lnTo>
                    <a:lnTo>
                      <a:pt x="3118" y="2051"/>
                    </a:lnTo>
                    <a:lnTo>
                      <a:pt x="3139" y="1904"/>
                    </a:lnTo>
                    <a:lnTo>
                      <a:pt x="3055" y="1737"/>
                    </a:lnTo>
                    <a:lnTo>
                      <a:pt x="3097" y="1507"/>
                    </a:lnTo>
                    <a:lnTo>
                      <a:pt x="3097" y="1318"/>
                    </a:lnTo>
                    <a:lnTo>
                      <a:pt x="3139" y="1193"/>
                    </a:lnTo>
                    <a:lnTo>
                      <a:pt x="3160" y="1005"/>
                    </a:lnTo>
                    <a:lnTo>
                      <a:pt x="3139" y="858"/>
                    </a:lnTo>
                    <a:lnTo>
                      <a:pt x="3243" y="670"/>
                    </a:lnTo>
                    <a:lnTo>
                      <a:pt x="3243" y="523"/>
                    </a:lnTo>
                    <a:lnTo>
                      <a:pt x="3139" y="419"/>
                    </a:lnTo>
                    <a:lnTo>
                      <a:pt x="3118" y="272"/>
                    </a:lnTo>
                    <a:lnTo>
                      <a:pt x="2950" y="147"/>
                    </a:lnTo>
                    <a:lnTo>
                      <a:pt x="2909" y="63"/>
                    </a:lnTo>
                    <a:lnTo>
                      <a:pt x="2741" y="0"/>
                    </a:lnTo>
                    <a:lnTo>
                      <a:pt x="2699" y="21"/>
                    </a:lnTo>
                    <a:lnTo>
                      <a:pt x="2699" y="105"/>
                    </a:lnTo>
                    <a:lnTo>
                      <a:pt x="2678" y="126"/>
                    </a:lnTo>
                    <a:lnTo>
                      <a:pt x="251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4"/>
              <p:cNvSpPr/>
              <p:nvPr/>
            </p:nvSpPr>
            <p:spPr>
              <a:xfrm>
                <a:off x="2744725" y="1557875"/>
                <a:ext cx="36625" cy="48150"/>
              </a:xfrm>
              <a:custGeom>
                <a:avLst/>
                <a:gdLst/>
                <a:ahLst/>
                <a:cxnLst/>
                <a:rect l="l" t="t" r="r" b="b"/>
                <a:pathLst>
                  <a:path w="1465" h="1926" extrusionOk="0">
                    <a:moveTo>
                      <a:pt x="711" y="0"/>
                    </a:moveTo>
                    <a:lnTo>
                      <a:pt x="586" y="105"/>
                    </a:lnTo>
                    <a:lnTo>
                      <a:pt x="502" y="168"/>
                    </a:lnTo>
                    <a:lnTo>
                      <a:pt x="502" y="356"/>
                    </a:lnTo>
                    <a:lnTo>
                      <a:pt x="419" y="419"/>
                    </a:lnTo>
                    <a:lnTo>
                      <a:pt x="356" y="377"/>
                    </a:lnTo>
                    <a:lnTo>
                      <a:pt x="272" y="544"/>
                    </a:lnTo>
                    <a:lnTo>
                      <a:pt x="272" y="733"/>
                    </a:lnTo>
                    <a:lnTo>
                      <a:pt x="188" y="837"/>
                    </a:lnTo>
                    <a:lnTo>
                      <a:pt x="272" y="963"/>
                    </a:lnTo>
                    <a:lnTo>
                      <a:pt x="147" y="963"/>
                    </a:lnTo>
                    <a:lnTo>
                      <a:pt x="167" y="1005"/>
                    </a:lnTo>
                    <a:lnTo>
                      <a:pt x="272" y="1088"/>
                    </a:lnTo>
                    <a:lnTo>
                      <a:pt x="398" y="1256"/>
                    </a:lnTo>
                    <a:lnTo>
                      <a:pt x="377" y="1360"/>
                    </a:lnTo>
                    <a:lnTo>
                      <a:pt x="356" y="1360"/>
                    </a:lnTo>
                    <a:lnTo>
                      <a:pt x="209" y="1256"/>
                    </a:lnTo>
                    <a:lnTo>
                      <a:pt x="84" y="1256"/>
                    </a:lnTo>
                    <a:lnTo>
                      <a:pt x="63" y="1318"/>
                    </a:lnTo>
                    <a:lnTo>
                      <a:pt x="0" y="1402"/>
                    </a:lnTo>
                    <a:lnTo>
                      <a:pt x="105" y="1465"/>
                    </a:lnTo>
                    <a:lnTo>
                      <a:pt x="147" y="1590"/>
                    </a:lnTo>
                    <a:lnTo>
                      <a:pt x="188" y="1632"/>
                    </a:lnTo>
                    <a:lnTo>
                      <a:pt x="105" y="1737"/>
                    </a:lnTo>
                    <a:lnTo>
                      <a:pt x="105" y="1883"/>
                    </a:lnTo>
                    <a:lnTo>
                      <a:pt x="251" y="1821"/>
                    </a:lnTo>
                    <a:lnTo>
                      <a:pt x="272" y="1737"/>
                    </a:lnTo>
                    <a:lnTo>
                      <a:pt x="356" y="1737"/>
                    </a:lnTo>
                    <a:lnTo>
                      <a:pt x="377" y="1883"/>
                    </a:lnTo>
                    <a:lnTo>
                      <a:pt x="460" y="1883"/>
                    </a:lnTo>
                    <a:lnTo>
                      <a:pt x="607" y="1842"/>
                    </a:lnTo>
                    <a:lnTo>
                      <a:pt x="711" y="1883"/>
                    </a:lnTo>
                    <a:lnTo>
                      <a:pt x="837" y="1779"/>
                    </a:lnTo>
                    <a:lnTo>
                      <a:pt x="900" y="1821"/>
                    </a:lnTo>
                    <a:lnTo>
                      <a:pt x="900" y="1925"/>
                    </a:lnTo>
                    <a:lnTo>
                      <a:pt x="983" y="1925"/>
                    </a:lnTo>
                    <a:lnTo>
                      <a:pt x="1025" y="1883"/>
                    </a:lnTo>
                    <a:lnTo>
                      <a:pt x="1235" y="1737"/>
                    </a:lnTo>
                    <a:lnTo>
                      <a:pt x="1235" y="1632"/>
                    </a:lnTo>
                    <a:lnTo>
                      <a:pt x="1214" y="1465"/>
                    </a:lnTo>
                    <a:lnTo>
                      <a:pt x="1151" y="1465"/>
                    </a:lnTo>
                    <a:lnTo>
                      <a:pt x="1109" y="1402"/>
                    </a:lnTo>
                    <a:lnTo>
                      <a:pt x="1193" y="1360"/>
                    </a:lnTo>
                    <a:lnTo>
                      <a:pt x="1297" y="1381"/>
                    </a:lnTo>
                    <a:lnTo>
                      <a:pt x="1339" y="1298"/>
                    </a:lnTo>
                    <a:lnTo>
                      <a:pt x="1465" y="1214"/>
                    </a:lnTo>
                    <a:lnTo>
                      <a:pt x="1423" y="984"/>
                    </a:lnTo>
                    <a:lnTo>
                      <a:pt x="1360" y="900"/>
                    </a:lnTo>
                    <a:lnTo>
                      <a:pt x="1360" y="837"/>
                    </a:lnTo>
                    <a:lnTo>
                      <a:pt x="1235" y="837"/>
                    </a:lnTo>
                    <a:lnTo>
                      <a:pt x="1193" y="691"/>
                    </a:lnTo>
                    <a:lnTo>
                      <a:pt x="1193" y="649"/>
                    </a:lnTo>
                    <a:lnTo>
                      <a:pt x="1130" y="586"/>
                    </a:lnTo>
                    <a:lnTo>
                      <a:pt x="1109" y="482"/>
                    </a:lnTo>
                    <a:lnTo>
                      <a:pt x="1046" y="461"/>
                    </a:lnTo>
                    <a:lnTo>
                      <a:pt x="1004" y="377"/>
                    </a:lnTo>
                    <a:lnTo>
                      <a:pt x="1025" y="272"/>
                    </a:lnTo>
                    <a:lnTo>
                      <a:pt x="983" y="168"/>
                    </a:lnTo>
                    <a:lnTo>
                      <a:pt x="83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4"/>
              <p:cNvSpPr/>
              <p:nvPr/>
            </p:nvSpPr>
            <p:spPr>
              <a:xfrm>
                <a:off x="2789175" y="1410350"/>
                <a:ext cx="386600" cy="302375"/>
              </a:xfrm>
              <a:custGeom>
                <a:avLst/>
                <a:gdLst/>
                <a:ahLst/>
                <a:cxnLst/>
                <a:rect l="l" t="t" r="r" b="b"/>
                <a:pathLst>
                  <a:path w="15464" h="12095" extrusionOk="0">
                    <a:moveTo>
                      <a:pt x="9625" y="1"/>
                    </a:moveTo>
                    <a:lnTo>
                      <a:pt x="9521" y="105"/>
                    </a:lnTo>
                    <a:lnTo>
                      <a:pt x="9416" y="105"/>
                    </a:lnTo>
                    <a:lnTo>
                      <a:pt x="9353" y="168"/>
                    </a:lnTo>
                    <a:lnTo>
                      <a:pt x="9416" y="252"/>
                    </a:lnTo>
                    <a:lnTo>
                      <a:pt x="9521" y="273"/>
                    </a:lnTo>
                    <a:lnTo>
                      <a:pt x="9584" y="315"/>
                    </a:lnTo>
                    <a:lnTo>
                      <a:pt x="9458" y="315"/>
                    </a:lnTo>
                    <a:lnTo>
                      <a:pt x="9395" y="377"/>
                    </a:lnTo>
                    <a:lnTo>
                      <a:pt x="9458" y="461"/>
                    </a:lnTo>
                    <a:lnTo>
                      <a:pt x="9584" y="566"/>
                    </a:lnTo>
                    <a:lnTo>
                      <a:pt x="9563" y="629"/>
                    </a:lnTo>
                    <a:lnTo>
                      <a:pt x="9521" y="691"/>
                    </a:lnTo>
                    <a:lnTo>
                      <a:pt x="9625" y="796"/>
                    </a:lnTo>
                    <a:lnTo>
                      <a:pt x="9709" y="817"/>
                    </a:lnTo>
                    <a:lnTo>
                      <a:pt x="9709" y="880"/>
                    </a:lnTo>
                    <a:lnTo>
                      <a:pt x="9605" y="901"/>
                    </a:lnTo>
                    <a:lnTo>
                      <a:pt x="9605" y="942"/>
                    </a:lnTo>
                    <a:lnTo>
                      <a:pt x="9395" y="712"/>
                    </a:lnTo>
                    <a:lnTo>
                      <a:pt x="9353" y="712"/>
                    </a:lnTo>
                    <a:lnTo>
                      <a:pt x="9312" y="796"/>
                    </a:lnTo>
                    <a:lnTo>
                      <a:pt x="9312" y="901"/>
                    </a:lnTo>
                    <a:lnTo>
                      <a:pt x="9270" y="880"/>
                    </a:lnTo>
                    <a:lnTo>
                      <a:pt x="9249" y="691"/>
                    </a:lnTo>
                    <a:lnTo>
                      <a:pt x="9270" y="566"/>
                    </a:lnTo>
                    <a:lnTo>
                      <a:pt x="9186" y="419"/>
                    </a:lnTo>
                    <a:lnTo>
                      <a:pt x="9186" y="273"/>
                    </a:lnTo>
                    <a:lnTo>
                      <a:pt x="9123" y="210"/>
                    </a:lnTo>
                    <a:lnTo>
                      <a:pt x="9081" y="252"/>
                    </a:lnTo>
                    <a:lnTo>
                      <a:pt x="8956" y="147"/>
                    </a:lnTo>
                    <a:lnTo>
                      <a:pt x="8872" y="105"/>
                    </a:lnTo>
                    <a:lnTo>
                      <a:pt x="8851" y="252"/>
                    </a:lnTo>
                    <a:lnTo>
                      <a:pt x="8872" y="461"/>
                    </a:lnTo>
                    <a:lnTo>
                      <a:pt x="8851" y="670"/>
                    </a:lnTo>
                    <a:lnTo>
                      <a:pt x="8893" y="817"/>
                    </a:lnTo>
                    <a:lnTo>
                      <a:pt x="8935" y="984"/>
                    </a:lnTo>
                    <a:lnTo>
                      <a:pt x="8935" y="1047"/>
                    </a:lnTo>
                    <a:lnTo>
                      <a:pt x="8935" y="1193"/>
                    </a:lnTo>
                    <a:lnTo>
                      <a:pt x="8872" y="1235"/>
                    </a:lnTo>
                    <a:lnTo>
                      <a:pt x="8830" y="1131"/>
                    </a:lnTo>
                    <a:lnTo>
                      <a:pt x="8788" y="984"/>
                    </a:lnTo>
                    <a:lnTo>
                      <a:pt x="8747" y="901"/>
                    </a:lnTo>
                    <a:lnTo>
                      <a:pt x="8747" y="775"/>
                    </a:lnTo>
                    <a:lnTo>
                      <a:pt x="8726" y="629"/>
                    </a:lnTo>
                    <a:lnTo>
                      <a:pt x="8684" y="482"/>
                    </a:lnTo>
                    <a:lnTo>
                      <a:pt x="8475" y="357"/>
                    </a:lnTo>
                    <a:lnTo>
                      <a:pt x="8412" y="357"/>
                    </a:lnTo>
                    <a:lnTo>
                      <a:pt x="8370" y="482"/>
                    </a:lnTo>
                    <a:lnTo>
                      <a:pt x="8349" y="524"/>
                    </a:lnTo>
                    <a:lnTo>
                      <a:pt x="8370" y="691"/>
                    </a:lnTo>
                    <a:lnTo>
                      <a:pt x="8558" y="817"/>
                    </a:lnTo>
                    <a:lnTo>
                      <a:pt x="8558" y="901"/>
                    </a:lnTo>
                    <a:lnTo>
                      <a:pt x="8370" y="880"/>
                    </a:lnTo>
                    <a:lnTo>
                      <a:pt x="8328" y="838"/>
                    </a:lnTo>
                    <a:lnTo>
                      <a:pt x="8244" y="838"/>
                    </a:lnTo>
                    <a:lnTo>
                      <a:pt x="8161" y="921"/>
                    </a:lnTo>
                    <a:lnTo>
                      <a:pt x="8244" y="1131"/>
                    </a:lnTo>
                    <a:lnTo>
                      <a:pt x="8224" y="1193"/>
                    </a:lnTo>
                    <a:lnTo>
                      <a:pt x="8077" y="1235"/>
                    </a:lnTo>
                    <a:lnTo>
                      <a:pt x="8035" y="1340"/>
                    </a:lnTo>
                    <a:lnTo>
                      <a:pt x="7952" y="1403"/>
                    </a:lnTo>
                    <a:lnTo>
                      <a:pt x="7910" y="1319"/>
                    </a:lnTo>
                    <a:lnTo>
                      <a:pt x="7910" y="1214"/>
                    </a:lnTo>
                    <a:lnTo>
                      <a:pt x="7847" y="1214"/>
                    </a:lnTo>
                    <a:lnTo>
                      <a:pt x="7784" y="1361"/>
                    </a:lnTo>
                    <a:lnTo>
                      <a:pt x="7700" y="1403"/>
                    </a:lnTo>
                    <a:lnTo>
                      <a:pt x="7680" y="1131"/>
                    </a:lnTo>
                    <a:lnTo>
                      <a:pt x="7700" y="984"/>
                    </a:lnTo>
                    <a:lnTo>
                      <a:pt x="7700" y="921"/>
                    </a:lnTo>
                    <a:lnTo>
                      <a:pt x="7491" y="838"/>
                    </a:lnTo>
                    <a:lnTo>
                      <a:pt x="7470" y="775"/>
                    </a:lnTo>
                    <a:lnTo>
                      <a:pt x="7533" y="691"/>
                    </a:lnTo>
                    <a:lnTo>
                      <a:pt x="7554" y="608"/>
                    </a:lnTo>
                    <a:lnTo>
                      <a:pt x="7470" y="566"/>
                    </a:lnTo>
                    <a:lnTo>
                      <a:pt x="7261" y="524"/>
                    </a:lnTo>
                    <a:lnTo>
                      <a:pt x="7219" y="482"/>
                    </a:lnTo>
                    <a:lnTo>
                      <a:pt x="7073" y="524"/>
                    </a:lnTo>
                    <a:lnTo>
                      <a:pt x="7031" y="629"/>
                    </a:lnTo>
                    <a:lnTo>
                      <a:pt x="7115" y="712"/>
                    </a:lnTo>
                    <a:lnTo>
                      <a:pt x="7115" y="921"/>
                    </a:lnTo>
                    <a:lnTo>
                      <a:pt x="7073" y="984"/>
                    </a:lnTo>
                    <a:lnTo>
                      <a:pt x="6968" y="942"/>
                    </a:lnTo>
                    <a:lnTo>
                      <a:pt x="6864" y="984"/>
                    </a:lnTo>
                    <a:lnTo>
                      <a:pt x="6780" y="901"/>
                    </a:lnTo>
                    <a:lnTo>
                      <a:pt x="6654" y="901"/>
                    </a:lnTo>
                    <a:lnTo>
                      <a:pt x="6633" y="1026"/>
                    </a:lnTo>
                    <a:lnTo>
                      <a:pt x="6675" y="1089"/>
                    </a:lnTo>
                    <a:lnTo>
                      <a:pt x="6738" y="1193"/>
                    </a:lnTo>
                    <a:lnTo>
                      <a:pt x="6801" y="1256"/>
                    </a:lnTo>
                    <a:lnTo>
                      <a:pt x="6801" y="1403"/>
                    </a:lnTo>
                    <a:lnTo>
                      <a:pt x="6864" y="1465"/>
                    </a:lnTo>
                    <a:lnTo>
                      <a:pt x="6905" y="1465"/>
                    </a:lnTo>
                    <a:lnTo>
                      <a:pt x="7010" y="1633"/>
                    </a:lnTo>
                    <a:lnTo>
                      <a:pt x="7010" y="1779"/>
                    </a:lnTo>
                    <a:lnTo>
                      <a:pt x="6968" y="1842"/>
                    </a:lnTo>
                    <a:lnTo>
                      <a:pt x="6989" y="1717"/>
                    </a:lnTo>
                    <a:lnTo>
                      <a:pt x="6947" y="1717"/>
                    </a:lnTo>
                    <a:lnTo>
                      <a:pt x="6843" y="1842"/>
                    </a:lnTo>
                    <a:lnTo>
                      <a:pt x="6780" y="1758"/>
                    </a:lnTo>
                    <a:lnTo>
                      <a:pt x="6780" y="1654"/>
                    </a:lnTo>
                    <a:lnTo>
                      <a:pt x="6801" y="1633"/>
                    </a:lnTo>
                    <a:lnTo>
                      <a:pt x="6780" y="1549"/>
                    </a:lnTo>
                    <a:lnTo>
                      <a:pt x="6738" y="1612"/>
                    </a:lnTo>
                    <a:lnTo>
                      <a:pt x="6654" y="1612"/>
                    </a:lnTo>
                    <a:lnTo>
                      <a:pt x="6654" y="1758"/>
                    </a:lnTo>
                    <a:lnTo>
                      <a:pt x="6592" y="1842"/>
                    </a:lnTo>
                    <a:lnTo>
                      <a:pt x="6571" y="1758"/>
                    </a:lnTo>
                    <a:lnTo>
                      <a:pt x="6508" y="1675"/>
                    </a:lnTo>
                    <a:lnTo>
                      <a:pt x="6550" y="1570"/>
                    </a:lnTo>
                    <a:lnTo>
                      <a:pt x="6550" y="1424"/>
                    </a:lnTo>
                    <a:lnTo>
                      <a:pt x="6445" y="1298"/>
                    </a:lnTo>
                    <a:lnTo>
                      <a:pt x="6382" y="1298"/>
                    </a:lnTo>
                    <a:lnTo>
                      <a:pt x="6257" y="1465"/>
                    </a:lnTo>
                    <a:lnTo>
                      <a:pt x="6215" y="1507"/>
                    </a:lnTo>
                    <a:lnTo>
                      <a:pt x="6215" y="1633"/>
                    </a:lnTo>
                    <a:lnTo>
                      <a:pt x="6257" y="1717"/>
                    </a:lnTo>
                    <a:lnTo>
                      <a:pt x="6215" y="1758"/>
                    </a:lnTo>
                    <a:lnTo>
                      <a:pt x="6131" y="1675"/>
                    </a:lnTo>
                    <a:lnTo>
                      <a:pt x="6152" y="1612"/>
                    </a:lnTo>
                    <a:lnTo>
                      <a:pt x="6110" y="1528"/>
                    </a:lnTo>
                    <a:lnTo>
                      <a:pt x="6131" y="1424"/>
                    </a:lnTo>
                    <a:lnTo>
                      <a:pt x="6110" y="1298"/>
                    </a:lnTo>
                    <a:lnTo>
                      <a:pt x="5985" y="1235"/>
                    </a:lnTo>
                    <a:lnTo>
                      <a:pt x="5985" y="1089"/>
                    </a:lnTo>
                    <a:lnTo>
                      <a:pt x="5985" y="984"/>
                    </a:lnTo>
                    <a:lnTo>
                      <a:pt x="5943" y="984"/>
                    </a:lnTo>
                    <a:lnTo>
                      <a:pt x="5796" y="1110"/>
                    </a:lnTo>
                    <a:lnTo>
                      <a:pt x="5713" y="1131"/>
                    </a:lnTo>
                    <a:lnTo>
                      <a:pt x="5692" y="1256"/>
                    </a:lnTo>
                    <a:lnTo>
                      <a:pt x="5713" y="1340"/>
                    </a:lnTo>
                    <a:lnTo>
                      <a:pt x="5692" y="1403"/>
                    </a:lnTo>
                    <a:lnTo>
                      <a:pt x="5692" y="1465"/>
                    </a:lnTo>
                    <a:lnTo>
                      <a:pt x="5608" y="1528"/>
                    </a:lnTo>
                    <a:lnTo>
                      <a:pt x="5608" y="1445"/>
                    </a:lnTo>
                    <a:lnTo>
                      <a:pt x="5629" y="1403"/>
                    </a:lnTo>
                    <a:lnTo>
                      <a:pt x="5608" y="1340"/>
                    </a:lnTo>
                    <a:lnTo>
                      <a:pt x="5524" y="1424"/>
                    </a:lnTo>
                    <a:lnTo>
                      <a:pt x="5462" y="1570"/>
                    </a:lnTo>
                    <a:lnTo>
                      <a:pt x="5399" y="1612"/>
                    </a:lnTo>
                    <a:lnTo>
                      <a:pt x="5399" y="1340"/>
                    </a:lnTo>
                    <a:lnTo>
                      <a:pt x="5420" y="1256"/>
                    </a:lnTo>
                    <a:lnTo>
                      <a:pt x="5420" y="1193"/>
                    </a:lnTo>
                    <a:lnTo>
                      <a:pt x="5336" y="1152"/>
                    </a:lnTo>
                    <a:lnTo>
                      <a:pt x="5273" y="1214"/>
                    </a:lnTo>
                    <a:lnTo>
                      <a:pt x="5022" y="1214"/>
                    </a:lnTo>
                    <a:lnTo>
                      <a:pt x="4876" y="1319"/>
                    </a:lnTo>
                    <a:lnTo>
                      <a:pt x="4771" y="1298"/>
                    </a:lnTo>
                    <a:lnTo>
                      <a:pt x="4646" y="1361"/>
                    </a:lnTo>
                    <a:lnTo>
                      <a:pt x="4583" y="1465"/>
                    </a:lnTo>
                    <a:lnTo>
                      <a:pt x="4457" y="1465"/>
                    </a:lnTo>
                    <a:lnTo>
                      <a:pt x="4353" y="1528"/>
                    </a:lnTo>
                    <a:lnTo>
                      <a:pt x="4332" y="1654"/>
                    </a:lnTo>
                    <a:lnTo>
                      <a:pt x="4248" y="1612"/>
                    </a:lnTo>
                    <a:lnTo>
                      <a:pt x="4227" y="1633"/>
                    </a:lnTo>
                    <a:lnTo>
                      <a:pt x="4248" y="1737"/>
                    </a:lnTo>
                    <a:lnTo>
                      <a:pt x="4290" y="1758"/>
                    </a:lnTo>
                    <a:lnTo>
                      <a:pt x="4269" y="1863"/>
                    </a:lnTo>
                    <a:lnTo>
                      <a:pt x="4290" y="1968"/>
                    </a:lnTo>
                    <a:lnTo>
                      <a:pt x="4415" y="1947"/>
                    </a:lnTo>
                    <a:lnTo>
                      <a:pt x="4478" y="1863"/>
                    </a:lnTo>
                    <a:lnTo>
                      <a:pt x="4478" y="1779"/>
                    </a:lnTo>
                    <a:lnTo>
                      <a:pt x="4604" y="1758"/>
                    </a:lnTo>
                    <a:lnTo>
                      <a:pt x="4667" y="1717"/>
                    </a:lnTo>
                    <a:lnTo>
                      <a:pt x="4708" y="1675"/>
                    </a:lnTo>
                    <a:lnTo>
                      <a:pt x="4750" y="1821"/>
                    </a:lnTo>
                    <a:lnTo>
                      <a:pt x="4813" y="1758"/>
                    </a:lnTo>
                    <a:lnTo>
                      <a:pt x="4855" y="1654"/>
                    </a:lnTo>
                    <a:lnTo>
                      <a:pt x="4897" y="1633"/>
                    </a:lnTo>
                    <a:lnTo>
                      <a:pt x="4876" y="1779"/>
                    </a:lnTo>
                    <a:lnTo>
                      <a:pt x="4918" y="1842"/>
                    </a:lnTo>
                    <a:lnTo>
                      <a:pt x="5064" y="1842"/>
                    </a:lnTo>
                    <a:lnTo>
                      <a:pt x="4939" y="1884"/>
                    </a:lnTo>
                    <a:lnTo>
                      <a:pt x="4771" y="1926"/>
                    </a:lnTo>
                    <a:lnTo>
                      <a:pt x="4604" y="2051"/>
                    </a:lnTo>
                    <a:lnTo>
                      <a:pt x="4478" y="2093"/>
                    </a:lnTo>
                    <a:lnTo>
                      <a:pt x="4499" y="2198"/>
                    </a:lnTo>
                    <a:lnTo>
                      <a:pt x="4499" y="2281"/>
                    </a:lnTo>
                    <a:lnTo>
                      <a:pt x="4583" y="2281"/>
                    </a:lnTo>
                    <a:lnTo>
                      <a:pt x="4667" y="2198"/>
                    </a:lnTo>
                    <a:lnTo>
                      <a:pt x="4771" y="2198"/>
                    </a:lnTo>
                    <a:lnTo>
                      <a:pt x="4918" y="2156"/>
                    </a:lnTo>
                    <a:lnTo>
                      <a:pt x="5127" y="2135"/>
                    </a:lnTo>
                    <a:lnTo>
                      <a:pt x="5378" y="2072"/>
                    </a:lnTo>
                    <a:lnTo>
                      <a:pt x="5420" y="2135"/>
                    </a:lnTo>
                    <a:lnTo>
                      <a:pt x="5420" y="2198"/>
                    </a:lnTo>
                    <a:lnTo>
                      <a:pt x="5336" y="2240"/>
                    </a:lnTo>
                    <a:lnTo>
                      <a:pt x="5273" y="2177"/>
                    </a:lnTo>
                    <a:lnTo>
                      <a:pt x="5169" y="2177"/>
                    </a:lnTo>
                    <a:lnTo>
                      <a:pt x="5064" y="2261"/>
                    </a:lnTo>
                    <a:lnTo>
                      <a:pt x="4876" y="2261"/>
                    </a:lnTo>
                    <a:lnTo>
                      <a:pt x="4708" y="2386"/>
                    </a:lnTo>
                    <a:lnTo>
                      <a:pt x="4562" y="2386"/>
                    </a:lnTo>
                    <a:lnTo>
                      <a:pt x="4541" y="2449"/>
                    </a:lnTo>
                    <a:lnTo>
                      <a:pt x="4604" y="2554"/>
                    </a:lnTo>
                    <a:lnTo>
                      <a:pt x="4708" y="2554"/>
                    </a:lnTo>
                    <a:lnTo>
                      <a:pt x="4813" y="2616"/>
                    </a:lnTo>
                    <a:lnTo>
                      <a:pt x="4750" y="2658"/>
                    </a:lnTo>
                    <a:lnTo>
                      <a:pt x="4562" y="2658"/>
                    </a:lnTo>
                    <a:lnTo>
                      <a:pt x="4478" y="2574"/>
                    </a:lnTo>
                    <a:lnTo>
                      <a:pt x="4415" y="2574"/>
                    </a:lnTo>
                    <a:lnTo>
                      <a:pt x="4353" y="2616"/>
                    </a:lnTo>
                    <a:lnTo>
                      <a:pt x="4353" y="2763"/>
                    </a:lnTo>
                    <a:lnTo>
                      <a:pt x="4290" y="2826"/>
                    </a:lnTo>
                    <a:lnTo>
                      <a:pt x="4332" y="2909"/>
                    </a:lnTo>
                    <a:lnTo>
                      <a:pt x="4415" y="2972"/>
                    </a:lnTo>
                    <a:lnTo>
                      <a:pt x="4562" y="2909"/>
                    </a:lnTo>
                    <a:lnTo>
                      <a:pt x="4750" y="3014"/>
                    </a:lnTo>
                    <a:lnTo>
                      <a:pt x="4897" y="2993"/>
                    </a:lnTo>
                    <a:lnTo>
                      <a:pt x="4918" y="3035"/>
                    </a:lnTo>
                    <a:lnTo>
                      <a:pt x="5022" y="3035"/>
                    </a:lnTo>
                    <a:lnTo>
                      <a:pt x="5169" y="3139"/>
                    </a:lnTo>
                    <a:lnTo>
                      <a:pt x="5231" y="3139"/>
                    </a:lnTo>
                    <a:lnTo>
                      <a:pt x="5315" y="3118"/>
                    </a:lnTo>
                    <a:lnTo>
                      <a:pt x="5462" y="3139"/>
                    </a:lnTo>
                    <a:lnTo>
                      <a:pt x="5545" y="3139"/>
                    </a:lnTo>
                    <a:lnTo>
                      <a:pt x="5713" y="3035"/>
                    </a:lnTo>
                    <a:lnTo>
                      <a:pt x="5943" y="3035"/>
                    </a:lnTo>
                    <a:lnTo>
                      <a:pt x="6110" y="3014"/>
                    </a:lnTo>
                    <a:lnTo>
                      <a:pt x="6173" y="2972"/>
                    </a:lnTo>
                    <a:lnTo>
                      <a:pt x="6236" y="2930"/>
                    </a:lnTo>
                    <a:lnTo>
                      <a:pt x="6320" y="2930"/>
                    </a:lnTo>
                    <a:lnTo>
                      <a:pt x="6320" y="2993"/>
                    </a:lnTo>
                    <a:lnTo>
                      <a:pt x="6278" y="3077"/>
                    </a:lnTo>
                    <a:lnTo>
                      <a:pt x="6068" y="3098"/>
                    </a:lnTo>
                    <a:lnTo>
                      <a:pt x="5838" y="3139"/>
                    </a:lnTo>
                    <a:lnTo>
                      <a:pt x="5755" y="3202"/>
                    </a:lnTo>
                    <a:lnTo>
                      <a:pt x="5650" y="3223"/>
                    </a:lnTo>
                    <a:lnTo>
                      <a:pt x="5629" y="3244"/>
                    </a:lnTo>
                    <a:lnTo>
                      <a:pt x="5462" y="3223"/>
                    </a:lnTo>
                    <a:lnTo>
                      <a:pt x="5336" y="3286"/>
                    </a:lnTo>
                    <a:lnTo>
                      <a:pt x="5231" y="3286"/>
                    </a:lnTo>
                    <a:lnTo>
                      <a:pt x="5190" y="3223"/>
                    </a:lnTo>
                    <a:lnTo>
                      <a:pt x="5085" y="3223"/>
                    </a:lnTo>
                    <a:lnTo>
                      <a:pt x="4897" y="3118"/>
                    </a:lnTo>
                    <a:lnTo>
                      <a:pt x="4562" y="3118"/>
                    </a:lnTo>
                    <a:lnTo>
                      <a:pt x="4499" y="3077"/>
                    </a:lnTo>
                    <a:lnTo>
                      <a:pt x="4374" y="3098"/>
                    </a:lnTo>
                    <a:lnTo>
                      <a:pt x="4269" y="3077"/>
                    </a:lnTo>
                    <a:lnTo>
                      <a:pt x="4227" y="3118"/>
                    </a:lnTo>
                    <a:lnTo>
                      <a:pt x="4248" y="3286"/>
                    </a:lnTo>
                    <a:lnTo>
                      <a:pt x="4290" y="3328"/>
                    </a:lnTo>
                    <a:lnTo>
                      <a:pt x="4290" y="3516"/>
                    </a:lnTo>
                    <a:lnTo>
                      <a:pt x="4353" y="3642"/>
                    </a:lnTo>
                    <a:lnTo>
                      <a:pt x="4395" y="3704"/>
                    </a:lnTo>
                    <a:lnTo>
                      <a:pt x="4478" y="3725"/>
                    </a:lnTo>
                    <a:lnTo>
                      <a:pt x="4646" y="3934"/>
                    </a:lnTo>
                    <a:lnTo>
                      <a:pt x="4708" y="3976"/>
                    </a:lnTo>
                    <a:lnTo>
                      <a:pt x="4771" y="3955"/>
                    </a:lnTo>
                    <a:lnTo>
                      <a:pt x="4897" y="3767"/>
                    </a:lnTo>
                    <a:lnTo>
                      <a:pt x="5106" y="3662"/>
                    </a:lnTo>
                    <a:lnTo>
                      <a:pt x="5315" y="3537"/>
                    </a:lnTo>
                    <a:lnTo>
                      <a:pt x="5441" y="3432"/>
                    </a:lnTo>
                    <a:lnTo>
                      <a:pt x="5503" y="3349"/>
                    </a:lnTo>
                    <a:lnTo>
                      <a:pt x="5545" y="3349"/>
                    </a:lnTo>
                    <a:lnTo>
                      <a:pt x="5817" y="3411"/>
                    </a:lnTo>
                    <a:lnTo>
                      <a:pt x="6027" y="3390"/>
                    </a:lnTo>
                    <a:lnTo>
                      <a:pt x="6173" y="3390"/>
                    </a:lnTo>
                    <a:lnTo>
                      <a:pt x="6320" y="3495"/>
                    </a:lnTo>
                    <a:lnTo>
                      <a:pt x="6571" y="3516"/>
                    </a:lnTo>
                    <a:lnTo>
                      <a:pt x="6780" y="3516"/>
                    </a:lnTo>
                    <a:lnTo>
                      <a:pt x="6864" y="3558"/>
                    </a:lnTo>
                    <a:lnTo>
                      <a:pt x="6843" y="3600"/>
                    </a:lnTo>
                    <a:lnTo>
                      <a:pt x="6654" y="3621"/>
                    </a:lnTo>
                    <a:lnTo>
                      <a:pt x="6550" y="3600"/>
                    </a:lnTo>
                    <a:lnTo>
                      <a:pt x="6361" y="3558"/>
                    </a:lnTo>
                    <a:lnTo>
                      <a:pt x="6152" y="3453"/>
                    </a:lnTo>
                    <a:lnTo>
                      <a:pt x="6047" y="3453"/>
                    </a:lnTo>
                    <a:lnTo>
                      <a:pt x="5964" y="3495"/>
                    </a:lnTo>
                    <a:lnTo>
                      <a:pt x="5734" y="3453"/>
                    </a:lnTo>
                    <a:lnTo>
                      <a:pt x="5608" y="3432"/>
                    </a:lnTo>
                    <a:lnTo>
                      <a:pt x="5545" y="3516"/>
                    </a:lnTo>
                    <a:lnTo>
                      <a:pt x="5399" y="3600"/>
                    </a:lnTo>
                    <a:lnTo>
                      <a:pt x="5294" y="3725"/>
                    </a:lnTo>
                    <a:lnTo>
                      <a:pt x="5106" y="3830"/>
                    </a:lnTo>
                    <a:lnTo>
                      <a:pt x="5022" y="3976"/>
                    </a:lnTo>
                    <a:lnTo>
                      <a:pt x="4939" y="4060"/>
                    </a:lnTo>
                    <a:lnTo>
                      <a:pt x="4918" y="4123"/>
                    </a:lnTo>
                    <a:lnTo>
                      <a:pt x="5064" y="4227"/>
                    </a:lnTo>
                    <a:lnTo>
                      <a:pt x="5190" y="4227"/>
                    </a:lnTo>
                    <a:lnTo>
                      <a:pt x="5190" y="4290"/>
                    </a:lnTo>
                    <a:lnTo>
                      <a:pt x="5294" y="4395"/>
                    </a:lnTo>
                    <a:lnTo>
                      <a:pt x="5503" y="4395"/>
                    </a:lnTo>
                    <a:lnTo>
                      <a:pt x="5755" y="4478"/>
                    </a:lnTo>
                    <a:lnTo>
                      <a:pt x="5943" y="4478"/>
                    </a:lnTo>
                    <a:lnTo>
                      <a:pt x="6110" y="4332"/>
                    </a:lnTo>
                    <a:lnTo>
                      <a:pt x="6131" y="4144"/>
                    </a:lnTo>
                    <a:lnTo>
                      <a:pt x="6278" y="4081"/>
                    </a:lnTo>
                    <a:lnTo>
                      <a:pt x="6382" y="4123"/>
                    </a:lnTo>
                    <a:lnTo>
                      <a:pt x="6257" y="4165"/>
                    </a:lnTo>
                    <a:lnTo>
                      <a:pt x="6257" y="4269"/>
                    </a:lnTo>
                    <a:lnTo>
                      <a:pt x="6361" y="4290"/>
                    </a:lnTo>
                    <a:lnTo>
                      <a:pt x="6508" y="4248"/>
                    </a:lnTo>
                    <a:lnTo>
                      <a:pt x="6654" y="4269"/>
                    </a:lnTo>
                    <a:lnTo>
                      <a:pt x="6780" y="4186"/>
                    </a:lnTo>
                    <a:lnTo>
                      <a:pt x="6884" y="4227"/>
                    </a:lnTo>
                    <a:lnTo>
                      <a:pt x="6780" y="4332"/>
                    </a:lnTo>
                    <a:lnTo>
                      <a:pt x="6571" y="4353"/>
                    </a:lnTo>
                    <a:lnTo>
                      <a:pt x="6466" y="4374"/>
                    </a:lnTo>
                    <a:lnTo>
                      <a:pt x="6320" y="4374"/>
                    </a:lnTo>
                    <a:lnTo>
                      <a:pt x="6152" y="4541"/>
                    </a:lnTo>
                    <a:lnTo>
                      <a:pt x="6173" y="4604"/>
                    </a:lnTo>
                    <a:lnTo>
                      <a:pt x="6257" y="4646"/>
                    </a:lnTo>
                    <a:lnTo>
                      <a:pt x="6445" y="4604"/>
                    </a:lnTo>
                    <a:lnTo>
                      <a:pt x="6571" y="4771"/>
                    </a:lnTo>
                    <a:lnTo>
                      <a:pt x="7010" y="4771"/>
                    </a:lnTo>
                    <a:lnTo>
                      <a:pt x="7156" y="4750"/>
                    </a:lnTo>
                    <a:lnTo>
                      <a:pt x="7554" y="4583"/>
                    </a:lnTo>
                    <a:lnTo>
                      <a:pt x="7680" y="4562"/>
                    </a:lnTo>
                    <a:lnTo>
                      <a:pt x="7889" y="4395"/>
                    </a:lnTo>
                    <a:lnTo>
                      <a:pt x="7847" y="4353"/>
                    </a:lnTo>
                    <a:lnTo>
                      <a:pt x="7805" y="4353"/>
                    </a:lnTo>
                    <a:lnTo>
                      <a:pt x="7952" y="4165"/>
                    </a:lnTo>
                    <a:lnTo>
                      <a:pt x="8056" y="4165"/>
                    </a:lnTo>
                    <a:lnTo>
                      <a:pt x="8140" y="4039"/>
                    </a:lnTo>
                    <a:lnTo>
                      <a:pt x="8161" y="4060"/>
                    </a:lnTo>
                    <a:lnTo>
                      <a:pt x="8224" y="4165"/>
                    </a:lnTo>
                    <a:lnTo>
                      <a:pt x="8265" y="4165"/>
                    </a:lnTo>
                    <a:lnTo>
                      <a:pt x="8265" y="4060"/>
                    </a:lnTo>
                    <a:lnTo>
                      <a:pt x="8579" y="3830"/>
                    </a:lnTo>
                    <a:lnTo>
                      <a:pt x="8788" y="3809"/>
                    </a:lnTo>
                    <a:lnTo>
                      <a:pt x="9123" y="3662"/>
                    </a:lnTo>
                    <a:lnTo>
                      <a:pt x="9123" y="3746"/>
                    </a:lnTo>
                    <a:lnTo>
                      <a:pt x="8851" y="3872"/>
                    </a:lnTo>
                    <a:lnTo>
                      <a:pt x="8684" y="3872"/>
                    </a:lnTo>
                    <a:lnTo>
                      <a:pt x="8370" y="4060"/>
                    </a:lnTo>
                    <a:lnTo>
                      <a:pt x="8328" y="4227"/>
                    </a:lnTo>
                    <a:lnTo>
                      <a:pt x="8203" y="4332"/>
                    </a:lnTo>
                    <a:lnTo>
                      <a:pt x="8056" y="4332"/>
                    </a:lnTo>
                    <a:lnTo>
                      <a:pt x="8014" y="4478"/>
                    </a:lnTo>
                    <a:lnTo>
                      <a:pt x="7952" y="4541"/>
                    </a:lnTo>
                    <a:lnTo>
                      <a:pt x="7952" y="4583"/>
                    </a:lnTo>
                    <a:lnTo>
                      <a:pt x="8244" y="4562"/>
                    </a:lnTo>
                    <a:lnTo>
                      <a:pt x="8328" y="4604"/>
                    </a:lnTo>
                    <a:lnTo>
                      <a:pt x="8454" y="4604"/>
                    </a:lnTo>
                    <a:lnTo>
                      <a:pt x="8579" y="4688"/>
                    </a:lnTo>
                    <a:lnTo>
                      <a:pt x="8558" y="4750"/>
                    </a:lnTo>
                    <a:lnTo>
                      <a:pt x="8663" y="4792"/>
                    </a:lnTo>
                    <a:lnTo>
                      <a:pt x="8747" y="4792"/>
                    </a:lnTo>
                    <a:lnTo>
                      <a:pt x="8788" y="4855"/>
                    </a:lnTo>
                    <a:lnTo>
                      <a:pt x="8663" y="4876"/>
                    </a:lnTo>
                    <a:lnTo>
                      <a:pt x="8558" y="4918"/>
                    </a:lnTo>
                    <a:lnTo>
                      <a:pt x="8433" y="4813"/>
                    </a:lnTo>
                    <a:lnTo>
                      <a:pt x="8224" y="4750"/>
                    </a:lnTo>
                    <a:lnTo>
                      <a:pt x="7952" y="4771"/>
                    </a:lnTo>
                    <a:lnTo>
                      <a:pt x="7554" y="4813"/>
                    </a:lnTo>
                    <a:lnTo>
                      <a:pt x="7408" y="4876"/>
                    </a:lnTo>
                    <a:lnTo>
                      <a:pt x="7303" y="4876"/>
                    </a:lnTo>
                    <a:lnTo>
                      <a:pt x="7303" y="4918"/>
                    </a:lnTo>
                    <a:lnTo>
                      <a:pt x="7324" y="4981"/>
                    </a:lnTo>
                    <a:lnTo>
                      <a:pt x="7512" y="5022"/>
                    </a:lnTo>
                    <a:lnTo>
                      <a:pt x="7680" y="5022"/>
                    </a:lnTo>
                    <a:lnTo>
                      <a:pt x="7784" y="5085"/>
                    </a:lnTo>
                    <a:lnTo>
                      <a:pt x="7784" y="5169"/>
                    </a:lnTo>
                    <a:lnTo>
                      <a:pt x="7638" y="5190"/>
                    </a:lnTo>
                    <a:lnTo>
                      <a:pt x="7533" y="5106"/>
                    </a:lnTo>
                    <a:lnTo>
                      <a:pt x="7324" y="5085"/>
                    </a:lnTo>
                    <a:lnTo>
                      <a:pt x="7219" y="5002"/>
                    </a:lnTo>
                    <a:lnTo>
                      <a:pt x="7115" y="4981"/>
                    </a:lnTo>
                    <a:lnTo>
                      <a:pt x="6947" y="5064"/>
                    </a:lnTo>
                    <a:lnTo>
                      <a:pt x="6696" y="5085"/>
                    </a:lnTo>
                    <a:lnTo>
                      <a:pt x="6508" y="5002"/>
                    </a:lnTo>
                    <a:lnTo>
                      <a:pt x="6361" y="5002"/>
                    </a:lnTo>
                    <a:lnTo>
                      <a:pt x="6215" y="4960"/>
                    </a:lnTo>
                    <a:lnTo>
                      <a:pt x="6131" y="4897"/>
                    </a:lnTo>
                    <a:lnTo>
                      <a:pt x="5922" y="4918"/>
                    </a:lnTo>
                    <a:lnTo>
                      <a:pt x="5859" y="5064"/>
                    </a:lnTo>
                    <a:lnTo>
                      <a:pt x="5922" y="5169"/>
                    </a:lnTo>
                    <a:lnTo>
                      <a:pt x="5922" y="5587"/>
                    </a:lnTo>
                    <a:lnTo>
                      <a:pt x="5943" y="5629"/>
                    </a:lnTo>
                    <a:lnTo>
                      <a:pt x="5838" y="5755"/>
                    </a:lnTo>
                    <a:lnTo>
                      <a:pt x="5838" y="5839"/>
                    </a:lnTo>
                    <a:lnTo>
                      <a:pt x="5922" y="5901"/>
                    </a:lnTo>
                    <a:lnTo>
                      <a:pt x="5985" y="6006"/>
                    </a:lnTo>
                    <a:lnTo>
                      <a:pt x="6131" y="6006"/>
                    </a:lnTo>
                    <a:lnTo>
                      <a:pt x="6236" y="6069"/>
                    </a:lnTo>
                    <a:lnTo>
                      <a:pt x="6110" y="6048"/>
                    </a:lnTo>
                    <a:lnTo>
                      <a:pt x="6027" y="6111"/>
                    </a:lnTo>
                    <a:lnTo>
                      <a:pt x="5985" y="6173"/>
                    </a:lnTo>
                    <a:lnTo>
                      <a:pt x="5964" y="6069"/>
                    </a:lnTo>
                    <a:lnTo>
                      <a:pt x="5859" y="5964"/>
                    </a:lnTo>
                    <a:lnTo>
                      <a:pt x="5817" y="5964"/>
                    </a:lnTo>
                    <a:lnTo>
                      <a:pt x="5796" y="6027"/>
                    </a:lnTo>
                    <a:lnTo>
                      <a:pt x="5713" y="5922"/>
                    </a:lnTo>
                    <a:lnTo>
                      <a:pt x="5692" y="5734"/>
                    </a:lnTo>
                    <a:lnTo>
                      <a:pt x="5692" y="5525"/>
                    </a:lnTo>
                    <a:lnTo>
                      <a:pt x="5629" y="5232"/>
                    </a:lnTo>
                    <a:lnTo>
                      <a:pt x="5503" y="5085"/>
                    </a:lnTo>
                    <a:lnTo>
                      <a:pt x="5503" y="4981"/>
                    </a:lnTo>
                    <a:lnTo>
                      <a:pt x="5231" y="4792"/>
                    </a:lnTo>
                    <a:lnTo>
                      <a:pt x="5169" y="4792"/>
                    </a:lnTo>
                    <a:lnTo>
                      <a:pt x="5001" y="4688"/>
                    </a:lnTo>
                    <a:lnTo>
                      <a:pt x="4980" y="4583"/>
                    </a:lnTo>
                    <a:lnTo>
                      <a:pt x="4876" y="4541"/>
                    </a:lnTo>
                    <a:lnTo>
                      <a:pt x="4708" y="4583"/>
                    </a:lnTo>
                    <a:lnTo>
                      <a:pt x="4353" y="4981"/>
                    </a:lnTo>
                    <a:lnTo>
                      <a:pt x="4290" y="5106"/>
                    </a:lnTo>
                    <a:lnTo>
                      <a:pt x="4290" y="5211"/>
                    </a:lnTo>
                    <a:lnTo>
                      <a:pt x="4374" y="5274"/>
                    </a:lnTo>
                    <a:lnTo>
                      <a:pt x="4499" y="5315"/>
                    </a:lnTo>
                    <a:lnTo>
                      <a:pt x="4562" y="5441"/>
                    </a:lnTo>
                    <a:lnTo>
                      <a:pt x="4562" y="5525"/>
                    </a:lnTo>
                    <a:lnTo>
                      <a:pt x="4541" y="5546"/>
                    </a:lnTo>
                    <a:lnTo>
                      <a:pt x="4457" y="5420"/>
                    </a:lnTo>
                    <a:lnTo>
                      <a:pt x="4374" y="5399"/>
                    </a:lnTo>
                    <a:lnTo>
                      <a:pt x="4290" y="5336"/>
                    </a:lnTo>
                    <a:lnTo>
                      <a:pt x="4248" y="5378"/>
                    </a:lnTo>
                    <a:lnTo>
                      <a:pt x="4164" y="5399"/>
                    </a:lnTo>
                    <a:lnTo>
                      <a:pt x="4143" y="5483"/>
                    </a:lnTo>
                    <a:lnTo>
                      <a:pt x="4185" y="5608"/>
                    </a:lnTo>
                    <a:lnTo>
                      <a:pt x="4269" y="5650"/>
                    </a:lnTo>
                    <a:lnTo>
                      <a:pt x="4332" y="5818"/>
                    </a:lnTo>
                    <a:lnTo>
                      <a:pt x="4353" y="6131"/>
                    </a:lnTo>
                    <a:lnTo>
                      <a:pt x="4269" y="6278"/>
                    </a:lnTo>
                    <a:lnTo>
                      <a:pt x="4269" y="6445"/>
                    </a:lnTo>
                    <a:lnTo>
                      <a:pt x="4185" y="6634"/>
                    </a:lnTo>
                    <a:lnTo>
                      <a:pt x="4185" y="6759"/>
                    </a:lnTo>
                    <a:lnTo>
                      <a:pt x="4227" y="6780"/>
                    </a:lnTo>
                    <a:lnTo>
                      <a:pt x="4290" y="6759"/>
                    </a:lnTo>
                    <a:lnTo>
                      <a:pt x="4290" y="6759"/>
                    </a:lnTo>
                    <a:lnTo>
                      <a:pt x="4269" y="6906"/>
                    </a:lnTo>
                    <a:lnTo>
                      <a:pt x="4185" y="7052"/>
                    </a:lnTo>
                    <a:lnTo>
                      <a:pt x="4143" y="6968"/>
                    </a:lnTo>
                    <a:lnTo>
                      <a:pt x="4123" y="6864"/>
                    </a:lnTo>
                    <a:lnTo>
                      <a:pt x="4018" y="6780"/>
                    </a:lnTo>
                    <a:lnTo>
                      <a:pt x="3934" y="6864"/>
                    </a:lnTo>
                    <a:lnTo>
                      <a:pt x="3934" y="7052"/>
                    </a:lnTo>
                    <a:lnTo>
                      <a:pt x="4081" y="7303"/>
                    </a:lnTo>
                    <a:lnTo>
                      <a:pt x="4248" y="7282"/>
                    </a:lnTo>
                    <a:lnTo>
                      <a:pt x="4353" y="7324"/>
                    </a:lnTo>
                    <a:lnTo>
                      <a:pt x="4395" y="7408"/>
                    </a:lnTo>
                    <a:lnTo>
                      <a:pt x="4583" y="7408"/>
                    </a:lnTo>
                    <a:lnTo>
                      <a:pt x="4792" y="7491"/>
                    </a:lnTo>
                    <a:lnTo>
                      <a:pt x="4876" y="7408"/>
                    </a:lnTo>
                    <a:lnTo>
                      <a:pt x="5001" y="7324"/>
                    </a:lnTo>
                    <a:lnTo>
                      <a:pt x="5001" y="7261"/>
                    </a:lnTo>
                    <a:lnTo>
                      <a:pt x="5085" y="7219"/>
                    </a:lnTo>
                    <a:lnTo>
                      <a:pt x="5085" y="7303"/>
                    </a:lnTo>
                    <a:lnTo>
                      <a:pt x="5022" y="7408"/>
                    </a:lnTo>
                    <a:lnTo>
                      <a:pt x="5022" y="7533"/>
                    </a:lnTo>
                    <a:lnTo>
                      <a:pt x="4980" y="7596"/>
                    </a:lnTo>
                    <a:lnTo>
                      <a:pt x="4876" y="7533"/>
                    </a:lnTo>
                    <a:lnTo>
                      <a:pt x="4646" y="7533"/>
                    </a:lnTo>
                    <a:lnTo>
                      <a:pt x="4541" y="7575"/>
                    </a:lnTo>
                    <a:lnTo>
                      <a:pt x="4541" y="7680"/>
                    </a:lnTo>
                    <a:lnTo>
                      <a:pt x="4583" y="7701"/>
                    </a:lnTo>
                    <a:lnTo>
                      <a:pt x="4708" y="7701"/>
                    </a:lnTo>
                    <a:lnTo>
                      <a:pt x="4750" y="7784"/>
                    </a:lnTo>
                    <a:lnTo>
                      <a:pt x="4646" y="7784"/>
                    </a:lnTo>
                    <a:lnTo>
                      <a:pt x="4646" y="7952"/>
                    </a:lnTo>
                    <a:lnTo>
                      <a:pt x="4478" y="7722"/>
                    </a:lnTo>
                    <a:lnTo>
                      <a:pt x="4395" y="7722"/>
                    </a:lnTo>
                    <a:lnTo>
                      <a:pt x="4353" y="7617"/>
                    </a:lnTo>
                    <a:lnTo>
                      <a:pt x="4290" y="7533"/>
                    </a:lnTo>
                    <a:lnTo>
                      <a:pt x="4039" y="7366"/>
                    </a:lnTo>
                    <a:lnTo>
                      <a:pt x="3976" y="7366"/>
                    </a:lnTo>
                    <a:lnTo>
                      <a:pt x="3830" y="7199"/>
                    </a:lnTo>
                    <a:lnTo>
                      <a:pt x="3830" y="7178"/>
                    </a:lnTo>
                    <a:lnTo>
                      <a:pt x="3725" y="7178"/>
                    </a:lnTo>
                    <a:lnTo>
                      <a:pt x="3620" y="7261"/>
                    </a:lnTo>
                    <a:lnTo>
                      <a:pt x="3516" y="7261"/>
                    </a:lnTo>
                    <a:lnTo>
                      <a:pt x="3432" y="7303"/>
                    </a:lnTo>
                    <a:lnTo>
                      <a:pt x="3286" y="7261"/>
                    </a:lnTo>
                    <a:lnTo>
                      <a:pt x="3034" y="7303"/>
                    </a:lnTo>
                    <a:lnTo>
                      <a:pt x="2972" y="7282"/>
                    </a:lnTo>
                    <a:lnTo>
                      <a:pt x="2783" y="7471"/>
                    </a:lnTo>
                    <a:lnTo>
                      <a:pt x="2700" y="7617"/>
                    </a:lnTo>
                    <a:lnTo>
                      <a:pt x="2700" y="7743"/>
                    </a:lnTo>
                    <a:lnTo>
                      <a:pt x="2595" y="7784"/>
                    </a:lnTo>
                    <a:lnTo>
                      <a:pt x="2490" y="7847"/>
                    </a:lnTo>
                    <a:lnTo>
                      <a:pt x="2365" y="7910"/>
                    </a:lnTo>
                    <a:lnTo>
                      <a:pt x="2344" y="7994"/>
                    </a:lnTo>
                    <a:lnTo>
                      <a:pt x="2198" y="8098"/>
                    </a:lnTo>
                    <a:lnTo>
                      <a:pt x="2177" y="8224"/>
                    </a:lnTo>
                    <a:lnTo>
                      <a:pt x="2260" y="8224"/>
                    </a:lnTo>
                    <a:lnTo>
                      <a:pt x="2281" y="8307"/>
                    </a:lnTo>
                    <a:lnTo>
                      <a:pt x="2177" y="8307"/>
                    </a:lnTo>
                    <a:lnTo>
                      <a:pt x="2093" y="8349"/>
                    </a:lnTo>
                    <a:lnTo>
                      <a:pt x="2260" y="8475"/>
                    </a:lnTo>
                    <a:lnTo>
                      <a:pt x="2407" y="8517"/>
                    </a:lnTo>
                    <a:lnTo>
                      <a:pt x="2511" y="8433"/>
                    </a:lnTo>
                    <a:lnTo>
                      <a:pt x="2490" y="8349"/>
                    </a:lnTo>
                    <a:lnTo>
                      <a:pt x="2658" y="8370"/>
                    </a:lnTo>
                    <a:lnTo>
                      <a:pt x="2825" y="8245"/>
                    </a:lnTo>
                    <a:lnTo>
                      <a:pt x="2825" y="8349"/>
                    </a:lnTo>
                    <a:lnTo>
                      <a:pt x="2700" y="8412"/>
                    </a:lnTo>
                    <a:lnTo>
                      <a:pt x="2616" y="8538"/>
                    </a:lnTo>
                    <a:lnTo>
                      <a:pt x="2616" y="8621"/>
                    </a:lnTo>
                    <a:lnTo>
                      <a:pt x="2783" y="8621"/>
                    </a:lnTo>
                    <a:lnTo>
                      <a:pt x="2888" y="8642"/>
                    </a:lnTo>
                    <a:lnTo>
                      <a:pt x="3014" y="8475"/>
                    </a:lnTo>
                    <a:lnTo>
                      <a:pt x="3202" y="8349"/>
                    </a:lnTo>
                    <a:lnTo>
                      <a:pt x="3307" y="8119"/>
                    </a:lnTo>
                    <a:lnTo>
                      <a:pt x="3453" y="7931"/>
                    </a:lnTo>
                    <a:lnTo>
                      <a:pt x="3558" y="7910"/>
                    </a:lnTo>
                    <a:lnTo>
                      <a:pt x="3558" y="7910"/>
                    </a:lnTo>
                    <a:lnTo>
                      <a:pt x="3537" y="7994"/>
                    </a:lnTo>
                    <a:lnTo>
                      <a:pt x="3453" y="8035"/>
                    </a:lnTo>
                    <a:lnTo>
                      <a:pt x="3307" y="8245"/>
                    </a:lnTo>
                    <a:lnTo>
                      <a:pt x="3348" y="8349"/>
                    </a:lnTo>
                    <a:lnTo>
                      <a:pt x="3244" y="8349"/>
                    </a:lnTo>
                    <a:lnTo>
                      <a:pt x="3181" y="8454"/>
                    </a:lnTo>
                    <a:lnTo>
                      <a:pt x="3202" y="8538"/>
                    </a:lnTo>
                    <a:lnTo>
                      <a:pt x="3286" y="8538"/>
                    </a:lnTo>
                    <a:lnTo>
                      <a:pt x="3223" y="8580"/>
                    </a:lnTo>
                    <a:lnTo>
                      <a:pt x="3139" y="8580"/>
                    </a:lnTo>
                    <a:lnTo>
                      <a:pt x="3034" y="8684"/>
                    </a:lnTo>
                    <a:lnTo>
                      <a:pt x="3076" y="8747"/>
                    </a:lnTo>
                    <a:lnTo>
                      <a:pt x="3202" y="8747"/>
                    </a:lnTo>
                    <a:lnTo>
                      <a:pt x="3118" y="8789"/>
                    </a:lnTo>
                    <a:lnTo>
                      <a:pt x="2993" y="8747"/>
                    </a:lnTo>
                    <a:lnTo>
                      <a:pt x="2888" y="8747"/>
                    </a:lnTo>
                    <a:lnTo>
                      <a:pt x="2804" y="8789"/>
                    </a:lnTo>
                    <a:lnTo>
                      <a:pt x="2721" y="8831"/>
                    </a:lnTo>
                    <a:lnTo>
                      <a:pt x="2679" y="8872"/>
                    </a:lnTo>
                    <a:lnTo>
                      <a:pt x="2721" y="8977"/>
                    </a:lnTo>
                    <a:lnTo>
                      <a:pt x="2804" y="8977"/>
                    </a:lnTo>
                    <a:lnTo>
                      <a:pt x="2867" y="8935"/>
                    </a:lnTo>
                    <a:lnTo>
                      <a:pt x="2909" y="8956"/>
                    </a:lnTo>
                    <a:lnTo>
                      <a:pt x="3014" y="8956"/>
                    </a:lnTo>
                    <a:lnTo>
                      <a:pt x="3014" y="9040"/>
                    </a:lnTo>
                    <a:lnTo>
                      <a:pt x="2930" y="9040"/>
                    </a:lnTo>
                    <a:lnTo>
                      <a:pt x="2825" y="8998"/>
                    </a:lnTo>
                    <a:lnTo>
                      <a:pt x="2783" y="9040"/>
                    </a:lnTo>
                    <a:lnTo>
                      <a:pt x="2783" y="9082"/>
                    </a:lnTo>
                    <a:lnTo>
                      <a:pt x="2888" y="9103"/>
                    </a:lnTo>
                    <a:lnTo>
                      <a:pt x="2867" y="9144"/>
                    </a:lnTo>
                    <a:lnTo>
                      <a:pt x="2783" y="9186"/>
                    </a:lnTo>
                    <a:lnTo>
                      <a:pt x="2700" y="9186"/>
                    </a:lnTo>
                    <a:lnTo>
                      <a:pt x="2700" y="9249"/>
                    </a:lnTo>
                    <a:lnTo>
                      <a:pt x="2783" y="9396"/>
                    </a:lnTo>
                    <a:lnTo>
                      <a:pt x="2867" y="9396"/>
                    </a:lnTo>
                    <a:lnTo>
                      <a:pt x="2909" y="9312"/>
                    </a:lnTo>
                    <a:lnTo>
                      <a:pt x="3034" y="9207"/>
                    </a:lnTo>
                    <a:lnTo>
                      <a:pt x="3014" y="9312"/>
                    </a:lnTo>
                    <a:lnTo>
                      <a:pt x="2909" y="9396"/>
                    </a:lnTo>
                    <a:lnTo>
                      <a:pt x="2825" y="9479"/>
                    </a:lnTo>
                    <a:lnTo>
                      <a:pt x="2804" y="9563"/>
                    </a:lnTo>
                    <a:lnTo>
                      <a:pt x="2972" y="9626"/>
                    </a:lnTo>
                    <a:lnTo>
                      <a:pt x="3097" y="9626"/>
                    </a:lnTo>
                    <a:lnTo>
                      <a:pt x="3118" y="9605"/>
                    </a:lnTo>
                    <a:lnTo>
                      <a:pt x="3181" y="9605"/>
                    </a:lnTo>
                    <a:lnTo>
                      <a:pt x="3244" y="9668"/>
                    </a:lnTo>
                    <a:lnTo>
                      <a:pt x="3432" y="9584"/>
                    </a:lnTo>
                    <a:lnTo>
                      <a:pt x="3620" y="9416"/>
                    </a:lnTo>
                    <a:lnTo>
                      <a:pt x="3620" y="9396"/>
                    </a:lnTo>
                    <a:lnTo>
                      <a:pt x="3725" y="9312"/>
                    </a:lnTo>
                    <a:lnTo>
                      <a:pt x="3934" y="9103"/>
                    </a:lnTo>
                    <a:lnTo>
                      <a:pt x="3934" y="9040"/>
                    </a:lnTo>
                    <a:lnTo>
                      <a:pt x="4018" y="8956"/>
                    </a:lnTo>
                    <a:lnTo>
                      <a:pt x="4081" y="8956"/>
                    </a:lnTo>
                    <a:lnTo>
                      <a:pt x="4018" y="9040"/>
                    </a:lnTo>
                    <a:lnTo>
                      <a:pt x="3976" y="9144"/>
                    </a:lnTo>
                    <a:lnTo>
                      <a:pt x="3809" y="9354"/>
                    </a:lnTo>
                    <a:lnTo>
                      <a:pt x="3599" y="9479"/>
                    </a:lnTo>
                    <a:lnTo>
                      <a:pt x="3453" y="9626"/>
                    </a:lnTo>
                    <a:lnTo>
                      <a:pt x="3307" y="9709"/>
                    </a:lnTo>
                    <a:lnTo>
                      <a:pt x="3223" y="9793"/>
                    </a:lnTo>
                    <a:lnTo>
                      <a:pt x="3286" y="9877"/>
                    </a:lnTo>
                    <a:lnTo>
                      <a:pt x="3223" y="9898"/>
                    </a:lnTo>
                    <a:lnTo>
                      <a:pt x="3076" y="9772"/>
                    </a:lnTo>
                    <a:lnTo>
                      <a:pt x="2825" y="9772"/>
                    </a:lnTo>
                    <a:lnTo>
                      <a:pt x="2825" y="9835"/>
                    </a:lnTo>
                    <a:lnTo>
                      <a:pt x="2783" y="9814"/>
                    </a:lnTo>
                    <a:lnTo>
                      <a:pt x="2700" y="9688"/>
                    </a:lnTo>
                    <a:lnTo>
                      <a:pt x="2490" y="9584"/>
                    </a:lnTo>
                    <a:lnTo>
                      <a:pt x="2407" y="9605"/>
                    </a:lnTo>
                    <a:lnTo>
                      <a:pt x="2365" y="9563"/>
                    </a:lnTo>
                    <a:lnTo>
                      <a:pt x="2407" y="9416"/>
                    </a:lnTo>
                    <a:lnTo>
                      <a:pt x="2407" y="9082"/>
                    </a:lnTo>
                    <a:lnTo>
                      <a:pt x="2365" y="8872"/>
                    </a:lnTo>
                    <a:lnTo>
                      <a:pt x="2239" y="8726"/>
                    </a:lnTo>
                    <a:lnTo>
                      <a:pt x="2156" y="8726"/>
                    </a:lnTo>
                    <a:lnTo>
                      <a:pt x="2030" y="8663"/>
                    </a:lnTo>
                    <a:lnTo>
                      <a:pt x="1946" y="8684"/>
                    </a:lnTo>
                    <a:lnTo>
                      <a:pt x="1821" y="8684"/>
                    </a:lnTo>
                    <a:lnTo>
                      <a:pt x="1737" y="8726"/>
                    </a:lnTo>
                    <a:lnTo>
                      <a:pt x="1633" y="8747"/>
                    </a:lnTo>
                    <a:lnTo>
                      <a:pt x="1633" y="8831"/>
                    </a:lnTo>
                    <a:lnTo>
                      <a:pt x="1654" y="8935"/>
                    </a:lnTo>
                    <a:lnTo>
                      <a:pt x="1633" y="8977"/>
                    </a:lnTo>
                    <a:lnTo>
                      <a:pt x="1612" y="9165"/>
                    </a:lnTo>
                    <a:lnTo>
                      <a:pt x="1654" y="9249"/>
                    </a:lnTo>
                    <a:lnTo>
                      <a:pt x="1716" y="9249"/>
                    </a:lnTo>
                    <a:lnTo>
                      <a:pt x="1716" y="9312"/>
                    </a:lnTo>
                    <a:lnTo>
                      <a:pt x="1612" y="9396"/>
                    </a:lnTo>
                    <a:lnTo>
                      <a:pt x="1570" y="9458"/>
                    </a:lnTo>
                    <a:lnTo>
                      <a:pt x="1654" y="9563"/>
                    </a:lnTo>
                    <a:lnTo>
                      <a:pt x="1737" y="9563"/>
                    </a:lnTo>
                    <a:lnTo>
                      <a:pt x="1758" y="9500"/>
                    </a:lnTo>
                    <a:lnTo>
                      <a:pt x="1884" y="9563"/>
                    </a:lnTo>
                    <a:lnTo>
                      <a:pt x="1863" y="9584"/>
                    </a:lnTo>
                    <a:lnTo>
                      <a:pt x="1737" y="9584"/>
                    </a:lnTo>
                    <a:lnTo>
                      <a:pt x="1737" y="9605"/>
                    </a:lnTo>
                    <a:lnTo>
                      <a:pt x="1821" y="9668"/>
                    </a:lnTo>
                    <a:lnTo>
                      <a:pt x="1821" y="9709"/>
                    </a:lnTo>
                    <a:lnTo>
                      <a:pt x="1737" y="9772"/>
                    </a:lnTo>
                    <a:lnTo>
                      <a:pt x="1716" y="9793"/>
                    </a:lnTo>
                    <a:lnTo>
                      <a:pt x="1779" y="9814"/>
                    </a:lnTo>
                    <a:lnTo>
                      <a:pt x="1842" y="9877"/>
                    </a:lnTo>
                    <a:lnTo>
                      <a:pt x="1946" y="9877"/>
                    </a:lnTo>
                    <a:lnTo>
                      <a:pt x="1967" y="9898"/>
                    </a:lnTo>
                    <a:lnTo>
                      <a:pt x="1926" y="9940"/>
                    </a:lnTo>
                    <a:lnTo>
                      <a:pt x="1821" y="9940"/>
                    </a:lnTo>
                    <a:lnTo>
                      <a:pt x="1779" y="9981"/>
                    </a:lnTo>
                    <a:lnTo>
                      <a:pt x="1654" y="9877"/>
                    </a:lnTo>
                    <a:lnTo>
                      <a:pt x="1612" y="9898"/>
                    </a:lnTo>
                    <a:lnTo>
                      <a:pt x="1570" y="9940"/>
                    </a:lnTo>
                    <a:lnTo>
                      <a:pt x="1507" y="9940"/>
                    </a:lnTo>
                    <a:lnTo>
                      <a:pt x="1444" y="9835"/>
                    </a:lnTo>
                    <a:lnTo>
                      <a:pt x="1361" y="9814"/>
                    </a:lnTo>
                    <a:lnTo>
                      <a:pt x="1298" y="9877"/>
                    </a:lnTo>
                    <a:lnTo>
                      <a:pt x="1110" y="9877"/>
                    </a:lnTo>
                    <a:lnTo>
                      <a:pt x="984" y="9793"/>
                    </a:lnTo>
                    <a:lnTo>
                      <a:pt x="879" y="9793"/>
                    </a:lnTo>
                    <a:lnTo>
                      <a:pt x="817" y="9835"/>
                    </a:lnTo>
                    <a:lnTo>
                      <a:pt x="817" y="9919"/>
                    </a:lnTo>
                    <a:lnTo>
                      <a:pt x="733" y="9940"/>
                    </a:lnTo>
                    <a:lnTo>
                      <a:pt x="628" y="9981"/>
                    </a:lnTo>
                    <a:lnTo>
                      <a:pt x="586" y="10044"/>
                    </a:lnTo>
                    <a:lnTo>
                      <a:pt x="419" y="10086"/>
                    </a:lnTo>
                    <a:lnTo>
                      <a:pt x="377" y="10107"/>
                    </a:lnTo>
                    <a:lnTo>
                      <a:pt x="273" y="10128"/>
                    </a:lnTo>
                    <a:lnTo>
                      <a:pt x="189" y="10212"/>
                    </a:lnTo>
                    <a:lnTo>
                      <a:pt x="168" y="10316"/>
                    </a:lnTo>
                    <a:lnTo>
                      <a:pt x="168" y="10358"/>
                    </a:lnTo>
                    <a:lnTo>
                      <a:pt x="147" y="10442"/>
                    </a:lnTo>
                    <a:lnTo>
                      <a:pt x="1" y="10525"/>
                    </a:lnTo>
                    <a:lnTo>
                      <a:pt x="1" y="10609"/>
                    </a:lnTo>
                    <a:lnTo>
                      <a:pt x="42" y="10651"/>
                    </a:lnTo>
                    <a:lnTo>
                      <a:pt x="42" y="10818"/>
                    </a:lnTo>
                    <a:lnTo>
                      <a:pt x="63" y="10860"/>
                    </a:lnTo>
                    <a:lnTo>
                      <a:pt x="189" y="10860"/>
                    </a:lnTo>
                    <a:lnTo>
                      <a:pt x="252" y="10735"/>
                    </a:lnTo>
                    <a:lnTo>
                      <a:pt x="294" y="10735"/>
                    </a:lnTo>
                    <a:lnTo>
                      <a:pt x="273" y="10756"/>
                    </a:lnTo>
                    <a:lnTo>
                      <a:pt x="210" y="10860"/>
                    </a:lnTo>
                    <a:lnTo>
                      <a:pt x="273" y="10881"/>
                    </a:lnTo>
                    <a:lnTo>
                      <a:pt x="356" y="10818"/>
                    </a:lnTo>
                    <a:lnTo>
                      <a:pt x="356" y="10651"/>
                    </a:lnTo>
                    <a:lnTo>
                      <a:pt x="398" y="10421"/>
                    </a:lnTo>
                    <a:lnTo>
                      <a:pt x="482" y="10400"/>
                    </a:lnTo>
                    <a:lnTo>
                      <a:pt x="566" y="10337"/>
                    </a:lnTo>
                    <a:lnTo>
                      <a:pt x="419" y="10567"/>
                    </a:lnTo>
                    <a:lnTo>
                      <a:pt x="419" y="10672"/>
                    </a:lnTo>
                    <a:lnTo>
                      <a:pt x="398" y="10714"/>
                    </a:lnTo>
                    <a:lnTo>
                      <a:pt x="377" y="10839"/>
                    </a:lnTo>
                    <a:lnTo>
                      <a:pt x="314" y="10944"/>
                    </a:lnTo>
                    <a:lnTo>
                      <a:pt x="377" y="10986"/>
                    </a:lnTo>
                    <a:lnTo>
                      <a:pt x="419" y="10986"/>
                    </a:lnTo>
                    <a:lnTo>
                      <a:pt x="503" y="11069"/>
                    </a:lnTo>
                    <a:lnTo>
                      <a:pt x="607" y="11069"/>
                    </a:lnTo>
                    <a:lnTo>
                      <a:pt x="628" y="10965"/>
                    </a:lnTo>
                    <a:lnTo>
                      <a:pt x="607" y="10944"/>
                    </a:lnTo>
                    <a:lnTo>
                      <a:pt x="670" y="10839"/>
                    </a:lnTo>
                    <a:lnTo>
                      <a:pt x="691" y="10735"/>
                    </a:lnTo>
                    <a:lnTo>
                      <a:pt x="733" y="10672"/>
                    </a:lnTo>
                    <a:lnTo>
                      <a:pt x="733" y="10756"/>
                    </a:lnTo>
                    <a:lnTo>
                      <a:pt x="775" y="10818"/>
                    </a:lnTo>
                    <a:lnTo>
                      <a:pt x="712" y="10944"/>
                    </a:lnTo>
                    <a:lnTo>
                      <a:pt x="712" y="11028"/>
                    </a:lnTo>
                    <a:lnTo>
                      <a:pt x="712" y="11090"/>
                    </a:lnTo>
                    <a:lnTo>
                      <a:pt x="796" y="11195"/>
                    </a:lnTo>
                    <a:lnTo>
                      <a:pt x="838" y="11237"/>
                    </a:lnTo>
                    <a:lnTo>
                      <a:pt x="921" y="11153"/>
                    </a:lnTo>
                    <a:lnTo>
                      <a:pt x="900" y="11069"/>
                    </a:lnTo>
                    <a:lnTo>
                      <a:pt x="900" y="11048"/>
                    </a:lnTo>
                    <a:lnTo>
                      <a:pt x="921" y="11028"/>
                    </a:lnTo>
                    <a:lnTo>
                      <a:pt x="1005" y="11028"/>
                    </a:lnTo>
                    <a:lnTo>
                      <a:pt x="1047" y="10965"/>
                    </a:lnTo>
                    <a:lnTo>
                      <a:pt x="1026" y="10860"/>
                    </a:lnTo>
                    <a:lnTo>
                      <a:pt x="984" y="10818"/>
                    </a:lnTo>
                    <a:lnTo>
                      <a:pt x="984" y="10735"/>
                    </a:lnTo>
                    <a:lnTo>
                      <a:pt x="1026" y="10756"/>
                    </a:lnTo>
                    <a:lnTo>
                      <a:pt x="1110" y="10923"/>
                    </a:lnTo>
                    <a:lnTo>
                      <a:pt x="1110" y="10986"/>
                    </a:lnTo>
                    <a:lnTo>
                      <a:pt x="1047" y="11090"/>
                    </a:lnTo>
                    <a:lnTo>
                      <a:pt x="1005" y="11090"/>
                    </a:lnTo>
                    <a:lnTo>
                      <a:pt x="942" y="11195"/>
                    </a:lnTo>
                    <a:lnTo>
                      <a:pt x="984" y="11258"/>
                    </a:lnTo>
                    <a:lnTo>
                      <a:pt x="1026" y="11258"/>
                    </a:lnTo>
                    <a:lnTo>
                      <a:pt x="1089" y="11279"/>
                    </a:lnTo>
                    <a:lnTo>
                      <a:pt x="1110" y="11341"/>
                    </a:lnTo>
                    <a:lnTo>
                      <a:pt x="1151" y="11341"/>
                    </a:lnTo>
                    <a:lnTo>
                      <a:pt x="1340" y="11446"/>
                    </a:lnTo>
                    <a:lnTo>
                      <a:pt x="1402" y="11446"/>
                    </a:lnTo>
                    <a:lnTo>
                      <a:pt x="1402" y="11551"/>
                    </a:lnTo>
                    <a:lnTo>
                      <a:pt x="1612" y="11551"/>
                    </a:lnTo>
                    <a:lnTo>
                      <a:pt x="1674" y="11593"/>
                    </a:lnTo>
                    <a:lnTo>
                      <a:pt x="1737" y="11572"/>
                    </a:lnTo>
                    <a:lnTo>
                      <a:pt x="1779" y="11488"/>
                    </a:lnTo>
                    <a:lnTo>
                      <a:pt x="1716" y="11362"/>
                    </a:lnTo>
                    <a:lnTo>
                      <a:pt x="1654" y="11174"/>
                    </a:lnTo>
                    <a:lnTo>
                      <a:pt x="1716" y="11048"/>
                    </a:lnTo>
                    <a:lnTo>
                      <a:pt x="1758" y="10986"/>
                    </a:lnTo>
                    <a:lnTo>
                      <a:pt x="1779" y="11048"/>
                    </a:lnTo>
                    <a:lnTo>
                      <a:pt x="1821" y="11174"/>
                    </a:lnTo>
                    <a:lnTo>
                      <a:pt x="1821" y="11279"/>
                    </a:lnTo>
                    <a:lnTo>
                      <a:pt x="1842" y="11341"/>
                    </a:lnTo>
                    <a:lnTo>
                      <a:pt x="1926" y="11341"/>
                    </a:lnTo>
                    <a:lnTo>
                      <a:pt x="1946" y="11279"/>
                    </a:lnTo>
                    <a:lnTo>
                      <a:pt x="2030" y="11279"/>
                    </a:lnTo>
                    <a:lnTo>
                      <a:pt x="2051" y="11237"/>
                    </a:lnTo>
                    <a:lnTo>
                      <a:pt x="2072" y="11153"/>
                    </a:lnTo>
                    <a:lnTo>
                      <a:pt x="2135" y="11090"/>
                    </a:lnTo>
                    <a:lnTo>
                      <a:pt x="2156" y="10965"/>
                    </a:lnTo>
                    <a:lnTo>
                      <a:pt x="2177" y="10923"/>
                    </a:lnTo>
                    <a:lnTo>
                      <a:pt x="2198" y="10923"/>
                    </a:lnTo>
                    <a:lnTo>
                      <a:pt x="2260" y="11048"/>
                    </a:lnTo>
                    <a:lnTo>
                      <a:pt x="2239" y="11090"/>
                    </a:lnTo>
                    <a:lnTo>
                      <a:pt x="2177" y="11195"/>
                    </a:lnTo>
                    <a:lnTo>
                      <a:pt x="2156" y="11279"/>
                    </a:lnTo>
                    <a:lnTo>
                      <a:pt x="2198" y="11341"/>
                    </a:lnTo>
                    <a:lnTo>
                      <a:pt x="2198" y="11404"/>
                    </a:lnTo>
                    <a:lnTo>
                      <a:pt x="2302" y="11488"/>
                    </a:lnTo>
                    <a:lnTo>
                      <a:pt x="2386" y="11446"/>
                    </a:lnTo>
                    <a:lnTo>
                      <a:pt x="2490" y="11279"/>
                    </a:lnTo>
                    <a:lnTo>
                      <a:pt x="2449" y="11174"/>
                    </a:lnTo>
                    <a:lnTo>
                      <a:pt x="2470" y="11028"/>
                    </a:lnTo>
                    <a:lnTo>
                      <a:pt x="2574" y="10944"/>
                    </a:lnTo>
                    <a:lnTo>
                      <a:pt x="2679" y="10923"/>
                    </a:lnTo>
                    <a:lnTo>
                      <a:pt x="2574" y="11028"/>
                    </a:lnTo>
                    <a:lnTo>
                      <a:pt x="2553" y="11132"/>
                    </a:lnTo>
                    <a:lnTo>
                      <a:pt x="2595" y="11237"/>
                    </a:lnTo>
                    <a:lnTo>
                      <a:pt x="2511" y="11446"/>
                    </a:lnTo>
                    <a:lnTo>
                      <a:pt x="2511" y="11509"/>
                    </a:lnTo>
                    <a:lnTo>
                      <a:pt x="2595" y="11593"/>
                    </a:lnTo>
                    <a:lnTo>
                      <a:pt x="2700" y="11572"/>
                    </a:lnTo>
                    <a:lnTo>
                      <a:pt x="2783" y="11593"/>
                    </a:lnTo>
                    <a:lnTo>
                      <a:pt x="2867" y="11572"/>
                    </a:lnTo>
                    <a:lnTo>
                      <a:pt x="2867" y="11446"/>
                    </a:lnTo>
                    <a:lnTo>
                      <a:pt x="2930" y="11362"/>
                    </a:lnTo>
                    <a:lnTo>
                      <a:pt x="2909" y="11279"/>
                    </a:lnTo>
                    <a:lnTo>
                      <a:pt x="2825" y="11132"/>
                    </a:lnTo>
                    <a:lnTo>
                      <a:pt x="2909" y="10944"/>
                    </a:lnTo>
                    <a:lnTo>
                      <a:pt x="2909" y="10818"/>
                    </a:lnTo>
                    <a:lnTo>
                      <a:pt x="2972" y="10923"/>
                    </a:lnTo>
                    <a:lnTo>
                      <a:pt x="2930" y="11028"/>
                    </a:lnTo>
                    <a:lnTo>
                      <a:pt x="2909" y="11090"/>
                    </a:lnTo>
                    <a:lnTo>
                      <a:pt x="2993" y="11258"/>
                    </a:lnTo>
                    <a:lnTo>
                      <a:pt x="3076" y="11279"/>
                    </a:lnTo>
                    <a:lnTo>
                      <a:pt x="3118" y="11300"/>
                    </a:lnTo>
                    <a:lnTo>
                      <a:pt x="3034" y="11341"/>
                    </a:lnTo>
                    <a:lnTo>
                      <a:pt x="2993" y="11488"/>
                    </a:lnTo>
                    <a:lnTo>
                      <a:pt x="3014" y="11551"/>
                    </a:lnTo>
                    <a:lnTo>
                      <a:pt x="3181" y="11593"/>
                    </a:lnTo>
                    <a:lnTo>
                      <a:pt x="3244" y="11551"/>
                    </a:lnTo>
                    <a:lnTo>
                      <a:pt x="3348" y="11697"/>
                    </a:lnTo>
                    <a:lnTo>
                      <a:pt x="3348" y="11802"/>
                    </a:lnTo>
                    <a:lnTo>
                      <a:pt x="3286" y="11906"/>
                    </a:lnTo>
                    <a:lnTo>
                      <a:pt x="3181" y="11990"/>
                    </a:lnTo>
                    <a:lnTo>
                      <a:pt x="3223" y="12011"/>
                    </a:lnTo>
                    <a:lnTo>
                      <a:pt x="3286" y="12095"/>
                    </a:lnTo>
                    <a:lnTo>
                      <a:pt x="3369" y="12095"/>
                    </a:lnTo>
                    <a:lnTo>
                      <a:pt x="3495" y="12074"/>
                    </a:lnTo>
                    <a:lnTo>
                      <a:pt x="3537" y="12095"/>
                    </a:lnTo>
                    <a:lnTo>
                      <a:pt x="3725" y="11927"/>
                    </a:lnTo>
                    <a:lnTo>
                      <a:pt x="3830" y="11969"/>
                    </a:lnTo>
                    <a:lnTo>
                      <a:pt x="3871" y="11990"/>
                    </a:lnTo>
                    <a:lnTo>
                      <a:pt x="4039" y="11823"/>
                    </a:lnTo>
                    <a:lnTo>
                      <a:pt x="4123" y="11802"/>
                    </a:lnTo>
                    <a:lnTo>
                      <a:pt x="4227" y="11655"/>
                    </a:lnTo>
                    <a:lnTo>
                      <a:pt x="4290" y="11593"/>
                    </a:lnTo>
                    <a:lnTo>
                      <a:pt x="4332" y="11613"/>
                    </a:lnTo>
                    <a:lnTo>
                      <a:pt x="4290" y="11781"/>
                    </a:lnTo>
                    <a:lnTo>
                      <a:pt x="4269" y="11906"/>
                    </a:lnTo>
                    <a:lnTo>
                      <a:pt x="4290" y="11927"/>
                    </a:lnTo>
                    <a:lnTo>
                      <a:pt x="4395" y="11865"/>
                    </a:lnTo>
                    <a:lnTo>
                      <a:pt x="4478" y="11718"/>
                    </a:lnTo>
                    <a:lnTo>
                      <a:pt x="4583" y="11655"/>
                    </a:lnTo>
                    <a:lnTo>
                      <a:pt x="4687" y="11655"/>
                    </a:lnTo>
                    <a:lnTo>
                      <a:pt x="4813" y="11446"/>
                    </a:lnTo>
                    <a:lnTo>
                      <a:pt x="4876" y="11237"/>
                    </a:lnTo>
                    <a:lnTo>
                      <a:pt x="4855" y="11153"/>
                    </a:lnTo>
                    <a:lnTo>
                      <a:pt x="4876" y="11048"/>
                    </a:lnTo>
                    <a:lnTo>
                      <a:pt x="4792" y="11028"/>
                    </a:lnTo>
                    <a:lnTo>
                      <a:pt x="4750" y="11048"/>
                    </a:lnTo>
                    <a:lnTo>
                      <a:pt x="4667" y="11048"/>
                    </a:lnTo>
                    <a:lnTo>
                      <a:pt x="4541" y="11132"/>
                    </a:lnTo>
                    <a:lnTo>
                      <a:pt x="4478" y="11195"/>
                    </a:lnTo>
                    <a:lnTo>
                      <a:pt x="4374" y="11195"/>
                    </a:lnTo>
                    <a:lnTo>
                      <a:pt x="4457" y="11090"/>
                    </a:lnTo>
                    <a:lnTo>
                      <a:pt x="4478" y="11028"/>
                    </a:lnTo>
                    <a:lnTo>
                      <a:pt x="4374" y="11048"/>
                    </a:lnTo>
                    <a:lnTo>
                      <a:pt x="4353" y="10986"/>
                    </a:lnTo>
                    <a:lnTo>
                      <a:pt x="4374" y="10923"/>
                    </a:lnTo>
                    <a:lnTo>
                      <a:pt x="4457" y="10923"/>
                    </a:lnTo>
                    <a:lnTo>
                      <a:pt x="4499" y="10735"/>
                    </a:lnTo>
                    <a:lnTo>
                      <a:pt x="4562" y="10651"/>
                    </a:lnTo>
                    <a:lnTo>
                      <a:pt x="4541" y="10546"/>
                    </a:lnTo>
                    <a:lnTo>
                      <a:pt x="4395" y="10463"/>
                    </a:lnTo>
                    <a:lnTo>
                      <a:pt x="4185" y="10525"/>
                    </a:lnTo>
                    <a:lnTo>
                      <a:pt x="4060" y="10630"/>
                    </a:lnTo>
                    <a:lnTo>
                      <a:pt x="4123" y="10504"/>
                    </a:lnTo>
                    <a:lnTo>
                      <a:pt x="4039" y="10358"/>
                    </a:lnTo>
                    <a:lnTo>
                      <a:pt x="3892" y="10295"/>
                    </a:lnTo>
                    <a:lnTo>
                      <a:pt x="3830" y="10316"/>
                    </a:lnTo>
                    <a:lnTo>
                      <a:pt x="3767" y="10358"/>
                    </a:lnTo>
                    <a:lnTo>
                      <a:pt x="3725" y="10358"/>
                    </a:lnTo>
                    <a:lnTo>
                      <a:pt x="3599" y="10525"/>
                    </a:lnTo>
                    <a:lnTo>
                      <a:pt x="3495" y="10525"/>
                    </a:lnTo>
                    <a:lnTo>
                      <a:pt x="3558" y="10337"/>
                    </a:lnTo>
                    <a:lnTo>
                      <a:pt x="3453" y="10232"/>
                    </a:lnTo>
                    <a:lnTo>
                      <a:pt x="3809" y="10232"/>
                    </a:lnTo>
                    <a:lnTo>
                      <a:pt x="3830" y="10191"/>
                    </a:lnTo>
                    <a:lnTo>
                      <a:pt x="3725" y="10044"/>
                    </a:lnTo>
                    <a:lnTo>
                      <a:pt x="3767" y="9981"/>
                    </a:lnTo>
                    <a:lnTo>
                      <a:pt x="3830" y="9793"/>
                    </a:lnTo>
                    <a:lnTo>
                      <a:pt x="3830" y="9709"/>
                    </a:lnTo>
                    <a:lnTo>
                      <a:pt x="3934" y="9605"/>
                    </a:lnTo>
                    <a:lnTo>
                      <a:pt x="3934" y="9668"/>
                    </a:lnTo>
                    <a:lnTo>
                      <a:pt x="3955" y="9730"/>
                    </a:lnTo>
                    <a:lnTo>
                      <a:pt x="3934" y="9835"/>
                    </a:lnTo>
                    <a:lnTo>
                      <a:pt x="3871" y="9898"/>
                    </a:lnTo>
                    <a:lnTo>
                      <a:pt x="3934" y="10128"/>
                    </a:lnTo>
                    <a:lnTo>
                      <a:pt x="4164" y="10421"/>
                    </a:lnTo>
                    <a:lnTo>
                      <a:pt x="4332" y="10442"/>
                    </a:lnTo>
                    <a:lnTo>
                      <a:pt x="4353" y="10421"/>
                    </a:lnTo>
                    <a:lnTo>
                      <a:pt x="4478" y="10421"/>
                    </a:lnTo>
                    <a:lnTo>
                      <a:pt x="4771" y="10546"/>
                    </a:lnTo>
                    <a:lnTo>
                      <a:pt x="4813" y="10525"/>
                    </a:lnTo>
                    <a:lnTo>
                      <a:pt x="4897" y="10358"/>
                    </a:lnTo>
                    <a:lnTo>
                      <a:pt x="4980" y="10295"/>
                    </a:lnTo>
                    <a:lnTo>
                      <a:pt x="5022" y="10295"/>
                    </a:lnTo>
                    <a:lnTo>
                      <a:pt x="4980" y="10358"/>
                    </a:lnTo>
                    <a:lnTo>
                      <a:pt x="5064" y="10400"/>
                    </a:lnTo>
                    <a:lnTo>
                      <a:pt x="5169" y="10337"/>
                    </a:lnTo>
                    <a:lnTo>
                      <a:pt x="5190" y="10253"/>
                    </a:lnTo>
                    <a:lnTo>
                      <a:pt x="5211" y="10212"/>
                    </a:lnTo>
                    <a:lnTo>
                      <a:pt x="5273" y="10253"/>
                    </a:lnTo>
                    <a:lnTo>
                      <a:pt x="5399" y="10212"/>
                    </a:lnTo>
                    <a:lnTo>
                      <a:pt x="5399" y="10086"/>
                    </a:lnTo>
                    <a:lnTo>
                      <a:pt x="5545" y="9981"/>
                    </a:lnTo>
                    <a:lnTo>
                      <a:pt x="5545" y="9877"/>
                    </a:lnTo>
                    <a:lnTo>
                      <a:pt x="5524" y="9835"/>
                    </a:lnTo>
                    <a:lnTo>
                      <a:pt x="5420" y="9835"/>
                    </a:lnTo>
                    <a:lnTo>
                      <a:pt x="5524" y="9730"/>
                    </a:lnTo>
                    <a:lnTo>
                      <a:pt x="5545" y="9521"/>
                    </a:lnTo>
                    <a:lnTo>
                      <a:pt x="5713" y="9500"/>
                    </a:lnTo>
                    <a:lnTo>
                      <a:pt x="5943" y="9563"/>
                    </a:lnTo>
                    <a:lnTo>
                      <a:pt x="6027" y="9626"/>
                    </a:lnTo>
                    <a:lnTo>
                      <a:pt x="6173" y="9626"/>
                    </a:lnTo>
                    <a:lnTo>
                      <a:pt x="6278" y="9563"/>
                    </a:lnTo>
                    <a:lnTo>
                      <a:pt x="6382" y="9563"/>
                    </a:lnTo>
                    <a:lnTo>
                      <a:pt x="6466" y="9668"/>
                    </a:lnTo>
                    <a:lnTo>
                      <a:pt x="6571" y="9626"/>
                    </a:lnTo>
                    <a:lnTo>
                      <a:pt x="6675" y="9521"/>
                    </a:lnTo>
                    <a:lnTo>
                      <a:pt x="6759" y="9479"/>
                    </a:lnTo>
                    <a:lnTo>
                      <a:pt x="6759" y="9396"/>
                    </a:lnTo>
                    <a:lnTo>
                      <a:pt x="6633" y="9396"/>
                    </a:lnTo>
                    <a:lnTo>
                      <a:pt x="6278" y="9207"/>
                    </a:lnTo>
                    <a:lnTo>
                      <a:pt x="6257" y="9144"/>
                    </a:lnTo>
                    <a:lnTo>
                      <a:pt x="6340" y="9082"/>
                    </a:lnTo>
                    <a:lnTo>
                      <a:pt x="6445" y="9103"/>
                    </a:lnTo>
                    <a:lnTo>
                      <a:pt x="6487" y="9165"/>
                    </a:lnTo>
                    <a:lnTo>
                      <a:pt x="6592" y="9144"/>
                    </a:lnTo>
                    <a:lnTo>
                      <a:pt x="6780" y="9291"/>
                    </a:lnTo>
                    <a:lnTo>
                      <a:pt x="6864" y="9270"/>
                    </a:lnTo>
                    <a:lnTo>
                      <a:pt x="6989" y="9165"/>
                    </a:lnTo>
                    <a:lnTo>
                      <a:pt x="7073" y="9144"/>
                    </a:lnTo>
                    <a:lnTo>
                      <a:pt x="7115" y="9061"/>
                    </a:lnTo>
                    <a:lnTo>
                      <a:pt x="7094" y="8935"/>
                    </a:lnTo>
                    <a:lnTo>
                      <a:pt x="6968" y="8831"/>
                    </a:lnTo>
                    <a:lnTo>
                      <a:pt x="6884" y="8831"/>
                    </a:lnTo>
                    <a:lnTo>
                      <a:pt x="6864" y="8747"/>
                    </a:lnTo>
                    <a:lnTo>
                      <a:pt x="6738" y="8684"/>
                    </a:lnTo>
                    <a:lnTo>
                      <a:pt x="6738" y="8642"/>
                    </a:lnTo>
                    <a:lnTo>
                      <a:pt x="6864" y="8663"/>
                    </a:lnTo>
                    <a:lnTo>
                      <a:pt x="6947" y="8684"/>
                    </a:lnTo>
                    <a:lnTo>
                      <a:pt x="6968" y="8768"/>
                    </a:lnTo>
                    <a:lnTo>
                      <a:pt x="7031" y="8789"/>
                    </a:lnTo>
                    <a:lnTo>
                      <a:pt x="7156" y="8789"/>
                    </a:lnTo>
                    <a:lnTo>
                      <a:pt x="7198" y="8852"/>
                    </a:lnTo>
                    <a:lnTo>
                      <a:pt x="7387" y="8726"/>
                    </a:lnTo>
                    <a:lnTo>
                      <a:pt x="7428" y="8726"/>
                    </a:lnTo>
                    <a:lnTo>
                      <a:pt x="7470" y="8538"/>
                    </a:lnTo>
                    <a:lnTo>
                      <a:pt x="7596" y="8328"/>
                    </a:lnTo>
                    <a:lnTo>
                      <a:pt x="7596" y="8224"/>
                    </a:lnTo>
                    <a:lnTo>
                      <a:pt x="7512" y="8161"/>
                    </a:lnTo>
                    <a:lnTo>
                      <a:pt x="7387" y="8056"/>
                    </a:lnTo>
                    <a:lnTo>
                      <a:pt x="7198" y="8056"/>
                    </a:lnTo>
                    <a:lnTo>
                      <a:pt x="7094" y="8119"/>
                    </a:lnTo>
                    <a:lnTo>
                      <a:pt x="7094" y="8035"/>
                    </a:lnTo>
                    <a:lnTo>
                      <a:pt x="7219" y="7994"/>
                    </a:lnTo>
                    <a:lnTo>
                      <a:pt x="7366" y="7994"/>
                    </a:lnTo>
                    <a:lnTo>
                      <a:pt x="7387" y="7931"/>
                    </a:lnTo>
                    <a:lnTo>
                      <a:pt x="7198" y="7784"/>
                    </a:lnTo>
                    <a:lnTo>
                      <a:pt x="7115" y="7743"/>
                    </a:lnTo>
                    <a:lnTo>
                      <a:pt x="7010" y="7743"/>
                    </a:lnTo>
                    <a:lnTo>
                      <a:pt x="6968" y="7722"/>
                    </a:lnTo>
                    <a:lnTo>
                      <a:pt x="6947" y="7743"/>
                    </a:lnTo>
                    <a:lnTo>
                      <a:pt x="6843" y="7784"/>
                    </a:lnTo>
                    <a:lnTo>
                      <a:pt x="6801" y="7743"/>
                    </a:lnTo>
                    <a:lnTo>
                      <a:pt x="6780" y="7784"/>
                    </a:lnTo>
                    <a:lnTo>
                      <a:pt x="6675" y="7784"/>
                    </a:lnTo>
                    <a:lnTo>
                      <a:pt x="6675" y="7701"/>
                    </a:lnTo>
                    <a:lnTo>
                      <a:pt x="6696" y="7638"/>
                    </a:lnTo>
                    <a:lnTo>
                      <a:pt x="6487" y="7533"/>
                    </a:lnTo>
                    <a:lnTo>
                      <a:pt x="6466" y="7491"/>
                    </a:lnTo>
                    <a:lnTo>
                      <a:pt x="6466" y="7491"/>
                    </a:lnTo>
                    <a:lnTo>
                      <a:pt x="6571" y="7533"/>
                    </a:lnTo>
                    <a:lnTo>
                      <a:pt x="6759" y="7575"/>
                    </a:lnTo>
                    <a:lnTo>
                      <a:pt x="6843" y="7617"/>
                    </a:lnTo>
                    <a:lnTo>
                      <a:pt x="6801" y="7701"/>
                    </a:lnTo>
                    <a:lnTo>
                      <a:pt x="6801" y="7701"/>
                    </a:lnTo>
                    <a:lnTo>
                      <a:pt x="6989" y="7638"/>
                    </a:lnTo>
                    <a:lnTo>
                      <a:pt x="7198" y="7638"/>
                    </a:lnTo>
                    <a:lnTo>
                      <a:pt x="7324" y="7743"/>
                    </a:lnTo>
                    <a:lnTo>
                      <a:pt x="7366" y="7722"/>
                    </a:lnTo>
                    <a:lnTo>
                      <a:pt x="7387" y="7596"/>
                    </a:lnTo>
                    <a:lnTo>
                      <a:pt x="7115" y="7512"/>
                    </a:lnTo>
                    <a:lnTo>
                      <a:pt x="6905" y="7491"/>
                    </a:lnTo>
                    <a:lnTo>
                      <a:pt x="6759" y="7429"/>
                    </a:lnTo>
                    <a:lnTo>
                      <a:pt x="6780" y="7387"/>
                    </a:lnTo>
                    <a:lnTo>
                      <a:pt x="6884" y="7366"/>
                    </a:lnTo>
                    <a:lnTo>
                      <a:pt x="6989" y="7429"/>
                    </a:lnTo>
                    <a:lnTo>
                      <a:pt x="7219" y="7491"/>
                    </a:lnTo>
                    <a:lnTo>
                      <a:pt x="7408" y="7491"/>
                    </a:lnTo>
                    <a:lnTo>
                      <a:pt x="7470" y="7596"/>
                    </a:lnTo>
                    <a:lnTo>
                      <a:pt x="7470" y="7722"/>
                    </a:lnTo>
                    <a:lnTo>
                      <a:pt x="7491" y="7805"/>
                    </a:lnTo>
                    <a:lnTo>
                      <a:pt x="7638" y="7910"/>
                    </a:lnTo>
                    <a:lnTo>
                      <a:pt x="7805" y="7952"/>
                    </a:lnTo>
                    <a:lnTo>
                      <a:pt x="7889" y="8035"/>
                    </a:lnTo>
                    <a:lnTo>
                      <a:pt x="7910" y="8035"/>
                    </a:lnTo>
                    <a:lnTo>
                      <a:pt x="7993" y="7994"/>
                    </a:lnTo>
                    <a:lnTo>
                      <a:pt x="7952" y="7847"/>
                    </a:lnTo>
                    <a:lnTo>
                      <a:pt x="7993" y="7743"/>
                    </a:lnTo>
                    <a:lnTo>
                      <a:pt x="7952" y="7701"/>
                    </a:lnTo>
                    <a:lnTo>
                      <a:pt x="8056" y="7617"/>
                    </a:lnTo>
                    <a:lnTo>
                      <a:pt x="7993" y="7575"/>
                    </a:lnTo>
                    <a:lnTo>
                      <a:pt x="7680" y="7491"/>
                    </a:lnTo>
                    <a:lnTo>
                      <a:pt x="7554" y="7512"/>
                    </a:lnTo>
                    <a:lnTo>
                      <a:pt x="7512" y="7512"/>
                    </a:lnTo>
                    <a:lnTo>
                      <a:pt x="7408" y="7408"/>
                    </a:lnTo>
                    <a:lnTo>
                      <a:pt x="7282" y="7387"/>
                    </a:lnTo>
                    <a:lnTo>
                      <a:pt x="7198" y="7282"/>
                    </a:lnTo>
                    <a:lnTo>
                      <a:pt x="7115" y="7282"/>
                    </a:lnTo>
                    <a:lnTo>
                      <a:pt x="7073" y="7324"/>
                    </a:lnTo>
                    <a:lnTo>
                      <a:pt x="6989" y="7324"/>
                    </a:lnTo>
                    <a:lnTo>
                      <a:pt x="7010" y="7219"/>
                    </a:lnTo>
                    <a:lnTo>
                      <a:pt x="6864" y="7178"/>
                    </a:lnTo>
                    <a:lnTo>
                      <a:pt x="6843" y="7094"/>
                    </a:lnTo>
                    <a:lnTo>
                      <a:pt x="6947" y="7073"/>
                    </a:lnTo>
                    <a:lnTo>
                      <a:pt x="6989" y="7115"/>
                    </a:lnTo>
                    <a:lnTo>
                      <a:pt x="7094" y="7157"/>
                    </a:lnTo>
                    <a:lnTo>
                      <a:pt x="7156" y="7073"/>
                    </a:lnTo>
                    <a:lnTo>
                      <a:pt x="7115" y="7010"/>
                    </a:lnTo>
                    <a:lnTo>
                      <a:pt x="7156" y="6968"/>
                    </a:lnTo>
                    <a:lnTo>
                      <a:pt x="7219" y="7052"/>
                    </a:lnTo>
                    <a:lnTo>
                      <a:pt x="7219" y="7178"/>
                    </a:lnTo>
                    <a:lnTo>
                      <a:pt x="7324" y="7219"/>
                    </a:lnTo>
                    <a:lnTo>
                      <a:pt x="7638" y="7303"/>
                    </a:lnTo>
                    <a:lnTo>
                      <a:pt x="7700" y="7261"/>
                    </a:lnTo>
                    <a:lnTo>
                      <a:pt x="7554" y="7052"/>
                    </a:lnTo>
                    <a:lnTo>
                      <a:pt x="7408" y="6989"/>
                    </a:lnTo>
                    <a:lnTo>
                      <a:pt x="7303" y="6947"/>
                    </a:lnTo>
                    <a:lnTo>
                      <a:pt x="7303" y="6864"/>
                    </a:lnTo>
                    <a:lnTo>
                      <a:pt x="7324" y="6801"/>
                    </a:lnTo>
                    <a:lnTo>
                      <a:pt x="7408" y="6906"/>
                    </a:lnTo>
                    <a:lnTo>
                      <a:pt x="7554" y="6906"/>
                    </a:lnTo>
                    <a:lnTo>
                      <a:pt x="7638" y="6968"/>
                    </a:lnTo>
                    <a:lnTo>
                      <a:pt x="7680" y="7073"/>
                    </a:lnTo>
                    <a:lnTo>
                      <a:pt x="7721" y="7052"/>
                    </a:lnTo>
                    <a:lnTo>
                      <a:pt x="7805" y="7157"/>
                    </a:lnTo>
                    <a:lnTo>
                      <a:pt x="7910" y="7199"/>
                    </a:lnTo>
                    <a:lnTo>
                      <a:pt x="7952" y="7261"/>
                    </a:lnTo>
                    <a:lnTo>
                      <a:pt x="8014" y="7282"/>
                    </a:lnTo>
                    <a:lnTo>
                      <a:pt x="8077" y="7178"/>
                    </a:lnTo>
                    <a:lnTo>
                      <a:pt x="8203" y="7178"/>
                    </a:lnTo>
                    <a:lnTo>
                      <a:pt x="8307" y="7282"/>
                    </a:lnTo>
                    <a:lnTo>
                      <a:pt x="8349" y="7261"/>
                    </a:lnTo>
                    <a:lnTo>
                      <a:pt x="8349" y="7157"/>
                    </a:lnTo>
                    <a:lnTo>
                      <a:pt x="8412" y="7157"/>
                    </a:lnTo>
                    <a:lnTo>
                      <a:pt x="8516" y="7261"/>
                    </a:lnTo>
                    <a:lnTo>
                      <a:pt x="8642" y="7261"/>
                    </a:lnTo>
                    <a:lnTo>
                      <a:pt x="8684" y="7199"/>
                    </a:lnTo>
                    <a:lnTo>
                      <a:pt x="8684" y="6885"/>
                    </a:lnTo>
                    <a:lnTo>
                      <a:pt x="8433" y="6634"/>
                    </a:lnTo>
                    <a:lnTo>
                      <a:pt x="8349" y="6634"/>
                    </a:lnTo>
                    <a:lnTo>
                      <a:pt x="8307" y="6655"/>
                    </a:lnTo>
                    <a:lnTo>
                      <a:pt x="8224" y="6634"/>
                    </a:lnTo>
                    <a:lnTo>
                      <a:pt x="8244" y="6571"/>
                    </a:lnTo>
                    <a:lnTo>
                      <a:pt x="8433" y="6550"/>
                    </a:lnTo>
                    <a:lnTo>
                      <a:pt x="8516" y="6571"/>
                    </a:lnTo>
                    <a:lnTo>
                      <a:pt x="8558" y="6550"/>
                    </a:lnTo>
                    <a:lnTo>
                      <a:pt x="8642" y="6592"/>
                    </a:lnTo>
                    <a:lnTo>
                      <a:pt x="8642" y="6696"/>
                    </a:lnTo>
                    <a:lnTo>
                      <a:pt x="8684" y="6759"/>
                    </a:lnTo>
                    <a:lnTo>
                      <a:pt x="8851" y="6780"/>
                    </a:lnTo>
                    <a:lnTo>
                      <a:pt x="8851" y="6968"/>
                    </a:lnTo>
                    <a:lnTo>
                      <a:pt x="8893" y="7052"/>
                    </a:lnTo>
                    <a:lnTo>
                      <a:pt x="8998" y="7052"/>
                    </a:lnTo>
                    <a:lnTo>
                      <a:pt x="9060" y="7094"/>
                    </a:lnTo>
                    <a:lnTo>
                      <a:pt x="9353" y="7115"/>
                    </a:lnTo>
                    <a:lnTo>
                      <a:pt x="9500" y="7115"/>
                    </a:lnTo>
                    <a:lnTo>
                      <a:pt x="9688" y="6947"/>
                    </a:lnTo>
                    <a:lnTo>
                      <a:pt x="9709" y="6864"/>
                    </a:lnTo>
                    <a:lnTo>
                      <a:pt x="9605" y="6801"/>
                    </a:lnTo>
                    <a:lnTo>
                      <a:pt x="9563" y="6843"/>
                    </a:lnTo>
                    <a:lnTo>
                      <a:pt x="9500" y="6780"/>
                    </a:lnTo>
                    <a:lnTo>
                      <a:pt x="9563" y="6759"/>
                    </a:lnTo>
                    <a:lnTo>
                      <a:pt x="9709" y="6696"/>
                    </a:lnTo>
                    <a:lnTo>
                      <a:pt x="9835" y="6738"/>
                    </a:lnTo>
                    <a:lnTo>
                      <a:pt x="9981" y="6675"/>
                    </a:lnTo>
                    <a:lnTo>
                      <a:pt x="10002" y="6571"/>
                    </a:lnTo>
                    <a:lnTo>
                      <a:pt x="9918" y="6466"/>
                    </a:lnTo>
                    <a:lnTo>
                      <a:pt x="9625" y="6466"/>
                    </a:lnTo>
                    <a:lnTo>
                      <a:pt x="9395" y="6424"/>
                    </a:lnTo>
                    <a:lnTo>
                      <a:pt x="9416" y="6362"/>
                    </a:lnTo>
                    <a:lnTo>
                      <a:pt x="9521" y="6362"/>
                    </a:lnTo>
                    <a:lnTo>
                      <a:pt x="9563" y="6257"/>
                    </a:lnTo>
                    <a:lnTo>
                      <a:pt x="9605" y="6278"/>
                    </a:lnTo>
                    <a:lnTo>
                      <a:pt x="9625" y="6383"/>
                    </a:lnTo>
                    <a:lnTo>
                      <a:pt x="9709" y="6383"/>
                    </a:lnTo>
                    <a:lnTo>
                      <a:pt x="9772" y="6341"/>
                    </a:lnTo>
                    <a:lnTo>
                      <a:pt x="9981" y="6424"/>
                    </a:lnTo>
                    <a:lnTo>
                      <a:pt x="10044" y="6362"/>
                    </a:lnTo>
                    <a:lnTo>
                      <a:pt x="10149" y="6445"/>
                    </a:lnTo>
                    <a:lnTo>
                      <a:pt x="10211" y="6445"/>
                    </a:lnTo>
                    <a:lnTo>
                      <a:pt x="10316" y="6320"/>
                    </a:lnTo>
                    <a:lnTo>
                      <a:pt x="10295" y="6236"/>
                    </a:lnTo>
                    <a:lnTo>
                      <a:pt x="10149" y="6152"/>
                    </a:lnTo>
                    <a:lnTo>
                      <a:pt x="10211" y="6048"/>
                    </a:lnTo>
                    <a:lnTo>
                      <a:pt x="10253" y="6006"/>
                    </a:lnTo>
                    <a:lnTo>
                      <a:pt x="10232" y="5839"/>
                    </a:lnTo>
                    <a:lnTo>
                      <a:pt x="10316" y="5901"/>
                    </a:lnTo>
                    <a:lnTo>
                      <a:pt x="10316" y="6006"/>
                    </a:lnTo>
                    <a:lnTo>
                      <a:pt x="10253" y="6069"/>
                    </a:lnTo>
                    <a:lnTo>
                      <a:pt x="10295" y="6152"/>
                    </a:lnTo>
                    <a:lnTo>
                      <a:pt x="10358" y="6173"/>
                    </a:lnTo>
                    <a:lnTo>
                      <a:pt x="10441" y="6111"/>
                    </a:lnTo>
                    <a:lnTo>
                      <a:pt x="10734" y="6111"/>
                    </a:lnTo>
                    <a:lnTo>
                      <a:pt x="10776" y="6027"/>
                    </a:lnTo>
                    <a:lnTo>
                      <a:pt x="10923" y="5922"/>
                    </a:lnTo>
                    <a:lnTo>
                      <a:pt x="10881" y="5797"/>
                    </a:lnTo>
                    <a:lnTo>
                      <a:pt x="10944" y="5755"/>
                    </a:lnTo>
                    <a:lnTo>
                      <a:pt x="11048" y="5755"/>
                    </a:lnTo>
                    <a:lnTo>
                      <a:pt x="11132" y="5650"/>
                    </a:lnTo>
                    <a:lnTo>
                      <a:pt x="11216" y="5692"/>
                    </a:lnTo>
                    <a:lnTo>
                      <a:pt x="11299" y="5629"/>
                    </a:lnTo>
                    <a:lnTo>
                      <a:pt x="11550" y="5608"/>
                    </a:lnTo>
                    <a:lnTo>
                      <a:pt x="11613" y="5483"/>
                    </a:lnTo>
                    <a:lnTo>
                      <a:pt x="11822" y="5420"/>
                    </a:lnTo>
                    <a:lnTo>
                      <a:pt x="11927" y="5336"/>
                    </a:lnTo>
                    <a:lnTo>
                      <a:pt x="12073" y="5336"/>
                    </a:lnTo>
                    <a:lnTo>
                      <a:pt x="12136" y="5315"/>
                    </a:lnTo>
                    <a:lnTo>
                      <a:pt x="12262" y="5315"/>
                    </a:lnTo>
                    <a:lnTo>
                      <a:pt x="12429" y="5232"/>
                    </a:lnTo>
                    <a:lnTo>
                      <a:pt x="12555" y="5106"/>
                    </a:lnTo>
                    <a:lnTo>
                      <a:pt x="12659" y="5085"/>
                    </a:lnTo>
                    <a:lnTo>
                      <a:pt x="12743" y="4960"/>
                    </a:lnTo>
                    <a:lnTo>
                      <a:pt x="12952" y="4918"/>
                    </a:lnTo>
                    <a:lnTo>
                      <a:pt x="13036" y="4876"/>
                    </a:lnTo>
                    <a:lnTo>
                      <a:pt x="13224" y="4771"/>
                    </a:lnTo>
                    <a:lnTo>
                      <a:pt x="13308" y="4604"/>
                    </a:lnTo>
                    <a:lnTo>
                      <a:pt x="13371" y="4458"/>
                    </a:lnTo>
                    <a:lnTo>
                      <a:pt x="13182" y="4458"/>
                    </a:lnTo>
                    <a:lnTo>
                      <a:pt x="13057" y="4478"/>
                    </a:lnTo>
                    <a:lnTo>
                      <a:pt x="12973" y="4437"/>
                    </a:lnTo>
                    <a:lnTo>
                      <a:pt x="12848" y="4458"/>
                    </a:lnTo>
                    <a:lnTo>
                      <a:pt x="12659" y="4646"/>
                    </a:lnTo>
                    <a:lnTo>
                      <a:pt x="12387" y="4667"/>
                    </a:lnTo>
                    <a:lnTo>
                      <a:pt x="11927" y="4709"/>
                    </a:lnTo>
                    <a:lnTo>
                      <a:pt x="11801" y="4688"/>
                    </a:lnTo>
                    <a:lnTo>
                      <a:pt x="11488" y="4688"/>
                    </a:lnTo>
                    <a:lnTo>
                      <a:pt x="11299" y="4771"/>
                    </a:lnTo>
                    <a:lnTo>
                      <a:pt x="11299" y="4667"/>
                    </a:lnTo>
                    <a:lnTo>
                      <a:pt x="11174" y="4667"/>
                    </a:lnTo>
                    <a:lnTo>
                      <a:pt x="11216" y="4562"/>
                    </a:lnTo>
                    <a:lnTo>
                      <a:pt x="11362" y="4562"/>
                    </a:lnTo>
                    <a:lnTo>
                      <a:pt x="11446" y="4583"/>
                    </a:lnTo>
                    <a:lnTo>
                      <a:pt x="11550" y="4541"/>
                    </a:lnTo>
                    <a:lnTo>
                      <a:pt x="11571" y="4604"/>
                    </a:lnTo>
                    <a:lnTo>
                      <a:pt x="11718" y="4604"/>
                    </a:lnTo>
                    <a:lnTo>
                      <a:pt x="11906" y="4583"/>
                    </a:lnTo>
                    <a:lnTo>
                      <a:pt x="12032" y="4583"/>
                    </a:lnTo>
                    <a:lnTo>
                      <a:pt x="12346" y="4541"/>
                    </a:lnTo>
                    <a:lnTo>
                      <a:pt x="12848" y="4332"/>
                    </a:lnTo>
                    <a:lnTo>
                      <a:pt x="12931" y="4269"/>
                    </a:lnTo>
                    <a:lnTo>
                      <a:pt x="12848" y="4186"/>
                    </a:lnTo>
                    <a:lnTo>
                      <a:pt x="12638" y="4144"/>
                    </a:lnTo>
                    <a:lnTo>
                      <a:pt x="12262" y="4081"/>
                    </a:lnTo>
                    <a:lnTo>
                      <a:pt x="12199" y="3976"/>
                    </a:lnTo>
                    <a:lnTo>
                      <a:pt x="12199" y="3976"/>
                    </a:lnTo>
                    <a:lnTo>
                      <a:pt x="12346" y="4060"/>
                    </a:lnTo>
                    <a:lnTo>
                      <a:pt x="12450" y="4039"/>
                    </a:lnTo>
                    <a:lnTo>
                      <a:pt x="12450" y="3976"/>
                    </a:lnTo>
                    <a:lnTo>
                      <a:pt x="12325" y="3851"/>
                    </a:lnTo>
                    <a:lnTo>
                      <a:pt x="12304" y="3725"/>
                    </a:lnTo>
                    <a:lnTo>
                      <a:pt x="12408" y="3851"/>
                    </a:lnTo>
                    <a:lnTo>
                      <a:pt x="12597" y="4060"/>
                    </a:lnTo>
                    <a:lnTo>
                      <a:pt x="12638" y="4060"/>
                    </a:lnTo>
                    <a:lnTo>
                      <a:pt x="12722" y="4018"/>
                    </a:lnTo>
                    <a:lnTo>
                      <a:pt x="12764" y="4081"/>
                    </a:lnTo>
                    <a:lnTo>
                      <a:pt x="12973" y="4081"/>
                    </a:lnTo>
                    <a:lnTo>
                      <a:pt x="13057" y="4144"/>
                    </a:lnTo>
                    <a:lnTo>
                      <a:pt x="13141" y="4144"/>
                    </a:lnTo>
                    <a:lnTo>
                      <a:pt x="13287" y="4165"/>
                    </a:lnTo>
                    <a:lnTo>
                      <a:pt x="13371" y="4123"/>
                    </a:lnTo>
                    <a:lnTo>
                      <a:pt x="13308" y="4081"/>
                    </a:lnTo>
                    <a:lnTo>
                      <a:pt x="13162" y="4060"/>
                    </a:lnTo>
                    <a:lnTo>
                      <a:pt x="13162" y="3976"/>
                    </a:lnTo>
                    <a:lnTo>
                      <a:pt x="13350" y="4018"/>
                    </a:lnTo>
                    <a:lnTo>
                      <a:pt x="13475" y="4060"/>
                    </a:lnTo>
                    <a:lnTo>
                      <a:pt x="13601" y="4165"/>
                    </a:lnTo>
                    <a:lnTo>
                      <a:pt x="13664" y="4144"/>
                    </a:lnTo>
                    <a:lnTo>
                      <a:pt x="13706" y="4018"/>
                    </a:lnTo>
                    <a:lnTo>
                      <a:pt x="13810" y="4081"/>
                    </a:lnTo>
                    <a:lnTo>
                      <a:pt x="13978" y="4081"/>
                    </a:lnTo>
                    <a:lnTo>
                      <a:pt x="14124" y="4039"/>
                    </a:lnTo>
                    <a:lnTo>
                      <a:pt x="14229" y="4018"/>
                    </a:lnTo>
                    <a:lnTo>
                      <a:pt x="14354" y="3914"/>
                    </a:lnTo>
                    <a:lnTo>
                      <a:pt x="14710" y="3746"/>
                    </a:lnTo>
                    <a:lnTo>
                      <a:pt x="14794" y="3662"/>
                    </a:lnTo>
                    <a:lnTo>
                      <a:pt x="14794" y="3621"/>
                    </a:lnTo>
                    <a:lnTo>
                      <a:pt x="14877" y="3600"/>
                    </a:lnTo>
                    <a:lnTo>
                      <a:pt x="15003" y="3621"/>
                    </a:lnTo>
                    <a:lnTo>
                      <a:pt x="15045" y="3558"/>
                    </a:lnTo>
                    <a:lnTo>
                      <a:pt x="15275" y="3432"/>
                    </a:lnTo>
                    <a:lnTo>
                      <a:pt x="15400" y="3181"/>
                    </a:lnTo>
                    <a:lnTo>
                      <a:pt x="15463" y="2909"/>
                    </a:lnTo>
                    <a:lnTo>
                      <a:pt x="15442" y="2721"/>
                    </a:lnTo>
                    <a:lnTo>
                      <a:pt x="15379" y="2595"/>
                    </a:lnTo>
                    <a:lnTo>
                      <a:pt x="15233" y="2512"/>
                    </a:lnTo>
                    <a:lnTo>
                      <a:pt x="15149" y="2512"/>
                    </a:lnTo>
                    <a:lnTo>
                      <a:pt x="15128" y="2554"/>
                    </a:lnTo>
                    <a:lnTo>
                      <a:pt x="15024" y="2554"/>
                    </a:lnTo>
                    <a:lnTo>
                      <a:pt x="14961" y="2658"/>
                    </a:lnTo>
                    <a:lnTo>
                      <a:pt x="14877" y="2700"/>
                    </a:lnTo>
                    <a:lnTo>
                      <a:pt x="14835" y="2658"/>
                    </a:lnTo>
                    <a:lnTo>
                      <a:pt x="14961" y="2470"/>
                    </a:lnTo>
                    <a:lnTo>
                      <a:pt x="15003" y="2386"/>
                    </a:lnTo>
                    <a:lnTo>
                      <a:pt x="15107" y="2302"/>
                    </a:lnTo>
                    <a:lnTo>
                      <a:pt x="15128" y="2156"/>
                    </a:lnTo>
                    <a:lnTo>
                      <a:pt x="15066" y="2051"/>
                    </a:lnTo>
                    <a:lnTo>
                      <a:pt x="15024" y="2030"/>
                    </a:lnTo>
                    <a:lnTo>
                      <a:pt x="15107" y="1968"/>
                    </a:lnTo>
                    <a:lnTo>
                      <a:pt x="15170" y="1737"/>
                    </a:lnTo>
                    <a:lnTo>
                      <a:pt x="15066" y="1717"/>
                    </a:lnTo>
                    <a:lnTo>
                      <a:pt x="14940" y="1737"/>
                    </a:lnTo>
                    <a:lnTo>
                      <a:pt x="14919" y="1842"/>
                    </a:lnTo>
                    <a:lnTo>
                      <a:pt x="14856" y="1884"/>
                    </a:lnTo>
                    <a:lnTo>
                      <a:pt x="14794" y="1926"/>
                    </a:lnTo>
                    <a:lnTo>
                      <a:pt x="14731" y="1863"/>
                    </a:lnTo>
                    <a:lnTo>
                      <a:pt x="14794" y="1779"/>
                    </a:lnTo>
                    <a:lnTo>
                      <a:pt x="14794" y="1717"/>
                    </a:lnTo>
                    <a:lnTo>
                      <a:pt x="14835" y="1633"/>
                    </a:lnTo>
                    <a:lnTo>
                      <a:pt x="14814" y="1570"/>
                    </a:lnTo>
                    <a:lnTo>
                      <a:pt x="14689" y="1654"/>
                    </a:lnTo>
                    <a:lnTo>
                      <a:pt x="14626" y="1779"/>
                    </a:lnTo>
                    <a:lnTo>
                      <a:pt x="14584" y="1821"/>
                    </a:lnTo>
                    <a:lnTo>
                      <a:pt x="14522" y="1758"/>
                    </a:lnTo>
                    <a:lnTo>
                      <a:pt x="14584" y="1633"/>
                    </a:lnTo>
                    <a:lnTo>
                      <a:pt x="14542" y="1549"/>
                    </a:lnTo>
                    <a:lnTo>
                      <a:pt x="14417" y="1549"/>
                    </a:lnTo>
                    <a:lnTo>
                      <a:pt x="14270" y="1633"/>
                    </a:lnTo>
                    <a:lnTo>
                      <a:pt x="14208" y="1737"/>
                    </a:lnTo>
                    <a:lnTo>
                      <a:pt x="14082" y="1737"/>
                    </a:lnTo>
                    <a:lnTo>
                      <a:pt x="14019" y="1779"/>
                    </a:lnTo>
                    <a:lnTo>
                      <a:pt x="13978" y="1884"/>
                    </a:lnTo>
                    <a:lnTo>
                      <a:pt x="13894" y="1884"/>
                    </a:lnTo>
                    <a:lnTo>
                      <a:pt x="13789" y="1842"/>
                    </a:lnTo>
                    <a:lnTo>
                      <a:pt x="13580" y="1821"/>
                    </a:lnTo>
                    <a:lnTo>
                      <a:pt x="13308" y="1821"/>
                    </a:lnTo>
                    <a:lnTo>
                      <a:pt x="13496" y="1758"/>
                    </a:lnTo>
                    <a:lnTo>
                      <a:pt x="13559" y="1717"/>
                    </a:lnTo>
                    <a:lnTo>
                      <a:pt x="13643" y="1737"/>
                    </a:lnTo>
                    <a:lnTo>
                      <a:pt x="13747" y="1737"/>
                    </a:lnTo>
                    <a:lnTo>
                      <a:pt x="13894" y="1654"/>
                    </a:lnTo>
                    <a:lnTo>
                      <a:pt x="14019" y="1633"/>
                    </a:lnTo>
                    <a:lnTo>
                      <a:pt x="14124" y="1507"/>
                    </a:lnTo>
                    <a:lnTo>
                      <a:pt x="14333" y="1403"/>
                    </a:lnTo>
                    <a:lnTo>
                      <a:pt x="14396" y="1340"/>
                    </a:lnTo>
                    <a:lnTo>
                      <a:pt x="14354" y="1298"/>
                    </a:lnTo>
                    <a:lnTo>
                      <a:pt x="14270" y="1298"/>
                    </a:lnTo>
                    <a:lnTo>
                      <a:pt x="14061" y="1152"/>
                    </a:lnTo>
                    <a:lnTo>
                      <a:pt x="14019" y="1089"/>
                    </a:lnTo>
                    <a:lnTo>
                      <a:pt x="13978" y="1089"/>
                    </a:lnTo>
                    <a:lnTo>
                      <a:pt x="13873" y="1131"/>
                    </a:lnTo>
                    <a:lnTo>
                      <a:pt x="13810" y="1193"/>
                    </a:lnTo>
                    <a:lnTo>
                      <a:pt x="13747" y="1152"/>
                    </a:lnTo>
                    <a:lnTo>
                      <a:pt x="13706" y="1089"/>
                    </a:lnTo>
                    <a:lnTo>
                      <a:pt x="13789" y="1005"/>
                    </a:lnTo>
                    <a:lnTo>
                      <a:pt x="13768" y="921"/>
                    </a:lnTo>
                    <a:lnTo>
                      <a:pt x="13601" y="942"/>
                    </a:lnTo>
                    <a:lnTo>
                      <a:pt x="13538" y="1047"/>
                    </a:lnTo>
                    <a:lnTo>
                      <a:pt x="13454" y="1026"/>
                    </a:lnTo>
                    <a:lnTo>
                      <a:pt x="13454" y="901"/>
                    </a:lnTo>
                    <a:lnTo>
                      <a:pt x="13308" y="942"/>
                    </a:lnTo>
                    <a:lnTo>
                      <a:pt x="13266" y="1005"/>
                    </a:lnTo>
                    <a:lnTo>
                      <a:pt x="13224" y="921"/>
                    </a:lnTo>
                    <a:lnTo>
                      <a:pt x="13287" y="838"/>
                    </a:lnTo>
                    <a:lnTo>
                      <a:pt x="13245" y="775"/>
                    </a:lnTo>
                    <a:lnTo>
                      <a:pt x="13308" y="775"/>
                    </a:lnTo>
                    <a:lnTo>
                      <a:pt x="13371" y="691"/>
                    </a:lnTo>
                    <a:lnTo>
                      <a:pt x="13287" y="608"/>
                    </a:lnTo>
                    <a:lnTo>
                      <a:pt x="13078" y="587"/>
                    </a:lnTo>
                    <a:lnTo>
                      <a:pt x="12910" y="503"/>
                    </a:lnTo>
                    <a:lnTo>
                      <a:pt x="12785" y="524"/>
                    </a:lnTo>
                    <a:lnTo>
                      <a:pt x="12659" y="629"/>
                    </a:lnTo>
                    <a:lnTo>
                      <a:pt x="12638" y="733"/>
                    </a:lnTo>
                    <a:lnTo>
                      <a:pt x="12597" y="775"/>
                    </a:lnTo>
                    <a:lnTo>
                      <a:pt x="12513" y="670"/>
                    </a:lnTo>
                    <a:lnTo>
                      <a:pt x="12638" y="524"/>
                    </a:lnTo>
                    <a:lnTo>
                      <a:pt x="12659" y="461"/>
                    </a:lnTo>
                    <a:lnTo>
                      <a:pt x="12513" y="461"/>
                    </a:lnTo>
                    <a:lnTo>
                      <a:pt x="12387" y="377"/>
                    </a:lnTo>
                    <a:lnTo>
                      <a:pt x="12262" y="377"/>
                    </a:lnTo>
                    <a:lnTo>
                      <a:pt x="12199" y="482"/>
                    </a:lnTo>
                    <a:lnTo>
                      <a:pt x="12011" y="608"/>
                    </a:lnTo>
                    <a:lnTo>
                      <a:pt x="11885" y="733"/>
                    </a:lnTo>
                    <a:lnTo>
                      <a:pt x="11801" y="775"/>
                    </a:lnTo>
                    <a:lnTo>
                      <a:pt x="11781" y="712"/>
                    </a:lnTo>
                    <a:lnTo>
                      <a:pt x="11822" y="587"/>
                    </a:lnTo>
                    <a:lnTo>
                      <a:pt x="11822" y="419"/>
                    </a:lnTo>
                    <a:lnTo>
                      <a:pt x="11781" y="377"/>
                    </a:lnTo>
                    <a:lnTo>
                      <a:pt x="11739" y="273"/>
                    </a:lnTo>
                    <a:lnTo>
                      <a:pt x="11592" y="189"/>
                    </a:lnTo>
                    <a:lnTo>
                      <a:pt x="11467" y="210"/>
                    </a:lnTo>
                    <a:lnTo>
                      <a:pt x="11341" y="189"/>
                    </a:lnTo>
                    <a:lnTo>
                      <a:pt x="11278" y="85"/>
                    </a:lnTo>
                    <a:lnTo>
                      <a:pt x="11153" y="64"/>
                    </a:lnTo>
                    <a:lnTo>
                      <a:pt x="10985" y="105"/>
                    </a:lnTo>
                    <a:lnTo>
                      <a:pt x="10881" y="85"/>
                    </a:lnTo>
                    <a:lnTo>
                      <a:pt x="10818" y="64"/>
                    </a:lnTo>
                    <a:lnTo>
                      <a:pt x="10734" y="1"/>
                    </a:lnTo>
                    <a:lnTo>
                      <a:pt x="10651" y="64"/>
                    </a:lnTo>
                    <a:lnTo>
                      <a:pt x="10630" y="210"/>
                    </a:lnTo>
                    <a:lnTo>
                      <a:pt x="10734" y="461"/>
                    </a:lnTo>
                    <a:lnTo>
                      <a:pt x="10651" y="670"/>
                    </a:lnTo>
                    <a:lnTo>
                      <a:pt x="10651" y="817"/>
                    </a:lnTo>
                    <a:lnTo>
                      <a:pt x="10609" y="880"/>
                    </a:lnTo>
                    <a:lnTo>
                      <a:pt x="10525" y="838"/>
                    </a:lnTo>
                    <a:lnTo>
                      <a:pt x="10400" y="880"/>
                    </a:lnTo>
                    <a:lnTo>
                      <a:pt x="10337" y="817"/>
                    </a:lnTo>
                    <a:lnTo>
                      <a:pt x="10421" y="733"/>
                    </a:lnTo>
                    <a:lnTo>
                      <a:pt x="10358" y="566"/>
                    </a:lnTo>
                    <a:lnTo>
                      <a:pt x="10421" y="461"/>
                    </a:lnTo>
                    <a:lnTo>
                      <a:pt x="10441" y="315"/>
                    </a:lnTo>
                    <a:lnTo>
                      <a:pt x="10400" y="273"/>
                    </a:lnTo>
                    <a:lnTo>
                      <a:pt x="10232" y="398"/>
                    </a:lnTo>
                    <a:lnTo>
                      <a:pt x="10232" y="461"/>
                    </a:lnTo>
                    <a:lnTo>
                      <a:pt x="10149" y="482"/>
                    </a:lnTo>
                    <a:lnTo>
                      <a:pt x="10107" y="419"/>
                    </a:lnTo>
                    <a:lnTo>
                      <a:pt x="10149" y="273"/>
                    </a:lnTo>
                    <a:lnTo>
                      <a:pt x="10107" y="210"/>
                    </a:lnTo>
                    <a:lnTo>
                      <a:pt x="10044" y="252"/>
                    </a:lnTo>
                    <a:lnTo>
                      <a:pt x="9981" y="398"/>
                    </a:lnTo>
                    <a:lnTo>
                      <a:pt x="9897" y="398"/>
                    </a:lnTo>
                    <a:lnTo>
                      <a:pt x="9877" y="357"/>
                    </a:lnTo>
                    <a:lnTo>
                      <a:pt x="9918" y="252"/>
                    </a:lnTo>
                    <a:lnTo>
                      <a:pt x="9918" y="105"/>
                    </a:lnTo>
                    <a:lnTo>
                      <a:pt x="9897" y="64"/>
                    </a:lnTo>
                    <a:lnTo>
                      <a:pt x="9625"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4"/>
              <p:cNvSpPr/>
              <p:nvPr/>
            </p:nvSpPr>
            <p:spPr>
              <a:xfrm>
                <a:off x="2905300" y="2401625"/>
                <a:ext cx="91575" cy="98875"/>
              </a:xfrm>
              <a:custGeom>
                <a:avLst/>
                <a:gdLst/>
                <a:ahLst/>
                <a:cxnLst/>
                <a:rect l="l" t="t" r="r" b="b"/>
                <a:pathLst>
                  <a:path w="3663" h="3955" extrusionOk="0">
                    <a:moveTo>
                      <a:pt x="2909" y="2155"/>
                    </a:moveTo>
                    <a:lnTo>
                      <a:pt x="2872" y="2165"/>
                    </a:lnTo>
                    <a:lnTo>
                      <a:pt x="2872" y="2165"/>
                    </a:lnTo>
                    <a:lnTo>
                      <a:pt x="2878" y="2166"/>
                    </a:lnTo>
                    <a:lnTo>
                      <a:pt x="2878" y="2166"/>
                    </a:lnTo>
                    <a:lnTo>
                      <a:pt x="2930" y="2155"/>
                    </a:lnTo>
                    <a:close/>
                    <a:moveTo>
                      <a:pt x="2323" y="0"/>
                    </a:moveTo>
                    <a:lnTo>
                      <a:pt x="2260" y="42"/>
                    </a:lnTo>
                    <a:lnTo>
                      <a:pt x="2219" y="84"/>
                    </a:lnTo>
                    <a:lnTo>
                      <a:pt x="2135" y="84"/>
                    </a:lnTo>
                    <a:lnTo>
                      <a:pt x="2072" y="147"/>
                    </a:lnTo>
                    <a:lnTo>
                      <a:pt x="2009" y="188"/>
                    </a:lnTo>
                    <a:lnTo>
                      <a:pt x="1905" y="188"/>
                    </a:lnTo>
                    <a:lnTo>
                      <a:pt x="1779" y="293"/>
                    </a:lnTo>
                    <a:lnTo>
                      <a:pt x="1675" y="377"/>
                    </a:lnTo>
                    <a:lnTo>
                      <a:pt x="1675" y="460"/>
                    </a:lnTo>
                    <a:lnTo>
                      <a:pt x="1612" y="460"/>
                    </a:lnTo>
                    <a:lnTo>
                      <a:pt x="1570" y="419"/>
                    </a:lnTo>
                    <a:lnTo>
                      <a:pt x="1570" y="460"/>
                    </a:lnTo>
                    <a:lnTo>
                      <a:pt x="1591" y="481"/>
                    </a:lnTo>
                    <a:lnTo>
                      <a:pt x="1591" y="523"/>
                    </a:lnTo>
                    <a:lnTo>
                      <a:pt x="1528" y="586"/>
                    </a:lnTo>
                    <a:lnTo>
                      <a:pt x="1423" y="670"/>
                    </a:lnTo>
                    <a:lnTo>
                      <a:pt x="1382" y="691"/>
                    </a:lnTo>
                    <a:lnTo>
                      <a:pt x="1402" y="711"/>
                    </a:lnTo>
                    <a:lnTo>
                      <a:pt x="1382" y="774"/>
                    </a:lnTo>
                    <a:lnTo>
                      <a:pt x="1319" y="774"/>
                    </a:lnTo>
                    <a:lnTo>
                      <a:pt x="1319" y="816"/>
                    </a:lnTo>
                    <a:lnTo>
                      <a:pt x="1382" y="837"/>
                    </a:lnTo>
                    <a:lnTo>
                      <a:pt x="1319" y="879"/>
                    </a:lnTo>
                    <a:lnTo>
                      <a:pt x="1256" y="879"/>
                    </a:lnTo>
                    <a:lnTo>
                      <a:pt x="1193" y="942"/>
                    </a:lnTo>
                    <a:lnTo>
                      <a:pt x="1193" y="1004"/>
                    </a:lnTo>
                    <a:lnTo>
                      <a:pt x="1214" y="1004"/>
                    </a:lnTo>
                    <a:lnTo>
                      <a:pt x="1256" y="1025"/>
                    </a:lnTo>
                    <a:lnTo>
                      <a:pt x="1193" y="1046"/>
                    </a:lnTo>
                    <a:lnTo>
                      <a:pt x="1151" y="1046"/>
                    </a:lnTo>
                    <a:lnTo>
                      <a:pt x="1089" y="1151"/>
                    </a:lnTo>
                    <a:lnTo>
                      <a:pt x="1068" y="1214"/>
                    </a:lnTo>
                    <a:lnTo>
                      <a:pt x="942" y="1402"/>
                    </a:lnTo>
                    <a:lnTo>
                      <a:pt x="942" y="1444"/>
                    </a:lnTo>
                    <a:lnTo>
                      <a:pt x="984" y="1507"/>
                    </a:lnTo>
                    <a:lnTo>
                      <a:pt x="984" y="1548"/>
                    </a:lnTo>
                    <a:lnTo>
                      <a:pt x="963" y="1548"/>
                    </a:lnTo>
                    <a:lnTo>
                      <a:pt x="942" y="1527"/>
                    </a:lnTo>
                    <a:lnTo>
                      <a:pt x="900" y="1527"/>
                    </a:lnTo>
                    <a:lnTo>
                      <a:pt x="796" y="1569"/>
                    </a:lnTo>
                    <a:lnTo>
                      <a:pt x="754" y="1653"/>
                    </a:lnTo>
                    <a:lnTo>
                      <a:pt x="754" y="1716"/>
                    </a:lnTo>
                    <a:lnTo>
                      <a:pt x="796" y="1716"/>
                    </a:lnTo>
                    <a:lnTo>
                      <a:pt x="858" y="1758"/>
                    </a:lnTo>
                    <a:lnTo>
                      <a:pt x="838" y="1779"/>
                    </a:lnTo>
                    <a:lnTo>
                      <a:pt x="838" y="1841"/>
                    </a:lnTo>
                    <a:lnTo>
                      <a:pt x="775" y="1883"/>
                    </a:lnTo>
                    <a:lnTo>
                      <a:pt x="649" y="1862"/>
                    </a:lnTo>
                    <a:lnTo>
                      <a:pt x="628" y="1883"/>
                    </a:lnTo>
                    <a:lnTo>
                      <a:pt x="628" y="1946"/>
                    </a:lnTo>
                    <a:lnTo>
                      <a:pt x="545" y="2030"/>
                    </a:lnTo>
                    <a:lnTo>
                      <a:pt x="482" y="2134"/>
                    </a:lnTo>
                    <a:lnTo>
                      <a:pt x="440" y="2197"/>
                    </a:lnTo>
                    <a:lnTo>
                      <a:pt x="419" y="2197"/>
                    </a:lnTo>
                    <a:lnTo>
                      <a:pt x="419" y="2134"/>
                    </a:lnTo>
                    <a:lnTo>
                      <a:pt x="377" y="2197"/>
                    </a:lnTo>
                    <a:lnTo>
                      <a:pt x="335" y="2134"/>
                    </a:lnTo>
                    <a:lnTo>
                      <a:pt x="356" y="2072"/>
                    </a:lnTo>
                    <a:lnTo>
                      <a:pt x="440" y="2030"/>
                    </a:lnTo>
                    <a:lnTo>
                      <a:pt x="461" y="1967"/>
                    </a:lnTo>
                    <a:lnTo>
                      <a:pt x="440" y="1988"/>
                    </a:lnTo>
                    <a:lnTo>
                      <a:pt x="356" y="2051"/>
                    </a:lnTo>
                    <a:lnTo>
                      <a:pt x="231" y="2134"/>
                    </a:lnTo>
                    <a:lnTo>
                      <a:pt x="168" y="2260"/>
                    </a:lnTo>
                    <a:lnTo>
                      <a:pt x="231" y="2260"/>
                    </a:lnTo>
                    <a:lnTo>
                      <a:pt x="314" y="2239"/>
                    </a:lnTo>
                    <a:lnTo>
                      <a:pt x="461" y="2197"/>
                    </a:lnTo>
                    <a:lnTo>
                      <a:pt x="586" y="2197"/>
                    </a:lnTo>
                    <a:lnTo>
                      <a:pt x="524" y="2281"/>
                    </a:lnTo>
                    <a:lnTo>
                      <a:pt x="419" y="2406"/>
                    </a:lnTo>
                    <a:lnTo>
                      <a:pt x="335" y="2511"/>
                    </a:lnTo>
                    <a:lnTo>
                      <a:pt x="210" y="2595"/>
                    </a:lnTo>
                    <a:lnTo>
                      <a:pt x="105" y="2699"/>
                    </a:lnTo>
                    <a:lnTo>
                      <a:pt x="22" y="2699"/>
                    </a:lnTo>
                    <a:lnTo>
                      <a:pt x="1" y="2762"/>
                    </a:lnTo>
                    <a:lnTo>
                      <a:pt x="22" y="2804"/>
                    </a:lnTo>
                    <a:lnTo>
                      <a:pt x="1" y="2888"/>
                    </a:lnTo>
                    <a:lnTo>
                      <a:pt x="22" y="2929"/>
                    </a:lnTo>
                    <a:lnTo>
                      <a:pt x="63" y="2929"/>
                    </a:lnTo>
                    <a:lnTo>
                      <a:pt x="168" y="2971"/>
                    </a:lnTo>
                    <a:lnTo>
                      <a:pt x="314" y="2929"/>
                    </a:lnTo>
                    <a:lnTo>
                      <a:pt x="377" y="2888"/>
                    </a:lnTo>
                    <a:lnTo>
                      <a:pt x="482" y="2888"/>
                    </a:lnTo>
                    <a:lnTo>
                      <a:pt x="566" y="2825"/>
                    </a:lnTo>
                    <a:lnTo>
                      <a:pt x="586" y="2783"/>
                    </a:lnTo>
                    <a:lnTo>
                      <a:pt x="586" y="2804"/>
                    </a:lnTo>
                    <a:lnTo>
                      <a:pt x="545" y="2888"/>
                    </a:lnTo>
                    <a:lnTo>
                      <a:pt x="670" y="2908"/>
                    </a:lnTo>
                    <a:lnTo>
                      <a:pt x="754" y="2888"/>
                    </a:lnTo>
                    <a:lnTo>
                      <a:pt x="796" y="2929"/>
                    </a:lnTo>
                    <a:lnTo>
                      <a:pt x="963" y="2929"/>
                    </a:lnTo>
                    <a:lnTo>
                      <a:pt x="1047" y="2908"/>
                    </a:lnTo>
                    <a:lnTo>
                      <a:pt x="1068" y="2971"/>
                    </a:lnTo>
                    <a:lnTo>
                      <a:pt x="1110" y="3013"/>
                    </a:lnTo>
                    <a:lnTo>
                      <a:pt x="1214" y="3013"/>
                    </a:lnTo>
                    <a:lnTo>
                      <a:pt x="1256" y="2992"/>
                    </a:lnTo>
                    <a:lnTo>
                      <a:pt x="1277" y="3013"/>
                    </a:lnTo>
                    <a:lnTo>
                      <a:pt x="1361" y="3013"/>
                    </a:lnTo>
                    <a:lnTo>
                      <a:pt x="1402" y="2992"/>
                    </a:lnTo>
                    <a:lnTo>
                      <a:pt x="1402" y="2950"/>
                    </a:lnTo>
                    <a:lnTo>
                      <a:pt x="1486" y="2950"/>
                    </a:lnTo>
                    <a:lnTo>
                      <a:pt x="1507" y="2992"/>
                    </a:lnTo>
                    <a:lnTo>
                      <a:pt x="1570" y="2992"/>
                    </a:lnTo>
                    <a:lnTo>
                      <a:pt x="1591" y="2929"/>
                    </a:lnTo>
                    <a:lnTo>
                      <a:pt x="1633" y="2929"/>
                    </a:lnTo>
                    <a:lnTo>
                      <a:pt x="1695" y="2971"/>
                    </a:lnTo>
                    <a:lnTo>
                      <a:pt x="1716" y="2908"/>
                    </a:lnTo>
                    <a:lnTo>
                      <a:pt x="1716" y="2867"/>
                    </a:lnTo>
                    <a:lnTo>
                      <a:pt x="1716" y="2783"/>
                    </a:lnTo>
                    <a:lnTo>
                      <a:pt x="1737" y="2804"/>
                    </a:lnTo>
                    <a:lnTo>
                      <a:pt x="1779" y="2762"/>
                    </a:lnTo>
                    <a:lnTo>
                      <a:pt x="1821" y="2762"/>
                    </a:lnTo>
                    <a:lnTo>
                      <a:pt x="1800" y="2783"/>
                    </a:lnTo>
                    <a:lnTo>
                      <a:pt x="1779" y="2888"/>
                    </a:lnTo>
                    <a:lnTo>
                      <a:pt x="1800" y="2908"/>
                    </a:lnTo>
                    <a:lnTo>
                      <a:pt x="1821" y="2867"/>
                    </a:lnTo>
                    <a:lnTo>
                      <a:pt x="1884" y="2783"/>
                    </a:lnTo>
                    <a:lnTo>
                      <a:pt x="1905" y="2783"/>
                    </a:lnTo>
                    <a:lnTo>
                      <a:pt x="1905" y="2867"/>
                    </a:lnTo>
                    <a:lnTo>
                      <a:pt x="1884" y="2908"/>
                    </a:lnTo>
                    <a:lnTo>
                      <a:pt x="1884" y="2971"/>
                    </a:lnTo>
                    <a:lnTo>
                      <a:pt x="1947" y="2929"/>
                    </a:lnTo>
                    <a:lnTo>
                      <a:pt x="1988" y="2929"/>
                    </a:lnTo>
                    <a:lnTo>
                      <a:pt x="1988" y="2971"/>
                    </a:lnTo>
                    <a:lnTo>
                      <a:pt x="1884" y="3034"/>
                    </a:lnTo>
                    <a:lnTo>
                      <a:pt x="1779" y="3097"/>
                    </a:lnTo>
                    <a:lnTo>
                      <a:pt x="1800" y="3118"/>
                    </a:lnTo>
                    <a:lnTo>
                      <a:pt x="1821" y="3097"/>
                    </a:lnTo>
                    <a:lnTo>
                      <a:pt x="1884" y="3097"/>
                    </a:lnTo>
                    <a:lnTo>
                      <a:pt x="1905" y="3118"/>
                    </a:lnTo>
                    <a:lnTo>
                      <a:pt x="1947" y="3118"/>
                    </a:lnTo>
                    <a:lnTo>
                      <a:pt x="1988" y="3139"/>
                    </a:lnTo>
                    <a:lnTo>
                      <a:pt x="2030" y="3118"/>
                    </a:lnTo>
                    <a:lnTo>
                      <a:pt x="2114" y="3097"/>
                    </a:lnTo>
                    <a:lnTo>
                      <a:pt x="2135" y="3013"/>
                    </a:lnTo>
                    <a:lnTo>
                      <a:pt x="2135" y="2971"/>
                    </a:lnTo>
                    <a:lnTo>
                      <a:pt x="2198" y="2992"/>
                    </a:lnTo>
                    <a:lnTo>
                      <a:pt x="2260" y="3013"/>
                    </a:lnTo>
                    <a:lnTo>
                      <a:pt x="2323" y="3076"/>
                    </a:lnTo>
                    <a:lnTo>
                      <a:pt x="2365" y="3034"/>
                    </a:lnTo>
                    <a:lnTo>
                      <a:pt x="2428" y="3013"/>
                    </a:lnTo>
                    <a:lnTo>
                      <a:pt x="2511" y="3013"/>
                    </a:lnTo>
                    <a:lnTo>
                      <a:pt x="2449" y="3076"/>
                    </a:lnTo>
                    <a:lnTo>
                      <a:pt x="2449" y="3097"/>
                    </a:lnTo>
                    <a:lnTo>
                      <a:pt x="2344" y="3139"/>
                    </a:lnTo>
                    <a:lnTo>
                      <a:pt x="2239" y="3139"/>
                    </a:lnTo>
                    <a:lnTo>
                      <a:pt x="2198" y="3201"/>
                    </a:lnTo>
                    <a:lnTo>
                      <a:pt x="2198" y="3243"/>
                    </a:lnTo>
                    <a:lnTo>
                      <a:pt x="2156" y="3285"/>
                    </a:lnTo>
                    <a:lnTo>
                      <a:pt x="2135" y="3327"/>
                    </a:lnTo>
                    <a:lnTo>
                      <a:pt x="2051" y="3327"/>
                    </a:lnTo>
                    <a:lnTo>
                      <a:pt x="2009" y="3348"/>
                    </a:lnTo>
                    <a:lnTo>
                      <a:pt x="1988" y="3411"/>
                    </a:lnTo>
                    <a:lnTo>
                      <a:pt x="1926" y="3432"/>
                    </a:lnTo>
                    <a:lnTo>
                      <a:pt x="1821" y="3452"/>
                    </a:lnTo>
                    <a:lnTo>
                      <a:pt x="1737" y="3515"/>
                    </a:lnTo>
                    <a:lnTo>
                      <a:pt x="1716" y="3557"/>
                    </a:lnTo>
                    <a:lnTo>
                      <a:pt x="1737" y="3599"/>
                    </a:lnTo>
                    <a:lnTo>
                      <a:pt x="1779" y="3620"/>
                    </a:lnTo>
                    <a:lnTo>
                      <a:pt x="1842" y="3620"/>
                    </a:lnTo>
                    <a:lnTo>
                      <a:pt x="1884" y="3557"/>
                    </a:lnTo>
                    <a:lnTo>
                      <a:pt x="1905" y="3536"/>
                    </a:lnTo>
                    <a:lnTo>
                      <a:pt x="1947" y="3536"/>
                    </a:lnTo>
                    <a:lnTo>
                      <a:pt x="1947" y="3599"/>
                    </a:lnTo>
                    <a:lnTo>
                      <a:pt x="1988" y="3620"/>
                    </a:lnTo>
                    <a:lnTo>
                      <a:pt x="2051" y="3599"/>
                    </a:lnTo>
                    <a:lnTo>
                      <a:pt x="2114" y="3536"/>
                    </a:lnTo>
                    <a:lnTo>
                      <a:pt x="2135" y="3494"/>
                    </a:lnTo>
                    <a:lnTo>
                      <a:pt x="2156" y="3494"/>
                    </a:lnTo>
                    <a:lnTo>
                      <a:pt x="2198" y="3432"/>
                    </a:lnTo>
                    <a:lnTo>
                      <a:pt x="2219" y="3348"/>
                    </a:lnTo>
                    <a:lnTo>
                      <a:pt x="2260" y="3327"/>
                    </a:lnTo>
                    <a:lnTo>
                      <a:pt x="2365" y="3222"/>
                    </a:lnTo>
                    <a:lnTo>
                      <a:pt x="2428" y="3201"/>
                    </a:lnTo>
                    <a:lnTo>
                      <a:pt x="2470" y="3222"/>
                    </a:lnTo>
                    <a:lnTo>
                      <a:pt x="2553" y="3222"/>
                    </a:lnTo>
                    <a:lnTo>
                      <a:pt x="2511" y="3285"/>
                    </a:lnTo>
                    <a:lnTo>
                      <a:pt x="2553" y="3285"/>
                    </a:lnTo>
                    <a:lnTo>
                      <a:pt x="2616" y="3243"/>
                    </a:lnTo>
                    <a:lnTo>
                      <a:pt x="2658" y="3118"/>
                    </a:lnTo>
                    <a:lnTo>
                      <a:pt x="2721" y="3013"/>
                    </a:lnTo>
                    <a:lnTo>
                      <a:pt x="2721" y="2908"/>
                    </a:lnTo>
                    <a:lnTo>
                      <a:pt x="2742" y="2888"/>
                    </a:lnTo>
                    <a:lnTo>
                      <a:pt x="2763" y="2888"/>
                    </a:lnTo>
                    <a:lnTo>
                      <a:pt x="2825" y="2929"/>
                    </a:lnTo>
                    <a:lnTo>
                      <a:pt x="2846" y="2929"/>
                    </a:lnTo>
                    <a:lnTo>
                      <a:pt x="2888" y="2971"/>
                    </a:lnTo>
                    <a:lnTo>
                      <a:pt x="2888" y="3076"/>
                    </a:lnTo>
                    <a:lnTo>
                      <a:pt x="2867" y="3139"/>
                    </a:lnTo>
                    <a:lnTo>
                      <a:pt x="2846" y="3222"/>
                    </a:lnTo>
                    <a:lnTo>
                      <a:pt x="2867" y="3285"/>
                    </a:lnTo>
                    <a:lnTo>
                      <a:pt x="2846" y="3327"/>
                    </a:lnTo>
                    <a:lnTo>
                      <a:pt x="2763" y="3411"/>
                    </a:lnTo>
                    <a:lnTo>
                      <a:pt x="2721" y="3557"/>
                    </a:lnTo>
                    <a:lnTo>
                      <a:pt x="2721" y="3641"/>
                    </a:lnTo>
                    <a:lnTo>
                      <a:pt x="2679" y="3662"/>
                    </a:lnTo>
                    <a:lnTo>
                      <a:pt x="2679" y="3745"/>
                    </a:lnTo>
                    <a:lnTo>
                      <a:pt x="2742" y="3766"/>
                    </a:lnTo>
                    <a:lnTo>
                      <a:pt x="2825" y="3724"/>
                    </a:lnTo>
                    <a:lnTo>
                      <a:pt x="2888" y="3557"/>
                    </a:lnTo>
                    <a:lnTo>
                      <a:pt x="2951" y="3557"/>
                    </a:lnTo>
                    <a:lnTo>
                      <a:pt x="3035" y="3452"/>
                    </a:lnTo>
                    <a:lnTo>
                      <a:pt x="3076" y="3411"/>
                    </a:lnTo>
                    <a:lnTo>
                      <a:pt x="3097" y="3432"/>
                    </a:lnTo>
                    <a:lnTo>
                      <a:pt x="3202" y="3432"/>
                    </a:lnTo>
                    <a:lnTo>
                      <a:pt x="3202" y="3494"/>
                    </a:lnTo>
                    <a:lnTo>
                      <a:pt x="3139" y="3515"/>
                    </a:lnTo>
                    <a:lnTo>
                      <a:pt x="3035" y="3620"/>
                    </a:lnTo>
                    <a:lnTo>
                      <a:pt x="3035" y="3704"/>
                    </a:lnTo>
                    <a:lnTo>
                      <a:pt x="2993" y="3766"/>
                    </a:lnTo>
                    <a:lnTo>
                      <a:pt x="3035" y="3808"/>
                    </a:lnTo>
                    <a:lnTo>
                      <a:pt x="3035" y="3913"/>
                    </a:lnTo>
                    <a:lnTo>
                      <a:pt x="3076" y="3955"/>
                    </a:lnTo>
                    <a:lnTo>
                      <a:pt x="3097" y="3871"/>
                    </a:lnTo>
                    <a:lnTo>
                      <a:pt x="3160" y="3829"/>
                    </a:lnTo>
                    <a:lnTo>
                      <a:pt x="3202" y="3829"/>
                    </a:lnTo>
                    <a:lnTo>
                      <a:pt x="3265" y="3913"/>
                    </a:lnTo>
                    <a:lnTo>
                      <a:pt x="3307" y="3934"/>
                    </a:lnTo>
                    <a:lnTo>
                      <a:pt x="3390" y="3871"/>
                    </a:lnTo>
                    <a:lnTo>
                      <a:pt x="3390" y="3829"/>
                    </a:lnTo>
                    <a:lnTo>
                      <a:pt x="3411" y="3829"/>
                    </a:lnTo>
                    <a:lnTo>
                      <a:pt x="3453" y="3766"/>
                    </a:lnTo>
                    <a:lnTo>
                      <a:pt x="3453" y="3704"/>
                    </a:lnTo>
                    <a:lnTo>
                      <a:pt x="3474" y="3704"/>
                    </a:lnTo>
                    <a:lnTo>
                      <a:pt x="3495" y="3641"/>
                    </a:lnTo>
                    <a:lnTo>
                      <a:pt x="3474" y="3599"/>
                    </a:lnTo>
                    <a:lnTo>
                      <a:pt x="3495" y="3494"/>
                    </a:lnTo>
                    <a:lnTo>
                      <a:pt x="3599" y="3348"/>
                    </a:lnTo>
                    <a:lnTo>
                      <a:pt x="3662" y="3243"/>
                    </a:lnTo>
                    <a:lnTo>
                      <a:pt x="3662" y="3097"/>
                    </a:lnTo>
                    <a:lnTo>
                      <a:pt x="3662" y="3034"/>
                    </a:lnTo>
                    <a:lnTo>
                      <a:pt x="3620" y="3034"/>
                    </a:lnTo>
                    <a:lnTo>
                      <a:pt x="3620" y="3097"/>
                    </a:lnTo>
                    <a:lnTo>
                      <a:pt x="3579" y="3180"/>
                    </a:lnTo>
                    <a:lnTo>
                      <a:pt x="3495" y="3222"/>
                    </a:lnTo>
                    <a:lnTo>
                      <a:pt x="3411" y="3306"/>
                    </a:lnTo>
                    <a:lnTo>
                      <a:pt x="3369" y="3327"/>
                    </a:lnTo>
                    <a:lnTo>
                      <a:pt x="3348" y="3243"/>
                    </a:lnTo>
                    <a:lnTo>
                      <a:pt x="3369" y="3180"/>
                    </a:lnTo>
                    <a:lnTo>
                      <a:pt x="3369" y="3097"/>
                    </a:lnTo>
                    <a:lnTo>
                      <a:pt x="3474" y="3013"/>
                    </a:lnTo>
                    <a:lnTo>
                      <a:pt x="3495" y="2971"/>
                    </a:lnTo>
                    <a:lnTo>
                      <a:pt x="3579" y="2888"/>
                    </a:lnTo>
                    <a:lnTo>
                      <a:pt x="3599" y="2888"/>
                    </a:lnTo>
                    <a:lnTo>
                      <a:pt x="3662" y="2867"/>
                    </a:lnTo>
                    <a:lnTo>
                      <a:pt x="3620" y="2804"/>
                    </a:lnTo>
                    <a:lnTo>
                      <a:pt x="3579" y="2867"/>
                    </a:lnTo>
                    <a:lnTo>
                      <a:pt x="3516" y="2867"/>
                    </a:lnTo>
                    <a:lnTo>
                      <a:pt x="3453" y="2888"/>
                    </a:lnTo>
                    <a:lnTo>
                      <a:pt x="3390" y="2888"/>
                    </a:lnTo>
                    <a:lnTo>
                      <a:pt x="3307" y="2929"/>
                    </a:lnTo>
                    <a:lnTo>
                      <a:pt x="3286" y="2992"/>
                    </a:lnTo>
                    <a:lnTo>
                      <a:pt x="3181" y="3076"/>
                    </a:lnTo>
                    <a:lnTo>
                      <a:pt x="3181" y="3118"/>
                    </a:lnTo>
                    <a:lnTo>
                      <a:pt x="3139" y="3180"/>
                    </a:lnTo>
                    <a:lnTo>
                      <a:pt x="3055" y="3097"/>
                    </a:lnTo>
                    <a:lnTo>
                      <a:pt x="3055" y="3034"/>
                    </a:lnTo>
                    <a:lnTo>
                      <a:pt x="3035" y="2971"/>
                    </a:lnTo>
                    <a:lnTo>
                      <a:pt x="3035" y="2888"/>
                    </a:lnTo>
                    <a:lnTo>
                      <a:pt x="3076" y="2929"/>
                    </a:lnTo>
                    <a:lnTo>
                      <a:pt x="3097" y="2929"/>
                    </a:lnTo>
                    <a:lnTo>
                      <a:pt x="3181" y="2825"/>
                    </a:lnTo>
                    <a:lnTo>
                      <a:pt x="3139" y="2825"/>
                    </a:lnTo>
                    <a:lnTo>
                      <a:pt x="3055" y="2804"/>
                    </a:lnTo>
                    <a:lnTo>
                      <a:pt x="3181" y="2804"/>
                    </a:lnTo>
                    <a:lnTo>
                      <a:pt x="3076" y="2783"/>
                    </a:lnTo>
                    <a:lnTo>
                      <a:pt x="3035" y="2720"/>
                    </a:lnTo>
                    <a:lnTo>
                      <a:pt x="3035" y="2678"/>
                    </a:lnTo>
                    <a:lnTo>
                      <a:pt x="3055" y="2657"/>
                    </a:lnTo>
                    <a:lnTo>
                      <a:pt x="3160" y="2657"/>
                    </a:lnTo>
                    <a:lnTo>
                      <a:pt x="3181" y="2616"/>
                    </a:lnTo>
                    <a:lnTo>
                      <a:pt x="3265" y="2553"/>
                    </a:lnTo>
                    <a:lnTo>
                      <a:pt x="3286" y="2448"/>
                    </a:lnTo>
                    <a:lnTo>
                      <a:pt x="3369" y="2448"/>
                    </a:lnTo>
                    <a:lnTo>
                      <a:pt x="3390" y="2469"/>
                    </a:lnTo>
                    <a:lnTo>
                      <a:pt x="3495" y="2406"/>
                    </a:lnTo>
                    <a:lnTo>
                      <a:pt x="3516" y="2344"/>
                    </a:lnTo>
                    <a:lnTo>
                      <a:pt x="3516" y="2260"/>
                    </a:lnTo>
                    <a:lnTo>
                      <a:pt x="3495" y="2197"/>
                    </a:lnTo>
                    <a:lnTo>
                      <a:pt x="3411" y="2281"/>
                    </a:lnTo>
                    <a:lnTo>
                      <a:pt x="3369" y="2302"/>
                    </a:lnTo>
                    <a:lnTo>
                      <a:pt x="3348" y="2281"/>
                    </a:lnTo>
                    <a:lnTo>
                      <a:pt x="3286" y="2281"/>
                    </a:lnTo>
                    <a:lnTo>
                      <a:pt x="3286" y="2344"/>
                    </a:lnTo>
                    <a:lnTo>
                      <a:pt x="3286" y="2406"/>
                    </a:lnTo>
                    <a:lnTo>
                      <a:pt x="3244" y="2448"/>
                    </a:lnTo>
                    <a:lnTo>
                      <a:pt x="3181" y="2448"/>
                    </a:lnTo>
                    <a:lnTo>
                      <a:pt x="3097" y="2490"/>
                    </a:lnTo>
                    <a:lnTo>
                      <a:pt x="3055" y="2511"/>
                    </a:lnTo>
                    <a:lnTo>
                      <a:pt x="3055" y="2574"/>
                    </a:lnTo>
                    <a:lnTo>
                      <a:pt x="2993" y="2595"/>
                    </a:lnTo>
                    <a:lnTo>
                      <a:pt x="3035" y="2553"/>
                    </a:lnTo>
                    <a:lnTo>
                      <a:pt x="3035" y="2469"/>
                    </a:lnTo>
                    <a:lnTo>
                      <a:pt x="2993" y="2490"/>
                    </a:lnTo>
                    <a:lnTo>
                      <a:pt x="2951" y="2490"/>
                    </a:lnTo>
                    <a:lnTo>
                      <a:pt x="2993" y="2469"/>
                    </a:lnTo>
                    <a:lnTo>
                      <a:pt x="3055" y="2406"/>
                    </a:lnTo>
                    <a:lnTo>
                      <a:pt x="3076" y="2385"/>
                    </a:lnTo>
                    <a:lnTo>
                      <a:pt x="3035" y="2364"/>
                    </a:lnTo>
                    <a:lnTo>
                      <a:pt x="3076" y="2302"/>
                    </a:lnTo>
                    <a:lnTo>
                      <a:pt x="3097" y="2239"/>
                    </a:lnTo>
                    <a:lnTo>
                      <a:pt x="3055" y="2197"/>
                    </a:lnTo>
                    <a:lnTo>
                      <a:pt x="2993" y="2260"/>
                    </a:lnTo>
                    <a:lnTo>
                      <a:pt x="3035" y="2197"/>
                    </a:lnTo>
                    <a:lnTo>
                      <a:pt x="3035" y="2155"/>
                    </a:lnTo>
                    <a:lnTo>
                      <a:pt x="2993" y="2155"/>
                    </a:lnTo>
                    <a:lnTo>
                      <a:pt x="2930" y="2176"/>
                    </a:lnTo>
                    <a:lnTo>
                      <a:pt x="2878" y="2166"/>
                    </a:lnTo>
                    <a:lnTo>
                      <a:pt x="2878" y="2166"/>
                    </a:lnTo>
                    <a:lnTo>
                      <a:pt x="2825" y="2176"/>
                    </a:lnTo>
                    <a:lnTo>
                      <a:pt x="2872" y="2165"/>
                    </a:lnTo>
                    <a:lnTo>
                      <a:pt x="2872" y="2165"/>
                    </a:lnTo>
                    <a:lnTo>
                      <a:pt x="2825" y="2155"/>
                    </a:lnTo>
                    <a:lnTo>
                      <a:pt x="2909" y="2155"/>
                    </a:lnTo>
                    <a:lnTo>
                      <a:pt x="2993" y="2113"/>
                    </a:lnTo>
                    <a:lnTo>
                      <a:pt x="3035" y="2072"/>
                    </a:lnTo>
                    <a:lnTo>
                      <a:pt x="3076" y="2072"/>
                    </a:lnTo>
                    <a:lnTo>
                      <a:pt x="3139" y="2051"/>
                    </a:lnTo>
                    <a:lnTo>
                      <a:pt x="3139" y="1967"/>
                    </a:lnTo>
                    <a:lnTo>
                      <a:pt x="3181" y="1904"/>
                    </a:lnTo>
                    <a:lnTo>
                      <a:pt x="3181" y="1862"/>
                    </a:lnTo>
                    <a:lnTo>
                      <a:pt x="3097" y="1800"/>
                    </a:lnTo>
                    <a:lnTo>
                      <a:pt x="2993" y="1716"/>
                    </a:lnTo>
                    <a:lnTo>
                      <a:pt x="2888" y="1716"/>
                    </a:lnTo>
                    <a:lnTo>
                      <a:pt x="2783" y="1737"/>
                    </a:lnTo>
                    <a:lnTo>
                      <a:pt x="2742" y="1737"/>
                    </a:lnTo>
                    <a:lnTo>
                      <a:pt x="2742" y="1779"/>
                    </a:lnTo>
                    <a:lnTo>
                      <a:pt x="2679" y="1862"/>
                    </a:lnTo>
                    <a:lnTo>
                      <a:pt x="2658" y="1946"/>
                    </a:lnTo>
                    <a:lnTo>
                      <a:pt x="2679" y="1841"/>
                    </a:lnTo>
                    <a:lnTo>
                      <a:pt x="2658" y="1820"/>
                    </a:lnTo>
                    <a:lnTo>
                      <a:pt x="2679" y="1758"/>
                    </a:lnTo>
                    <a:lnTo>
                      <a:pt x="2742" y="1674"/>
                    </a:lnTo>
                    <a:lnTo>
                      <a:pt x="2721" y="1674"/>
                    </a:lnTo>
                    <a:lnTo>
                      <a:pt x="2637" y="1737"/>
                    </a:lnTo>
                    <a:lnTo>
                      <a:pt x="2574" y="1779"/>
                    </a:lnTo>
                    <a:lnTo>
                      <a:pt x="2553" y="1862"/>
                    </a:lnTo>
                    <a:lnTo>
                      <a:pt x="2532" y="1841"/>
                    </a:lnTo>
                    <a:lnTo>
                      <a:pt x="2491" y="1862"/>
                    </a:lnTo>
                    <a:lnTo>
                      <a:pt x="2449" y="1883"/>
                    </a:lnTo>
                    <a:lnTo>
                      <a:pt x="2428" y="1862"/>
                    </a:lnTo>
                    <a:lnTo>
                      <a:pt x="2344" y="1925"/>
                    </a:lnTo>
                    <a:lnTo>
                      <a:pt x="2323" y="2030"/>
                    </a:lnTo>
                    <a:lnTo>
                      <a:pt x="2239" y="2072"/>
                    </a:lnTo>
                    <a:lnTo>
                      <a:pt x="2239" y="2072"/>
                    </a:lnTo>
                    <a:lnTo>
                      <a:pt x="2281" y="2030"/>
                    </a:lnTo>
                    <a:lnTo>
                      <a:pt x="2323" y="1883"/>
                    </a:lnTo>
                    <a:lnTo>
                      <a:pt x="2365" y="1779"/>
                    </a:lnTo>
                    <a:lnTo>
                      <a:pt x="2344" y="1758"/>
                    </a:lnTo>
                    <a:lnTo>
                      <a:pt x="2281" y="1779"/>
                    </a:lnTo>
                    <a:lnTo>
                      <a:pt x="2260" y="1841"/>
                    </a:lnTo>
                    <a:lnTo>
                      <a:pt x="2219" y="1883"/>
                    </a:lnTo>
                    <a:lnTo>
                      <a:pt x="2177" y="1841"/>
                    </a:lnTo>
                    <a:lnTo>
                      <a:pt x="2239" y="1779"/>
                    </a:lnTo>
                    <a:lnTo>
                      <a:pt x="2260" y="1737"/>
                    </a:lnTo>
                    <a:lnTo>
                      <a:pt x="2260" y="1716"/>
                    </a:lnTo>
                    <a:lnTo>
                      <a:pt x="2177" y="1737"/>
                    </a:lnTo>
                    <a:lnTo>
                      <a:pt x="2072" y="1820"/>
                    </a:lnTo>
                    <a:lnTo>
                      <a:pt x="2030" y="1820"/>
                    </a:lnTo>
                    <a:lnTo>
                      <a:pt x="2009" y="1737"/>
                    </a:lnTo>
                    <a:lnTo>
                      <a:pt x="1967" y="1737"/>
                    </a:lnTo>
                    <a:lnTo>
                      <a:pt x="1905" y="1820"/>
                    </a:lnTo>
                    <a:lnTo>
                      <a:pt x="1842" y="1820"/>
                    </a:lnTo>
                    <a:lnTo>
                      <a:pt x="1842" y="1779"/>
                    </a:lnTo>
                    <a:lnTo>
                      <a:pt x="1947" y="1737"/>
                    </a:lnTo>
                    <a:lnTo>
                      <a:pt x="2009" y="1632"/>
                    </a:lnTo>
                    <a:lnTo>
                      <a:pt x="2030" y="1548"/>
                    </a:lnTo>
                    <a:lnTo>
                      <a:pt x="1947" y="1548"/>
                    </a:lnTo>
                    <a:lnTo>
                      <a:pt x="1863" y="1611"/>
                    </a:lnTo>
                    <a:lnTo>
                      <a:pt x="1863" y="1611"/>
                    </a:lnTo>
                    <a:lnTo>
                      <a:pt x="1926" y="1527"/>
                    </a:lnTo>
                    <a:lnTo>
                      <a:pt x="2009" y="1444"/>
                    </a:lnTo>
                    <a:lnTo>
                      <a:pt x="2114" y="1444"/>
                    </a:lnTo>
                    <a:lnTo>
                      <a:pt x="2156" y="1423"/>
                    </a:lnTo>
                    <a:lnTo>
                      <a:pt x="2239" y="1381"/>
                    </a:lnTo>
                    <a:lnTo>
                      <a:pt x="2281" y="1339"/>
                    </a:lnTo>
                    <a:lnTo>
                      <a:pt x="2281" y="1276"/>
                    </a:lnTo>
                    <a:lnTo>
                      <a:pt x="2260" y="1318"/>
                    </a:lnTo>
                    <a:lnTo>
                      <a:pt x="2156" y="1339"/>
                    </a:lnTo>
                    <a:lnTo>
                      <a:pt x="2114" y="1318"/>
                    </a:lnTo>
                    <a:lnTo>
                      <a:pt x="2030" y="1235"/>
                    </a:lnTo>
                    <a:lnTo>
                      <a:pt x="1967" y="1235"/>
                    </a:lnTo>
                    <a:lnTo>
                      <a:pt x="1926" y="1255"/>
                    </a:lnTo>
                    <a:lnTo>
                      <a:pt x="1967" y="1151"/>
                    </a:lnTo>
                    <a:lnTo>
                      <a:pt x="2009" y="1130"/>
                    </a:lnTo>
                    <a:lnTo>
                      <a:pt x="2009" y="1109"/>
                    </a:lnTo>
                    <a:lnTo>
                      <a:pt x="1947" y="1130"/>
                    </a:lnTo>
                    <a:lnTo>
                      <a:pt x="1863" y="1193"/>
                    </a:lnTo>
                    <a:lnTo>
                      <a:pt x="1821" y="1255"/>
                    </a:lnTo>
                    <a:lnTo>
                      <a:pt x="1737" y="1339"/>
                    </a:lnTo>
                    <a:lnTo>
                      <a:pt x="1695" y="1360"/>
                    </a:lnTo>
                    <a:lnTo>
                      <a:pt x="1654" y="1423"/>
                    </a:lnTo>
                    <a:lnTo>
                      <a:pt x="1591" y="1465"/>
                    </a:lnTo>
                    <a:lnTo>
                      <a:pt x="1528" y="1548"/>
                    </a:lnTo>
                    <a:lnTo>
                      <a:pt x="1528" y="1444"/>
                    </a:lnTo>
                    <a:lnTo>
                      <a:pt x="1549" y="1360"/>
                    </a:lnTo>
                    <a:lnTo>
                      <a:pt x="1612" y="1297"/>
                    </a:lnTo>
                    <a:lnTo>
                      <a:pt x="1612" y="1235"/>
                    </a:lnTo>
                    <a:lnTo>
                      <a:pt x="1654" y="1130"/>
                    </a:lnTo>
                    <a:lnTo>
                      <a:pt x="1737" y="1046"/>
                    </a:lnTo>
                    <a:lnTo>
                      <a:pt x="1737" y="1004"/>
                    </a:lnTo>
                    <a:lnTo>
                      <a:pt x="1800" y="942"/>
                    </a:lnTo>
                    <a:lnTo>
                      <a:pt x="1821" y="921"/>
                    </a:lnTo>
                    <a:lnTo>
                      <a:pt x="1863" y="816"/>
                    </a:lnTo>
                    <a:lnTo>
                      <a:pt x="1947" y="774"/>
                    </a:lnTo>
                    <a:lnTo>
                      <a:pt x="2009" y="711"/>
                    </a:lnTo>
                    <a:lnTo>
                      <a:pt x="2051" y="691"/>
                    </a:lnTo>
                    <a:lnTo>
                      <a:pt x="2072" y="670"/>
                    </a:lnTo>
                    <a:lnTo>
                      <a:pt x="2072" y="607"/>
                    </a:lnTo>
                    <a:lnTo>
                      <a:pt x="2114" y="565"/>
                    </a:lnTo>
                    <a:lnTo>
                      <a:pt x="2135" y="481"/>
                    </a:lnTo>
                    <a:lnTo>
                      <a:pt x="2135" y="523"/>
                    </a:lnTo>
                    <a:lnTo>
                      <a:pt x="2114" y="586"/>
                    </a:lnTo>
                    <a:lnTo>
                      <a:pt x="2135" y="628"/>
                    </a:lnTo>
                    <a:lnTo>
                      <a:pt x="2219" y="523"/>
                    </a:lnTo>
                    <a:lnTo>
                      <a:pt x="2323" y="419"/>
                    </a:lnTo>
                    <a:lnTo>
                      <a:pt x="2344" y="377"/>
                    </a:lnTo>
                    <a:lnTo>
                      <a:pt x="2323" y="314"/>
                    </a:lnTo>
                    <a:lnTo>
                      <a:pt x="2260" y="314"/>
                    </a:lnTo>
                    <a:lnTo>
                      <a:pt x="2219" y="377"/>
                    </a:lnTo>
                    <a:lnTo>
                      <a:pt x="2177" y="293"/>
                    </a:lnTo>
                    <a:lnTo>
                      <a:pt x="2156" y="272"/>
                    </a:lnTo>
                    <a:lnTo>
                      <a:pt x="2177" y="209"/>
                    </a:lnTo>
                    <a:lnTo>
                      <a:pt x="2239" y="188"/>
                    </a:lnTo>
                    <a:lnTo>
                      <a:pt x="2323" y="209"/>
                    </a:lnTo>
                    <a:lnTo>
                      <a:pt x="2386" y="272"/>
                    </a:lnTo>
                    <a:lnTo>
                      <a:pt x="2449" y="251"/>
                    </a:lnTo>
                    <a:lnTo>
                      <a:pt x="2491" y="188"/>
                    </a:lnTo>
                    <a:lnTo>
                      <a:pt x="2491" y="42"/>
                    </a:lnTo>
                    <a:lnTo>
                      <a:pt x="2428" y="42"/>
                    </a:lnTo>
                    <a:lnTo>
                      <a:pt x="2365" y="63"/>
                    </a:lnTo>
                    <a:lnTo>
                      <a:pt x="2365" y="105"/>
                    </a:lnTo>
                    <a:lnTo>
                      <a:pt x="2323" y="105"/>
                    </a:lnTo>
                    <a:lnTo>
                      <a:pt x="2323" y="63"/>
                    </a:lnTo>
                    <a:lnTo>
                      <a:pt x="232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4"/>
              <p:cNvSpPr/>
              <p:nvPr/>
            </p:nvSpPr>
            <p:spPr>
              <a:xfrm>
                <a:off x="1922950" y="1659350"/>
                <a:ext cx="1050900" cy="913875"/>
              </a:xfrm>
              <a:custGeom>
                <a:avLst/>
                <a:gdLst/>
                <a:ahLst/>
                <a:cxnLst/>
                <a:rect l="l" t="t" r="r" b="b"/>
                <a:pathLst>
                  <a:path w="42036" h="36555" extrusionOk="0">
                    <a:moveTo>
                      <a:pt x="4310" y="26929"/>
                    </a:moveTo>
                    <a:lnTo>
                      <a:pt x="4310" y="27055"/>
                    </a:lnTo>
                    <a:lnTo>
                      <a:pt x="4268" y="27159"/>
                    </a:lnTo>
                    <a:lnTo>
                      <a:pt x="4101" y="27264"/>
                    </a:lnTo>
                    <a:lnTo>
                      <a:pt x="4076" y="27268"/>
                    </a:lnTo>
                    <a:lnTo>
                      <a:pt x="4076" y="27268"/>
                    </a:lnTo>
                    <a:lnTo>
                      <a:pt x="4101" y="27243"/>
                    </a:lnTo>
                    <a:lnTo>
                      <a:pt x="4185" y="27117"/>
                    </a:lnTo>
                    <a:lnTo>
                      <a:pt x="4289" y="27034"/>
                    </a:lnTo>
                    <a:lnTo>
                      <a:pt x="4310" y="26929"/>
                    </a:lnTo>
                    <a:close/>
                    <a:moveTo>
                      <a:pt x="40508" y="27473"/>
                    </a:moveTo>
                    <a:lnTo>
                      <a:pt x="40299" y="27557"/>
                    </a:lnTo>
                    <a:lnTo>
                      <a:pt x="40090" y="27599"/>
                    </a:lnTo>
                    <a:lnTo>
                      <a:pt x="40132" y="27536"/>
                    </a:lnTo>
                    <a:lnTo>
                      <a:pt x="40404" y="27473"/>
                    </a:lnTo>
                    <a:close/>
                    <a:moveTo>
                      <a:pt x="19459" y="0"/>
                    </a:moveTo>
                    <a:lnTo>
                      <a:pt x="19187" y="105"/>
                    </a:lnTo>
                    <a:lnTo>
                      <a:pt x="18810" y="105"/>
                    </a:lnTo>
                    <a:lnTo>
                      <a:pt x="18727" y="63"/>
                    </a:lnTo>
                    <a:lnTo>
                      <a:pt x="18392" y="84"/>
                    </a:lnTo>
                    <a:lnTo>
                      <a:pt x="18308" y="63"/>
                    </a:lnTo>
                    <a:lnTo>
                      <a:pt x="18120" y="105"/>
                    </a:lnTo>
                    <a:lnTo>
                      <a:pt x="18078" y="210"/>
                    </a:lnTo>
                    <a:lnTo>
                      <a:pt x="18120" y="272"/>
                    </a:lnTo>
                    <a:lnTo>
                      <a:pt x="18078" y="377"/>
                    </a:lnTo>
                    <a:lnTo>
                      <a:pt x="18078" y="524"/>
                    </a:lnTo>
                    <a:lnTo>
                      <a:pt x="18036" y="775"/>
                    </a:lnTo>
                    <a:lnTo>
                      <a:pt x="18120" y="879"/>
                    </a:lnTo>
                    <a:lnTo>
                      <a:pt x="18036" y="942"/>
                    </a:lnTo>
                    <a:lnTo>
                      <a:pt x="17911" y="942"/>
                    </a:lnTo>
                    <a:lnTo>
                      <a:pt x="17764" y="1109"/>
                    </a:lnTo>
                    <a:lnTo>
                      <a:pt x="17701" y="1214"/>
                    </a:lnTo>
                    <a:lnTo>
                      <a:pt x="17471" y="1298"/>
                    </a:lnTo>
                    <a:lnTo>
                      <a:pt x="17367" y="1444"/>
                    </a:lnTo>
                    <a:lnTo>
                      <a:pt x="17095" y="1633"/>
                    </a:lnTo>
                    <a:lnTo>
                      <a:pt x="16990" y="1674"/>
                    </a:lnTo>
                    <a:lnTo>
                      <a:pt x="16990" y="1758"/>
                    </a:lnTo>
                    <a:lnTo>
                      <a:pt x="17074" y="1925"/>
                    </a:lnTo>
                    <a:lnTo>
                      <a:pt x="17074" y="2072"/>
                    </a:lnTo>
                    <a:lnTo>
                      <a:pt x="16760" y="2030"/>
                    </a:lnTo>
                    <a:lnTo>
                      <a:pt x="16739" y="1946"/>
                    </a:lnTo>
                    <a:lnTo>
                      <a:pt x="16718" y="2135"/>
                    </a:lnTo>
                    <a:lnTo>
                      <a:pt x="16613" y="2281"/>
                    </a:lnTo>
                    <a:lnTo>
                      <a:pt x="16530" y="2302"/>
                    </a:lnTo>
                    <a:lnTo>
                      <a:pt x="16509" y="2365"/>
                    </a:lnTo>
                    <a:lnTo>
                      <a:pt x="16300" y="2407"/>
                    </a:lnTo>
                    <a:lnTo>
                      <a:pt x="16237" y="2574"/>
                    </a:lnTo>
                    <a:lnTo>
                      <a:pt x="16132" y="2595"/>
                    </a:lnTo>
                    <a:lnTo>
                      <a:pt x="16028" y="2700"/>
                    </a:lnTo>
                    <a:lnTo>
                      <a:pt x="15944" y="2700"/>
                    </a:lnTo>
                    <a:lnTo>
                      <a:pt x="15923" y="2804"/>
                    </a:lnTo>
                    <a:lnTo>
                      <a:pt x="15776" y="2888"/>
                    </a:lnTo>
                    <a:lnTo>
                      <a:pt x="15672" y="2993"/>
                    </a:lnTo>
                    <a:lnTo>
                      <a:pt x="15588" y="2972"/>
                    </a:lnTo>
                    <a:lnTo>
                      <a:pt x="15588" y="3076"/>
                    </a:lnTo>
                    <a:lnTo>
                      <a:pt x="15776" y="3139"/>
                    </a:lnTo>
                    <a:lnTo>
                      <a:pt x="15986" y="3139"/>
                    </a:lnTo>
                    <a:lnTo>
                      <a:pt x="15986" y="3244"/>
                    </a:lnTo>
                    <a:lnTo>
                      <a:pt x="15839" y="3202"/>
                    </a:lnTo>
                    <a:lnTo>
                      <a:pt x="15944" y="3516"/>
                    </a:lnTo>
                    <a:lnTo>
                      <a:pt x="16028" y="3599"/>
                    </a:lnTo>
                    <a:lnTo>
                      <a:pt x="16007" y="3725"/>
                    </a:lnTo>
                    <a:lnTo>
                      <a:pt x="15944" y="3871"/>
                    </a:lnTo>
                    <a:lnTo>
                      <a:pt x="16007" y="4018"/>
                    </a:lnTo>
                    <a:lnTo>
                      <a:pt x="15902" y="4185"/>
                    </a:lnTo>
                    <a:lnTo>
                      <a:pt x="15902" y="4394"/>
                    </a:lnTo>
                    <a:lnTo>
                      <a:pt x="15902" y="4457"/>
                    </a:lnTo>
                    <a:lnTo>
                      <a:pt x="15986" y="4457"/>
                    </a:lnTo>
                    <a:lnTo>
                      <a:pt x="16028" y="4478"/>
                    </a:lnTo>
                    <a:lnTo>
                      <a:pt x="16111" y="4394"/>
                    </a:lnTo>
                    <a:lnTo>
                      <a:pt x="16237" y="4374"/>
                    </a:lnTo>
                    <a:lnTo>
                      <a:pt x="16341" y="4394"/>
                    </a:lnTo>
                    <a:lnTo>
                      <a:pt x="16509" y="4374"/>
                    </a:lnTo>
                    <a:lnTo>
                      <a:pt x="16676" y="4227"/>
                    </a:lnTo>
                    <a:lnTo>
                      <a:pt x="16760" y="4185"/>
                    </a:lnTo>
                    <a:lnTo>
                      <a:pt x="16760" y="4143"/>
                    </a:lnTo>
                    <a:lnTo>
                      <a:pt x="16864" y="4060"/>
                    </a:lnTo>
                    <a:lnTo>
                      <a:pt x="16927" y="4143"/>
                    </a:lnTo>
                    <a:lnTo>
                      <a:pt x="16927" y="4269"/>
                    </a:lnTo>
                    <a:lnTo>
                      <a:pt x="16844" y="4353"/>
                    </a:lnTo>
                    <a:lnTo>
                      <a:pt x="16927" y="4457"/>
                    </a:lnTo>
                    <a:lnTo>
                      <a:pt x="17032" y="4457"/>
                    </a:lnTo>
                    <a:lnTo>
                      <a:pt x="17178" y="4374"/>
                    </a:lnTo>
                    <a:lnTo>
                      <a:pt x="17346" y="4374"/>
                    </a:lnTo>
                    <a:lnTo>
                      <a:pt x="17450" y="4248"/>
                    </a:lnTo>
                    <a:lnTo>
                      <a:pt x="17597" y="4081"/>
                    </a:lnTo>
                    <a:lnTo>
                      <a:pt x="17576" y="4018"/>
                    </a:lnTo>
                    <a:lnTo>
                      <a:pt x="17701" y="3850"/>
                    </a:lnTo>
                    <a:lnTo>
                      <a:pt x="17722" y="3767"/>
                    </a:lnTo>
                    <a:lnTo>
                      <a:pt x="17890" y="3620"/>
                    </a:lnTo>
                    <a:lnTo>
                      <a:pt x="18015" y="3557"/>
                    </a:lnTo>
                    <a:lnTo>
                      <a:pt x="18036" y="3453"/>
                    </a:lnTo>
                    <a:lnTo>
                      <a:pt x="18099" y="3306"/>
                    </a:lnTo>
                    <a:lnTo>
                      <a:pt x="18204" y="3453"/>
                    </a:lnTo>
                    <a:lnTo>
                      <a:pt x="18350" y="3453"/>
                    </a:lnTo>
                    <a:lnTo>
                      <a:pt x="18497" y="3348"/>
                    </a:lnTo>
                    <a:lnTo>
                      <a:pt x="18643" y="3327"/>
                    </a:lnTo>
                    <a:lnTo>
                      <a:pt x="18706" y="3181"/>
                    </a:lnTo>
                    <a:lnTo>
                      <a:pt x="18769" y="3181"/>
                    </a:lnTo>
                    <a:lnTo>
                      <a:pt x="18873" y="3076"/>
                    </a:lnTo>
                    <a:lnTo>
                      <a:pt x="18936" y="2909"/>
                    </a:lnTo>
                    <a:lnTo>
                      <a:pt x="19124" y="2867"/>
                    </a:lnTo>
                    <a:lnTo>
                      <a:pt x="19187" y="2846"/>
                    </a:lnTo>
                    <a:lnTo>
                      <a:pt x="19250" y="2888"/>
                    </a:lnTo>
                    <a:lnTo>
                      <a:pt x="19333" y="2846"/>
                    </a:lnTo>
                    <a:lnTo>
                      <a:pt x="19543" y="2846"/>
                    </a:lnTo>
                    <a:lnTo>
                      <a:pt x="19668" y="2762"/>
                    </a:lnTo>
                    <a:lnTo>
                      <a:pt x="19773" y="2762"/>
                    </a:lnTo>
                    <a:lnTo>
                      <a:pt x="20024" y="2658"/>
                    </a:lnTo>
                    <a:lnTo>
                      <a:pt x="20233" y="2616"/>
                    </a:lnTo>
                    <a:lnTo>
                      <a:pt x="20296" y="2595"/>
                    </a:lnTo>
                    <a:cubicBezTo>
                      <a:pt x="20338" y="2679"/>
                      <a:pt x="20442" y="2741"/>
                      <a:pt x="20526" y="2762"/>
                    </a:cubicBezTo>
                    <a:lnTo>
                      <a:pt x="20401" y="2783"/>
                    </a:lnTo>
                    <a:lnTo>
                      <a:pt x="19877" y="2993"/>
                    </a:lnTo>
                    <a:lnTo>
                      <a:pt x="19752" y="3097"/>
                    </a:lnTo>
                    <a:lnTo>
                      <a:pt x="19438" y="3181"/>
                    </a:lnTo>
                    <a:lnTo>
                      <a:pt x="19020" y="3369"/>
                    </a:lnTo>
                    <a:lnTo>
                      <a:pt x="18852" y="3495"/>
                    </a:lnTo>
                    <a:lnTo>
                      <a:pt x="18852" y="3578"/>
                    </a:lnTo>
                    <a:lnTo>
                      <a:pt x="18957" y="3578"/>
                    </a:lnTo>
                    <a:lnTo>
                      <a:pt x="19020" y="3620"/>
                    </a:lnTo>
                    <a:lnTo>
                      <a:pt x="18915" y="3704"/>
                    </a:lnTo>
                    <a:lnTo>
                      <a:pt x="18831" y="3704"/>
                    </a:lnTo>
                    <a:lnTo>
                      <a:pt x="18643" y="3850"/>
                    </a:lnTo>
                    <a:lnTo>
                      <a:pt x="18497" y="3850"/>
                    </a:lnTo>
                    <a:lnTo>
                      <a:pt x="18413" y="3934"/>
                    </a:lnTo>
                    <a:lnTo>
                      <a:pt x="18392" y="4039"/>
                    </a:lnTo>
                    <a:lnTo>
                      <a:pt x="18225" y="4143"/>
                    </a:lnTo>
                    <a:lnTo>
                      <a:pt x="18162" y="4227"/>
                    </a:lnTo>
                    <a:lnTo>
                      <a:pt x="18162" y="4353"/>
                    </a:lnTo>
                    <a:lnTo>
                      <a:pt x="18225" y="4311"/>
                    </a:lnTo>
                    <a:lnTo>
                      <a:pt x="18308" y="4374"/>
                    </a:lnTo>
                    <a:lnTo>
                      <a:pt x="18266" y="4457"/>
                    </a:lnTo>
                    <a:lnTo>
                      <a:pt x="18287" y="4478"/>
                    </a:lnTo>
                    <a:lnTo>
                      <a:pt x="18371" y="4457"/>
                    </a:lnTo>
                    <a:lnTo>
                      <a:pt x="18476" y="4415"/>
                    </a:lnTo>
                    <a:lnTo>
                      <a:pt x="18580" y="4415"/>
                    </a:lnTo>
                    <a:lnTo>
                      <a:pt x="18643" y="4457"/>
                    </a:lnTo>
                    <a:lnTo>
                      <a:pt x="18622" y="4541"/>
                    </a:lnTo>
                    <a:lnTo>
                      <a:pt x="18497" y="4583"/>
                    </a:lnTo>
                    <a:lnTo>
                      <a:pt x="18371" y="4520"/>
                    </a:lnTo>
                    <a:lnTo>
                      <a:pt x="18287" y="4562"/>
                    </a:lnTo>
                    <a:lnTo>
                      <a:pt x="18308" y="4666"/>
                    </a:lnTo>
                    <a:lnTo>
                      <a:pt x="18517" y="4771"/>
                    </a:lnTo>
                    <a:lnTo>
                      <a:pt x="18601" y="4729"/>
                    </a:lnTo>
                    <a:lnTo>
                      <a:pt x="18622" y="4646"/>
                    </a:lnTo>
                    <a:lnTo>
                      <a:pt x="18685" y="4646"/>
                    </a:lnTo>
                    <a:lnTo>
                      <a:pt x="18727" y="4687"/>
                    </a:lnTo>
                    <a:lnTo>
                      <a:pt x="18685" y="4771"/>
                    </a:lnTo>
                    <a:lnTo>
                      <a:pt x="18789" y="4771"/>
                    </a:lnTo>
                    <a:lnTo>
                      <a:pt x="18957" y="4792"/>
                    </a:lnTo>
                    <a:lnTo>
                      <a:pt x="19145" y="4750"/>
                    </a:lnTo>
                    <a:lnTo>
                      <a:pt x="19250" y="4750"/>
                    </a:lnTo>
                    <a:lnTo>
                      <a:pt x="19417" y="4834"/>
                    </a:lnTo>
                    <a:lnTo>
                      <a:pt x="19543" y="4792"/>
                    </a:lnTo>
                    <a:lnTo>
                      <a:pt x="19647" y="4855"/>
                    </a:lnTo>
                    <a:lnTo>
                      <a:pt x="19689" y="4959"/>
                    </a:lnTo>
                    <a:lnTo>
                      <a:pt x="19773" y="4959"/>
                    </a:lnTo>
                    <a:lnTo>
                      <a:pt x="19752" y="5001"/>
                    </a:lnTo>
                    <a:lnTo>
                      <a:pt x="19668" y="5001"/>
                    </a:lnTo>
                    <a:lnTo>
                      <a:pt x="19522" y="4897"/>
                    </a:lnTo>
                    <a:lnTo>
                      <a:pt x="19313" y="4897"/>
                    </a:lnTo>
                    <a:lnTo>
                      <a:pt x="19250" y="4959"/>
                    </a:lnTo>
                    <a:lnTo>
                      <a:pt x="19375" y="5001"/>
                    </a:lnTo>
                    <a:lnTo>
                      <a:pt x="19417" y="5064"/>
                    </a:lnTo>
                    <a:lnTo>
                      <a:pt x="19229" y="5064"/>
                    </a:lnTo>
                    <a:lnTo>
                      <a:pt x="19145" y="4980"/>
                    </a:lnTo>
                    <a:lnTo>
                      <a:pt x="18894" y="5001"/>
                    </a:lnTo>
                    <a:lnTo>
                      <a:pt x="18810" y="5064"/>
                    </a:lnTo>
                    <a:lnTo>
                      <a:pt x="18727" y="5001"/>
                    </a:lnTo>
                    <a:lnTo>
                      <a:pt x="18643" y="5001"/>
                    </a:lnTo>
                    <a:lnTo>
                      <a:pt x="18580" y="5043"/>
                    </a:lnTo>
                    <a:lnTo>
                      <a:pt x="18497" y="5043"/>
                    </a:lnTo>
                    <a:lnTo>
                      <a:pt x="18225" y="5064"/>
                    </a:lnTo>
                    <a:lnTo>
                      <a:pt x="18183" y="5085"/>
                    </a:lnTo>
                    <a:lnTo>
                      <a:pt x="17973" y="5127"/>
                    </a:lnTo>
                    <a:lnTo>
                      <a:pt x="17953" y="5273"/>
                    </a:lnTo>
                    <a:lnTo>
                      <a:pt x="17973" y="5587"/>
                    </a:lnTo>
                    <a:lnTo>
                      <a:pt x="17994" y="5629"/>
                    </a:lnTo>
                    <a:lnTo>
                      <a:pt x="17994" y="5754"/>
                    </a:lnTo>
                    <a:lnTo>
                      <a:pt x="17953" y="5796"/>
                    </a:lnTo>
                    <a:lnTo>
                      <a:pt x="17953" y="5859"/>
                    </a:lnTo>
                    <a:lnTo>
                      <a:pt x="17994" y="5922"/>
                    </a:lnTo>
                    <a:lnTo>
                      <a:pt x="18099" y="5901"/>
                    </a:lnTo>
                    <a:lnTo>
                      <a:pt x="18141" y="5901"/>
                    </a:lnTo>
                    <a:lnTo>
                      <a:pt x="18225" y="5943"/>
                    </a:lnTo>
                    <a:lnTo>
                      <a:pt x="18329" y="5943"/>
                    </a:lnTo>
                    <a:lnTo>
                      <a:pt x="18371" y="5901"/>
                    </a:lnTo>
                    <a:lnTo>
                      <a:pt x="18392" y="5901"/>
                    </a:lnTo>
                    <a:lnTo>
                      <a:pt x="18476" y="5922"/>
                    </a:lnTo>
                    <a:lnTo>
                      <a:pt x="18517" y="5964"/>
                    </a:lnTo>
                    <a:lnTo>
                      <a:pt x="18559" y="5943"/>
                    </a:lnTo>
                    <a:lnTo>
                      <a:pt x="18622" y="6006"/>
                    </a:lnTo>
                    <a:lnTo>
                      <a:pt x="18622" y="6047"/>
                    </a:lnTo>
                    <a:lnTo>
                      <a:pt x="18706" y="6068"/>
                    </a:lnTo>
                    <a:lnTo>
                      <a:pt x="18789" y="6047"/>
                    </a:lnTo>
                    <a:lnTo>
                      <a:pt x="18852" y="6047"/>
                    </a:lnTo>
                    <a:lnTo>
                      <a:pt x="18915" y="6110"/>
                    </a:lnTo>
                    <a:lnTo>
                      <a:pt x="19041" y="6110"/>
                    </a:lnTo>
                    <a:lnTo>
                      <a:pt x="19124" y="6068"/>
                    </a:lnTo>
                    <a:lnTo>
                      <a:pt x="19229" y="6131"/>
                    </a:lnTo>
                    <a:lnTo>
                      <a:pt x="19333" y="6068"/>
                    </a:lnTo>
                    <a:lnTo>
                      <a:pt x="19417" y="6110"/>
                    </a:lnTo>
                    <a:lnTo>
                      <a:pt x="19543" y="6110"/>
                    </a:lnTo>
                    <a:lnTo>
                      <a:pt x="19647" y="6068"/>
                    </a:lnTo>
                    <a:lnTo>
                      <a:pt x="19752" y="6131"/>
                    </a:lnTo>
                    <a:lnTo>
                      <a:pt x="19773" y="6215"/>
                    </a:lnTo>
                    <a:lnTo>
                      <a:pt x="19857" y="6152"/>
                    </a:lnTo>
                    <a:lnTo>
                      <a:pt x="19877" y="6257"/>
                    </a:lnTo>
                    <a:lnTo>
                      <a:pt x="19982" y="6340"/>
                    </a:lnTo>
                    <a:lnTo>
                      <a:pt x="19982" y="6382"/>
                    </a:lnTo>
                    <a:lnTo>
                      <a:pt x="20003" y="6445"/>
                    </a:lnTo>
                    <a:lnTo>
                      <a:pt x="20108" y="6445"/>
                    </a:lnTo>
                    <a:lnTo>
                      <a:pt x="20191" y="6466"/>
                    </a:lnTo>
                    <a:lnTo>
                      <a:pt x="20212" y="6550"/>
                    </a:lnTo>
                    <a:lnTo>
                      <a:pt x="20275" y="6570"/>
                    </a:lnTo>
                    <a:lnTo>
                      <a:pt x="20359" y="6654"/>
                    </a:lnTo>
                    <a:lnTo>
                      <a:pt x="20317" y="6696"/>
                    </a:lnTo>
                    <a:lnTo>
                      <a:pt x="20317" y="6780"/>
                    </a:lnTo>
                    <a:lnTo>
                      <a:pt x="20422" y="6884"/>
                    </a:lnTo>
                    <a:lnTo>
                      <a:pt x="20589" y="6989"/>
                    </a:lnTo>
                    <a:lnTo>
                      <a:pt x="20589" y="7052"/>
                    </a:lnTo>
                    <a:lnTo>
                      <a:pt x="20568" y="7073"/>
                    </a:lnTo>
                    <a:lnTo>
                      <a:pt x="20589" y="7114"/>
                    </a:lnTo>
                    <a:lnTo>
                      <a:pt x="20526" y="7094"/>
                    </a:lnTo>
                    <a:lnTo>
                      <a:pt x="20317" y="7052"/>
                    </a:lnTo>
                    <a:lnTo>
                      <a:pt x="20170" y="6989"/>
                    </a:lnTo>
                    <a:lnTo>
                      <a:pt x="20087" y="7010"/>
                    </a:lnTo>
                    <a:lnTo>
                      <a:pt x="20003" y="6989"/>
                    </a:lnTo>
                    <a:lnTo>
                      <a:pt x="19982" y="7010"/>
                    </a:lnTo>
                    <a:lnTo>
                      <a:pt x="19898" y="7010"/>
                    </a:lnTo>
                    <a:lnTo>
                      <a:pt x="19836" y="6905"/>
                    </a:lnTo>
                    <a:lnTo>
                      <a:pt x="19752" y="6905"/>
                    </a:lnTo>
                    <a:lnTo>
                      <a:pt x="19689" y="6801"/>
                    </a:lnTo>
                    <a:lnTo>
                      <a:pt x="19647" y="6780"/>
                    </a:lnTo>
                    <a:lnTo>
                      <a:pt x="19522" y="6801"/>
                    </a:lnTo>
                    <a:lnTo>
                      <a:pt x="19438" y="6780"/>
                    </a:lnTo>
                    <a:lnTo>
                      <a:pt x="19375" y="6738"/>
                    </a:lnTo>
                    <a:lnTo>
                      <a:pt x="19250" y="6675"/>
                    </a:lnTo>
                    <a:lnTo>
                      <a:pt x="19229" y="6591"/>
                    </a:lnTo>
                    <a:lnTo>
                      <a:pt x="19166" y="6591"/>
                    </a:lnTo>
                    <a:lnTo>
                      <a:pt x="19124" y="6570"/>
                    </a:lnTo>
                    <a:lnTo>
                      <a:pt x="18999" y="6570"/>
                    </a:lnTo>
                    <a:lnTo>
                      <a:pt x="18936" y="6550"/>
                    </a:lnTo>
                    <a:lnTo>
                      <a:pt x="18685" y="6550"/>
                    </a:lnTo>
                    <a:lnTo>
                      <a:pt x="18517" y="6529"/>
                    </a:lnTo>
                    <a:lnTo>
                      <a:pt x="18413" y="6487"/>
                    </a:lnTo>
                    <a:lnTo>
                      <a:pt x="17973" y="6487"/>
                    </a:lnTo>
                    <a:lnTo>
                      <a:pt x="17890" y="6529"/>
                    </a:lnTo>
                    <a:lnTo>
                      <a:pt x="17764" y="6550"/>
                    </a:lnTo>
                    <a:lnTo>
                      <a:pt x="17701" y="6633"/>
                    </a:lnTo>
                    <a:lnTo>
                      <a:pt x="17701" y="6801"/>
                    </a:lnTo>
                    <a:lnTo>
                      <a:pt x="17597" y="6968"/>
                    </a:lnTo>
                    <a:lnTo>
                      <a:pt x="17639" y="7156"/>
                    </a:lnTo>
                    <a:lnTo>
                      <a:pt x="17597" y="7219"/>
                    </a:lnTo>
                    <a:lnTo>
                      <a:pt x="17639" y="7282"/>
                    </a:lnTo>
                    <a:lnTo>
                      <a:pt x="17701" y="7303"/>
                    </a:lnTo>
                    <a:lnTo>
                      <a:pt x="17681" y="7366"/>
                    </a:lnTo>
                    <a:lnTo>
                      <a:pt x="17639" y="7387"/>
                    </a:lnTo>
                    <a:lnTo>
                      <a:pt x="17701" y="7617"/>
                    </a:lnTo>
                    <a:lnTo>
                      <a:pt x="17785" y="7700"/>
                    </a:lnTo>
                    <a:lnTo>
                      <a:pt x="17806" y="7742"/>
                    </a:lnTo>
                    <a:lnTo>
                      <a:pt x="17973" y="7847"/>
                    </a:lnTo>
                    <a:lnTo>
                      <a:pt x="18015" y="7910"/>
                    </a:lnTo>
                    <a:lnTo>
                      <a:pt x="18120" y="7889"/>
                    </a:lnTo>
                    <a:lnTo>
                      <a:pt x="18183" y="7951"/>
                    </a:lnTo>
                    <a:lnTo>
                      <a:pt x="18266" y="7993"/>
                    </a:lnTo>
                    <a:lnTo>
                      <a:pt x="18392" y="7931"/>
                    </a:lnTo>
                    <a:lnTo>
                      <a:pt x="18476" y="7931"/>
                    </a:lnTo>
                    <a:lnTo>
                      <a:pt x="18538" y="8014"/>
                    </a:lnTo>
                    <a:lnTo>
                      <a:pt x="18685" y="8014"/>
                    </a:lnTo>
                    <a:lnTo>
                      <a:pt x="18748" y="8140"/>
                    </a:lnTo>
                    <a:lnTo>
                      <a:pt x="18831" y="8161"/>
                    </a:lnTo>
                    <a:lnTo>
                      <a:pt x="18852" y="8223"/>
                    </a:lnTo>
                    <a:lnTo>
                      <a:pt x="18727" y="8265"/>
                    </a:lnTo>
                    <a:lnTo>
                      <a:pt x="18727" y="8349"/>
                    </a:lnTo>
                    <a:lnTo>
                      <a:pt x="18685" y="8412"/>
                    </a:lnTo>
                    <a:lnTo>
                      <a:pt x="18685" y="8454"/>
                    </a:lnTo>
                    <a:lnTo>
                      <a:pt x="18622" y="8537"/>
                    </a:lnTo>
                    <a:lnTo>
                      <a:pt x="18497" y="8621"/>
                    </a:lnTo>
                    <a:lnTo>
                      <a:pt x="18497" y="8663"/>
                    </a:lnTo>
                    <a:lnTo>
                      <a:pt x="18434" y="8747"/>
                    </a:lnTo>
                    <a:lnTo>
                      <a:pt x="18517" y="8788"/>
                    </a:lnTo>
                    <a:lnTo>
                      <a:pt x="18517" y="8935"/>
                    </a:lnTo>
                    <a:lnTo>
                      <a:pt x="18580" y="9060"/>
                    </a:lnTo>
                    <a:lnTo>
                      <a:pt x="18580" y="9144"/>
                    </a:lnTo>
                    <a:lnTo>
                      <a:pt x="18434" y="9165"/>
                    </a:lnTo>
                    <a:lnTo>
                      <a:pt x="18497" y="9207"/>
                    </a:lnTo>
                    <a:lnTo>
                      <a:pt x="18685" y="9249"/>
                    </a:lnTo>
                    <a:lnTo>
                      <a:pt x="18748" y="9207"/>
                    </a:lnTo>
                    <a:lnTo>
                      <a:pt x="18810" y="9207"/>
                    </a:lnTo>
                    <a:lnTo>
                      <a:pt x="18831" y="9270"/>
                    </a:lnTo>
                    <a:lnTo>
                      <a:pt x="18894" y="9207"/>
                    </a:lnTo>
                    <a:lnTo>
                      <a:pt x="18936" y="9207"/>
                    </a:lnTo>
                    <a:lnTo>
                      <a:pt x="18999" y="9249"/>
                    </a:lnTo>
                    <a:lnTo>
                      <a:pt x="19145" y="9249"/>
                    </a:lnTo>
                    <a:lnTo>
                      <a:pt x="19333" y="9311"/>
                    </a:lnTo>
                    <a:lnTo>
                      <a:pt x="19417" y="9249"/>
                    </a:lnTo>
                    <a:lnTo>
                      <a:pt x="19564" y="9249"/>
                    </a:lnTo>
                    <a:lnTo>
                      <a:pt x="19585" y="9291"/>
                    </a:lnTo>
                    <a:lnTo>
                      <a:pt x="19626" y="9291"/>
                    </a:lnTo>
                    <a:lnTo>
                      <a:pt x="19668" y="9270"/>
                    </a:lnTo>
                    <a:lnTo>
                      <a:pt x="19752" y="9249"/>
                    </a:lnTo>
                    <a:lnTo>
                      <a:pt x="19794" y="9270"/>
                    </a:lnTo>
                    <a:lnTo>
                      <a:pt x="19836" y="9353"/>
                    </a:lnTo>
                    <a:lnTo>
                      <a:pt x="19877" y="9353"/>
                    </a:lnTo>
                    <a:lnTo>
                      <a:pt x="19940" y="9311"/>
                    </a:lnTo>
                    <a:lnTo>
                      <a:pt x="19982" y="9353"/>
                    </a:lnTo>
                    <a:lnTo>
                      <a:pt x="20003" y="9416"/>
                    </a:lnTo>
                    <a:lnTo>
                      <a:pt x="20066" y="9416"/>
                    </a:lnTo>
                    <a:lnTo>
                      <a:pt x="20108" y="9374"/>
                    </a:lnTo>
                    <a:lnTo>
                      <a:pt x="20254" y="9353"/>
                    </a:lnTo>
                    <a:lnTo>
                      <a:pt x="20296" y="9270"/>
                    </a:lnTo>
                    <a:lnTo>
                      <a:pt x="20401" y="9249"/>
                    </a:lnTo>
                    <a:lnTo>
                      <a:pt x="20484" y="9249"/>
                    </a:lnTo>
                    <a:lnTo>
                      <a:pt x="20589" y="9144"/>
                    </a:lnTo>
                    <a:lnTo>
                      <a:pt x="20714" y="9081"/>
                    </a:lnTo>
                    <a:lnTo>
                      <a:pt x="20819" y="9060"/>
                    </a:lnTo>
                    <a:lnTo>
                      <a:pt x="20840" y="8998"/>
                    </a:lnTo>
                    <a:lnTo>
                      <a:pt x="20924" y="8998"/>
                    </a:lnTo>
                    <a:lnTo>
                      <a:pt x="21028" y="9039"/>
                    </a:lnTo>
                    <a:lnTo>
                      <a:pt x="21112" y="9039"/>
                    </a:lnTo>
                    <a:lnTo>
                      <a:pt x="21196" y="9081"/>
                    </a:lnTo>
                    <a:lnTo>
                      <a:pt x="21405" y="9081"/>
                    </a:lnTo>
                    <a:lnTo>
                      <a:pt x="21635" y="8935"/>
                    </a:lnTo>
                    <a:lnTo>
                      <a:pt x="21656" y="8851"/>
                    </a:lnTo>
                    <a:lnTo>
                      <a:pt x="21719" y="8851"/>
                    </a:lnTo>
                    <a:lnTo>
                      <a:pt x="21740" y="8893"/>
                    </a:lnTo>
                    <a:lnTo>
                      <a:pt x="21761" y="8851"/>
                    </a:lnTo>
                    <a:lnTo>
                      <a:pt x="21844" y="8788"/>
                    </a:lnTo>
                    <a:lnTo>
                      <a:pt x="21844" y="8726"/>
                    </a:lnTo>
                    <a:lnTo>
                      <a:pt x="21865" y="8663"/>
                    </a:lnTo>
                    <a:lnTo>
                      <a:pt x="21928" y="8684"/>
                    </a:lnTo>
                    <a:lnTo>
                      <a:pt x="21991" y="8684"/>
                    </a:lnTo>
                    <a:lnTo>
                      <a:pt x="22054" y="8642"/>
                    </a:lnTo>
                    <a:lnTo>
                      <a:pt x="22054" y="8579"/>
                    </a:lnTo>
                    <a:lnTo>
                      <a:pt x="22095" y="8621"/>
                    </a:lnTo>
                    <a:lnTo>
                      <a:pt x="22158" y="8621"/>
                    </a:lnTo>
                    <a:lnTo>
                      <a:pt x="22179" y="8663"/>
                    </a:lnTo>
                    <a:lnTo>
                      <a:pt x="22179" y="8726"/>
                    </a:lnTo>
                    <a:lnTo>
                      <a:pt x="22242" y="8767"/>
                    </a:lnTo>
                    <a:lnTo>
                      <a:pt x="22158" y="8830"/>
                    </a:lnTo>
                    <a:lnTo>
                      <a:pt x="22158" y="8893"/>
                    </a:lnTo>
                    <a:lnTo>
                      <a:pt x="22095" y="8977"/>
                    </a:lnTo>
                    <a:lnTo>
                      <a:pt x="22054" y="8998"/>
                    </a:lnTo>
                    <a:lnTo>
                      <a:pt x="22054" y="9060"/>
                    </a:lnTo>
                    <a:lnTo>
                      <a:pt x="22137" y="9081"/>
                    </a:lnTo>
                    <a:lnTo>
                      <a:pt x="22200" y="9165"/>
                    </a:lnTo>
                    <a:lnTo>
                      <a:pt x="22242" y="9144"/>
                    </a:lnTo>
                    <a:lnTo>
                      <a:pt x="22305" y="9144"/>
                    </a:lnTo>
                    <a:lnTo>
                      <a:pt x="22409" y="9186"/>
                    </a:lnTo>
                    <a:lnTo>
                      <a:pt x="22409" y="9207"/>
                    </a:lnTo>
                    <a:cubicBezTo>
                      <a:pt x="22367" y="9207"/>
                      <a:pt x="22305" y="9249"/>
                      <a:pt x="22263" y="9270"/>
                    </a:cubicBezTo>
                    <a:lnTo>
                      <a:pt x="22242" y="9270"/>
                    </a:lnTo>
                    <a:cubicBezTo>
                      <a:pt x="22137" y="9291"/>
                      <a:pt x="22054" y="9353"/>
                      <a:pt x="21949" y="9374"/>
                    </a:cubicBezTo>
                    <a:cubicBezTo>
                      <a:pt x="21886" y="9374"/>
                      <a:pt x="21865" y="9395"/>
                      <a:pt x="21844" y="9458"/>
                    </a:cubicBezTo>
                    <a:lnTo>
                      <a:pt x="21551" y="9521"/>
                    </a:lnTo>
                    <a:lnTo>
                      <a:pt x="21133" y="9563"/>
                    </a:lnTo>
                    <a:lnTo>
                      <a:pt x="21007" y="9521"/>
                    </a:lnTo>
                    <a:lnTo>
                      <a:pt x="20903" y="9521"/>
                    </a:lnTo>
                    <a:lnTo>
                      <a:pt x="20735" y="9730"/>
                    </a:lnTo>
                    <a:lnTo>
                      <a:pt x="20631" y="9793"/>
                    </a:lnTo>
                    <a:lnTo>
                      <a:pt x="20589" y="9876"/>
                    </a:lnTo>
                    <a:lnTo>
                      <a:pt x="20673" y="9918"/>
                    </a:lnTo>
                    <a:lnTo>
                      <a:pt x="20735" y="9876"/>
                    </a:lnTo>
                    <a:lnTo>
                      <a:pt x="20798" y="9876"/>
                    </a:lnTo>
                    <a:lnTo>
                      <a:pt x="20777" y="9981"/>
                    </a:lnTo>
                    <a:lnTo>
                      <a:pt x="20694" y="10023"/>
                    </a:lnTo>
                    <a:lnTo>
                      <a:pt x="20714" y="10086"/>
                    </a:lnTo>
                    <a:lnTo>
                      <a:pt x="20882" y="10107"/>
                    </a:lnTo>
                    <a:lnTo>
                      <a:pt x="20903" y="10148"/>
                    </a:lnTo>
                    <a:lnTo>
                      <a:pt x="21028" y="10127"/>
                    </a:lnTo>
                    <a:lnTo>
                      <a:pt x="21028" y="10044"/>
                    </a:lnTo>
                    <a:lnTo>
                      <a:pt x="20945" y="9981"/>
                    </a:lnTo>
                    <a:lnTo>
                      <a:pt x="20945" y="9897"/>
                    </a:lnTo>
                    <a:lnTo>
                      <a:pt x="21028" y="9876"/>
                    </a:lnTo>
                    <a:lnTo>
                      <a:pt x="21049" y="9918"/>
                    </a:lnTo>
                    <a:lnTo>
                      <a:pt x="21133" y="9918"/>
                    </a:lnTo>
                    <a:lnTo>
                      <a:pt x="21238" y="10002"/>
                    </a:lnTo>
                    <a:lnTo>
                      <a:pt x="21321" y="9981"/>
                    </a:lnTo>
                    <a:lnTo>
                      <a:pt x="21342" y="9876"/>
                    </a:lnTo>
                    <a:lnTo>
                      <a:pt x="21426" y="9814"/>
                    </a:lnTo>
                    <a:lnTo>
                      <a:pt x="21426" y="9918"/>
                    </a:lnTo>
                    <a:lnTo>
                      <a:pt x="21530" y="10023"/>
                    </a:lnTo>
                    <a:lnTo>
                      <a:pt x="21551" y="9981"/>
                    </a:lnTo>
                    <a:lnTo>
                      <a:pt x="21551" y="9897"/>
                    </a:lnTo>
                    <a:lnTo>
                      <a:pt x="21656" y="9897"/>
                    </a:lnTo>
                    <a:lnTo>
                      <a:pt x="21677" y="9814"/>
                    </a:lnTo>
                    <a:lnTo>
                      <a:pt x="21761" y="9814"/>
                    </a:lnTo>
                    <a:lnTo>
                      <a:pt x="21886" y="9772"/>
                    </a:lnTo>
                    <a:cubicBezTo>
                      <a:pt x="21932" y="9802"/>
                      <a:pt x="21989" y="9822"/>
                      <a:pt x="22041" y="9822"/>
                    </a:cubicBezTo>
                    <a:cubicBezTo>
                      <a:pt x="22060" y="9822"/>
                      <a:pt x="22079" y="9819"/>
                      <a:pt x="22095" y="9814"/>
                    </a:cubicBezTo>
                    <a:cubicBezTo>
                      <a:pt x="22116" y="9814"/>
                      <a:pt x="22132" y="9808"/>
                      <a:pt x="22142" y="9803"/>
                    </a:cubicBezTo>
                    <a:lnTo>
                      <a:pt x="22142" y="9803"/>
                    </a:lnTo>
                    <a:lnTo>
                      <a:pt x="22095" y="9835"/>
                    </a:lnTo>
                    <a:lnTo>
                      <a:pt x="22158" y="9918"/>
                    </a:lnTo>
                    <a:lnTo>
                      <a:pt x="22033" y="10044"/>
                    </a:lnTo>
                    <a:lnTo>
                      <a:pt x="21949" y="10002"/>
                    </a:lnTo>
                    <a:lnTo>
                      <a:pt x="21886" y="10044"/>
                    </a:lnTo>
                    <a:lnTo>
                      <a:pt x="21782" y="10044"/>
                    </a:lnTo>
                    <a:lnTo>
                      <a:pt x="21740" y="10002"/>
                    </a:lnTo>
                    <a:lnTo>
                      <a:pt x="21656" y="10002"/>
                    </a:lnTo>
                    <a:lnTo>
                      <a:pt x="21551" y="10190"/>
                    </a:lnTo>
                    <a:lnTo>
                      <a:pt x="21572" y="10316"/>
                    </a:lnTo>
                    <a:lnTo>
                      <a:pt x="21572" y="10462"/>
                    </a:lnTo>
                    <a:lnTo>
                      <a:pt x="21551" y="10316"/>
                    </a:lnTo>
                    <a:lnTo>
                      <a:pt x="21510" y="10316"/>
                    </a:lnTo>
                    <a:lnTo>
                      <a:pt x="21468" y="10232"/>
                    </a:lnTo>
                    <a:lnTo>
                      <a:pt x="21405" y="10232"/>
                    </a:lnTo>
                    <a:lnTo>
                      <a:pt x="21342" y="10337"/>
                    </a:lnTo>
                    <a:lnTo>
                      <a:pt x="21196" y="10379"/>
                    </a:lnTo>
                    <a:lnTo>
                      <a:pt x="21133" y="10400"/>
                    </a:lnTo>
                    <a:lnTo>
                      <a:pt x="21133" y="10316"/>
                    </a:lnTo>
                    <a:lnTo>
                      <a:pt x="21091" y="10316"/>
                    </a:lnTo>
                    <a:lnTo>
                      <a:pt x="21007" y="10420"/>
                    </a:lnTo>
                    <a:lnTo>
                      <a:pt x="20924" y="10441"/>
                    </a:lnTo>
                    <a:lnTo>
                      <a:pt x="20882" y="10400"/>
                    </a:lnTo>
                    <a:lnTo>
                      <a:pt x="20798" y="10400"/>
                    </a:lnTo>
                    <a:lnTo>
                      <a:pt x="20735" y="10483"/>
                    </a:lnTo>
                    <a:lnTo>
                      <a:pt x="20735" y="10504"/>
                    </a:lnTo>
                    <a:lnTo>
                      <a:pt x="20589" y="10525"/>
                    </a:lnTo>
                    <a:lnTo>
                      <a:pt x="20505" y="10588"/>
                    </a:lnTo>
                    <a:lnTo>
                      <a:pt x="20505" y="10692"/>
                    </a:lnTo>
                    <a:lnTo>
                      <a:pt x="20526" y="10797"/>
                    </a:lnTo>
                    <a:lnTo>
                      <a:pt x="20422" y="11069"/>
                    </a:lnTo>
                    <a:lnTo>
                      <a:pt x="20380" y="11278"/>
                    </a:lnTo>
                    <a:lnTo>
                      <a:pt x="20380" y="11362"/>
                    </a:lnTo>
                    <a:lnTo>
                      <a:pt x="20484" y="11446"/>
                    </a:lnTo>
                    <a:lnTo>
                      <a:pt x="20463" y="11488"/>
                    </a:lnTo>
                    <a:lnTo>
                      <a:pt x="20359" y="11529"/>
                    </a:lnTo>
                    <a:lnTo>
                      <a:pt x="20359" y="11592"/>
                    </a:lnTo>
                    <a:lnTo>
                      <a:pt x="20422" y="11697"/>
                    </a:lnTo>
                    <a:lnTo>
                      <a:pt x="20422" y="11801"/>
                    </a:lnTo>
                    <a:lnTo>
                      <a:pt x="20380" y="11864"/>
                    </a:lnTo>
                    <a:lnTo>
                      <a:pt x="20359" y="11801"/>
                    </a:lnTo>
                    <a:lnTo>
                      <a:pt x="20275" y="11864"/>
                    </a:lnTo>
                    <a:lnTo>
                      <a:pt x="20212" y="11843"/>
                    </a:lnTo>
                    <a:lnTo>
                      <a:pt x="20254" y="11760"/>
                    </a:lnTo>
                    <a:lnTo>
                      <a:pt x="20296" y="11739"/>
                    </a:lnTo>
                    <a:lnTo>
                      <a:pt x="20296" y="11634"/>
                    </a:lnTo>
                    <a:lnTo>
                      <a:pt x="20212" y="11634"/>
                    </a:lnTo>
                    <a:lnTo>
                      <a:pt x="20087" y="11864"/>
                    </a:lnTo>
                    <a:lnTo>
                      <a:pt x="20066" y="12115"/>
                    </a:lnTo>
                    <a:lnTo>
                      <a:pt x="20108" y="12408"/>
                    </a:lnTo>
                    <a:lnTo>
                      <a:pt x="20108" y="12785"/>
                    </a:lnTo>
                    <a:lnTo>
                      <a:pt x="20087" y="12408"/>
                    </a:lnTo>
                    <a:lnTo>
                      <a:pt x="20045" y="12220"/>
                    </a:lnTo>
                    <a:lnTo>
                      <a:pt x="19982" y="12178"/>
                    </a:lnTo>
                    <a:lnTo>
                      <a:pt x="20045" y="12073"/>
                    </a:lnTo>
                    <a:lnTo>
                      <a:pt x="20045" y="11990"/>
                    </a:lnTo>
                    <a:lnTo>
                      <a:pt x="19898" y="11906"/>
                    </a:lnTo>
                    <a:lnTo>
                      <a:pt x="19961" y="11780"/>
                    </a:lnTo>
                    <a:lnTo>
                      <a:pt x="19961" y="11571"/>
                    </a:lnTo>
                    <a:lnTo>
                      <a:pt x="19877" y="11446"/>
                    </a:lnTo>
                    <a:lnTo>
                      <a:pt x="19877" y="11236"/>
                    </a:lnTo>
                    <a:lnTo>
                      <a:pt x="19961" y="11111"/>
                    </a:lnTo>
                    <a:lnTo>
                      <a:pt x="20045" y="10923"/>
                    </a:lnTo>
                    <a:lnTo>
                      <a:pt x="20045" y="10755"/>
                    </a:lnTo>
                    <a:lnTo>
                      <a:pt x="20003" y="10755"/>
                    </a:lnTo>
                    <a:lnTo>
                      <a:pt x="19961" y="10839"/>
                    </a:lnTo>
                    <a:lnTo>
                      <a:pt x="19940" y="10964"/>
                    </a:lnTo>
                    <a:lnTo>
                      <a:pt x="19857" y="11048"/>
                    </a:lnTo>
                    <a:lnTo>
                      <a:pt x="19836" y="11027"/>
                    </a:lnTo>
                    <a:lnTo>
                      <a:pt x="19794" y="10902"/>
                    </a:lnTo>
                    <a:lnTo>
                      <a:pt x="19877" y="10713"/>
                    </a:lnTo>
                    <a:lnTo>
                      <a:pt x="19898" y="10609"/>
                    </a:lnTo>
                    <a:lnTo>
                      <a:pt x="19836" y="10546"/>
                    </a:lnTo>
                    <a:lnTo>
                      <a:pt x="19752" y="10630"/>
                    </a:lnTo>
                    <a:lnTo>
                      <a:pt x="19731" y="10609"/>
                    </a:lnTo>
                    <a:lnTo>
                      <a:pt x="19689" y="10546"/>
                    </a:lnTo>
                    <a:lnTo>
                      <a:pt x="19731" y="10483"/>
                    </a:lnTo>
                    <a:lnTo>
                      <a:pt x="19731" y="10337"/>
                    </a:lnTo>
                    <a:lnTo>
                      <a:pt x="19668" y="10337"/>
                    </a:lnTo>
                    <a:lnTo>
                      <a:pt x="19668" y="10295"/>
                    </a:lnTo>
                    <a:lnTo>
                      <a:pt x="19689" y="10232"/>
                    </a:lnTo>
                    <a:lnTo>
                      <a:pt x="19689" y="10127"/>
                    </a:lnTo>
                    <a:lnTo>
                      <a:pt x="19585" y="10169"/>
                    </a:lnTo>
                    <a:lnTo>
                      <a:pt x="19271" y="10274"/>
                    </a:lnTo>
                    <a:lnTo>
                      <a:pt x="19103" y="10379"/>
                    </a:lnTo>
                    <a:lnTo>
                      <a:pt x="19041" y="10337"/>
                    </a:lnTo>
                    <a:lnTo>
                      <a:pt x="19041" y="10295"/>
                    </a:lnTo>
                    <a:lnTo>
                      <a:pt x="18999" y="10295"/>
                    </a:lnTo>
                    <a:lnTo>
                      <a:pt x="18915" y="10379"/>
                    </a:lnTo>
                    <a:lnTo>
                      <a:pt x="18831" y="10379"/>
                    </a:lnTo>
                    <a:lnTo>
                      <a:pt x="18789" y="10295"/>
                    </a:lnTo>
                    <a:lnTo>
                      <a:pt x="18622" y="10420"/>
                    </a:lnTo>
                    <a:lnTo>
                      <a:pt x="18622" y="10337"/>
                    </a:lnTo>
                    <a:lnTo>
                      <a:pt x="18517" y="10295"/>
                    </a:lnTo>
                    <a:lnTo>
                      <a:pt x="18476" y="10295"/>
                    </a:lnTo>
                    <a:lnTo>
                      <a:pt x="18476" y="10337"/>
                    </a:lnTo>
                    <a:lnTo>
                      <a:pt x="18308" y="10337"/>
                    </a:lnTo>
                    <a:lnTo>
                      <a:pt x="18078" y="10232"/>
                    </a:lnTo>
                    <a:lnTo>
                      <a:pt x="17890" y="10232"/>
                    </a:lnTo>
                    <a:lnTo>
                      <a:pt x="17701" y="10127"/>
                    </a:lnTo>
                    <a:lnTo>
                      <a:pt x="17555" y="10127"/>
                    </a:lnTo>
                    <a:lnTo>
                      <a:pt x="17555" y="10023"/>
                    </a:lnTo>
                    <a:lnTo>
                      <a:pt x="17429" y="9918"/>
                    </a:lnTo>
                    <a:lnTo>
                      <a:pt x="17346" y="9981"/>
                    </a:lnTo>
                    <a:lnTo>
                      <a:pt x="17241" y="9897"/>
                    </a:lnTo>
                    <a:lnTo>
                      <a:pt x="17220" y="9772"/>
                    </a:lnTo>
                    <a:lnTo>
                      <a:pt x="17116" y="9709"/>
                    </a:lnTo>
                    <a:lnTo>
                      <a:pt x="17053" y="9667"/>
                    </a:lnTo>
                    <a:lnTo>
                      <a:pt x="17157" y="9646"/>
                    </a:lnTo>
                    <a:lnTo>
                      <a:pt x="17283" y="9646"/>
                    </a:lnTo>
                    <a:lnTo>
                      <a:pt x="17283" y="9500"/>
                    </a:lnTo>
                    <a:lnTo>
                      <a:pt x="17388" y="9437"/>
                    </a:lnTo>
                    <a:lnTo>
                      <a:pt x="17367" y="9353"/>
                    </a:lnTo>
                    <a:lnTo>
                      <a:pt x="17471" y="9353"/>
                    </a:lnTo>
                    <a:lnTo>
                      <a:pt x="17639" y="9395"/>
                    </a:lnTo>
                    <a:lnTo>
                      <a:pt x="17681" y="9374"/>
                    </a:lnTo>
                    <a:lnTo>
                      <a:pt x="17681" y="9332"/>
                    </a:lnTo>
                    <a:lnTo>
                      <a:pt x="17806" y="9332"/>
                    </a:lnTo>
                    <a:lnTo>
                      <a:pt x="18078" y="9395"/>
                    </a:lnTo>
                    <a:lnTo>
                      <a:pt x="18183" y="9291"/>
                    </a:lnTo>
                    <a:lnTo>
                      <a:pt x="18183" y="9165"/>
                    </a:lnTo>
                    <a:lnTo>
                      <a:pt x="18225" y="9060"/>
                    </a:lnTo>
                    <a:lnTo>
                      <a:pt x="18183" y="8935"/>
                    </a:lnTo>
                    <a:lnTo>
                      <a:pt x="18183" y="8809"/>
                    </a:lnTo>
                    <a:lnTo>
                      <a:pt x="18120" y="8705"/>
                    </a:lnTo>
                    <a:lnTo>
                      <a:pt x="18078" y="8537"/>
                    </a:lnTo>
                    <a:lnTo>
                      <a:pt x="17994" y="8516"/>
                    </a:lnTo>
                    <a:lnTo>
                      <a:pt x="17973" y="8433"/>
                    </a:lnTo>
                    <a:lnTo>
                      <a:pt x="17806" y="8286"/>
                    </a:lnTo>
                    <a:lnTo>
                      <a:pt x="17764" y="8286"/>
                    </a:lnTo>
                    <a:lnTo>
                      <a:pt x="17743" y="8349"/>
                    </a:lnTo>
                    <a:lnTo>
                      <a:pt x="17681" y="8349"/>
                    </a:lnTo>
                    <a:lnTo>
                      <a:pt x="17660" y="8286"/>
                    </a:lnTo>
                    <a:lnTo>
                      <a:pt x="17492" y="8203"/>
                    </a:lnTo>
                    <a:lnTo>
                      <a:pt x="17492" y="8244"/>
                    </a:lnTo>
                    <a:lnTo>
                      <a:pt x="17597" y="8328"/>
                    </a:lnTo>
                    <a:lnTo>
                      <a:pt x="17576" y="8391"/>
                    </a:lnTo>
                    <a:lnTo>
                      <a:pt x="17639" y="8454"/>
                    </a:lnTo>
                    <a:lnTo>
                      <a:pt x="17576" y="8558"/>
                    </a:lnTo>
                    <a:lnTo>
                      <a:pt x="17492" y="8454"/>
                    </a:lnTo>
                    <a:lnTo>
                      <a:pt x="17492" y="8349"/>
                    </a:lnTo>
                    <a:lnTo>
                      <a:pt x="17388" y="8349"/>
                    </a:lnTo>
                    <a:lnTo>
                      <a:pt x="17220" y="8244"/>
                    </a:lnTo>
                    <a:lnTo>
                      <a:pt x="17178" y="8182"/>
                    </a:lnTo>
                    <a:lnTo>
                      <a:pt x="17137" y="8223"/>
                    </a:lnTo>
                    <a:lnTo>
                      <a:pt x="17053" y="8182"/>
                    </a:lnTo>
                    <a:lnTo>
                      <a:pt x="17011" y="8077"/>
                    </a:lnTo>
                    <a:lnTo>
                      <a:pt x="16906" y="7993"/>
                    </a:lnTo>
                    <a:lnTo>
                      <a:pt x="16739" y="7993"/>
                    </a:lnTo>
                    <a:lnTo>
                      <a:pt x="16551" y="7805"/>
                    </a:lnTo>
                    <a:lnTo>
                      <a:pt x="16404" y="7721"/>
                    </a:lnTo>
                    <a:lnTo>
                      <a:pt x="16383" y="7617"/>
                    </a:lnTo>
                    <a:lnTo>
                      <a:pt x="15902" y="7345"/>
                    </a:lnTo>
                    <a:lnTo>
                      <a:pt x="15776" y="7135"/>
                    </a:lnTo>
                    <a:lnTo>
                      <a:pt x="15776" y="6968"/>
                    </a:lnTo>
                    <a:lnTo>
                      <a:pt x="15672" y="6717"/>
                    </a:lnTo>
                    <a:lnTo>
                      <a:pt x="15672" y="6612"/>
                    </a:lnTo>
                    <a:lnTo>
                      <a:pt x="15567" y="6612"/>
                    </a:lnTo>
                    <a:lnTo>
                      <a:pt x="15442" y="6508"/>
                    </a:lnTo>
                    <a:lnTo>
                      <a:pt x="15337" y="6508"/>
                    </a:lnTo>
                    <a:lnTo>
                      <a:pt x="15253" y="6424"/>
                    </a:lnTo>
                    <a:lnTo>
                      <a:pt x="15149" y="6403"/>
                    </a:lnTo>
                    <a:lnTo>
                      <a:pt x="15065" y="6319"/>
                    </a:lnTo>
                    <a:lnTo>
                      <a:pt x="14940" y="6361"/>
                    </a:lnTo>
                    <a:lnTo>
                      <a:pt x="14793" y="6487"/>
                    </a:lnTo>
                    <a:lnTo>
                      <a:pt x="14688" y="6696"/>
                    </a:lnTo>
                    <a:lnTo>
                      <a:pt x="14584" y="6738"/>
                    </a:lnTo>
                    <a:lnTo>
                      <a:pt x="14479" y="6801"/>
                    </a:lnTo>
                    <a:lnTo>
                      <a:pt x="14375" y="6801"/>
                    </a:lnTo>
                    <a:lnTo>
                      <a:pt x="14312" y="6738"/>
                    </a:lnTo>
                    <a:lnTo>
                      <a:pt x="14144" y="6696"/>
                    </a:lnTo>
                    <a:lnTo>
                      <a:pt x="14061" y="6633"/>
                    </a:lnTo>
                    <a:lnTo>
                      <a:pt x="14144" y="6529"/>
                    </a:lnTo>
                    <a:lnTo>
                      <a:pt x="14207" y="6466"/>
                    </a:lnTo>
                    <a:lnTo>
                      <a:pt x="14270" y="6466"/>
                    </a:lnTo>
                    <a:lnTo>
                      <a:pt x="14375" y="6361"/>
                    </a:lnTo>
                    <a:lnTo>
                      <a:pt x="14458" y="6319"/>
                    </a:lnTo>
                    <a:lnTo>
                      <a:pt x="14479" y="6257"/>
                    </a:lnTo>
                    <a:lnTo>
                      <a:pt x="14458" y="6215"/>
                    </a:lnTo>
                    <a:lnTo>
                      <a:pt x="14375" y="6236"/>
                    </a:lnTo>
                    <a:lnTo>
                      <a:pt x="14333" y="6194"/>
                    </a:lnTo>
                    <a:lnTo>
                      <a:pt x="14354" y="6110"/>
                    </a:lnTo>
                    <a:lnTo>
                      <a:pt x="14458" y="6006"/>
                    </a:lnTo>
                    <a:lnTo>
                      <a:pt x="14437" y="5943"/>
                    </a:lnTo>
                    <a:lnTo>
                      <a:pt x="14542" y="5838"/>
                    </a:lnTo>
                    <a:lnTo>
                      <a:pt x="14542" y="5754"/>
                    </a:lnTo>
                    <a:lnTo>
                      <a:pt x="14521" y="5629"/>
                    </a:lnTo>
                    <a:lnTo>
                      <a:pt x="14375" y="5650"/>
                    </a:lnTo>
                    <a:lnTo>
                      <a:pt x="14375" y="5734"/>
                    </a:lnTo>
                    <a:lnTo>
                      <a:pt x="14165" y="5880"/>
                    </a:lnTo>
                    <a:lnTo>
                      <a:pt x="14061" y="5838"/>
                    </a:lnTo>
                    <a:lnTo>
                      <a:pt x="14165" y="6047"/>
                    </a:lnTo>
                    <a:lnTo>
                      <a:pt x="14103" y="6131"/>
                    </a:lnTo>
                    <a:lnTo>
                      <a:pt x="14061" y="6026"/>
                    </a:lnTo>
                    <a:lnTo>
                      <a:pt x="13914" y="6026"/>
                    </a:lnTo>
                    <a:lnTo>
                      <a:pt x="13810" y="6131"/>
                    </a:lnTo>
                    <a:lnTo>
                      <a:pt x="13893" y="6152"/>
                    </a:lnTo>
                    <a:lnTo>
                      <a:pt x="13851" y="6298"/>
                    </a:lnTo>
                    <a:lnTo>
                      <a:pt x="13747" y="6236"/>
                    </a:lnTo>
                    <a:lnTo>
                      <a:pt x="13642" y="6319"/>
                    </a:lnTo>
                    <a:lnTo>
                      <a:pt x="13684" y="6403"/>
                    </a:lnTo>
                    <a:lnTo>
                      <a:pt x="13789" y="6403"/>
                    </a:lnTo>
                    <a:lnTo>
                      <a:pt x="13831" y="6466"/>
                    </a:lnTo>
                    <a:lnTo>
                      <a:pt x="13642" y="6570"/>
                    </a:lnTo>
                    <a:lnTo>
                      <a:pt x="13579" y="6424"/>
                    </a:lnTo>
                    <a:lnTo>
                      <a:pt x="13433" y="6361"/>
                    </a:lnTo>
                    <a:lnTo>
                      <a:pt x="13391" y="6236"/>
                    </a:lnTo>
                    <a:lnTo>
                      <a:pt x="13391" y="5713"/>
                    </a:lnTo>
                    <a:lnTo>
                      <a:pt x="13496" y="5503"/>
                    </a:lnTo>
                    <a:lnTo>
                      <a:pt x="13475" y="5148"/>
                    </a:lnTo>
                    <a:lnTo>
                      <a:pt x="13538" y="5001"/>
                    </a:lnTo>
                    <a:lnTo>
                      <a:pt x="13517" y="4562"/>
                    </a:lnTo>
                    <a:lnTo>
                      <a:pt x="13517" y="4625"/>
                    </a:lnTo>
                    <a:lnTo>
                      <a:pt x="13370" y="4687"/>
                    </a:lnTo>
                    <a:lnTo>
                      <a:pt x="13266" y="4855"/>
                    </a:lnTo>
                    <a:lnTo>
                      <a:pt x="13349" y="4938"/>
                    </a:lnTo>
                    <a:lnTo>
                      <a:pt x="13287" y="5001"/>
                    </a:lnTo>
                    <a:lnTo>
                      <a:pt x="13349" y="5148"/>
                    </a:lnTo>
                    <a:lnTo>
                      <a:pt x="13307" y="5315"/>
                    </a:lnTo>
                    <a:lnTo>
                      <a:pt x="13245" y="5294"/>
                    </a:lnTo>
                    <a:lnTo>
                      <a:pt x="13161" y="5210"/>
                    </a:lnTo>
                    <a:lnTo>
                      <a:pt x="13119" y="5294"/>
                    </a:lnTo>
                    <a:lnTo>
                      <a:pt x="13119" y="5378"/>
                    </a:lnTo>
                    <a:lnTo>
                      <a:pt x="13056" y="5315"/>
                    </a:lnTo>
                    <a:lnTo>
                      <a:pt x="12952" y="5399"/>
                    </a:lnTo>
                    <a:lnTo>
                      <a:pt x="12952" y="5482"/>
                    </a:lnTo>
                    <a:lnTo>
                      <a:pt x="12889" y="5482"/>
                    </a:lnTo>
                    <a:lnTo>
                      <a:pt x="12638" y="5608"/>
                    </a:lnTo>
                    <a:lnTo>
                      <a:pt x="12491" y="5775"/>
                    </a:lnTo>
                    <a:lnTo>
                      <a:pt x="12429" y="5692"/>
                    </a:lnTo>
                    <a:lnTo>
                      <a:pt x="12429" y="5587"/>
                    </a:lnTo>
                    <a:lnTo>
                      <a:pt x="12575" y="5524"/>
                    </a:lnTo>
                    <a:lnTo>
                      <a:pt x="12596" y="5420"/>
                    </a:lnTo>
                    <a:lnTo>
                      <a:pt x="12491" y="5420"/>
                    </a:lnTo>
                    <a:lnTo>
                      <a:pt x="12387" y="5482"/>
                    </a:lnTo>
                    <a:lnTo>
                      <a:pt x="12178" y="5482"/>
                    </a:lnTo>
                    <a:lnTo>
                      <a:pt x="12052" y="5566"/>
                    </a:lnTo>
                    <a:lnTo>
                      <a:pt x="11780" y="5566"/>
                    </a:lnTo>
                    <a:lnTo>
                      <a:pt x="11424" y="5817"/>
                    </a:lnTo>
                    <a:lnTo>
                      <a:pt x="11257" y="5880"/>
                    </a:lnTo>
                    <a:lnTo>
                      <a:pt x="11111" y="6089"/>
                    </a:lnTo>
                    <a:lnTo>
                      <a:pt x="11090" y="5985"/>
                    </a:lnTo>
                    <a:lnTo>
                      <a:pt x="11215" y="5796"/>
                    </a:lnTo>
                    <a:lnTo>
                      <a:pt x="11173" y="5713"/>
                    </a:lnTo>
                    <a:lnTo>
                      <a:pt x="10985" y="5817"/>
                    </a:lnTo>
                    <a:lnTo>
                      <a:pt x="10964" y="5775"/>
                    </a:lnTo>
                    <a:lnTo>
                      <a:pt x="10880" y="5796"/>
                    </a:lnTo>
                    <a:lnTo>
                      <a:pt x="10797" y="5838"/>
                    </a:lnTo>
                    <a:lnTo>
                      <a:pt x="10734" y="5775"/>
                    </a:lnTo>
                    <a:lnTo>
                      <a:pt x="10629" y="5796"/>
                    </a:lnTo>
                    <a:lnTo>
                      <a:pt x="10587" y="5880"/>
                    </a:lnTo>
                    <a:lnTo>
                      <a:pt x="10315" y="6047"/>
                    </a:lnTo>
                    <a:lnTo>
                      <a:pt x="10211" y="6047"/>
                    </a:lnTo>
                    <a:lnTo>
                      <a:pt x="10022" y="6110"/>
                    </a:lnTo>
                    <a:lnTo>
                      <a:pt x="9897" y="6257"/>
                    </a:lnTo>
                    <a:lnTo>
                      <a:pt x="9939" y="6361"/>
                    </a:lnTo>
                    <a:lnTo>
                      <a:pt x="9834" y="6340"/>
                    </a:lnTo>
                    <a:lnTo>
                      <a:pt x="9792" y="6403"/>
                    </a:lnTo>
                    <a:lnTo>
                      <a:pt x="9688" y="6361"/>
                    </a:lnTo>
                    <a:lnTo>
                      <a:pt x="9657" y="6408"/>
                    </a:lnTo>
                    <a:lnTo>
                      <a:pt x="9657" y="6408"/>
                    </a:lnTo>
                    <a:lnTo>
                      <a:pt x="9583" y="6319"/>
                    </a:lnTo>
                    <a:lnTo>
                      <a:pt x="9625" y="6215"/>
                    </a:lnTo>
                    <a:lnTo>
                      <a:pt x="9709" y="6215"/>
                    </a:lnTo>
                    <a:lnTo>
                      <a:pt x="9792" y="6110"/>
                    </a:lnTo>
                    <a:lnTo>
                      <a:pt x="9897" y="6026"/>
                    </a:lnTo>
                    <a:lnTo>
                      <a:pt x="9939" y="6068"/>
                    </a:lnTo>
                    <a:lnTo>
                      <a:pt x="10022" y="6026"/>
                    </a:lnTo>
                    <a:lnTo>
                      <a:pt x="10043" y="5943"/>
                    </a:lnTo>
                    <a:lnTo>
                      <a:pt x="10169" y="5838"/>
                    </a:lnTo>
                    <a:lnTo>
                      <a:pt x="10211" y="5901"/>
                    </a:lnTo>
                    <a:lnTo>
                      <a:pt x="10462" y="5796"/>
                    </a:lnTo>
                    <a:lnTo>
                      <a:pt x="10546" y="5650"/>
                    </a:lnTo>
                    <a:lnTo>
                      <a:pt x="10671" y="5608"/>
                    </a:lnTo>
                    <a:lnTo>
                      <a:pt x="10880" y="5629"/>
                    </a:lnTo>
                    <a:lnTo>
                      <a:pt x="10901" y="5587"/>
                    </a:lnTo>
                    <a:lnTo>
                      <a:pt x="11090" y="5587"/>
                    </a:lnTo>
                    <a:lnTo>
                      <a:pt x="11278" y="5503"/>
                    </a:lnTo>
                    <a:lnTo>
                      <a:pt x="11320" y="5587"/>
                    </a:lnTo>
                    <a:lnTo>
                      <a:pt x="11383" y="5587"/>
                    </a:lnTo>
                    <a:lnTo>
                      <a:pt x="11445" y="5524"/>
                    </a:lnTo>
                    <a:lnTo>
                      <a:pt x="11529" y="5524"/>
                    </a:lnTo>
                    <a:lnTo>
                      <a:pt x="11675" y="5503"/>
                    </a:lnTo>
                    <a:lnTo>
                      <a:pt x="11738" y="5399"/>
                    </a:lnTo>
                    <a:lnTo>
                      <a:pt x="11989" y="5315"/>
                    </a:lnTo>
                    <a:lnTo>
                      <a:pt x="12240" y="5231"/>
                    </a:lnTo>
                    <a:lnTo>
                      <a:pt x="12261" y="5127"/>
                    </a:lnTo>
                    <a:lnTo>
                      <a:pt x="12324" y="5127"/>
                    </a:lnTo>
                    <a:lnTo>
                      <a:pt x="12366" y="5085"/>
                    </a:lnTo>
                    <a:lnTo>
                      <a:pt x="12324" y="5022"/>
                    </a:lnTo>
                    <a:lnTo>
                      <a:pt x="12324" y="4918"/>
                    </a:lnTo>
                    <a:lnTo>
                      <a:pt x="12240" y="4876"/>
                    </a:lnTo>
                    <a:lnTo>
                      <a:pt x="12219" y="4918"/>
                    </a:lnTo>
                    <a:lnTo>
                      <a:pt x="12219" y="5001"/>
                    </a:lnTo>
                    <a:lnTo>
                      <a:pt x="12115" y="5022"/>
                    </a:lnTo>
                    <a:lnTo>
                      <a:pt x="12073" y="4980"/>
                    </a:lnTo>
                    <a:lnTo>
                      <a:pt x="12031" y="4980"/>
                    </a:lnTo>
                    <a:lnTo>
                      <a:pt x="12010" y="4938"/>
                    </a:lnTo>
                    <a:lnTo>
                      <a:pt x="11885" y="4938"/>
                    </a:lnTo>
                    <a:lnTo>
                      <a:pt x="11696" y="5001"/>
                    </a:lnTo>
                    <a:lnTo>
                      <a:pt x="11634" y="5106"/>
                    </a:lnTo>
                    <a:lnTo>
                      <a:pt x="11571" y="5169"/>
                    </a:lnTo>
                    <a:lnTo>
                      <a:pt x="11508" y="5085"/>
                    </a:lnTo>
                    <a:lnTo>
                      <a:pt x="11466" y="5085"/>
                    </a:lnTo>
                    <a:lnTo>
                      <a:pt x="11362" y="5169"/>
                    </a:lnTo>
                    <a:lnTo>
                      <a:pt x="11090" y="5252"/>
                    </a:lnTo>
                    <a:lnTo>
                      <a:pt x="10755" y="5273"/>
                    </a:lnTo>
                    <a:lnTo>
                      <a:pt x="10692" y="5210"/>
                    </a:lnTo>
                    <a:lnTo>
                      <a:pt x="10629" y="5210"/>
                    </a:lnTo>
                    <a:lnTo>
                      <a:pt x="10650" y="5273"/>
                    </a:lnTo>
                    <a:lnTo>
                      <a:pt x="10587" y="5315"/>
                    </a:lnTo>
                    <a:lnTo>
                      <a:pt x="10483" y="5294"/>
                    </a:lnTo>
                    <a:lnTo>
                      <a:pt x="10420" y="5294"/>
                    </a:lnTo>
                    <a:lnTo>
                      <a:pt x="10357" y="5420"/>
                    </a:lnTo>
                    <a:lnTo>
                      <a:pt x="10211" y="5587"/>
                    </a:lnTo>
                    <a:lnTo>
                      <a:pt x="10148" y="5524"/>
                    </a:lnTo>
                    <a:lnTo>
                      <a:pt x="10043" y="5524"/>
                    </a:lnTo>
                    <a:lnTo>
                      <a:pt x="10022" y="5503"/>
                    </a:lnTo>
                    <a:lnTo>
                      <a:pt x="9897" y="5503"/>
                    </a:lnTo>
                    <a:lnTo>
                      <a:pt x="9813" y="5566"/>
                    </a:lnTo>
                    <a:lnTo>
                      <a:pt x="9730" y="5566"/>
                    </a:lnTo>
                    <a:lnTo>
                      <a:pt x="9688" y="5629"/>
                    </a:lnTo>
                    <a:lnTo>
                      <a:pt x="9583" y="5671"/>
                    </a:lnTo>
                    <a:lnTo>
                      <a:pt x="9478" y="5734"/>
                    </a:lnTo>
                    <a:lnTo>
                      <a:pt x="9311" y="5817"/>
                    </a:lnTo>
                    <a:lnTo>
                      <a:pt x="9123" y="5880"/>
                    </a:lnTo>
                    <a:lnTo>
                      <a:pt x="9081" y="5985"/>
                    </a:lnTo>
                    <a:lnTo>
                      <a:pt x="9081" y="6152"/>
                    </a:lnTo>
                    <a:lnTo>
                      <a:pt x="9102" y="6466"/>
                    </a:lnTo>
                    <a:lnTo>
                      <a:pt x="9081" y="6633"/>
                    </a:lnTo>
                    <a:lnTo>
                      <a:pt x="9018" y="6612"/>
                    </a:lnTo>
                    <a:lnTo>
                      <a:pt x="8955" y="6654"/>
                    </a:lnTo>
                    <a:lnTo>
                      <a:pt x="8704" y="6863"/>
                    </a:lnTo>
                    <a:lnTo>
                      <a:pt x="8788" y="6759"/>
                    </a:lnTo>
                    <a:lnTo>
                      <a:pt x="8893" y="6633"/>
                    </a:lnTo>
                    <a:lnTo>
                      <a:pt x="8914" y="6550"/>
                    </a:lnTo>
                    <a:lnTo>
                      <a:pt x="8872" y="6529"/>
                    </a:lnTo>
                    <a:lnTo>
                      <a:pt x="8872" y="6445"/>
                    </a:lnTo>
                    <a:lnTo>
                      <a:pt x="8746" y="6257"/>
                    </a:lnTo>
                    <a:lnTo>
                      <a:pt x="8662" y="6257"/>
                    </a:lnTo>
                    <a:lnTo>
                      <a:pt x="8600" y="6173"/>
                    </a:lnTo>
                    <a:lnTo>
                      <a:pt x="8537" y="6152"/>
                    </a:lnTo>
                    <a:lnTo>
                      <a:pt x="8537" y="6006"/>
                    </a:lnTo>
                    <a:lnTo>
                      <a:pt x="8390" y="5817"/>
                    </a:lnTo>
                    <a:lnTo>
                      <a:pt x="8370" y="5817"/>
                    </a:lnTo>
                    <a:lnTo>
                      <a:pt x="8286" y="5796"/>
                    </a:lnTo>
                    <a:lnTo>
                      <a:pt x="8265" y="5692"/>
                    </a:lnTo>
                    <a:lnTo>
                      <a:pt x="8181" y="5629"/>
                    </a:lnTo>
                    <a:lnTo>
                      <a:pt x="8139" y="5671"/>
                    </a:lnTo>
                    <a:lnTo>
                      <a:pt x="8035" y="5587"/>
                    </a:lnTo>
                    <a:lnTo>
                      <a:pt x="7846" y="5378"/>
                    </a:lnTo>
                    <a:lnTo>
                      <a:pt x="7805" y="5190"/>
                    </a:lnTo>
                    <a:lnTo>
                      <a:pt x="7805" y="5001"/>
                    </a:lnTo>
                    <a:lnTo>
                      <a:pt x="7763" y="4980"/>
                    </a:lnTo>
                    <a:lnTo>
                      <a:pt x="7721" y="5043"/>
                    </a:lnTo>
                    <a:lnTo>
                      <a:pt x="7658" y="5001"/>
                    </a:lnTo>
                    <a:lnTo>
                      <a:pt x="7616" y="4876"/>
                    </a:lnTo>
                    <a:lnTo>
                      <a:pt x="7658" y="4750"/>
                    </a:lnTo>
                    <a:lnTo>
                      <a:pt x="7637" y="4729"/>
                    </a:lnTo>
                    <a:lnTo>
                      <a:pt x="7658" y="4646"/>
                    </a:lnTo>
                    <a:lnTo>
                      <a:pt x="7533" y="4520"/>
                    </a:lnTo>
                    <a:lnTo>
                      <a:pt x="7533" y="4415"/>
                    </a:lnTo>
                    <a:lnTo>
                      <a:pt x="7428" y="4332"/>
                    </a:lnTo>
                    <a:lnTo>
                      <a:pt x="7386" y="4332"/>
                    </a:lnTo>
                    <a:lnTo>
                      <a:pt x="7323" y="4248"/>
                    </a:lnTo>
                    <a:lnTo>
                      <a:pt x="7219" y="4164"/>
                    </a:lnTo>
                    <a:lnTo>
                      <a:pt x="7114" y="4164"/>
                    </a:lnTo>
                    <a:lnTo>
                      <a:pt x="6800" y="3934"/>
                    </a:lnTo>
                    <a:lnTo>
                      <a:pt x="6717" y="3934"/>
                    </a:lnTo>
                    <a:lnTo>
                      <a:pt x="6696" y="3850"/>
                    </a:lnTo>
                    <a:lnTo>
                      <a:pt x="0" y="16091"/>
                    </a:lnTo>
                    <a:lnTo>
                      <a:pt x="377" y="16091"/>
                    </a:lnTo>
                    <a:lnTo>
                      <a:pt x="502" y="16153"/>
                    </a:lnTo>
                    <a:lnTo>
                      <a:pt x="711" y="16007"/>
                    </a:lnTo>
                    <a:lnTo>
                      <a:pt x="1004" y="16049"/>
                    </a:lnTo>
                    <a:lnTo>
                      <a:pt x="858" y="16300"/>
                    </a:lnTo>
                    <a:lnTo>
                      <a:pt x="921" y="16446"/>
                    </a:lnTo>
                    <a:lnTo>
                      <a:pt x="1025" y="16718"/>
                    </a:lnTo>
                    <a:lnTo>
                      <a:pt x="1172" y="17388"/>
                    </a:lnTo>
                    <a:lnTo>
                      <a:pt x="1235" y="17534"/>
                    </a:lnTo>
                    <a:lnTo>
                      <a:pt x="1130" y="17702"/>
                    </a:lnTo>
                    <a:lnTo>
                      <a:pt x="1130" y="17765"/>
                    </a:lnTo>
                    <a:lnTo>
                      <a:pt x="1172" y="17765"/>
                    </a:lnTo>
                    <a:lnTo>
                      <a:pt x="1381" y="17744"/>
                    </a:lnTo>
                    <a:lnTo>
                      <a:pt x="1569" y="17723"/>
                    </a:lnTo>
                    <a:lnTo>
                      <a:pt x="1695" y="17639"/>
                    </a:lnTo>
                    <a:lnTo>
                      <a:pt x="1862" y="17409"/>
                    </a:lnTo>
                    <a:lnTo>
                      <a:pt x="1988" y="17283"/>
                    </a:lnTo>
                    <a:lnTo>
                      <a:pt x="2197" y="17200"/>
                    </a:lnTo>
                    <a:lnTo>
                      <a:pt x="2260" y="17179"/>
                    </a:lnTo>
                    <a:lnTo>
                      <a:pt x="2469" y="17116"/>
                    </a:lnTo>
                    <a:lnTo>
                      <a:pt x="2636" y="17116"/>
                    </a:lnTo>
                    <a:lnTo>
                      <a:pt x="2783" y="17221"/>
                    </a:lnTo>
                    <a:lnTo>
                      <a:pt x="2783" y="17325"/>
                    </a:lnTo>
                    <a:lnTo>
                      <a:pt x="2804" y="17409"/>
                    </a:lnTo>
                    <a:lnTo>
                      <a:pt x="2720" y="17555"/>
                    </a:lnTo>
                    <a:lnTo>
                      <a:pt x="2699" y="17639"/>
                    </a:lnTo>
                    <a:lnTo>
                      <a:pt x="2825" y="17974"/>
                    </a:lnTo>
                    <a:lnTo>
                      <a:pt x="2804" y="18078"/>
                    </a:lnTo>
                    <a:lnTo>
                      <a:pt x="2846" y="18288"/>
                    </a:lnTo>
                    <a:lnTo>
                      <a:pt x="2992" y="18455"/>
                    </a:lnTo>
                    <a:lnTo>
                      <a:pt x="3013" y="18664"/>
                    </a:lnTo>
                    <a:lnTo>
                      <a:pt x="3055" y="18748"/>
                    </a:lnTo>
                    <a:lnTo>
                      <a:pt x="3097" y="18853"/>
                    </a:lnTo>
                    <a:lnTo>
                      <a:pt x="3034" y="18957"/>
                    </a:lnTo>
                    <a:lnTo>
                      <a:pt x="3034" y="19062"/>
                    </a:lnTo>
                    <a:lnTo>
                      <a:pt x="3055" y="19146"/>
                    </a:lnTo>
                    <a:lnTo>
                      <a:pt x="3013" y="19501"/>
                    </a:lnTo>
                    <a:lnTo>
                      <a:pt x="3013" y="19920"/>
                    </a:lnTo>
                    <a:lnTo>
                      <a:pt x="3034" y="20338"/>
                    </a:lnTo>
                    <a:lnTo>
                      <a:pt x="2929" y="20380"/>
                    </a:lnTo>
                    <a:lnTo>
                      <a:pt x="2929" y="20464"/>
                    </a:lnTo>
                    <a:lnTo>
                      <a:pt x="2971" y="20464"/>
                    </a:lnTo>
                    <a:lnTo>
                      <a:pt x="3055" y="20527"/>
                    </a:lnTo>
                    <a:lnTo>
                      <a:pt x="3076" y="20568"/>
                    </a:lnTo>
                    <a:lnTo>
                      <a:pt x="3034" y="20589"/>
                    </a:lnTo>
                    <a:lnTo>
                      <a:pt x="2971" y="20652"/>
                    </a:lnTo>
                    <a:lnTo>
                      <a:pt x="3013" y="20736"/>
                    </a:lnTo>
                    <a:lnTo>
                      <a:pt x="3055" y="20778"/>
                    </a:lnTo>
                    <a:lnTo>
                      <a:pt x="3076" y="20861"/>
                    </a:lnTo>
                    <a:lnTo>
                      <a:pt x="3055" y="20903"/>
                    </a:lnTo>
                    <a:lnTo>
                      <a:pt x="3055" y="20966"/>
                    </a:lnTo>
                    <a:lnTo>
                      <a:pt x="3160" y="20966"/>
                    </a:lnTo>
                    <a:lnTo>
                      <a:pt x="3243" y="20987"/>
                    </a:lnTo>
                    <a:lnTo>
                      <a:pt x="3348" y="21154"/>
                    </a:lnTo>
                    <a:lnTo>
                      <a:pt x="3369" y="21217"/>
                    </a:lnTo>
                    <a:lnTo>
                      <a:pt x="3452" y="21280"/>
                    </a:lnTo>
                    <a:lnTo>
                      <a:pt x="3578" y="21363"/>
                    </a:lnTo>
                    <a:lnTo>
                      <a:pt x="3641" y="21468"/>
                    </a:lnTo>
                    <a:lnTo>
                      <a:pt x="3641" y="21573"/>
                    </a:lnTo>
                    <a:lnTo>
                      <a:pt x="3683" y="21594"/>
                    </a:lnTo>
                    <a:lnTo>
                      <a:pt x="3704" y="21635"/>
                    </a:lnTo>
                    <a:lnTo>
                      <a:pt x="3683" y="21698"/>
                    </a:lnTo>
                    <a:lnTo>
                      <a:pt x="3683" y="21740"/>
                    </a:lnTo>
                    <a:lnTo>
                      <a:pt x="3641" y="21782"/>
                    </a:lnTo>
                    <a:lnTo>
                      <a:pt x="3641" y="21845"/>
                    </a:lnTo>
                    <a:lnTo>
                      <a:pt x="3641" y="21887"/>
                    </a:lnTo>
                    <a:lnTo>
                      <a:pt x="3662" y="21907"/>
                    </a:lnTo>
                    <a:lnTo>
                      <a:pt x="3599" y="22033"/>
                    </a:lnTo>
                    <a:lnTo>
                      <a:pt x="3452" y="22326"/>
                    </a:lnTo>
                    <a:lnTo>
                      <a:pt x="3432" y="22514"/>
                    </a:lnTo>
                    <a:lnTo>
                      <a:pt x="3285" y="22661"/>
                    </a:lnTo>
                    <a:lnTo>
                      <a:pt x="3285" y="22744"/>
                    </a:lnTo>
                    <a:lnTo>
                      <a:pt x="3327" y="22744"/>
                    </a:lnTo>
                    <a:lnTo>
                      <a:pt x="3494" y="22535"/>
                    </a:lnTo>
                    <a:lnTo>
                      <a:pt x="3536" y="22410"/>
                    </a:lnTo>
                    <a:lnTo>
                      <a:pt x="3662" y="22305"/>
                    </a:lnTo>
                    <a:lnTo>
                      <a:pt x="3683" y="22347"/>
                    </a:lnTo>
                    <a:lnTo>
                      <a:pt x="3766" y="22368"/>
                    </a:lnTo>
                    <a:lnTo>
                      <a:pt x="3766" y="22431"/>
                    </a:lnTo>
                    <a:lnTo>
                      <a:pt x="3599" y="22514"/>
                    </a:lnTo>
                    <a:lnTo>
                      <a:pt x="3557" y="22619"/>
                    </a:lnTo>
                    <a:lnTo>
                      <a:pt x="3390" y="22786"/>
                    </a:lnTo>
                    <a:lnTo>
                      <a:pt x="3390" y="22828"/>
                    </a:lnTo>
                    <a:lnTo>
                      <a:pt x="3473" y="22828"/>
                    </a:lnTo>
                    <a:lnTo>
                      <a:pt x="3432" y="22870"/>
                    </a:lnTo>
                    <a:lnTo>
                      <a:pt x="3285" y="22849"/>
                    </a:lnTo>
                    <a:lnTo>
                      <a:pt x="3222" y="22870"/>
                    </a:lnTo>
                    <a:lnTo>
                      <a:pt x="3160" y="23037"/>
                    </a:lnTo>
                    <a:lnTo>
                      <a:pt x="3055" y="23142"/>
                    </a:lnTo>
                    <a:lnTo>
                      <a:pt x="3076" y="23268"/>
                    </a:lnTo>
                    <a:lnTo>
                      <a:pt x="3034" y="23247"/>
                    </a:lnTo>
                    <a:lnTo>
                      <a:pt x="2971" y="23184"/>
                    </a:lnTo>
                    <a:lnTo>
                      <a:pt x="2908" y="23247"/>
                    </a:lnTo>
                    <a:lnTo>
                      <a:pt x="2908" y="23393"/>
                    </a:lnTo>
                    <a:lnTo>
                      <a:pt x="3013" y="23393"/>
                    </a:lnTo>
                    <a:lnTo>
                      <a:pt x="3034" y="23477"/>
                    </a:lnTo>
                    <a:lnTo>
                      <a:pt x="2971" y="23665"/>
                    </a:lnTo>
                    <a:lnTo>
                      <a:pt x="2950" y="23937"/>
                    </a:lnTo>
                    <a:lnTo>
                      <a:pt x="3013" y="24125"/>
                    </a:lnTo>
                    <a:lnTo>
                      <a:pt x="3076" y="24293"/>
                    </a:lnTo>
                    <a:lnTo>
                      <a:pt x="3160" y="24314"/>
                    </a:lnTo>
                    <a:lnTo>
                      <a:pt x="3180" y="24230"/>
                    </a:lnTo>
                    <a:lnTo>
                      <a:pt x="3264" y="24146"/>
                    </a:lnTo>
                    <a:lnTo>
                      <a:pt x="3452" y="24104"/>
                    </a:lnTo>
                    <a:lnTo>
                      <a:pt x="3557" y="24021"/>
                    </a:lnTo>
                    <a:lnTo>
                      <a:pt x="3662" y="23895"/>
                    </a:lnTo>
                    <a:lnTo>
                      <a:pt x="3704" y="23895"/>
                    </a:lnTo>
                    <a:lnTo>
                      <a:pt x="3704" y="24021"/>
                    </a:lnTo>
                    <a:lnTo>
                      <a:pt x="3662" y="24125"/>
                    </a:lnTo>
                    <a:lnTo>
                      <a:pt x="3599" y="24146"/>
                    </a:lnTo>
                    <a:lnTo>
                      <a:pt x="3536" y="24251"/>
                    </a:lnTo>
                    <a:lnTo>
                      <a:pt x="3536" y="24314"/>
                    </a:lnTo>
                    <a:lnTo>
                      <a:pt x="3641" y="24397"/>
                    </a:lnTo>
                    <a:lnTo>
                      <a:pt x="3704" y="24460"/>
                    </a:lnTo>
                    <a:lnTo>
                      <a:pt x="3808" y="24460"/>
                    </a:lnTo>
                    <a:lnTo>
                      <a:pt x="3892" y="24502"/>
                    </a:lnTo>
                    <a:lnTo>
                      <a:pt x="3955" y="24544"/>
                    </a:lnTo>
                    <a:lnTo>
                      <a:pt x="3808" y="24502"/>
                    </a:lnTo>
                    <a:lnTo>
                      <a:pt x="3683" y="24502"/>
                    </a:lnTo>
                    <a:lnTo>
                      <a:pt x="3578" y="24439"/>
                    </a:lnTo>
                    <a:lnTo>
                      <a:pt x="3432" y="24439"/>
                    </a:lnTo>
                    <a:lnTo>
                      <a:pt x="3369" y="24523"/>
                    </a:lnTo>
                    <a:lnTo>
                      <a:pt x="3369" y="24607"/>
                    </a:lnTo>
                    <a:lnTo>
                      <a:pt x="3432" y="24669"/>
                    </a:lnTo>
                    <a:lnTo>
                      <a:pt x="3452" y="24920"/>
                    </a:lnTo>
                    <a:lnTo>
                      <a:pt x="3494" y="24983"/>
                    </a:lnTo>
                    <a:lnTo>
                      <a:pt x="3557" y="24983"/>
                    </a:lnTo>
                    <a:lnTo>
                      <a:pt x="3641" y="24941"/>
                    </a:lnTo>
                    <a:lnTo>
                      <a:pt x="3683" y="24983"/>
                    </a:lnTo>
                    <a:lnTo>
                      <a:pt x="3641" y="25046"/>
                    </a:lnTo>
                    <a:lnTo>
                      <a:pt x="3599" y="25088"/>
                    </a:lnTo>
                    <a:lnTo>
                      <a:pt x="3683" y="25151"/>
                    </a:lnTo>
                    <a:lnTo>
                      <a:pt x="3683" y="25192"/>
                    </a:lnTo>
                    <a:lnTo>
                      <a:pt x="3662" y="25255"/>
                    </a:lnTo>
                    <a:lnTo>
                      <a:pt x="3557" y="25234"/>
                    </a:lnTo>
                    <a:lnTo>
                      <a:pt x="3411" y="25276"/>
                    </a:lnTo>
                    <a:lnTo>
                      <a:pt x="3264" y="25381"/>
                    </a:lnTo>
                    <a:lnTo>
                      <a:pt x="3243" y="25423"/>
                    </a:lnTo>
                    <a:lnTo>
                      <a:pt x="3306" y="25485"/>
                    </a:lnTo>
                    <a:lnTo>
                      <a:pt x="3452" y="25423"/>
                    </a:lnTo>
                    <a:lnTo>
                      <a:pt x="3536" y="25465"/>
                    </a:lnTo>
                    <a:lnTo>
                      <a:pt x="3452" y="25485"/>
                    </a:lnTo>
                    <a:lnTo>
                      <a:pt x="3432" y="25548"/>
                    </a:lnTo>
                    <a:lnTo>
                      <a:pt x="3515" y="25632"/>
                    </a:lnTo>
                    <a:lnTo>
                      <a:pt x="3662" y="25590"/>
                    </a:lnTo>
                    <a:lnTo>
                      <a:pt x="3829" y="25465"/>
                    </a:lnTo>
                    <a:lnTo>
                      <a:pt x="3934" y="25297"/>
                    </a:lnTo>
                    <a:lnTo>
                      <a:pt x="4038" y="25297"/>
                    </a:lnTo>
                    <a:lnTo>
                      <a:pt x="4143" y="25213"/>
                    </a:lnTo>
                    <a:lnTo>
                      <a:pt x="4164" y="25109"/>
                    </a:lnTo>
                    <a:lnTo>
                      <a:pt x="4185" y="25088"/>
                    </a:lnTo>
                    <a:lnTo>
                      <a:pt x="4206" y="25172"/>
                    </a:lnTo>
                    <a:lnTo>
                      <a:pt x="4143" y="25339"/>
                    </a:lnTo>
                    <a:lnTo>
                      <a:pt x="4038" y="25402"/>
                    </a:lnTo>
                    <a:lnTo>
                      <a:pt x="3913" y="25465"/>
                    </a:lnTo>
                    <a:lnTo>
                      <a:pt x="3892" y="25548"/>
                    </a:lnTo>
                    <a:lnTo>
                      <a:pt x="3955" y="25611"/>
                    </a:lnTo>
                    <a:lnTo>
                      <a:pt x="4038" y="25590"/>
                    </a:lnTo>
                    <a:lnTo>
                      <a:pt x="4164" y="25590"/>
                    </a:lnTo>
                    <a:lnTo>
                      <a:pt x="4268" y="25611"/>
                    </a:lnTo>
                    <a:lnTo>
                      <a:pt x="4122" y="25611"/>
                    </a:lnTo>
                    <a:lnTo>
                      <a:pt x="4017" y="25674"/>
                    </a:lnTo>
                    <a:lnTo>
                      <a:pt x="4017" y="25820"/>
                    </a:lnTo>
                    <a:lnTo>
                      <a:pt x="4059" y="25967"/>
                    </a:lnTo>
                    <a:lnTo>
                      <a:pt x="4017" y="25988"/>
                    </a:lnTo>
                    <a:lnTo>
                      <a:pt x="3976" y="25904"/>
                    </a:lnTo>
                    <a:lnTo>
                      <a:pt x="3976" y="25757"/>
                    </a:lnTo>
                    <a:lnTo>
                      <a:pt x="3913" y="25674"/>
                    </a:lnTo>
                    <a:lnTo>
                      <a:pt x="3850" y="25716"/>
                    </a:lnTo>
                    <a:lnTo>
                      <a:pt x="3578" y="25904"/>
                    </a:lnTo>
                    <a:lnTo>
                      <a:pt x="3536" y="25988"/>
                    </a:lnTo>
                    <a:lnTo>
                      <a:pt x="3369" y="26071"/>
                    </a:lnTo>
                    <a:lnTo>
                      <a:pt x="3327" y="26134"/>
                    </a:lnTo>
                    <a:lnTo>
                      <a:pt x="3348" y="26218"/>
                    </a:lnTo>
                    <a:lnTo>
                      <a:pt x="3348" y="26301"/>
                    </a:lnTo>
                    <a:lnTo>
                      <a:pt x="3369" y="26322"/>
                    </a:lnTo>
                    <a:lnTo>
                      <a:pt x="3452" y="26281"/>
                    </a:lnTo>
                    <a:lnTo>
                      <a:pt x="3557" y="26218"/>
                    </a:lnTo>
                    <a:lnTo>
                      <a:pt x="3599" y="26113"/>
                    </a:lnTo>
                    <a:lnTo>
                      <a:pt x="3662" y="26134"/>
                    </a:lnTo>
                    <a:lnTo>
                      <a:pt x="3704" y="26197"/>
                    </a:lnTo>
                    <a:lnTo>
                      <a:pt x="3892" y="26218"/>
                    </a:lnTo>
                    <a:lnTo>
                      <a:pt x="3871" y="26239"/>
                    </a:lnTo>
                    <a:lnTo>
                      <a:pt x="3766" y="26218"/>
                    </a:lnTo>
                    <a:lnTo>
                      <a:pt x="3599" y="26218"/>
                    </a:lnTo>
                    <a:lnTo>
                      <a:pt x="3536" y="26281"/>
                    </a:lnTo>
                    <a:lnTo>
                      <a:pt x="3536" y="26322"/>
                    </a:lnTo>
                    <a:lnTo>
                      <a:pt x="3557" y="26385"/>
                    </a:lnTo>
                    <a:lnTo>
                      <a:pt x="3473" y="26406"/>
                    </a:lnTo>
                    <a:lnTo>
                      <a:pt x="3432" y="26385"/>
                    </a:lnTo>
                    <a:lnTo>
                      <a:pt x="3264" y="26427"/>
                    </a:lnTo>
                    <a:lnTo>
                      <a:pt x="3264" y="26490"/>
                    </a:lnTo>
                    <a:lnTo>
                      <a:pt x="3390" y="26490"/>
                    </a:lnTo>
                    <a:lnTo>
                      <a:pt x="3473" y="26532"/>
                    </a:lnTo>
                    <a:lnTo>
                      <a:pt x="3578" y="26532"/>
                    </a:lnTo>
                    <a:lnTo>
                      <a:pt x="3515" y="26594"/>
                    </a:lnTo>
                    <a:lnTo>
                      <a:pt x="3390" y="26594"/>
                    </a:lnTo>
                    <a:lnTo>
                      <a:pt x="3327" y="26532"/>
                    </a:lnTo>
                    <a:lnTo>
                      <a:pt x="3222" y="26553"/>
                    </a:lnTo>
                    <a:lnTo>
                      <a:pt x="3180" y="26657"/>
                    </a:lnTo>
                    <a:lnTo>
                      <a:pt x="3243" y="26720"/>
                    </a:lnTo>
                    <a:lnTo>
                      <a:pt x="3327" y="26720"/>
                    </a:lnTo>
                    <a:lnTo>
                      <a:pt x="3452" y="26699"/>
                    </a:lnTo>
                    <a:lnTo>
                      <a:pt x="3536" y="26741"/>
                    </a:lnTo>
                    <a:lnTo>
                      <a:pt x="3683" y="26741"/>
                    </a:lnTo>
                    <a:lnTo>
                      <a:pt x="3662" y="26804"/>
                    </a:lnTo>
                    <a:lnTo>
                      <a:pt x="3557" y="26825"/>
                    </a:lnTo>
                    <a:lnTo>
                      <a:pt x="3452" y="26804"/>
                    </a:lnTo>
                    <a:lnTo>
                      <a:pt x="3432" y="26825"/>
                    </a:lnTo>
                    <a:lnTo>
                      <a:pt x="3452" y="26845"/>
                    </a:lnTo>
                    <a:lnTo>
                      <a:pt x="3662" y="26845"/>
                    </a:lnTo>
                    <a:lnTo>
                      <a:pt x="3662" y="26908"/>
                    </a:lnTo>
                    <a:lnTo>
                      <a:pt x="3536" y="26929"/>
                    </a:lnTo>
                    <a:lnTo>
                      <a:pt x="3390" y="26908"/>
                    </a:lnTo>
                    <a:lnTo>
                      <a:pt x="3327" y="26845"/>
                    </a:lnTo>
                    <a:lnTo>
                      <a:pt x="3264" y="26908"/>
                    </a:lnTo>
                    <a:lnTo>
                      <a:pt x="3327" y="27013"/>
                    </a:lnTo>
                    <a:lnTo>
                      <a:pt x="3452" y="27076"/>
                    </a:lnTo>
                    <a:lnTo>
                      <a:pt x="3473" y="27013"/>
                    </a:lnTo>
                    <a:lnTo>
                      <a:pt x="3557" y="27013"/>
                    </a:lnTo>
                    <a:lnTo>
                      <a:pt x="3641" y="27055"/>
                    </a:lnTo>
                    <a:lnTo>
                      <a:pt x="3787" y="27034"/>
                    </a:lnTo>
                    <a:lnTo>
                      <a:pt x="3850" y="27076"/>
                    </a:lnTo>
                    <a:lnTo>
                      <a:pt x="3766" y="27117"/>
                    </a:lnTo>
                    <a:lnTo>
                      <a:pt x="3766" y="27159"/>
                    </a:lnTo>
                    <a:lnTo>
                      <a:pt x="3871" y="27159"/>
                    </a:lnTo>
                    <a:lnTo>
                      <a:pt x="3892" y="27243"/>
                    </a:lnTo>
                    <a:lnTo>
                      <a:pt x="4026" y="27276"/>
                    </a:lnTo>
                    <a:lnTo>
                      <a:pt x="3976" y="27285"/>
                    </a:lnTo>
                    <a:lnTo>
                      <a:pt x="3871" y="27285"/>
                    </a:lnTo>
                    <a:lnTo>
                      <a:pt x="3787" y="27369"/>
                    </a:lnTo>
                    <a:lnTo>
                      <a:pt x="3787" y="27431"/>
                    </a:lnTo>
                    <a:lnTo>
                      <a:pt x="3871" y="27473"/>
                    </a:lnTo>
                    <a:lnTo>
                      <a:pt x="3913" y="27431"/>
                    </a:lnTo>
                    <a:lnTo>
                      <a:pt x="3976" y="27389"/>
                    </a:lnTo>
                    <a:lnTo>
                      <a:pt x="3996" y="27452"/>
                    </a:lnTo>
                    <a:lnTo>
                      <a:pt x="4017" y="27452"/>
                    </a:lnTo>
                    <a:lnTo>
                      <a:pt x="4080" y="27369"/>
                    </a:lnTo>
                    <a:lnTo>
                      <a:pt x="4185" y="27306"/>
                    </a:lnTo>
                    <a:lnTo>
                      <a:pt x="4185" y="27369"/>
                    </a:lnTo>
                    <a:lnTo>
                      <a:pt x="4164" y="27410"/>
                    </a:lnTo>
                    <a:lnTo>
                      <a:pt x="4164" y="27473"/>
                    </a:lnTo>
                    <a:lnTo>
                      <a:pt x="4206" y="27494"/>
                    </a:lnTo>
                    <a:lnTo>
                      <a:pt x="4289" y="27557"/>
                    </a:lnTo>
                    <a:lnTo>
                      <a:pt x="4373" y="27557"/>
                    </a:lnTo>
                    <a:lnTo>
                      <a:pt x="4499" y="27369"/>
                    </a:lnTo>
                    <a:lnTo>
                      <a:pt x="4520" y="27159"/>
                    </a:lnTo>
                    <a:lnTo>
                      <a:pt x="4582" y="27055"/>
                    </a:lnTo>
                    <a:lnTo>
                      <a:pt x="4645" y="27034"/>
                    </a:lnTo>
                    <a:lnTo>
                      <a:pt x="4645" y="27097"/>
                    </a:lnTo>
                    <a:lnTo>
                      <a:pt x="4603" y="27159"/>
                    </a:lnTo>
                    <a:lnTo>
                      <a:pt x="4603" y="27306"/>
                    </a:lnTo>
                    <a:lnTo>
                      <a:pt x="4499" y="27473"/>
                    </a:lnTo>
                    <a:lnTo>
                      <a:pt x="4415" y="27557"/>
                    </a:lnTo>
                    <a:lnTo>
                      <a:pt x="4436" y="27599"/>
                    </a:lnTo>
                    <a:lnTo>
                      <a:pt x="4582" y="27599"/>
                    </a:lnTo>
                    <a:lnTo>
                      <a:pt x="4687" y="27578"/>
                    </a:lnTo>
                    <a:lnTo>
                      <a:pt x="4708" y="27599"/>
                    </a:lnTo>
                    <a:lnTo>
                      <a:pt x="4624" y="27682"/>
                    </a:lnTo>
                    <a:lnTo>
                      <a:pt x="4582" y="27808"/>
                    </a:lnTo>
                    <a:lnTo>
                      <a:pt x="4415" y="27913"/>
                    </a:lnTo>
                    <a:lnTo>
                      <a:pt x="4415" y="27975"/>
                    </a:lnTo>
                    <a:lnTo>
                      <a:pt x="4499" y="28122"/>
                    </a:lnTo>
                    <a:lnTo>
                      <a:pt x="4624" y="28185"/>
                    </a:lnTo>
                    <a:lnTo>
                      <a:pt x="4708" y="28122"/>
                    </a:lnTo>
                    <a:lnTo>
                      <a:pt x="4792" y="28122"/>
                    </a:lnTo>
                    <a:lnTo>
                      <a:pt x="4812" y="28226"/>
                    </a:lnTo>
                    <a:lnTo>
                      <a:pt x="4875" y="28331"/>
                    </a:lnTo>
                    <a:lnTo>
                      <a:pt x="4875" y="28415"/>
                    </a:lnTo>
                    <a:lnTo>
                      <a:pt x="4812" y="28415"/>
                    </a:lnTo>
                    <a:lnTo>
                      <a:pt x="4771" y="28310"/>
                    </a:lnTo>
                    <a:lnTo>
                      <a:pt x="4708" y="28310"/>
                    </a:lnTo>
                    <a:lnTo>
                      <a:pt x="4708" y="28415"/>
                    </a:lnTo>
                    <a:lnTo>
                      <a:pt x="4812" y="28561"/>
                    </a:lnTo>
                    <a:lnTo>
                      <a:pt x="4938" y="28498"/>
                    </a:lnTo>
                    <a:lnTo>
                      <a:pt x="5085" y="28436"/>
                    </a:lnTo>
                    <a:lnTo>
                      <a:pt x="5147" y="28352"/>
                    </a:lnTo>
                    <a:lnTo>
                      <a:pt x="5147" y="28352"/>
                    </a:lnTo>
                    <a:lnTo>
                      <a:pt x="5126" y="28519"/>
                    </a:lnTo>
                    <a:lnTo>
                      <a:pt x="5022" y="28750"/>
                    </a:lnTo>
                    <a:lnTo>
                      <a:pt x="5043" y="28938"/>
                    </a:lnTo>
                    <a:lnTo>
                      <a:pt x="5126" y="28959"/>
                    </a:lnTo>
                    <a:lnTo>
                      <a:pt x="20087" y="30444"/>
                    </a:lnTo>
                    <a:lnTo>
                      <a:pt x="20212" y="30507"/>
                    </a:lnTo>
                    <a:lnTo>
                      <a:pt x="20359" y="30507"/>
                    </a:lnTo>
                    <a:lnTo>
                      <a:pt x="20484" y="30612"/>
                    </a:lnTo>
                    <a:lnTo>
                      <a:pt x="20484" y="30674"/>
                    </a:lnTo>
                    <a:lnTo>
                      <a:pt x="20568" y="30737"/>
                    </a:lnTo>
                    <a:lnTo>
                      <a:pt x="20589" y="30779"/>
                    </a:lnTo>
                    <a:lnTo>
                      <a:pt x="20694" y="30821"/>
                    </a:lnTo>
                    <a:lnTo>
                      <a:pt x="20714" y="30842"/>
                    </a:lnTo>
                    <a:lnTo>
                      <a:pt x="20840" y="30884"/>
                    </a:lnTo>
                    <a:lnTo>
                      <a:pt x="20903" y="30946"/>
                    </a:lnTo>
                    <a:lnTo>
                      <a:pt x="20945" y="30946"/>
                    </a:lnTo>
                    <a:lnTo>
                      <a:pt x="21049" y="30926"/>
                    </a:lnTo>
                    <a:lnTo>
                      <a:pt x="21133" y="30946"/>
                    </a:lnTo>
                    <a:lnTo>
                      <a:pt x="21238" y="30946"/>
                    </a:lnTo>
                    <a:lnTo>
                      <a:pt x="21363" y="31051"/>
                    </a:lnTo>
                    <a:lnTo>
                      <a:pt x="21447" y="31051"/>
                    </a:lnTo>
                    <a:lnTo>
                      <a:pt x="21510" y="31198"/>
                    </a:lnTo>
                    <a:lnTo>
                      <a:pt x="21719" y="31239"/>
                    </a:lnTo>
                    <a:lnTo>
                      <a:pt x="21823" y="31260"/>
                    </a:lnTo>
                    <a:lnTo>
                      <a:pt x="21886" y="31344"/>
                    </a:lnTo>
                    <a:lnTo>
                      <a:pt x="21970" y="31407"/>
                    </a:lnTo>
                    <a:lnTo>
                      <a:pt x="22158" y="31407"/>
                    </a:lnTo>
                    <a:lnTo>
                      <a:pt x="22263" y="31344"/>
                    </a:lnTo>
                    <a:lnTo>
                      <a:pt x="22305" y="31407"/>
                    </a:lnTo>
                    <a:lnTo>
                      <a:pt x="22367" y="31511"/>
                    </a:lnTo>
                    <a:lnTo>
                      <a:pt x="22618" y="31532"/>
                    </a:lnTo>
                    <a:lnTo>
                      <a:pt x="22681" y="31574"/>
                    </a:lnTo>
                    <a:lnTo>
                      <a:pt x="22807" y="31616"/>
                    </a:lnTo>
                    <a:lnTo>
                      <a:pt x="22890" y="31658"/>
                    </a:lnTo>
                    <a:lnTo>
                      <a:pt x="25192" y="32725"/>
                    </a:lnTo>
                    <a:lnTo>
                      <a:pt x="25339" y="32913"/>
                    </a:lnTo>
                    <a:lnTo>
                      <a:pt x="25694" y="33206"/>
                    </a:lnTo>
                    <a:lnTo>
                      <a:pt x="26050" y="34985"/>
                    </a:lnTo>
                    <a:lnTo>
                      <a:pt x="26008" y="35738"/>
                    </a:lnTo>
                    <a:lnTo>
                      <a:pt x="25945" y="35864"/>
                    </a:lnTo>
                    <a:lnTo>
                      <a:pt x="25903" y="36010"/>
                    </a:lnTo>
                    <a:lnTo>
                      <a:pt x="25820" y="36136"/>
                    </a:lnTo>
                    <a:lnTo>
                      <a:pt x="25611" y="36240"/>
                    </a:lnTo>
                    <a:lnTo>
                      <a:pt x="25506" y="36366"/>
                    </a:lnTo>
                    <a:lnTo>
                      <a:pt x="25611" y="36554"/>
                    </a:lnTo>
                    <a:lnTo>
                      <a:pt x="27598" y="36031"/>
                    </a:lnTo>
                    <a:lnTo>
                      <a:pt x="27849" y="35947"/>
                    </a:lnTo>
                    <a:lnTo>
                      <a:pt x="27912" y="35654"/>
                    </a:lnTo>
                    <a:lnTo>
                      <a:pt x="28979" y="35340"/>
                    </a:lnTo>
                    <a:lnTo>
                      <a:pt x="29461" y="34985"/>
                    </a:lnTo>
                    <a:lnTo>
                      <a:pt x="29565" y="34901"/>
                    </a:lnTo>
                    <a:lnTo>
                      <a:pt x="29712" y="34880"/>
                    </a:lnTo>
                    <a:lnTo>
                      <a:pt x="29984" y="34650"/>
                    </a:lnTo>
                    <a:lnTo>
                      <a:pt x="30088" y="34545"/>
                    </a:lnTo>
                    <a:lnTo>
                      <a:pt x="30214" y="34483"/>
                    </a:lnTo>
                    <a:lnTo>
                      <a:pt x="30318" y="34378"/>
                    </a:lnTo>
                    <a:lnTo>
                      <a:pt x="30528" y="34357"/>
                    </a:lnTo>
                    <a:lnTo>
                      <a:pt x="32202" y="34378"/>
                    </a:lnTo>
                    <a:lnTo>
                      <a:pt x="32327" y="34252"/>
                    </a:lnTo>
                    <a:lnTo>
                      <a:pt x="32390" y="34252"/>
                    </a:lnTo>
                    <a:lnTo>
                      <a:pt x="32432" y="34190"/>
                    </a:lnTo>
                    <a:lnTo>
                      <a:pt x="32515" y="34190"/>
                    </a:lnTo>
                    <a:lnTo>
                      <a:pt x="32620" y="34231"/>
                    </a:lnTo>
                    <a:lnTo>
                      <a:pt x="32704" y="34169"/>
                    </a:lnTo>
                    <a:lnTo>
                      <a:pt x="32725" y="34085"/>
                    </a:lnTo>
                    <a:lnTo>
                      <a:pt x="32913" y="33876"/>
                    </a:lnTo>
                    <a:lnTo>
                      <a:pt x="32976" y="33855"/>
                    </a:lnTo>
                    <a:lnTo>
                      <a:pt x="33143" y="33667"/>
                    </a:lnTo>
                    <a:lnTo>
                      <a:pt x="33185" y="33541"/>
                    </a:lnTo>
                    <a:lnTo>
                      <a:pt x="33227" y="33415"/>
                    </a:lnTo>
                    <a:lnTo>
                      <a:pt x="33373" y="33332"/>
                    </a:lnTo>
                    <a:lnTo>
                      <a:pt x="33373" y="33227"/>
                    </a:lnTo>
                    <a:lnTo>
                      <a:pt x="33478" y="33102"/>
                    </a:lnTo>
                    <a:lnTo>
                      <a:pt x="33687" y="32871"/>
                    </a:lnTo>
                    <a:lnTo>
                      <a:pt x="33750" y="32767"/>
                    </a:lnTo>
                    <a:lnTo>
                      <a:pt x="33854" y="32662"/>
                    </a:lnTo>
                    <a:lnTo>
                      <a:pt x="33875" y="32662"/>
                    </a:lnTo>
                    <a:lnTo>
                      <a:pt x="33959" y="32704"/>
                    </a:lnTo>
                    <a:lnTo>
                      <a:pt x="34022" y="32788"/>
                    </a:lnTo>
                    <a:lnTo>
                      <a:pt x="34168" y="32767"/>
                    </a:lnTo>
                    <a:lnTo>
                      <a:pt x="34315" y="32809"/>
                    </a:lnTo>
                    <a:lnTo>
                      <a:pt x="34378" y="32767"/>
                    </a:lnTo>
                    <a:lnTo>
                      <a:pt x="34608" y="32976"/>
                    </a:lnTo>
                    <a:lnTo>
                      <a:pt x="34608" y="33143"/>
                    </a:lnTo>
                    <a:lnTo>
                      <a:pt x="34482" y="33876"/>
                    </a:lnTo>
                    <a:lnTo>
                      <a:pt x="34440" y="33959"/>
                    </a:lnTo>
                    <a:lnTo>
                      <a:pt x="34503" y="33959"/>
                    </a:lnTo>
                    <a:lnTo>
                      <a:pt x="34524" y="34043"/>
                    </a:lnTo>
                    <a:lnTo>
                      <a:pt x="34587" y="34085"/>
                    </a:lnTo>
                    <a:lnTo>
                      <a:pt x="34587" y="34190"/>
                    </a:lnTo>
                    <a:lnTo>
                      <a:pt x="34587" y="34252"/>
                    </a:lnTo>
                    <a:lnTo>
                      <a:pt x="34587" y="34294"/>
                    </a:lnTo>
                    <a:lnTo>
                      <a:pt x="34545" y="34357"/>
                    </a:lnTo>
                    <a:lnTo>
                      <a:pt x="34587" y="34378"/>
                    </a:lnTo>
                    <a:lnTo>
                      <a:pt x="34733" y="34399"/>
                    </a:lnTo>
                    <a:lnTo>
                      <a:pt x="34859" y="34378"/>
                    </a:lnTo>
                    <a:lnTo>
                      <a:pt x="34901" y="34462"/>
                    </a:lnTo>
                    <a:lnTo>
                      <a:pt x="34963" y="34483"/>
                    </a:lnTo>
                    <a:lnTo>
                      <a:pt x="35026" y="34399"/>
                    </a:lnTo>
                    <a:lnTo>
                      <a:pt x="35110" y="34462"/>
                    </a:lnTo>
                    <a:lnTo>
                      <a:pt x="35235" y="34441"/>
                    </a:lnTo>
                    <a:lnTo>
                      <a:pt x="35277" y="34336"/>
                    </a:lnTo>
                    <a:lnTo>
                      <a:pt x="35382" y="34231"/>
                    </a:lnTo>
                    <a:lnTo>
                      <a:pt x="35382" y="34231"/>
                    </a:lnTo>
                    <a:lnTo>
                      <a:pt x="35319" y="34336"/>
                    </a:lnTo>
                    <a:lnTo>
                      <a:pt x="35340" y="34336"/>
                    </a:lnTo>
                    <a:lnTo>
                      <a:pt x="35319" y="34378"/>
                    </a:lnTo>
                    <a:lnTo>
                      <a:pt x="35361" y="34399"/>
                    </a:lnTo>
                    <a:lnTo>
                      <a:pt x="35633" y="34336"/>
                    </a:lnTo>
                    <a:lnTo>
                      <a:pt x="35675" y="34252"/>
                    </a:lnTo>
                    <a:lnTo>
                      <a:pt x="35842" y="34252"/>
                    </a:lnTo>
                    <a:lnTo>
                      <a:pt x="35968" y="34127"/>
                    </a:lnTo>
                    <a:lnTo>
                      <a:pt x="36072" y="34085"/>
                    </a:lnTo>
                    <a:lnTo>
                      <a:pt x="36198" y="33918"/>
                    </a:lnTo>
                    <a:lnTo>
                      <a:pt x="36198" y="33980"/>
                    </a:lnTo>
                    <a:lnTo>
                      <a:pt x="36282" y="33939"/>
                    </a:lnTo>
                    <a:lnTo>
                      <a:pt x="36282" y="33980"/>
                    </a:lnTo>
                    <a:lnTo>
                      <a:pt x="36156" y="34127"/>
                    </a:lnTo>
                    <a:lnTo>
                      <a:pt x="36051" y="34148"/>
                    </a:lnTo>
                    <a:lnTo>
                      <a:pt x="35947" y="34294"/>
                    </a:lnTo>
                    <a:lnTo>
                      <a:pt x="36072" y="34336"/>
                    </a:lnTo>
                    <a:lnTo>
                      <a:pt x="36156" y="34231"/>
                    </a:lnTo>
                    <a:lnTo>
                      <a:pt x="36261" y="34231"/>
                    </a:lnTo>
                    <a:lnTo>
                      <a:pt x="36323" y="34273"/>
                    </a:lnTo>
                    <a:lnTo>
                      <a:pt x="36575" y="34294"/>
                    </a:lnTo>
                    <a:lnTo>
                      <a:pt x="36742" y="34294"/>
                    </a:lnTo>
                    <a:lnTo>
                      <a:pt x="36616" y="34357"/>
                    </a:lnTo>
                    <a:lnTo>
                      <a:pt x="36470" y="34378"/>
                    </a:lnTo>
                    <a:lnTo>
                      <a:pt x="36365" y="34399"/>
                    </a:lnTo>
                    <a:lnTo>
                      <a:pt x="36323" y="34483"/>
                    </a:lnTo>
                    <a:lnTo>
                      <a:pt x="36323" y="34545"/>
                    </a:lnTo>
                    <a:lnTo>
                      <a:pt x="36261" y="34483"/>
                    </a:lnTo>
                    <a:lnTo>
                      <a:pt x="36219" y="34378"/>
                    </a:lnTo>
                    <a:lnTo>
                      <a:pt x="36156" y="34357"/>
                    </a:lnTo>
                    <a:lnTo>
                      <a:pt x="35968" y="34399"/>
                    </a:lnTo>
                    <a:lnTo>
                      <a:pt x="35779" y="34545"/>
                    </a:lnTo>
                    <a:lnTo>
                      <a:pt x="35549" y="34587"/>
                    </a:lnTo>
                    <a:lnTo>
                      <a:pt x="35340" y="34713"/>
                    </a:lnTo>
                    <a:lnTo>
                      <a:pt x="35319" y="34817"/>
                    </a:lnTo>
                    <a:lnTo>
                      <a:pt x="35173" y="34922"/>
                    </a:lnTo>
                    <a:lnTo>
                      <a:pt x="35110" y="35110"/>
                    </a:lnTo>
                    <a:lnTo>
                      <a:pt x="35110" y="35236"/>
                    </a:lnTo>
                    <a:lnTo>
                      <a:pt x="35131" y="35340"/>
                    </a:lnTo>
                    <a:lnTo>
                      <a:pt x="35152" y="35445"/>
                    </a:lnTo>
                    <a:lnTo>
                      <a:pt x="35215" y="35424"/>
                    </a:lnTo>
                    <a:lnTo>
                      <a:pt x="35256" y="35445"/>
                    </a:lnTo>
                    <a:lnTo>
                      <a:pt x="35256" y="35592"/>
                    </a:lnTo>
                    <a:lnTo>
                      <a:pt x="35361" y="35654"/>
                    </a:lnTo>
                    <a:lnTo>
                      <a:pt x="35403" y="35612"/>
                    </a:lnTo>
                    <a:lnTo>
                      <a:pt x="35466" y="35654"/>
                    </a:lnTo>
                    <a:lnTo>
                      <a:pt x="35507" y="35612"/>
                    </a:lnTo>
                    <a:lnTo>
                      <a:pt x="35507" y="35508"/>
                    </a:lnTo>
                    <a:lnTo>
                      <a:pt x="35570" y="35487"/>
                    </a:lnTo>
                    <a:lnTo>
                      <a:pt x="35654" y="35487"/>
                    </a:lnTo>
                    <a:lnTo>
                      <a:pt x="35779" y="35382"/>
                    </a:lnTo>
                    <a:lnTo>
                      <a:pt x="35884" y="35340"/>
                    </a:lnTo>
                    <a:lnTo>
                      <a:pt x="36031" y="35131"/>
                    </a:lnTo>
                    <a:lnTo>
                      <a:pt x="36219" y="35006"/>
                    </a:lnTo>
                    <a:lnTo>
                      <a:pt x="36177" y="34964"/>
                    </a:lnTo>
                    <a:lnTo>
                      <a:pt x="36240" y="34817"/>
                    </a:lnTo>
                    <a:lnTo>
                      <a:pt x="36323" y="34817"/>
                    </a:lnTo>
                    <a:lnTo>
                      <a:pt x="36386" y="34755"/>
                    </a:lnTo>
                    <a:lnTo>
                      <a:pt x="36428" y="34755"/>
                    </a:lnTo>
                    <a:lnTo>
                      <a:pt x="36491" y="34880"/>
                    </a:lnTo>
                    <a:lnTo>
                      <a:pt x="36637" y="34901"/>
                    </a:lnTo>
                    <a:lnTo>
                      <a:pt x="36637" y="34859"/>
                    </a:lnTo>
                    <a:lnTo>
                      <a:pt x="36721" y="34859"/>
                    </a:lnTo>
                    <a:lnTo>
                      <a:pt x="36909" y="34755"/>
                    </a:lnTo>
                    <a:lnTo>
                      <a:pt x="37077" y="34692"/>
                    </a:lnTo>
                    <a:lnTo>
                      <a:pt x="37286" y="34650"/>
                    </a:lnTo>
                    <a:lnTo>
                      <a:pt x="37391" y="34650"/>
                    </a:lnTo>
                    <a:lnTo>
                      <a:pt x="37663" y="34483"/>
                    </a:lnTo>
                    <a:lnTo>
                      <a:pt x="37809" y="34441"/>
                    </a:lnTo>
                    <a:lnTo>
                      <a:pt x="37914" y="34441"/>
                    </a:lnTo>
                    <a:lnTo>
                      <a:pt x="37997" y="34462"/>
                    </a:lnTo>
                    <a:lnTo>
                      <a:pt x="38081" y="34399"/>
                    </a:lnTo>
                    <a:lnTo>
                      <a:pt x="38018" y="34357"/>
                    </a:lnTo>
                    <a:lnTo>
                      <a:pt x="37935" y="34357"/>
                    </a:lnTo>
                    <a:lnTo>
                      <a:pt x="37830" y="34294"/>
                    </a:lnTo>
                    <a:lnTo>
                      <a:pt x="37872" y="34294"/>
                    </a:lnTo>
                    <a:lnTo>
                      <a:pt x="37956" y="34273"/>
                    </a:lnTo>
                    <a:lnTo>
                      <a:pt x="37956" y="34231"/>
                    </a:lnTo>
                    <a:lnTo>
                      <a:pt x="37663" y="34169"/>
                    </a:lnTo>
                    <a:lnTo>
                      <a:pt x="37537" y="34148"/>
                    </a:lnTo>
                    <a:lnTo>
                      <a:pt x="37558" y="34085"/>
                    </a:lnTo>
                    <a:lnTo>
                      <a:pt x="37537" y="33980"/>
                    </a:lnTo>
                    <a:lnTo>
                      <a:pt x="37370" y="34085"/>
                    </a:lnTo>
                    <a:lnTo>
                      <a:pt x="37349" y="34148"/>
                    </a:lnTo>
                    <a:lnTo>
                      <a:pt x="37160" y="34106"/>
                    </a:lnTo>
                    <a:lnTo>
                      <a:pt x="37139" y="34064"/>
                    </a:lnTo>
                    <a:lnTo>
                      <a:pt x="36993" y="34022"/>
                    </a:lnTo>
                    <a:lnTo>
                      <a:pt x="36930" y="34043"/>
                    </a:lnTo>
                    <a:lnTo>
                      <a:pt x="36826" y="33980"/>
                    </a:lnTo>
                    <a:lnTo>
                      <a:pt x="36637" y="33980"/>
                    </a:lnTo>
                    <a:lnTo>
                      <a:pt x="36491" y="33876"/>
                    </a:lnTo>
                    <a:lnTo>
                      <a:pt x="36616" y="33834"/>
                    </a:lnTo>
                    <a:lnTo>
                      <a:pt x="36637" y="33750"/>
                    </a:lnTo>
                    <a:lnTo>
                      <a:pt x="36491" y="33750"/>
                    </a:lnTo>
                    <a:lnTo>
                      <a:pt x="36428" y="33708"/>
                    </a:lnTo>
                    <a:lnTo>
                      <a:pt x="36323" y="33708"/>
                    </a:lnTo>
                    <a:lnTo>
                      <a:pt x="36282" y="33541"/>
                    </a:lnTo>
                    <a:lnTo>
                      <a:pt x="36219" y="33499"/>
                    </a:lnTo>
                    <a:lnTo>
                      <a:pt x="36219" y="33332"/>
                    </a:lnTo>
                    <a:lnTo>
                      <a:pt x="36261" y="33227"/>
                    </a:lnTo>
                    <a:lnTo>
                      <a:pt x="36177" y="33143"/>
                    </a:lnTo>
                    <a:lnTo>
                      <a:pt x="36261" y="33039"/>
                    </a:lnTo>
                    <a:lnTo>
                      <a:pt x="36261" y="32997"/>
                    </a:lnTo>
                    <a:lnTo>
                      <a:pt x="36051" y="32997"/>
                    </a:lnTo>
                    <a:lnTo>
                      <a:pt x="36114" y="32913"/>
                    </a:lnTo>
                    <a:lnTo>
                      <a:pt x="36198" y="32913"/>
                    </a:lnTo>
                    <a:lnTo>
                      <a:pt x="36365" y="32620"/>
                    </a:lnTo>
                    <a:lnTo>
                      <a:pt x="36470" y="32558"/>
                    </a:lnTo>
                    <a:lnTo>
                      <a:pt x="36428" y="32474"/>
                    </a:lnTo>
                    <a:lnTo>
                      <a:pt x="36365" y="32474"/>
                    </a:lnTo>
                    <a:lnTo>
                      <a:pt x="36323" y="32411"/>
                    </a:lnTo>
                    <a:lnTo>
                      <a:pt x="36219" y="32411"/>
                    </a:lnTo>
                    <a:lnTo>
                      <a:pt x="36114" y="32495"/>
                    </a:lnTo>
                    <a:lnTo>
                      <a:pt x="35989" y="32558"/>
                    </a:lnTo>
                    <a:lnTo>
                      <a:pt x="35947" y="32474"/>
                    </a:lnTo>
                    <a:lnTo>
                      <a:pt x="35905" y="32369"/>
                    </a:lnTo>
                    <a:lnTo>
                      <a:pt x="35675" y="32307"/>
                    </a:lnTo>
                    <a:lnTo>
                      <a:pt x="35528" y="32286"/>
                    </a:lnTo>
                    <a:lnTo>
                      <a:pt x="35361" y="32307"/>
                    </a:lnTo>
                    <a:lnTo>
                      <a:pt x="35528" y="32244"/>
                    </a:lnTo>
                    <a:lnTo>
                      <a:pt x="35654" y="32265"/>
                    </a:lnTo>
                    <a:lnTo>
                      <a:pt x="35779" y="32244"/>
                    </a:lnTo>
                    <a:lnTo>
                      <a:pt x="35863" y="32181"/>
                    </a:lnTo>
                    <a:lnTo>
                      <a:pt x="35989" y="32244"/>
                    </a:lnTo>
                    <a:lnTo>
                      <a:pt x="36093" y="32307"/>
                    </a:lnTo>
                    <a:lnTo>
                      <a:pt x="36219" y="32307"/>
                    </a:lnTo>
                    <a:lnTo>
                      <a:pt x="36386" y="32202"/>
                    </a:lnTo>
                    <a:lnTo>
                      <a:pt x="36470" y="32202"/>
                    </a:lnTo>
                    <a:lnTo>
                      <a:pt x="36575" y="32097"/>
                    </a:lnTo>
                    <a:lnTo>
                      <a:pt x="36700" y="32076"/>
                    </a:lnTo>
                    <a:lnTo>
                      <a:pt x="36784" y="31867"/>
                    </a:lnTo>
                    <a:lnTo>
                      <a:pt x="36721" y="31825"/>
                    </a:lnTo>
                    <a:lnTo>
                      <a:pt x="36805" y="31783"/>
                    </a:lnTo>
                    <a:lnTo>
                      <a:pt x="36742" y="31721"/>
                    </a:lnTo>
                    <a:lnTo>
                      <a:pt x="36616" y="31658"/>
                    </a:lnTo>
                    <a:lnTo>
                      <a:pt x="36533" y="31658"/>
                    </a:lnTo>
                    <a:lnTo>
                      <a:pt x="36575" y="31637"/>
                    </a:lnTo>
                    <a:lnTo>
                      <a:pt x="36575" y="31616"/>
                    </a:lnTo>
                    <a:lnTo>
                      <a:pt x="36742" y="31637"/>
                    </a:lnTo>
                    <a:lnTo>
                      <a:pt x="36742" y="31574"/>
                    </a:lnTo>
                    <a:lnTo>
                      <a:pt x="36512" y="31449"/>
                    </a:lnTo>
                    <a:lnTo>
                      <a:pt x="36303" y="31365"/>
                    </a:lnTo>
                    <a:lnTo>
                      <a:pt x="35905" y="31365"/>
                    </a:lnTo>
                    <a:lnTo>
                      <a:pt x="35800" y="31428"/>
                    </a:lnTo>
                    <a:lnTo>
                      <a:pt x="35675" y="31428"/>
                    </a:lnTo>
                    <a:lnTo>
                      <a:pt x="35319" y="31553"/>
                    </a:lnTo>
                    <a:lnTo>
                      <a:pt x="35026" y="31616"/>
                    </a:lnTo>
                    <a:lnTo>
                      <a:pt x="34859" y="31679"/>
                    </a:lnTo>
                    <a:lnTo>
                      <a:pt x="34712" y="31721"/>
                    </a:lnTo>
                    <a:lnTo>
                      <a:pt x="34440" y="31867"/>
                    </a:lnTo>
                    <a:lnTo>
                      <a:pt x="34064" y="32139"/>
                    </a:lnTo>
                    <a:lnTo>
                      <a:pt x="33771" y="32390"/>
                    </a:lnTo>
                    <a:lnTo>
                      <a:pt x="33666" y="32453"/>
                    </a:lnTo>
                    <a:lnTo>
                      <a:pt x="33541" y="32579"/>
                    </a:lnTo>
                    <a:lnTo>
                      <a:pt x="33373" y="32767"/>
                    </a:lnTo>
                    <a:lnTo>
                      <a:pt x="33185" y="32892"/>
                    </a:lnTo>
                    <a:lnTo>
                      <a:pt x="32934" y="33018"/>
                    </a:lnTo>
                    <a:lnTo>
                      <a:pt x="32641" y="33143"/>
                    </a:lnTo>
                    <a:lnTo>
                      <a:pt x="32515" y="33143"/>
                    </a:lnTo>
                    <a:lnTo>
                      <a:pt x="32704" y="33102"/>
                    </a:lnTo>
                    <a:lnTo>
                      <a:pt x="33018" y="32976"/>
                    </a:lnTo>
                    <a:lnTo>
                      <a:pt x="33038" y="32892"/>
                    </a:lnTo>
                    <a:lnTo>
                      <a:pt x="33290" y="32725"/>
                    </a:lnTo>
                    <a:lnTo>
                      <a:pt x="33373" y="32599"/>
                    </a:lnTo>
                    <a:lnTo>
                      <a:pt x="33436" y="32453"/>
                    </a:lnTo>
                    <a:lnTo>
                      <a:pt x="33541" y="32411"/>
                    </a:lnTo>
                    <a:lnTo>
                      <a:pt x="33666" y="32286"/>
                    </a:lnTo>
                    <a:lnTo>
                      <a:pt x="33813" y="32202"/>
                    </a:lnTo>
                    <a:lnTo>
                      <a:pt x="33875" y="31993"/>
                    </a:lnTo>
                    <a:lnTo>
                      <a:pt x="34106" y="31888"/>
                    </a:lnTo>
                    <a:lnTo>
                      <a:pt x="34231" y="31679"/>
                    </a:lnTo>
                    <a:lnTo>
                      <a:pt x="34294" y="31658"/>
                    </a:lnTo>
                    <a:lnTo>
                      <a:pt x="34315" y="31595"/>
                    </a:lnTo>
                    <a:lnTo>
                      <a:pt x="34440" y="31532"/>
                    </a:lnTo>
                    <a:lnTo>
                      <a:pt x="34545" y="31491"/>
                    </a:lnTo>
                    <a:lnTo>
                      <a:pt x="34608" y="31386"/>
                    </a:lnTo>
                    <a:lnTo>
                      <a:pt x="34712" y="31344"/>
                    </a:lnTo>
                    <a:lnTo>
                      <a:pt x="34754" y="31386"/>
                    </a:lnTo>
                    <a:lnTo>
                      <a:pt x="34838" y="31365"/>
                    </a:lnTo>
                    <a:lnTo>
                      <a:pt x="34922" y="31239"/>
                    </a:lnTo>
                    <a:lnTo>
                      <a:pt x="35131" y="31239"/>
                    </a:lnTo>
                    <a:lnTo>
                      <a:pt x="35235" y="31177"/>
                    </a:lnTo>
                    <a:lnTo>
                      <a:pt x="35424" y="31177"/>
                    </a:lnTo>
                    <a:lnTo>
                      <a:pt x="35487" y="31072"/>
                    </a:lnTo>
                    <a:lnTo>
                      <a:pt x="35528" y="30946"/>
                    </a:lnTo>
                    <a:lnTo>
                      <a:pt x="35570" y="30905"/>
                    </a:lnTo>
                    <a:lnTo>
                      <a:pt x="35570" y="30821"/>
                    </a:lnTo>
                    <a:lnTo>
                      <a:pt x="35696" y="30758"/>
                    </a:lnTo>
                    <a:lnTo>
                      <a:pt x="35905" y="30591"/>
                    </a:lnTo>
                    <a:lnTo>
                      <a:pt x="36010" y="30549"/>
                    </a:lnTo>
                    <a:lnTo>
                      <a:pt x="36072" y="30507"/>
                    </a:lnTo>
                    <a:lnTo>
                      <a:pt x="36010" y="30444"/>
                    </a:lnTo>
                    <a:lnTo>
                      <a:pt x="36072" y="30382"/>
                    </a:lnTo>
                    <a:lnTo>
                      <a:pt x="36156" y="30319"/>
                    </a:lnTo>
                    <a:lnTo>
                      <a:pt x="36261" y="30423"/>
                    </a:lnTo>
                    <a:lnTo>
                      <a:pt x="36386" y="30486"/>
                    </a:lnTo>
                    <a:lnTo>
                      <a:pt x="36616" y="30444"/>
                    </a:lnTo>
                    <a:lnTo>
                      <a:pt x="36805" y="30528"/>
                    </a:lnTo>
                    <a:lnTo>
                      <a:pt x="36888" y="30528"/>
                    </a:lnTo>
                    <a:lnTo>
                      <a:pt x="36951" y="30549"/>
                    </a:lnTo>
                    <a:lnTo>
                      <a:pt x="37098" y="30486"/>
                    </a:lnTo>
                    <a:lnTo>
                      <a:pt x="37160" y="30549"/>
                    </a:lnTo>
                    <a:lnTo>
                      <a:pt x="37265" y="30549"/>
                    </a:lnTo>
                    <a:lnTo>
                      <a:pt x="37349" y="30507"/>
                    </a:lnTo>
                    <a:lnTo>
                      <a:pt x="37474" y="30591"/>
                    </a:lnTo>
                    <a:lnTo>
                      <a:pt x="37663" y="30612"/>
                    </a:lnTo>
                    <a:lnTo>
                      <a:pt x="37746" y="30570"/>
                    </a:lnTo>
                    <a:lnTo>
                      <a:pt x="37788" y="30570"/>
                    </a:lnTo>
                    <a:lnTo>
                      <a:pt x="37893" y="30633"/>
                    </a:lnTo>
                    <a:lnTo>
                      <a:pt x="38039" y="30674"/>
                    </a:lnTo>
                    <a:lnTo>
                      <a:pt x="38081" y="30633"/>
                    </a:lnTo>
                    <a:lnTo>
                      <a:pt x="38248" y="30716"/>
                    </a:lnTo>
                    <a:lnTo>
                      <a:pt x="38311" y="30716"/>
                    </a:lnTo>
                    <a:lnTo>
                      <a:pt x="38416" y="30674"/>
                    </a:lnTo>
                    <a:lnTo>
                      <a:pt x="38500" y="30695"/>
                    </a:lnTo>
                    <a:lnTo>
                      <a:pt x="38479" y="30737"/>
                    </a:lnTo>
                    <a:lnTo>
                      <a:pt x="38583" y="30779"/>
                    </a:lnTo>
                    <a:lnTo>
                      <a:pt x="38834" y="30695"/>
                    </a:lnTo>
                    <a:lnTo>
                      <a:pt x="38897" y="30695"/>
                    </a:lnTo>
                    <a:lnTo>
                      <a:pt x="39023" y="30633"/>
                    </a:lnTo>
                    <a:lnTo>
                      <a:pt x="39085" y="30674"/>
                    </a:lnTo>
                    <a:lnTo>
                      <a:pt x="39253" y="30674"/>
                    </a:lnTo>
                    <a:lnTo>
                      <a:pt x="39336" y="30716"/>
                    </a:lnTo>
                    <a:lnTo>
                      <a:pt x="39441" y="30674"/>
                    </a:lnTo>
                    <a:lnTo>
                      <a:pt x="39462" y="30591"/>
                    </a:lnTo>
                    <a:lnTo>
                      <a:pt x="39608" y="30591"/>
                    </a:lnTo>
                    <a:lnTo>
                      <a:pt x="39671" y="30528"/>
                    </a:lnTo>
                    <a:lnTo>
                      <a:pt x="39734" y="30570"/>
                    </a:lnTo>
                    <a:lnTo>
                      <a:pt x="39818" y="30465"/>
                    </a:lnTo>
                    <a:lnTo>
                      <a:pt x="39922" y="30402"/>
                    </a:lnTo>
                    <a:lnTo>
                      <a:pt x="39943" y="30361"/>
                    </a:lnTo>
                    <a:lnTo>
                      <a:pt x="40048" y="30382"/>
                    </a:lnTo>
                    <a:lnTo>
                      <a:pt x="40132" y="30214"/>
                    </a:lnTo>
                    <a:lnTo>
                      <a:pt x="40132" y="30110"/>
                    </a:lnTo>
                    <a:lnTo>
                      <a:pt x="40194" y="30110"/>
                    </a:lnTo>
                    <a:lnTo>
                      <a:pt x="40278" y="30047"/>
                    </a:lnTo>
                    <a:lnTo>
                      <a:pt x="40299" y="29963"/>
                    </a:lnTo>
                    <a:lnTo>
                      <a:pt x="40257" y="29942"/>
                    </a:lnTo>
                    <a:lnTo>
                      <a:pt x="40278" y="29879"/>
                    </a:lnTo>
                    <a:lnTo>
                      <a:pt x="40383" y="29879"/>
                    </a:lnTo>
                    <a:lnTo>
                      <a:pt x="40487" y="29858"/>
                    </a:lnTo>
                    <a:lnTo>
                      <a:pt x="40487" y="29775"/>
                    </a:lnTo>
                    <a:lnTo>
                      <a:pt x="40508" y="29754"/>
                    </a:lnTo>
                    <a:lnTo>
                      <a:pt x="40571" y="29838"/>
                    </a:lnTo>
                    <a:lnTo>
                      <a:pt x="40696" y="29858"/>
                    </a:lnTo>
                    <a:lnTo>
                      <a:pt x="40801" y="29775"/>
                    </a:lnTo>
                    <a:lnTo>
                      <a:pt x="40822" y="29838"/>
                    </a:lnTo>
                    <a:lnTo>
                      <a:pt x="40906" y="29838"/>
                    </a:lnTo>
                    <a:lnTo>
                      <a:pt x="40989" y="29775"/>
                    </a:lnTo>
                    <a:lnTo>
                      <a:pt x="41031" y="29838"/>
                    </a:lnTo>
                    <a:lnTo>
                      <a:pt x="41136" y="29796"/>
                    </a:lnTo>
                    <a:lnTo>
                      <a:pt x="41178" y="29754"/>
                    </a:lnTo>
                    <a:lnTo>
                      <a:pt x="41241" y="29754"/>
                    </a:lnTo>
                    <a:lnTo>
                      <a:pt x="41324" y="29649"/>
                    </a:lnTo>
                    <a:lnTo>
                      <a:pt x="41387" y="29649"/>
                    </a:lnTo>
                    <a:lnTo>
                      <a:pt x="41492" y="29545"/>
                    </a:lnTo>
                    <a:lnTo>
                      <a:pt x="41617" y="29545"/>
                    </a:lnTo>
                    <a:lnTo>
                      <a:pt x="41764" y="29440"/>
                    </a:lnTo>
                    <a:lnTo>
                      <a:pt x="41826" y="29356"/>
                    </a:lnTo>
                    <a:lnTo>
                      <a:pt x="41910" y="29356"/>
                    </a:lnTo>
                    <a:lnTo>
                      <a:pt x="41931" y="29252"/>
                    </a:lnTo>
                    <a:lnTo>
                      <a:pt x="41973" y="29147"/>
                    </a:lnTo>
                    <a:lnTo>
                      <a:pt x="41910" y="29126"/>
                    </a:lnTo>
                    <a:lnTo>
                      <a:pt x="41805" y="29147"/>
                    </a:lnTo>
                    <a:lnTo>
                      <a:pt x="41722" y="29105"/>
                    </a:lnTo>
                    <a:lnTo>
                      <a:pt x="41764" y="29105"/>
                    </a:lnTo>
                    <a:lnTo>
                      <a:pt x="41868" y="29126"/>
                    </a:lnTo>
                    <a:lnTo>
                      <a:pt x="41952" y="29105"/>
                    </a:lnTo>
                    <a:lnTo>
                      <a:pt x="41868" y="29001"/>
                    </a:lnTo>
                    <a:lnTo>
                      <a:pt x="41764" y="29001"/>
                    </a:lnTo>
                    <a:lnTo>
                      <a:pt x="41617" y="28917"/>
                    </a:lnTo>
                    <a:lnTo>
                      <a:pt x="41554" y="28812"/>
                    </a:lnTo>
                    <a:lnTo>
                      <a:pt x="41554" y="28812"/>
                    </a:lnTo>
                    <a:lnTo>
                      <a:pt x="41701" y="28896"/>
                    </a:lnTo>
                    <a:lnTo>
                      <a:pt x="41805" y="28833"/>
                    </a:lnTo>
                    <a:lnTo>
                      <a:pt x="41826" y="28729"/>
                    </a:lnTo>
                    <a:lnTo>
                      <a:pt x="41910" y="28708"/>
                    </a:lnTo>
                    <a:lnTo>
                      <a:pt x="41952" y="28603"/>
                    </a:lnTo>
                    <a:lnTo>
                      <a:pt x="41764" y="28540"/>
                    </a:lnTo>
                    <a:lnTo>
                      <a:pt x="41847" y="28478"/>
                    </a:lnTo>
                    <a:lnTo>
                      <a:pt x="41931" y="28498"/>
                    </a:lnTo>
                    <a:lnTo>
                      <a:pt x="42015" y="28415"/>
                    </a:lnTo>
                    <a:lnTo>
                      <a:pt x="41973" y="28331"/>
                    </a:lnTo>
                    <a:lnTo>
                      <a:pt x="41826" y="28268"/>
                    </a:lnTo>
                    <a:lnTo>
                      <a:pt x="41805" y="28164"/>
                    </a:lnTo>
                    <a:lnTo>
                      <a:pt x="41847" y="28122"/>
                    </a:lnTo>
                    <a:lnTo>
                      <a:pt x="41952" y="28185"/>
                    </a:lnTo>
                    <a:lnTo>
                      <a:pt x="41931" y="28101"/>
                    </a:lnTo>
                    <a:lnTo>
                      <a:pt x="41764" y="28017"/>
                    </a:lnTo>
                    <a:lnTo>
                      <a:pt x="41617" y="28017"/>
                    </a:lnTo>
                    <a:lnTo>
                      <a:pt x="41638" y="27954"/>
                    </a:lnTo>
                    <a:lnTo>
                      <a:pt x="41701" y="27913"/>
                    </a:lnTo>
                    <a:lnTo>
                      <a:pt x="41659" y="27871"/>
                    </a:lnTo>
                    <a:lnTo>
                      <a:pt x="41533" y="27871"/>
                    </a:lnTo>
                    <a:lnTo>
                      <a:pt x="41387" y="27954"/>
                    </a:lnTo>
                    <a:lnTo>
                      <a:pt x="41345" y="28059"/>
                    </a:lnTo>
                    <a:lnTo>
                      <a:pt x="41303" y="28101"/>
                    </a:lnTo>
                    <a:lnTo>
                      <a:pt x="41241" y="27996"/>
                    </a:lnTo>
                    <a:lnTo>
                      <a:pt x="41094" y="27996"/>
                    </a:lnTo>
                    <a:lnTo>
                      <a:pt x="41157" y="27913"/>
                    </a:lnTo>
                    <a:lnTo>
                      <a:pt x="41220" y="27913"/>
                    </a:lnTo>
                    <a:lnTo>
                      <a:pt x="41345" y="27808"/>
                    </a:lnTo>
                    <a:lnTo>
                      <a:pt x="41387" y="27703"/>
                    </a:lnTo>
                    <a:lnTo>
                      <a:pt x="41303" y="27536"/>
                    </a:lnTo>
                    <a:lnTo>
                      <a:pt x="41115" y="27473"/>
                    </a:lnTo>
                    <a:lnTo>
                      <a:pt x="40885" y="27494"/>
                    </a:lnTo>
                    <a:lnTo>
                      <a:pt x="40801" y="27536"/>
                    </a:lnTo>
                    <a:lnTo>
                      <a:pt x="40822" y="27557"/>
                    </a:lnTo>
                    <a:lnTo>
                      <a:pt x="40969" y="27557"/>
                    </a:lnTo>
                    <a:lnTo>
                      <a:pt x="41010" y="27578"/>
                    </a:lnTo>
                    <a:lnTo>
                      <a:pt x="40885" y="27578"/>
                    </a:lnTo>
                    <a:lnTo>
                      <a:pt x="40717" y="27557"/>
                    </a:lnTo>
                    <a:lnTo>
                      <a:pt x="40550" y="27641"/>
                    </a:lnTo>
                    <a:lnTo>
                      <a:pt x="40404" y="27661"/>
                    </a:lnTo>
                    <a:lnTo>
                      <a:pt x="40299" y="27787"/>
                    </a:lnTo>
                    <a:lnTo>
                      <a:pt x="40257" y="27892"/>
                    </a:lnTo>
                    <a:lnTo>
                      <a:pt x="40173" y="27892"/>
                    </a:lnTo>
                    <a:lnTo>
                      <a:pt x="40048" y="27996"/>
                    </a:lnTo>
                    <a:lnTo>
                      <a:pt x="39860" y="27996"/>
                    </a:lnTo>
                    <a:lnTo>
                      <a:pt x="39755" y="28205"/>
                    </a:lnTo>
                    <a:lnTo>
                      <a:pt x="39671" y="28205"/>
                    </a:lnTo>
                    <a:lnTo>
                      <a:pt x="39629" y="28268"/>
                    </a:lnTo>
                    <a:lnTo>
                      <a:pt x="39567" y="28268"/>
                    </a:lnTo>
                    <a:lnTo>
                      <a:pt x="39525" y="28185"/>
                    </a:lnTo>
                    <a:lnTo>
                      <a:pt x="39608" y="28101"/>
                    </a:lnTo>
                    <a:lnTo>
                      <a:pt x="39671" y="28122"/>
                    </a:lnTo>
                    <a:lnTo>
                      <a:pt x="39713" y="28059"/>
                    </a:lnTo>
                    <a:lnTo>
                      <a:pt x="39462" y="27871"/>
                    </a:lnTo>
                    <a:lnTo>
                      <a:pt x="39441" y="27808"/>
                    </a:lnTo>
                    <a:lnTo>
                      <a:pt x="39357" y="27787"/>
                    </a:lnTo>
                    <a:lnTo>
                      <a:pt x="39399" y="27745"/>
                    </a:lnTo>
                    <a:lnTo>
                      <a:pt x="39399" y="27641"/>
                    </a:lnTo>
                    <a:lnTo>
                      <a:pt x="39525" y="27850"/>
                    </a:lnTo>
                    <a:lnTo>
                      <a:pt x="39734" y="27975"/>
                    </a:lnTo>
                    <a:lnTo>
                      <a:pt x="39776" y="27913"/>
                    </a:lnTo>
                    <a:lnTo>
                      <a:pt x="39818" y="27808"/>
                    </a:lnTo>
                    <a:lnTo>
                      <a:pt x="39943" y="27808"/>
                    </a:lnTo>
                    <a:lnTo>
                      <a:pt x="40027" y="27745"/>
                    </a:lnTo>
                    <a:lnTo>
                      <a:pt x="40194" y="27641"/>
                    </a:lnTo>
                    <a:lnTo>
                      <a:pt x="40404" y="27578"/>
                    </a:lnTo>
                    <a:lnTo>
                      <a:pt x="40613" y="27557"/>
                    </a:lnTo>
                    <a:lnTo>
                      <a:pt x="40592" y="27494"/>
                    </a:lnTo>
                    <a:lnTo>
                      <a:pt x="40508" y="27473"/>
                    </a:lnTo>
                    <a:lnTo>
                      <a:pt x="40613" y="27473"/>
                    </a:lnTo>
                    <a:lnTo>
                      <a:pt x="40717" y="27369"/>
                    </a:lnTo>
                    <a:lnTo>
                      <a:pt x="40906" y="27285"/>
                    </a:lnTo>
                    <a:lnTo>
                      <a:pt x="40969" y="27348"/>
                    </a:lnTo>
                    <a:lnTo>
                      <a:pt x="41199" y="27285"/>
                    </a:lnTo>
                    <a:lnTo>
                      <a:pt x="41199" y="27243"/>
                    </a:lnTo>
                    <a:lnTo>
                      <a:pt x="41387" y="27222"/>
                    </a:lnTo>
                    <a:lnTo>
                      <a:pt x="41282" y="27117"/>
                    </a:lnTo>
                    <a:lnTo>
                      <a:pt x="41010" y="27034"/>
                    </a:lnTo>
                    <a:lnTo>
                      <a:pt x="41073" y="26971"/>
                    </a:lnTo>
                    <a:lnTo>
                      <a:pt x="41136" y="26971"/>
                    </a:lnTo>
                    <a:lnTo>
                      <a:pt x="41199" y="26866"/>
                    </a:lnTo>
                    <a:lnTo>
                      <a:pt x="41115" y="26845"/>
                    </a:lnTo>
                    <a:lnTo>
                      <a:pt x="40969" y="26908"/>
                    </a:lnTo>
                    <a:lnTo>
                      <a:pt x="40885" y="27013"/>
                    </a:lnTo>
                    <a:lnTo>
                      <a:pt x="40759" y="26929"/>
                    </a:lnTo>
                    <a:lnTo>
                      <a:pt x="40613" y="26950"/>
                    </a:lnTo>
                    <a:lnTo>
                      <a:pt x="40592" y="26866"/>
                    </a:lnTo>
                    <a:lnTo>
                      <a:pt x="40676" y="26845"/>
                    </a:lnTo>
                    <a:lnTo>
                      <a:pt x="40676" y="26657"/>
                    </a:lnTo>
                    <a:lnTo>
                      <a:pt x="40696" y="26615"/>
                    </a:lnTo>
                    <a:lnTo>
                      <a:pt x="40550" y="26720"/>
                    </a:lnTo>
                    <a:lnTo>
                      <a:pt x="40550" y="26657"/>
                    </a:lnTo>
                    <a:lnTo>
                      <a:pt x="40592" y="26615"/>
                    </a:lnTo>
                    <a:lnTo>
                      <a:pt x="40550" y="26594"/>
                    </a:lnTo>
                    <a:lnTo>
                      <a:pt x="40341" y="26762"/>
                    </a:lnTo>
                    <a:lnTo>
                      <a:pt x="40257" y="26845"/>
                    </a:lnTo>
                    <a:lnTo>
                      <a:pt x="40194" y="26845"/>
                    </a:lnTo>
                    <a:lnTo>
                      <a:pt x="40278" y="26762"/>
                    </a:lnTo>
                    <a:lnTo>
                      <a:pt x="40445" y="26636"/>
                    </a:lnTo>
                    <a:lnTo>
                      <a:pt x="40383" y="26594"/>
                    </a:lnTo>
                    <a:lnTo>
                      <a:pt x="40236" y="26657"/>
                    </a:lnTo>
                    <a:lnTo>
                      <a:pt x="40194" y="26636"/>
                    </a:lnTo>
                    <a:lnTo>
                      <a:pt x="40257" y="26594"/>
                    </a:lnTo>
                    <a:lnTo>
                      <a:pt x="40341" y="26532"/>
                    </a:lnTo>
                    <a:lnTo>
                      <a:pt x="40341" y="26490"/>
                    </a:lnTo>
                    <a:lnTo>
                      <a:pt x="40194" y="26511"/>
                    </a:lnTo>
                    <a:lnTo>
                      <a:pt x="40090" y="26615"/>
                    </a:lnTo>
                    <a:lnTo>
                      <a:pt x="39985" y="26741"/>
                    </a:lnTo>
                    <a:lnTo>
                      <a:pt x="39943" y="26720"/>
                    </a:lnTo>
                    <a:lnTo>
                      <a:pt x="39985" y="26615"/>
                    </a:lnTo>
                    <a:lnTo>
                      <a:pt x="40090" y="26532"/>
                    </a:lnTo>
                    <a:lnTo>
                      <a:pt x="40090" y="26490"/>
                    </a:lnTo>
                    <a:lnTo>
                      <a:pt x="40027" y="26490"/>
                    </a:lnTo>
                    <a:lnTo>
                      <a:pt x="39818" y="26699"/>
                    </a:lnTo>
                    <a:lnTo>
                      <a:pt x="39713" y="26720"/>
                    </a:lnTo>
                    <a:lnTo>
                      <a:pt x="39608" y="26636"/>
                    </a:lnTo>
                    <a:lnTo>
                      <a:pt x="39734" y="26657"/>
                    </a:lnTo>
                    <a:lnTo>
                      <a:pt x="39839" y="26594"/>
                    </a:lnTo>
                    <a:lnTo>
                      <a:pt x="40027" y="26343"/>
                    </a:lnTo>
                    <a:lnTo>
                      <a:pt x="40152" y="26281"/>
                    </a:lnTo>
                    <a:lnTo>
                      <a:pt x="40069" y="26197"/>
                    </a:lnTo>
                    <a:lnTo>
                      <a:pt x="40090" y="26092"/>
                    </a:lnTo>
                    <a:lnTo>
                      <a:pt x="40069" y="26071"/>
                    </a:lnTo>
                    <a:lnTo>
                      <a:pt x="39964" y="26218"/>
                    </a:lnTo>
                    <a:lnTo>
                      <a:pt x="39922" y="26218"/>
                    </a:lnTo>
                    <a:lnTo>
                      <a:pt x="39922" y="26176"/>
                    </a:lnTo>
                    <a:lnTo>
                      <a:pt x="39964" y="26092"/>
                    </a:lnTo>
                    <a:lnTo>
                      <a:pt x="39964" y="25925"/>
                    </a:lnTo>
                    <a:lnTo>
                      <a:pt x="39880" y="25904"/>
                    </a:lnTo>
                    <a:lnTo>
                      <a:pt x="39860" y="25883"/>
                    </a:lnTo>
                    <a:lnTo>
                      <a:pt x="39755" y="25967"/>
                    </a:lnTo>
                    <a:lnTo>
                      <a:pt x="39734" y="25904"/>
                    </a:lnTo>
                    <a:lnTo>
                      <a:pt x="39755" y="25820"/>
                    </a:lnTo>
                    <a:lnTo>
                      <a:pt x="39734" y="25799"/>
                    </a:lnTo>
                    <a:lnTo>
                      <a:pt x="39650" y="25799"/>
                    </a:lnTo>
                    <a:lnTo>
                      <a:pt x="39713" y="25757"/>
                    </a:lnTo>
                    <a:lnTo>
                      <a:pt x="39650" y="25695"/>
                    </a:lnTo>
                    <a:lnTo>
                      <a:pt x="39650" y="25611"/>
                    </a:lnTo>
                    <a:lnTo>
                      <a:pt x="39608" y="25611"/>
                    </a:lnTo>
                    <a:lnTo>
                      <a:pt x="39441" y="25653"/>
                    </a:lnTo>
                    <a:lnTo>
                      <a:pt x="39441" y="25695"/>
                    </a:lnTo>
                    <a:lnTo>
                      <a:pt x="39357" y="25716"/>
                    </a:lnTo>
                    <a:lnTo>
                      <a:pt x="39148" y="25674"/>
                    </a:lnTo>
                    <a:lnTo>
                      <a:pt x="39316" y="25674"/>
                    </a:lnTo>
                    <a:lnTo>
                      <a:pt x="39357" y="25590"/>
                    </a:lnTo>
                    <a:lnTo>
                      <a:pt x="39504" y="25569"/>
                    </a:lnTo>
                    <a:lnTo>
                      <a:pt x="39525" y="25506"/>
                    </a:lnTo>
                    <a:lnTo>
                      <a:pt x="39462" y="25444"/>
                    </a:lnTo>
                    <a:lnTo>
                      <a:pt x="39357" y="25339"/>
                    </a:lnTo>
                    <a:lnTo>
                      <a:pt x="39357" y="25234"/>
                    </a:lnTo>
                    <a:lnTo>
                      <a:pt x="39211" y="25151"/>
                    </a:lnTo>
                    <a:lnTo>
                      <a:pt x="39357" y="25151"/>
                    </a:lnTo>
                    <a:lnTo>
                      <a:pt x="39525" y="25234"/>
                    </a:lnTo>
                    <a:lnTo>
                      <a:pt x="39650" y="25234"/>
                    </a:lnTo>
                    <a:lnTo>
                      <a:pt x="39650" y="25151"/>
                    </a:lnTo>
                    <a:lnTo>
                      <a:pt x="39546" y="25088"/>
                    </a:lnTo>
                    <a:lnTo>
                      <a:pt x="39567" y="25046"/>
                    </a:lnTo>
                    <a:lnTo>
                      <a:pt x="39650" y="25067"/>
                    </a:lnTo>
                    <a:lnTo>
                      <a:pt x="39776" y="24962"/>
                    </a:lnTo>
                    <a:lnTo>
                      <a:pt x="39860" y="24920"/>
                    </a:lnTo>
                    <a:lnTo>
                      <a:pt x="39880" y="24816"/>
                    </a:lnTo>
                    <a:lnTo>
                      <a:pt x="39776" y="24711"/>
                    </a:lnTo>
                    <a:lnTo>
                      <a:pt x="39713" y="24732"/>
                    </a:lnTo>
                    <a:lnTo>
                      <a:pt x="39608" y="24711"/>
                    </a:lnTo>
                    <a:lnTo>
                      <a:pt x="39671" y="24648"/>
                    </a:lnTo>
                    <a:lnTo>
                      <a:pt x="39713" y="24565"/>
                    </a:lnTo>
                    <a:lnTo>
                      <a:pt x="39650" y="24523"/>
                    </a:lnTo>
                    <a:lnTo>
                      <a:pt x="39525" y="24523"/>
                    </a:lnTo>
                    <a:lnTo>
                      <a:pt x="39462" y="24502"/>
                    </a:lnTo>
                    <a:lnTo>
                      <a:pt x="39399" y="24523"/>
                    </a:lnTo>
                    <a:lnTo>
                      <a:pt x="39316" y="24439"/>
                    </a:lnTo>
                    <a:lnTo>
                      <a:pt x="39420" y="24439"/>
                    </a:lnTo>
                    <a:lnTo>
                      <a:pt x="39462" y="24397"/>
                    </a:lnTo>
                    <a:lnTo>
                      <a:pt x="39546" y="24418"/>
                    </a:lnTo>
                    <a:lnTo>
                      <a:pt x="39650" y="24314"/>
                    </a:lnTo>
                    <a:lnTo>
                      <a:pt x="39608" y="24125"/>
                    </a:lnTo>
                    <a:lnTo>
                      <a:pt x="39504" y="24021"/>
                    </a:lnTo>
                    <a:lnTo>
                      <a:pt x="39441" y="24104"/>
                    </a:lnTo>
                    <a:lnTo>
                      <a:pt x="39336" y="24084"/>
                    </a:lnTo>
                    <a:lnTo>
                      <a:pt x="39253" y="24146"/>
                    </a:lnTo>
                    <a:lnTo>
                      <a:pt x="39295" y="24042"/>
                    </a:lnTo>
                    <a:lnTo>
                      <a:pt x="39420" y="23979"/>
                    </a:lnTo>
                    <a:lnTo>
                      <a:pt x="39504" y="23979"/>
                    </a:lnTo>
                    <a:lnTo>
                      <a:pt x="39504" y="23874"/>
                    </a:lnTo>
                    <a:lnTo>
                      <a:pt x="39399" y="23832"/>
                    </a:lnTo>
                    <a:lnTo>
                      <a:pt x="39316" y="23874"/>
                    </a:lnTo>
                    <a:lnTo>
                      <a:pt x="39190" y="23874"/>
                    </a:lnTo>
                    <a:lnTo>
                      <a:pt x="39002" y="23937"/>
                    </a:lnTo>
                    <a:lnTo>
                      <a:pt x="39002" y="23937"/>
                    </a:lnTo>
                    <a:lnTo>
                      <a:pt x="39148" y="23728"/>
                    </a:lnTo>
                    <a:lnTo>
                      <a:pt x="39253" y="23728"/>
                    </a:lnTo>
                    <a:lnTo>
                      <a:pt x="39357" y="23686"/>
                    </a:lnTo>
                    <a:lnTo>
                      <a:pt x="39357" y="23623"/>
                    </a:lnTo>
                    <a:lnTo>
                      <a:pt x="39441" y="23560"/>
                    </a:lnTo>
                    <a:lnTo>
                      <a:pt x="39420" y="23519"/>
                    </a:lnTo>
                    <a:lnTo>
                      <a:pt x="39295" y="23581"/>
                    </a:lnTo>
                    <a:lnTo>
                      <a:pt x="39106" y="23581"/>
                    </a:lnTo>
                    <a:lnTo>
                      <a:pt x="38939" y="23665"/>
                    </a:lnTo>
                    <a:lnTo>
                      <a:pt x="38939" y="23665"/>
                    </a:lnTo>
                    <a:lnTo>
                      <a:pt x="39002" y="23581"/>
                    </a:lnTo>
                    <a:lnTo>
                      <a:pt x="38981" y="23498"/>
                    </a:lnTo>
                    <a:lnTo>
                      <a:pt x="39023" y="23414"/>
                    </a:lnTo>
                    <a:lnTo>
                      <a:pt x="39106" y="23477"/>
                    </a:lnTo>
                    <a:lnTo>
                      <a:pt x="39295" y="23477"/>
                    </a:lnTo>
                    <a:lnTo>
                      <a:pt x="39399" y="23351"/>
                    </a:lnTo>
                    <a:lnTo>
                      <a:pt x="39399" y="23205"/>
                    </a:lnTo>
                    <a:lnTo>
                      <a:pt x="39295" y="23268"/>
                    </a:lnTo>
                    <a:lnTo>
                      <a:pt x="39211" y="23247"/>
                    </a:lnTo>
                    <a:lnTo>
                      <a:pt x="39316" y="23142"/>
                    </a:lnTo>
                    <a:lnTo>
                      <a:pt x="39336" y="23037"/>
                    </a:lnTo>
                    <a:lnTo>
                      <a:pt x="39253" y="22996"/>
                    </a:lnTo>
                    <a:lnTo>
                      <a:pt x="39002" y="23079"/>
                    </a:lnTo>
                    <a:lnTo>
                      <a:pt x="38918" y="23037"/>
                    </a:lnTo>
                    <a:lnTo>
                      <a:pt x="38981" y="22954"/>
                    </a:lnTo>
                    <a:lnTo>
                      <a:pt x="39106" y="22975"/>
                    </a:lnTo>
                    <a:lnTo>
                      <a:pt x="39211" y="22954"/>
                    </a:lnTo>
                    <a:lnTo>
                      <a:pt x="39295" y="22828"/>
                    </a:lnTo>
                    <a:lnTo>
                      <a:pt x="39211" y="22765"/>
                    </a:lnTo>
                    <a:lnTo>
                      <a:pt x="39211" y="22682"/>
                    </a:lnTo>
                    <a:lnTo>
                      <a:pt x="39127" y="22765"/>
                    </a:lnTo>
                    <a:lnTo>
                      <a:pt x="39085" y="22765"/>
                    </a:lnTo>
                    <a:lnTo>
                      <a:pt x="39044" y="22682"/>
                    </a:lnTo>
                    <a:lnTo>
                      <a:pt x="38981" y="22619"/>
                    </a:lnTo>
                    <a:lnTo>
                      <a:pt x="39044" y="22577"/>
                    </a:lnTo>
                    <a:lnTo>
                      <a:pt x="39106" y="22640"/>
                    </a:lnTo>
                    <a:lnTo>
                      <a:pt x="39148" y="22577"/>
                    </a:lnTo>
                    <a:lnTo>
                      <a:pt x="39148" y="22452"/>
                    </a:lnTo>
                    <a:lnTo>
                      <a:pt x="39044" y="22347"/>
                    </a:lnTo>
                    <a:lnTo>
                      <a:pt x="39023" y="22242"/>
                    </a:lnTo>
                    <a:lnTo>
                      <a:pt x="39106" y="22200"/>
                    </a:lnTo>
                    <a:lnTo>
                      <a:pt x="39106" y="22096"/>
                    </a:lnTo>
                    <a:lnTo>
                      <a:pt x="39023" y="22096"/>
                    </a:lnTo>
                    <a:lnTo>
                      <a:pt x="39044" y="22033"/>
                    </a:lnTo>
                    <a:lnTo>
                      <a:pt x="39085" y="21928"/>
                    </a:lnTo>
                    <a:lnTo>
                      <a:pt x="39002" y="21928"/>
                    </a:lnTo>
                    <a:lnTo>
                      <a:pt x="38918" y="21907"/>
                    </a:lnTo>
                    <a:lnTo>
                      <a:pt x="38918" y="21887"/>
                    </a:lnTo>
                    <a:lnTo>
                      <a:pt x="38981" y="21887"/>
                    </a:lnTo>
                    <a:lnTo>
                      <a:pt x="39044" y="21803"/>
                    </a:lnTo>
                    <a:lnTo>
                      <a:pt x="38981" y="21740"/>
                    </a:lnTo>
                    <a:lnTo>
                      <a:pt x="38981" y="21677"/>
                    </a:lnTo>
                    <a:lnTo>
                      <a:pt x="39044" y="21615"/>
                    </a:lnTo>
                    <a:lnTo>
                      <a:pt x="39023" y="21573"/>
                    </a:lnTo>
                    <a:lnTo>
                      <a:pt x="38918" y="21615"/>
                    </a:lnTo>
                    <a:lnTo>
                      <a:pt x="38918" y="21615"/>
                    </a:lnTo>
                    <a:lnTo>
                      <a:pt x="39023" y="21531"/>
                    </a:lnTo>
                    <a:lnTo>
                      <a:pt x="38981" y="21489"/>
                    </a:lnTo>
                    <a:lnTo>
                      <a:pt x="38876" y="21510"/>
                    </a:lnTo>
                    <a:lnTo>
                      <a:pt x="38772" y="21635"/>
                    </a:lnTo>
                    <a:lnTo>
                      <a:pt x="38792" y="21719"/>
                    </a:lnTo>
                    <a:lnTo>
                      <a:pt x="38730" y="21824"/>
                    </a:lnTo>
                    <a:lnTo>
                      <a:pt x="38604" y="21949"/>
                    </a:lnTo>
                    <a:lnTo>
                      <a:pt x="38604" y="22033"/>
                    </a:lnTo>
                    <a:lnTo>
                      <a:pt x="38520" y="22096"/>
                    </a:lnTo>
                    <a:lnTo>
                      <a:pt x="38520" y="22200"/>
                    </a:lnTo>
                    <a:lnTo>
                      <a:pt x="38458" y="22117"/>
                    </a:lnTo>
                    <a:lnTo>
                      <a:pt x="38395" y="22138"/>
                    </a:lnTo>
                    <a:lnTo>
                      <a:pt x="38311" y="22326"/>
                    </a:lnTo>
                    <a:lnTo>
                      <a:pt x="38311" y="22410"/>
                    </a:lnTo>
                    <a:lnTo>
                      <a:pt x="38416" y="22410"/>
                    </a:lnTo>
                    <a:lnTo>
                      <a:pt x="38479" y="22472"/>
                    </a:lnTo>
                    <a:lnTo>
                      <a:pt x="38479" y="22556"/>
                    </a:lnTo>
                    <a:lnTo>
                      <a:pt x="38374" y="22452"/>
                    </a:lnTo>
                    <a:lnTo>
                      <a:pt x="38311" y="22452"/>
                    </a:lnTo>
                    <a:lnTo>
                      <a:pt x="38290" y="22535"/>
                    </a:lnTo>
                    <a:lnTo>
                      <a:pt x="38207" y="22640"/>
                    </a:lnTo>
                    <a:lnTo>
                      <a:pt x="38144" y="22682"/>
                    </a:lnTo>
                    <a:lnTo>
                      <a:pt x="38102" y="22849"/>
                    </a:lnTo>
                    <a:lnTo>
                      <a:pt x="37997" y="22870"/>
                    </a:lnTo>
                    <a:lnTo>
                      <a:pt x="37935" y="22975"/>
                    </a:lnTo>
                    <a:lnTo>
                      <a:pt x="37935" y="23037"/>
                    </a:lnTo>
                    <a:lnTo>
                      <a:pt x="37872" y="23037"/>
                    </a:lnTo>
                    <a:lnTo>
                      <a:pt x="37872" y="23205"/>
                    </a:lnTo>
                    <a:lnTo>
                      <a:pt x="37788" y="23393"/>
                    </a:lnTo>
                    <a:lnTo>
                      <a:pt x="37788" y="23393"/>
                    </a:lnTo>
                    <a:lnTo>
                      <a:pt x="37830" y="23268"/>
                    </a:lnTo>
                    <a:lnTo>
                      <a:pt x="37788" y="23100"/>
                    </a:lnTo>
                    <a:lnTo>
                      <a:pt x="37725" y="23037"/>
                    </a:lnTo>
                    <a:lnTo>
                      <a:pt x="37558" y="23142"/>
                    </a:lnTo>
                    <a:lnTo>
                      <a:pt x="37474" y="23247"/>
                    </a:lnTo>
                    <a:lnTo>
                      <a:pt x="37453" y="23351"/>
                    </a:lnTo>
                    <a:lnTo>
                      <a:pt x="37349" y="23372"/>
                    </a:lnTo>
                    <a:lnTo>
                      <a:pt x="37307" y="23414"/>
                    </a:lnTo>
                    <a:lnTo>
                      <a:pt x="37265" y="23372"/>
                    </a:lnTo>
                    <a:lnTo>
                      <a:pt x="37202" y="23372"/>
                    </a:lnTo>
                    <a:lnTo>
                      <a:pt x="37098" y="23456"/>
                    </a:lnTo>
                    <a:lnTo>
                      <a:pt x="36993" y="23456"/>
                    </a:lnTo>
                    <a:lnTo>
                      <a:pt x="36847" y="23560"/>
                    </a:lnTo>
                    <a:lnTo>
                      <a:pt x="36826" y="23686"/>
                    </a:lnTo>
                    <a:lnTo>
                      <a:pt x="36700" y="23832"/>
                    </a:lnTo>
                    <a:lnTo>
                      <a:pt x="36742" y="23728"/>
                    </a:lnTo>
                    <a:lnTo>
                      <a:pt x="36742" y="23623"/>
                    </a:lnTo>
                    <a:lnTo>
                      <a:pt x="36784" y="23581"/>
                    </a:lnTo>
                    <a:lnTo>
                      <a:pt x="36784" y="23351"/>
                    </a:lnTo>
                    <a:lnTo>
                      <a:pt x="36805" y="23247"/>
                    </a:lnTo>
                    <a:lnTo>
                      <a:pt x="36784" y="23247"/>
                    </a:lnTo>
                    <a:lnTo>
                      <a:pt x="36365" y="23456"/>
                    </a:lnTo>
                    <a:lnTo>
                      <a:pt x="36198" y="23770"/>
                    </a:lnTo>
                    <a:lnTo>
                      <a:pt x="36072" y="23812"/>
                    </a:lnTo>
                    <a:lnTo>
                      <a:pt x="36156" y="23707"/>
                    </a:lnTo>
                    <a:lnTo>
                      <a:pt x="36177" y="23581"/>
                    </a:lnTo>
                    <a:lnTo>
                      <a:pt x="36303" y="23393"/>
                    </a:lnTo>
                    <a:lnTo>
                      <a:pt x="36303" y="23268"/>
                    </a:lnTo>
                    <a:lnTo>
                      <a:pt x="36323" y="23142"/>
                    </a:lnTo>
                    <a:lnTo>
                      <a:pt x="36282" y="23037"/>
                    </a:lnTo>
                    <a:lnTo>
                      <a:pt x="36177" y="22933"/>
                    </a:lnTo>
                    <a:lnTo>
                      <a:pt x="36072" y="22933"/>
                    </a:lnTo>
                    <a:lnTo>
                      <a:pt x="36093" y="23058"/>
                    </a:lnTo>
                    <a:lnTo>
                      <a:pt x="36072" y="23058"/>
                    </a:lnTo>
                    <a:lnTo>
                      <a:pt x="35968" y="22975"/>
                    </a:lnTo>
                    <a:lnTo>
                      <a:pt x="35842" y="22765"/>
                    </a:lnTo>
                    <a:lnTo>
                      <a:pt x="36051" y="22870"/>
                    </a:lnTo>
                    <a:lnTo>
                      <a:pt x="36093" y="22849"/>
                    </a:lnTo>
                    <a:lnTo>
                      <a:pt x="35989" y="22807"/>
                    </a:lnTo>
                    <a:lnTo>
                      <a:pt x="35863" y="22598"/>
                    </a:lnTo>
                    <a:lnTo>
                      <a:pt x="35842" y="22577"/>
                    </a:lnTo>
                    <a:lnTo>
                      <a:pt x="35968" y="22431"/>
                    </a:lnTo>
                    <a:lnTo>
                      <a:pt x="35989" y="22347"/>
                    </a:lnTo>
                    <a:lnTo>
                      <a:pt x="36093" y="22179"/>
                    </a:lnTo>
                    <a:lnTo>
                      <a:pt x="36093" y="21970"/>
                    </a:lnTo>
                    <a:lnTo>
                      <a:pt x="35947" y="21845"/>
                    </a:lnTo>
                    <a:lnTo>
                      <a:pt x="35738" y="21803"/>
                    </a:lnTo>
                    <a:lnTo>
                      <a:pt x="35466" y="21656"/>
                    </a:lnTo>
                    <a:lnTo>
                      <a:pt x="35466" y="21656"/>
                    </a:lnTo>
                    <a:lnTo>
                      <a:pt x="35759" y="21761"/>
                    </a:lnTo>
                    <a:lnTo>
                      <a:pt x="36010" y="21803"/>
                    </a:lnTo>
                    <a:lnTo>
                      <a:pt x="36051" y="21615"/>
                    </a:lnTo>
                    <a:lnTo>
                      <a:pt x="36093" y="21531"/>
                    </a:lnTo>
                    <a:lnTo>
                      <a:pt x="36114" y="21698"/>
                    </a:lnTo>
                    <a:lnTo>
                      <a:pt x="36177" y="21594"/>
                    </a:lnTo>
                    <a:lnTo>
                      <a:pt x="36093" y="21363"/>
                    </a:lnTo>
                    <a:lnTo>
                      <a:pt x="36198" y="21196"/>
                    </a:lnTo>
                    <a:lnTo>
                      <a:pt x="36365" y="21175"/>
                    </a:lnTo>
                    <a:lnTo>
                      <a:pt x="36386" y="20987"/>
                    </a:lnTo>
                    <a:lnTo>
                      <a:pt x="36386" y="20778"/>
                    </a:lnTo>
                    <a:lnTo>
                      <a:pt x="36303" y="20778"/>
                    </a:lnTo>
                    <a:lnTo>
                      <a:pt x="36282" y="20966"/>
                    </a:lnTo>
                    <a:lnTo>
                      <a:pt x="36156" y="21071"/>
                    </a:lnTo>
                    <a:lnTo>
                      <a:pt x="36093" y="20987"/>
                    </a:lnTo>
                    <a:lnTo>
                      <a:pt x="36114" y="20778"/>
                    </a:lnTo>
                    <a:lnTo>
                      <a:pt x="35968" y="20715"/>
                    </a:lnTo>
                    <a:lnTo>
                      <a:pt x="35842" y="20778"/>
                    </a:lnTo>
                    <a:lnTo>
                      <a:pt x="35779" y="20715"/>
                    </a:lnTo>
                    <a:lnTo>
                      <a:pt x="35696" y="20757"/>
                    </a:lnTo>
                    <a:lnTo>
                      <a:pt x="35528" y="20589"/>
                    </a:lnTo>
                    <a:lnTo>
                      <a:pt x="35424" y="20652"/>
                    </a:lnTo>
                    <a:lnTo>
                      <a:pt x="35424" y="20547"/>
                    </a:lnTo>
                    <a:lnTo>
                      <a:pt x="35319" y="20652"/>
                    </a:lnTo>
                    <a:lnTo>
                      <a:pt x="35319" y="20547"/>
                    </a:lnTo>
                    <a:lnTo>
                      <a:pt x="35173" y="20401"/>
                    </a:lnTo>
                    <a:lnTo>
                      <a:pt x="35277" y="20401"/>
                    </a:lnTo>
                    <a:lnTo>
                      <a:pt x="35340" y="20296"/>
                    </a:lnTo>
                    <a:lnTo>
                      <a:pt x="35445" y="20380"/>
                    </a:lnTo>
                    <a:lnTo>
                      <a:pt x="35466" y="20296"/>
                    </a:lnTo>
                    <a:lnTo>
                      <a:pt x="35361" y="20171"/>
                    </a:lnTo>
                    <a:lnTo>
                      <a:pt x="35277" y="20255"/>
                    </a:lnTo>
                    <a:lnTo>
                      <a:pt x="35173" y="20171"/>
                    </a:lnTo>
                    <a:lnTo>
                      <a:pt x="35277" y="20150"/>
                    </a:lnTo>
                    <a:lnTo>
                      <a:pt x="35235" y="20024"/>
                    </a:lnTo>
                    <a:lnTo>
                      <a:pt x="35110" y="19920"/>
                    </a:lnTo>
                    <a:lnTo>
                      <a:pt x="35026" y="19962"/>
                    </a:lnTo>
                    <a:lnTo>
                      <a:pt x="35026" y="19878"/>
                    </a:lnTo>
                    <a:lnTo>
                      <a:pt x="35110" y="19773"/>
                    </a:lnTo>
                    <a:lnTo>
                      <a:pt x="35110" y="19606"/>
                    </a:lnTo>
                    <a:lnTo>
                      <a:pt x="35005" y="19606"/>
                    </a:lnTo>
                    <a:lnTo>
                      <a:pt x="34859" y="19501"/>
                    </a:lnTo>
                    <a:lnTo>
                      <a:pt x="34859" y="19397"/>
                    </a:lnTo>
                    <a:lnTo>
                      <a:pt x="34650" y="19229"/>
                    </a:lnTo>
                    <a:lnTo>
                      <a:pt x="34503" y="19313"/>
                    </a:lnTo>
                    <a:lnTo>
                      <a:pt x="34398" y="19313"/>
                    </a:lnTo>
                    <a:lnTo>
                      <a:pt x="34336" y="19397"/>
                    </a:lnTo>
                    <a:lnTo>
                      <a:pt x="34210" y="19334"/>
                    </a:lnTo>
                    <a:lnTo>
                      <a:pt x="34210" y="19480"/>
                    </a:lnTo>
                    <a:lnTo>
                      <a:pt x="34126" y="19376"/>
                    </a:lnTo>
                    <a:lnTo>
                      <a:pt x="34043" y="19376"/>
                    </a:lnTo>
                    <a:lnTo>
                      <a:pt x="34001" y="19292"/>
                    </a:lnTo>
                    <a:lnTo>
                      <a:pt x="33896" y="19292"/>
                    </a:lnTo>
                    <a:lnTo>
                      <a:pt x="33729" y="19397"/>
                    </a:lnTo>
                    <a:lnTo>
                      <a:pt x="33562" y="19397"/>
                    </a:lnTo>
                    <a:lnTo>
                      <a:pt x="33708" y="19334"/>
                    </a:lnTo>
                    <a:lnTo>
                      <a:pt x="33729" y="19229"/>
                    </a:lnTo>
                    <a:lnTo>
                      <a:pt x="33603" y="19229"/>
                    </a:lnTo>
                    <a:lnTo>
                      <a:pt x="33352" y="19104"/>
                    </a:lnTo>
                    <a:lnTo>
                      <a:pt x="33164" y="18999"/>
                    </a:lnTo>
                    <a:lnTo>
                      <a:pt x="32976" y="18999"/>
                    </a:lnTo>
                    <a:lnTo>
                      <a:pt x="32913" y="18957"/>
                    </a:lnTo>
                    <a:lnTo>
                      <a:pt x="32829" y="18978"/>
                    </a:lnTo>
                    <a:lnTo>
                      <a:pt x="32746" y="18978"/>
                    </a:lnTo>
                    <a:lnTo>
                      <a:pt x="32662" y="19062"/>
                    </a:lnTo>
                    <a:lnTo>
                      <a:pt x="32662" y="19125"/>
                    </a:lnTo>
                    <a:lnTo>
                      <a:pt x="32578" y="19125"/>
                    </a:lnTo>
                    <a:lnTo>
                      <a:pt x="32536" y="19104"/>
                    </a:lnTo>
                    <a:lnTo>
                      <a:pt x="32453" y="19166"/>
                    </a:lnTo>
                    <a:lnTo>
                      <a:pt x="32453" y="19313"/>
                    </a:lnTo>
                    <a:lnTo>
                      <a:pt x="32369" y="19480"/>
                    </a:lnTo>
                    <a:lnTo>
                      <a:pt x="32369" y="19690"/>
                    </a:lnTo>
                    <a:lnTo>
                      <a:pt x="32453" y="19794"/>
                    </a:lnTo>
                    <a:lnTo>
                      <a:pt x="32515" y="19794"/>
                    </a:lnTo>
                    <a:lnTo>
                      <a:pt x="32515" y="19836"/>
                    </a:lnTo>
                    <a:lnTo>
                      <a:pt x="32557" y="19857"/>
                    </a:lnTo>
                    <a:lnTo>
                      <a:pt x="32557" y="20003"/>
                    </a:lnTo>
                    <a:lnTo>
                      <a:pt x="32515" y="20045"/>
                    </a:lnTo>
                    <a:lnTo>
                      <a:pt x="32432" y="20045"/>
                    </a:lnTo>
                    <a:lnTo>
                      <a:pt x="32411" y="20171"/>
                    </a:lnTo>
                    <a:lnTo>
                      <a:pt x="32243" y="20380"/>
                    </a:lnTo>
                    <a:lnTo>
                      <a:pt x="32013" y="20568"/>
                    </a:lnTo>
                    <a:lnTo>
                      <a:pt x="32013" y="20652"/>
                    </a:lnTo>
                    <a:lnTo>
                      <a:pt x="32055" y="20673"/>
                    </a:lnTo>
                    <a:lnTo>
                      <a:pt x="32243" y="20652"/>
                    </a:lnTo>
                    <a:lnTo>
                      <a:pt x="32327" y="20652"/>
                    </a:lnTo>
                    <a:lnTo>
                      <a:pt x="32243" y="20694"/>
                    </a:lnTo>
                    <a:lnTo>
                      <a:pt x="32202" y="20861"/>
                    </a:lnTo>
                    <a:lnTo>
                      <a:pt x="32202" y="20903"/>
                    </a:lnTo>
                    <a:lnTo>
                      <a:pt x="32327" y="20945"/>
                    </a:lnTo>
                    <a:lnTo>
                      <a:pt x="32222" y="20966"/>
                    </a:lnTo>
                    <a:lnTo>
                      <a:pt x="32139" y="21050"/>
                    </a:lnTo>
                    <a:lnTo>
                      <a:pt x="32160" y="21112"/>
                    </a:lnTo>
                    <a:lnTo>
                      <a:pt x="32222" y="21175"/>
                    </a:lnTo>
                    <a:lnTo>
                      <a:pt x="32118" y="21301"/>
                    </a:lnTo>
                    <a:lnTo>
                      <a:pt x="32118" y="21363"/>
                    </a:lnTo>
                    <a:lnTo>
                      <a:pt x="32264" y="21363"/>
                    </a:lnTo>
                    <a:lnTo>
                      <a:pt x="32306" y="21426"/>
                    </a:lnTo>
                    <a:lnTo>
                      <a:pt x="32160" y="21635"/>
                    </a:lnTo>
                    <a:lnTo>
                      <a:pt x="32034" y="21698"/>
                    </a:lnTo>
                    <a:lnTo>
                      <a:pt x="32034" y="21824"/>
                    </a:lnTo>
                    <a:lnTo>
                      <a:pt x="32097" y="21887"/>
                    </a:lnTo>
                    <a:lnTo>
                      <a:pt x="32013" y="21845"/>
                    </a:lnTo>
                    <a:lnTo>
                      <a:pt x="31930" y="21719"/>
                    </a:lnTo>
                    <a:lnTo>
                      <a:pt x="31888" y="21719"/>
                    </a:lnTo>
                    <a:lnTo>
                      <a:pt x="31741" y="21887"/>
                    </a:lnTo>
                    <a:lnTo>
                      <a:pt x="31741" y="21928"/>
                    </a:lnTo>
                    <a:lnTo>
                      <a:pt x="31804" y="21949"/>
                    </a:lnTo>
                    <a:lnTo>
                      <a:pt x="31804" y="22033"/>
                    </a:lnTo>
                    <a:lnTo>
                      <a:pt x="31720" y="22117"/>
                    </a:lnTo>
                    <a:lnTo>
                      <a:pt x="31616" y="22117"/>
                    </a:lnTo>
                    <a:lnTo>
                      <a:pt x="31302" y="22431"/>
                    </a:lnTo>
                    <a:lnTo>
                      <a:pt x="31197" y="22472"/>
                    </a:lnTo>
                    <a:lnTo>
                      <a:pt x="31113" y="22724"/>
                    </a:lnTo>
                    <a:lnTo>
                      <a:pt x="31155" y="22786"/>
                    </a:lnTo>
                    <a:lnTo>
                      <a:pt x="31260" y="22828"/>
                    </a:lnTo>
                    <a:lnTo>
                      <a:pt x="31281" y="22954"/>
                    </a:lnTo>
                    <a:lnTo>
                      <a:pt x="31406" y="23037"/>
                    </a:lnTo>
                    <a:lnTo>
                      <a:pt x="31595" y="23288"/>
                    </a:lnTo>
                    <a:lnTo>
                      <a:pt x="31616" y="23602"/>
                    </a:lnTo>
                    <a:lnTo>
                      <a:pt x="31595" y="23937"/>
                    </a:lnTo>
                    <a:lnTo>
                      <a:pt x="31678" y="24125"/>
                    </a:lnTo>
                    <a:lnTo>
                      <a:pt x="31637" y="24251"/>
                    </a:lnTo>
                    <a:lnTo>
                      <a:pt x="31637" y="24460"/>
                    </a:lnTo>
                    <a:lnTo>
                      <a:pt x="31595" y="24523"/>
                    </a:lnTo>
                    <a:lnTo>
                      <a:pt x="31490" y="24816"/>
                    </a:lnTo>
                    <a:lnTo>
                      <a:pt x="31427" y="24962"/>
                    </a:lnTo>
                    <a:lnTo>
                      <a:pt x="31490" y="24962"/>
                    </a:lnTo>
                    <a:lnTo>
                      <a:pt x="31511" y="24858"/>
                    </a:lnTo>
                    <a:lnTo>
                      <a:pt x="31595" y="24816"/>
                    </a:lnTo>
                    <a:lnTo>
                      <a:pt x="31595" y="24962"/>
                    </a:lnTo>
                    <a:lnTo>
                      <a:pt x="31699" y="25088"/>
                    </a:lnTo>
                    <a:lnTo>
                      <a:pt x="31616" y="25192"/>
                    </a:lnTo>
                    <a:lnTo>
                      <a:pt x="31511" y="25192"/>
                    </a:lnTo>
                    <a:lnTo>
                      <a:pt x="31469" y="25151"/>
                    </a:lnTo>
                    <a:lnTo>
                      <a:pt x="31385" y="25151"/>
                    </a:lnTo>
                    <a:lnTo>
                      <a:pt x="31218" y="25402"/>
                    </a:lnTo>
                    <a:lnTo>
                      <a:pt x="31093" y="25465"/>
                    </a:lnTo>
                    <a:lnTo>
                      <a:pt x="31072" y="25569"/>
                    </a:lnTo>
                    <a:lnTo>
                      <a:pt x="30800" y="25674"/>
                    </a:lnTo>
                    <a:lnTo>
                      <a:pt x="30737" y="25757"/>
                    </a:lnTo>
                    <a:lnTo>
                      <a:pt x="30737" y="25799"/>
                    </a:lnTo>
                    <a:lnTo>
                      <a:pt x="30360" y="25925"/>
                    </a:lnTo>
                    <a:lnTo>
                      <a:pt x="30130" y="26029"/>
                    </a:lnTo>
                    <a:lnTo>
                      <a:pt x="30067" y="26092"/>
                    </a:lnTo>
                    <a:lnTo>
                      <a:pt x="29942" y="26092"/>
                    </a:lnTo>
                    <a:lnTo>
                      <a:pt x="29837" y="26176"/>
                    </a:lnTo>
                    <a:lnTo>
                      <a:pt x="29607" y="26197"/>
                    </a:lnTo>
                    <a:lnTo>
                      <a:pt x="29440" y="26281"/>
                    </a:lnTo>
                    <a:lnTo>
                      <a:pt x="29481" y="26322"/>
                    </a:lnTo>
                    <a:lnTo>
                      <a:pt x="29481" y="26427"/>
                    </a:lnTo>
                    <a:lnTo>
                      <a:pt x="29523" y="26511"/>
                    </a:lnTo>
                    <a:lnTo>
                      <a:pt x="29523" y="26615"/>
                    </a:lnTo>
                    <a:lnTo>
                      <a:pt x="29586" y="26699"/>
                    </a:lnTo>
                    <a:lnTo>
                      <a:pt x="29523" y="26720"/>
                    </a:lnTo>
                    <a:lnTo>
                      <a:pt x="29544" y="26804"/>
                    </a:lnTo>
                    <a:lnTo>
                      <a:pt x="29607" y="26825"/>
                    </a:lnTo>
                    <a:lnTo>
                      <a:pt x="29523" y="26866"/>
                    </a:lnTo>
                    <a:lnTo>
                      <a:pt x="29586" y="26971"/>
                    </a:lnTo>
                    <a:lnTo>
                      <a:pt x="29523" y="27013"/>
                    </a:lnTo>
                    <a:lnTo>
                      <a:pt x="29544" y="27117"/>
                    </a:lnTo>
                    <a:lnTo>
                      <a:pt x="29502" y="27159"/>
                    </a:lnTo>
                    <a:lnTo>
                      <a:pt x="29481" y="27348"/>
                    </a:lnTo>
                    <a:lnTo>
                      <a:pt x="29502" y="27452"/>
                    </a:lnTo>
                    <a:lnTo>
                      <a:pt x="29419" y="27745"/>
                    </a:lnTo>
                    <a:lnTo>
                      <a:pt x="29440" y="27808"/>
                    </a:lnTo>
                    <a:lnTo>
                      <a:pt x="29502" y="27850"/>
                    </a:lnTo>
                    <a:lnTo>
                      <a:pt x="29502" y="27913"/>
                    </a:lnTo>
                    <a:lnTo>
                      <a:pt x="29544" y="27975"/>
                    </a:lnTo>
                    <a:lnTo>
                      <a:pt x="29440" y="28101"/>
                    </a:lnTo>
                    <a:lnTo>
                      <a:pt x="29440" y="28226"/>
                    </a:lnTo>
                    <a:lnTo>
                      <a:pt x="29523" y="28268"/>
                    </a:lnTo>
                    <a:lnTo>
                      <a:pt x="29544" y="28436"/>
                    </a:lnTo>
                    <a:lnTo>
                      <a:pt x="29607" y="28498"/>
                    </a:lnTo>
                    <a:lnTo>
                      <a:pt x="29481" y="28624"/>
                    </a:lnTo>
                    <a:lnTo>
                      <a:pt x="29419" y="28791"/>
                    </a:lnTo>
                    <a:lnTo>
                      <a:pt x="29377" y="28812"/>
                    </a:lnTo>
                    <a:lnTo>
                      <a:pt x="29314" y="28791"/>
                    </a:lnTo>
                    <a:lnTo>
                      <a:pt x="29314" y="28896"/>
                    </a:lnTo>
                    <a:lnTo>
                      <a:pt x="29377" y="28959"/>
                    </a:lnTo>
                    <a:lnTo>
                      <a:pt x="29314" y="29042"/>
                    </a:lnTo>
                    <a:lnTo>
                      <a:pt x="29293" y="29231"/>
                    </a:lnTo>
                    <a:lnTo>
                      <a:pt x="29314" y="29356"/>
                    </a:lnTo>
                    <a:lnTo>
                      <a:pt x="29419" y="29482"/>
                    </a:lnTo>
                    <a:lnTo>
                      <a:pt x="29523" y="29545"/>
                    </a:lnTo>
                    <a:lnTo>
                      <a:pt x="29335" y="29524"/>
                    </a:lnTo>
                    <a:lnTo>
                      <a:pt x="29209" y="29419"/>
                    </a:lnTo>
                    <a:lnTo>
                      <a:pt x="29230" y="29252"/>
                    </a:lnTo>
                    <a:lnTo>
                      <a:pt x="29189" y="29042"/>
                    </a:lnTo>
                    <a:lnTo>
                      <a:pt x="29105" y="29022"/>
                    </a:lnTo>
                    <a:lnTo>
                      <a:pt x="29084" y="28959"/>
                    </a:lnTo>
                    <a:lnTo>
                      <a:pt x="29105" y="28854"/>
                    </a:lnTo>
                    <a:lnTo>
                      <a:pt x="29063" y="28854"/>
                    </a:lnTo>
                    <a:lnTo>
                      <a:pt x="28875" y="29105"/>
                    </a:lnTo>
                    <a:lnTo>
                      <a:pt x="28875" y="29210"/>
                    </a:lnTo>
                    <a:lnTo>
                      <a:pt x="28854" y="29314"/>
                    </a:lnTo>
                    <a:lnTo>
                      <a:pt x="28749" y="29314"/>
                    </a:lnTo>
                    <a:lnTo>
                      <a:pt x="28644" y="29210"/>
                    </a:lnTo>
                    <a:lnTo>
                      <a:pt x="28477" y="29147"/>
                    </a:lnTo>
                    <a:lnTo>
                      <a:pt x="28352" y="29252"/>
                    </a:lnTo>
                    <a:lnTo>
                      <a:pt x="28184" y="29335"/>
                    </a:lnTo>
                    <a:lnTo>
                      <a:pt x="28184" y="29335"/>
                    </a:lnTo>
                    <a:lnTo>
                      <a:pt x="28393" y="29147"/>
                    </a:lnTo>
                    <a:lnTo>
                      <a:pt x="28456" y="29001"/>
                    </a:lnTo>
                    <a:lnTo>
                      <a:pt x="28435" y="28917"/>
                    </a:lnTo>
                    <a:lnTo>
                      <a:pt x="28393" y="28729"/>
                    </a:lnTo>
                    <a:lnTo>
                      <a:pt x="28331" y="28624"/>
                    </a:lnTo>
                    <a:lnTo>
                      <a:pt x="28289" y="28540"/>
                    </a:lnTo>
                    <a:lnTo>
                      <a:pt x="28268" y="28540"/>
                    </a:lnTo>
                    <a:lnTo>
                      <a:pt x="28142" y="28478"/>
                    </a:lnTo>
                    <a:lnTo>
                      <a:pt x="28038" y="28415"/>
                    </a:lnTo>
                    <a:lnTo>
                      <a:pt x="28038" y="28331"/>
                    </a:lnTo>
                    <a:lnTo>
                      <a:pt x="28017" y="28289"/>
                    </a:lnTo>
                    <a:lnTo>
                      <a:pt x="28038" y="28185"/>
                    </a:lnTo>
                    <a:lnTo>
                      <a:pt x="27954" y="28080"/>
                    </a:lnTo>
                    <a:lnTo>
                      <a:pt x="27870" y="28017"/>
                    </a:lnTo>
                    <a:lnTo>
                      <a:pt x="27870" y="27892"/>
                    </a:lnTo>
                    <a:lnTo>
                      <a:pt x="27766" y="27808"/>
                    </a:lnTo>
                    <a:lnTo>
                      <a:pt x="27724" y="27703"/>
                    </a:lnTo>
                    <a:lnTo>
                      <a:pt x="27766" y="27473"/>
                    </a:lnTo>
                    <a:lnTo>
                      <a:pt x="27870" y="27369"/>
                    </a:lnTo>
                    <a:lnTo>
                      <a:pt x="27933" y="27222"/>
                    </a:lnTo>
                    <a:lnTo>
                      <a:pt x="27933" y="27117"/>
                    </a:lnTo>
                    <a:lnTo>
                      <a:pt x="28080" y="26866"/>
                    </a:lnTo>
                    <a:lnTo>
                      <a:pt x="28080" y="26615"/>
                    </a:lnTo>
                    <a:lnTo>
                      <a:pt x="28059" y="26594"/>
                    </a:lnTo>
                    <a:lnTo>
                      <a:pt x="28038" y="26448"/>
                    </a:lnTo>
                    <a:lnTo>
                      <a:pt x="28121" y="26301"/>
                    </a:lnTo>
                    <a:lnTo>
                      <a:pt x="28184" y="26197"/>
                    </a:lnTo>
                    <a:lnTo>
                      <a:pt x="28184" y="26092"/>
                    </a:lnTo>
                    <a:lnTo>
                      <a:pt x="28352" y="25799"/>
                    </a:lnTo>
                    <a:lnTo>
                      <a:pt x="28331" y="25611"/>
                    </a:lnTo>
                    <a:lnTo>
                      <a:pt x="28268" y="25611"/>
                    </a:lnTo>
                    <a:lnTo>
                      <a:pt x="28247" y="25653"/>
                    </a:lnTo>
                    <a:lnTo>
                      <a:pt x="28247" y="25590"/>
                    </a:lnTo>
                    <a:lnTo>
                      <a:pt x="28163" y="25590"/>
                    </a:lnTo>
                    <a:lnTo>
                      <a:pt x="28038" y="25653"/>
                    </a:lnTo>
                    <a:lnTo>
                      <a:pt x="27849" y="25611"/>
                    </a:lnTo>
                    <a:lnTo>
                      <a:pt x="27661" y="25569"/>
                    </a:lnTo>
                    <a:lnTo>
                      <a:pt x="27619" y="25569"/>
                    </a:lnTo>
                    <a:lnTo>
                      <a:pt x="27556" y="25506"/>
                    </a:lnTo>
                    <a:lnTo>
                      <a:pt x="27326" y="25506"/>
                    </a:lnTo>
                    <a:lnTo>
                      <a:pt x="27201" y="25548"/>
                    </a:lnTo>
                    <a:lnTo>
                      <a:pt x="27138" y="25506"/>
                    </a:lnTo>
                    <a:lnTo>
                      <a:pt x="26971" y="25506"/>
                    </a:lnTo>
                    <a:lnTo>
                      <a:pt x="26929" y="25485"/>
                    </a:lnTo>
                    <a:lnTo>
                      <a:pt x="26971" y="25444"/>
                    </a:lnTo>
                    <a:lnTo>
                      <a:pt x="26803" y="25297"/>
                    </a:lnTo>
                    <a:lnTo>
                      <a:pt x="26782" y="25234"/>
                    </a:lnTo>
                    <a:lnTo>
                      <a:pt x="26594" y="25046"/>
                    </a:lnTo>
                    <a:lnTo>
                      <a:pt x="26510" y="25025"/>
                    </a:lnTo>
                    <a:lnTo>
                      <a:pt x="26343" y="24879"/>
                    </a:lnTo>
                    <a:lnTo>
                      <a:pt x="26259" y="24858"/>
                    </a:lnTo>
                    <a:lnTo>
                      <a:pt x="26029" y="24711"/>
                    </a:lnTo>
                    <a:lnTo>
                      <a:pt x="25966" y="24648"/>
                    </a:lnTo>
                    <a:lnTo>
                      <a:pt x="25903" y="24753"/>
                    </a:lnTo>
                    <a:lnTo>
                      <a:pt x="25903" y="24711"/>
                    </a:lnTo>
                    <a:lnTo>
                      <a:pt x="25820" y="24523"/>
                    </a:lnTo>
                    <a:lnTo>
                      <a:pt x="25736" y="24439"/>
                    </a:lnTo>
                    <a:lnTo>
                      <a:pt x="25736" y="24335"/>
                    </a:lnTo>
                    <a:lnTo>
                      <a:pt x="25631" y="24293"/>
                    </a:lnTo>
                    <a:lnTo>
                      <a:pt x="25527" y="24104"/>
                    </a:lnTo>
                    <a:lnTo>
                      <a:pt x="25443" y="24084"/>
                    </a:lnTo>
                    <a:lnTo>
                      <a:pt x="25255" y="23895"/>
                    </a:lnTo>
                    <a:lnTo>
                      <a:pt x="25150" y="23874"/>
                    </a:lnTo>
                    <a:lnTo>
                      <a:pt x="25087" y="23812"/>
                    </a:lnTo>
                    <a:lnTo>
                      <a:pt x="24815" y="23728"/>
                    </a:lnTo>
                    <a:lnTo>
                      <a:pt x="24627" y="23581"/>
                    </a:lnTo>
                    <a:lnTo>
                      <a:pt x="24376" y="23393"/>
                    </a:lnTo>
                    <a:lnTo>
                      <a:pt x="24167" y="23414"/>
                    </a:lnTo>
                    <a:lnTo>
                      <a:pt x="23748" y="23560"/>
                    </a:lnTo>
                    <a:lnTo>
                      <a:pt x="23330" y="23686"/>
                    </a:lnTo>
                    <a:lnTo>
                      <a:pt x="23142" y="23686"/>
                    </a:lnTo>
                    <a:lnTo>
                      <a:pt x="23016" y="23623"/>
                    </a:lnTo>
                    <a:lnTo>
                      <a:pt x="23016" y="23623"/>
                    </a:lnTo>
                    <a:lnTo>
                      <a:pt x="23142" y="23665"/>
                    </a:lnTo>
                    <a:lnTo>
                      <a:pt x="23330" y="23602"/>
                    </a:lnTo>
                    <a:lnTo>
                      <a:pt x="23665" y="23268"/>
                    </a:lnTo>
                    <a:lnTo>
                      <a:pt x="23727" y="23163"/>
                    </a:lnTo>
                    <a:lnTo>
                      <a:pt x="23665" y="22933"/>
                    </a:lnTo>
                    <a:lnTo>
                      <a:pt x="23581" y="22828"/>
                    </a:lnTo>
                    <a:lnTo>
                      <a:pt x="23665" y="22577"/>
                    </a:lnTo>
                    <a:lnTo>
                      <a:pt x="23665" y="22347"/>
                    </a:lnTo>
                    <a:lnTo>
                      <a:pt x="23581" y="22200"/>
                    </a:lnTo>
                    <a:lnTo>
                      <a:pt x="23581" y="22054"/>
                    </a:lnTo>
                    <a:lnTo>
                      <a:pt x="23644" y="21928"/>
                    </a:lnTo>
                    <a:lnTo>
                      <a:pt x="23644" y="21824"/>
                    </a:lnTo>
                    <a:lnTo>
                      <a:pt x="23539" y="21782"/>
                    </a:lnTo>
                    <a:lnTo>
                      <a:pt x="23204" y="21782"/>
                    </a:lnTo>
                    <a:lnTo>
                      <a:pt x="23037" y="22054"/>
                    </a:lnTo>
                    <a:lnTo>
                      <a:pt x="22828" y="22305"/>
                    </a:lnTo>
                    <a:lnTo>
                      <a:pt x="22577" y="22326"/>
                    </a:lnTo>
                    <a:lnTo>
                      <a:pt x="22409" y="22452"/>
                    </a:lnTo>
                    <a:lnTo>
                      <a:pt x="22472" y="22347"/>
                    </a:lnTo>
                    <a:lnTo>
                      <a:pt x="22786" y="22263"/>
                    </a:lnTo>
                    <a:lnTo>
                      <a:pt x="22932" y="22117"/>
                    </a:lnTo>
                    <a:lnTo>
                      <a:pt x="23037" y="21845"/>
                    </a:lnTo>
                    <a:lnTo>
                      <a:pt x="22995" y="21824"/>
                    </a:lnTo>
                    <a:lnTo>
                      <a:pt x="22995" y="21677"/>
                    </a:lnTo>
                    <a:lnTo>
                      <a:pt x="22932" y="21594"/>
                    </a:lnTo>
                    <a:lnTo>
                      <a:pt x="22953" y="21489"/>
                    </a:lnTo>
                    <a:lnTo>
                      <a:pt x="22932" y="21405"/>
                    </a:lnTo>
                    <a:lnTo>
                      <a:pt x="22807" y="21384"/>
                    </a:lnTo>
                    <a:lnTo>
                      <a:pt x="22849" y="21322"/>
                    </a:lnTo>
                    <a:lnTo>
                      <a:pt x="22953" y="21301"/>
                    </a:lnTo>
                    <a:lnTo>
                      <a:pt x="22995" y="21196"/>
                    </a:lnTo>
                    <a:lnTo>
                      <a:pt x="23100" y="21008"/>
                    </a:lnTo>
                    <a:lnTo>
                      <a:pt x="23100" y="20861"/>
                    </a:lnTo>
                    <a:lnTo>
                      <a:pt x="23037" y="20799"/>
                    </a:lnTo>
                    <a:lnTo>
                      <a:pt x="23121" y="20568"/>
                    </a:lnTo>
                    <a:lnTo>
                      <a:pt x="23204" y="20527"/>
                    </a:lnTo>
                    <a:lnTo>
                      <a:pt x="23246" y="20359"/>
                    </a:lnTo>
                    <a:lnTo>
                      <a:pt x="23330" y="20255"/>
                    </a:lnTo>
                    <a:lnTo>
                      <a:pt x="23372" y="20045"/>
                    </a:lnTo>
                    <a:lnTo>
                      <a:pt x="23476" y="19941"/>
                    </a:lnTo>
                    <a:lnTo>
                      <a:pt x="23435" y="19815"/>
                    </a:lnTo>
                    <a:lnTo>
                      <a:pt x="23435" y="19731"/>
                    </a:lnTo>
                    <a:lnTo>
                      <a:pt x="23560" y="19815"/>
                    </a:lnTo>
                    <a:lnTo>
                      <a:pt x="23665" y="19711"/>
                    </a:lnTo>
                    <a:lnTo>
                      <a:pt x="23665" y="19606"/>
                    </a:lnTo>
                    <a:lnTo>
                      <a:pt x="23790" y="19585"/>
                    </a:lnTo>
                    <a:lnTo>
                      <a:pt x="23958" y="19397"/>
                    </a:lnTo>
                    <a:lnTo>
                      <a:pt x="24062" y="19334"/>
                    </a:lnTo>
                    <a:lnTo>
                      <a:pt x="24041" y="19229"/>
                    </a:lnTo>
                    <a:lnTo>
                      <a:pt x="24125" y="19166"/>
                    </a:lnTo>
                    <a:lnTo>
                      <a:pt x="24188" y="19166"/>
                    </a:lnTo>
                    <a:lnTo>
                      <a:pt x="24230" y="19083"/>
                    </a:lnTo>
                    <a:lnTo>
                      <a:pt x="24167" y="18999"/>
                    </a:lnTo>
                    <a:lnTo>
                      <a:pt x="24292" y="18915"/>
                    </a:lnTo>
                    <a:lnTo>
                      <a:pt x="24376" y="18769"/>
                    </a:lnTo>
                    <a:lnTo>
                      <a:pt x="24481" y="18769"/>
                    </a:lnTo>
                    <a:lnTo>
                      <a:pt x="24481" y="18706"/>
                    </a:lnTo>
                    <a:lnTo>
                      <a:pt x="24543" y="18664"/>
                    </a:lnTo>
                    <a:lnTo>
                      <a:pt x="24397" y="18560"/>
                    </a:lnTo>
                    <a:lnTo>
                      <a:pt x="24460" y="18539"/>
                    </a:lnTo>
                    <a:lnTo>
                      <a:pt x="24460" y="18455"/>
                    </a:lnTo>
                    <a:lnTo>
                      <a:pt x="24543" y="18476"/>
                    </a:lnTo>
                    <a:lnTo>
                      <a:pt x="24669" y="18581"/>
                    </a:lnTo>
                    <a:lnTo>
                      <a:pt x="24690" y="18643"/>
                    </a:lnTo>
                    <a:lnTo>
                      <a:pt x="24753" y="18602"/>
                    </a:lnTo>
                    <a:lnTo>
                      <a:pt x="24711" y="18539"/>
                    </a:lnTo>
                    <a:lnTo>
                      <a:pt x="24606" y="18476"/>
                    </a:lnTo>
                    <a:lnTo>
                      <a:pt x="24795" y="18392"/>
                    </a:lnTo>
                    <a:lnTo>
                      <a:pt x="24836" y="18330"/>
                    </a:lnTo>
                    <a:lnTo>
                      <a:pt x="24983" y="18330"/>
                    </a:lnTo>
                    <a:lnTo>
                      <a:pt x="25004" y="18350"/>
                    </a:lnTo>
                    <a:lnTo>
                      <a:pt x="25025" y="18267"/>
                    </a:lnTo>
                    <a:lnTo>
                      <a:pt x="25004" y="18225"/>
                    </a:lnTo>
                    <a:lnTo>
                      <a:pt x="25087" y="18225"/>
                    </a:lnTo>
                    <a:lnTo>
                      <a:pt x="25108" y="18350"/>
                    </a:lnTo>
                    <a:lnTo>
                      <a:pt x="25192" y="18246"/>
                    </a:lnTo>
                    <a:lnTo>
                      <a:pt x="25192" y="18225"/>
                    </a:lnTo>
                    <a:lnTo>
                      <a:pt x="25108" y="18162"/>
                    </a:lnTo>
                    <a:lnTo>
                      <a:pt x="25108" y="18058"/>
                    </a:lnTo>
                    <a:lnTo>
                      <a:pt x="25150" y="18120"/>
                    </a:lnTo>
                    <a:lnTo>
                      <a:pt x="25359" y="18162"/>
                    </a:lnTo>
                    <a:lnTo>
                      <a:pt x="25339" y="18078"/>
                    </a:lnTo>
                    <a:lnTo>
                      <a:pt x="25234" y="18037"/>
                    </a:lnTo>
                    <a:lnTo>
                      <a:pt x="25213" y="17953"/>
                    </a:lnTo>
                    <a:lnTo>
                      <a:pt x="25255" y="17932"/>
                    </a:lnTo>
                    <a:lnTo>
                      <a:pt x="25297" y="17848"/>
                    </a:lnTo>
                    <a:lnTo>
                      <a:pt x="25318" y="18016"/>
                    </a:lnTo>
                    <a:lnTo>
                      <a:pt x="25422" y="17974"/>
                    </a:lnTo>
                    <a:lnTo>
                      <a:pt x="25506" y="18016"/>
                    </a:lnTo>
                    <a:lnTo>
                      <a:pt x="25590" y="17953"/>
                    </a:lnTo>
                    <a:lnTo>
                      <a:pt x="25464" y="17744"/>
                    </a:lnTo>
                    <a:lnTo>
                      <a:pt x="25401" y="17514"/>
                    </a:lnTo>
                    <a:lnTo>
                      <a:pt x="25297" y="17388"/>
                    </a:lnTo>
                    <a:lnTo>
                      <a:pt x="25297" y="17283"/>
                    </a:lnTo>
                    <a:lnTo>
                      <a:pt x="25255" y="17200"/>
                    </a:lnTo>
                    <a:lnTo>
                      <a:pt x="25297" y="17137"/>
                    </a:lnTo>
                    <a:lnTo>
                      <a:pt x="25359" y="17221"/>
                    </a:lnTo>
                    <a:lnTo>
                      <a:pt x="25422" y="17409"/>
                    </a:lnTo>
                    <a:lnTo>
                      <a:pt x="25569" y="17597"/>
                    </a:lnTo>
                    <a:lnTo>
                      <a:pt x="25841" y="17639"/>
                    </a:lnTo>
                    <a:lnTo>
                      <a:pt x="25945" y="17723"/>
                    </a:lnTo>
                    <a:lnTo>
                      <a:pt x="26071" y="17723"/>
                    </a:lnTo>
                    <a:lnTo>
                      <a:pt x="26155" y="17660"/>
                    </a:lnTo>
                    <a:lnTo>
                      <a:pt x="26259" y="17660"/>
                    </a:lnTo>
                    <a:lnTo>
                      <a:pt x="26406" y="17514"/>
                    </a:lnTo>
                    <a:lnTo>
                      <a:pt x="26448" y="17242"/>
                    </a:lnTo>
                    <a:lnTo>
                      <a:pt x="26238" y="16990"/>
                    </a:lnTo>
                    <a:lnTo>
                      <a:pt x="26196" y="16823"/>
                    </a:lnTo>
                    <a:lnTo>
                      <a:pt x="26134" y="16739"/>
                    </a:lnTo>
                    <a:lnTo>
                      <a:pt x="26071" y="16739"/>
                    </a:lnTo>
                    <a:lnTo>
                      <a:pt x="25945" y="16886"/>
                    </a:lnTo>
                    <a:lnTo>
                      <a:pt x="25715" y="16907"/>
                    </a:lnTo>
                    <a:lnTo>
                      <a:pt x="25652" y="16928"/>
                    </a:lnTo>
                    <a:lnTo>
                      <a:pt x="25652" y="16907"/>
                    </a:lnTo>
                    <a:lnTo>
                      <a:pt x="25631" y="16823"/>
                    </a:lnTo>
                    <a:lnTo>
                      <a:pt x="25715" y="16865"/>
                    </a:lnTo>
                    <a:lnTo>
                      <a:pt x="25841" y="16823"/>
                    </a:lnTo>
                    <a:lnTo>
                      <a:pt x="25966" y="16718"/>
                    </a:lnTo>
                    <a:lnTo>
                      <a:pt x="25945" y="16677"/>
                    </a:lnTo>
                    <a:lnTo>
                      <a:pt x="25736" y="16551"/>
                    </a:lnTo>
                    <a:lnTo>
                      <a:pt x="25506" y="16300"/>
                    </a:lnTo>
                    <a:lnTo>
                      <a:pt x="25443" y="16300"/>
                    </a:lnTo>
                    <a:lnTo>
                      <a:pt x="25422" y="16363"/>
                    </a:lnTo>
                    <a:lnTo>
                      <a:pt x="25464" y="16446"/>
                    </a:lnTo>
                    <a:lnTo>
                      <a:pt x="25443" y="16488"/>
                    </a:lnTo>
                    <a:lnTo>
                      <a:pt x="25339" y="16405"/>
                    </a:lnTo>
                    <a:lnTo>
                      <a:pt x="25297" y="16258"/>
                    </a:lnTo>
                    <a:lnTo>
                      <a:pt x="25401" y="16279"/>
                    </a:lnTo>
                    <a:lnTo>
                      <a:pt x="25401" y="16091"/>
                    </a:lnTo>
                    <a:lnTo>
                      <a:pt x="25443" y="16195"/>
                    </a:lnTo>
                    <a:lnTo>
                      <a:pt x="25611" y="16342"/>
                    </a:lnTo>
                    <a:lnTo>
                      <a:pt x="25694" y="16363"/>
                    </a:lnTo>
                    <a:lnTo>
                      <a:pt x="25757" y="16551"/>
                    </a:lnTo>
                    <a:lnTo>
                      <a:pt x="25966" y="16677"/>
                    </a:lnTo>
                    <a:lnTo>
                      <a:pt x="26217" y="16760"/>
                    </a:lnTo>
                    <a:lnTo>
                      <a:pt x="26322" y="16907"/>
                    </a:lnTo>
                    <a:lnTo>
                      <a:pt x="26427" y="16970"/>
                    </a:lnTo>
                    <a:lnTo>
                      <a:pt x="26448" y="17032"/>
                    </a:lnTo>
                    <a:lnTo>
                      <a:pt x="26573" y="17095"/>
                    </a:lnTo>
                    <a:lnTo>
                      <a:pt x="26636" y="17137"/>
                    </a:lnTo>
                    <a:lnTo>
                      <a:pt x="26636" y="17011"/>
                    </a:lnTo>
                    <a:lnTo>
                      <a:pt x="26740" y="16970"/>
                    </a:lnTo>
                    <a:lnTo>
                      <a:pt x="26657" y="16907"/>
                    </a:lnTo>
                    <a:lnTo>
                      <a:pt x="26678" y="16802"/>
                    </a:lnTo>
                    <a:lnTo>
                      <a:pt x="26761" y="16928"/>
                    </a:lnTo>
                    <a:lnTo>
                      <a:pt x="26782" y="17011"/>
                    </a:lnTo>
                    <a:lnTo>
                      <a:pt x="26866" y="17032"/>
                    </a:lnTo>
                    <a:lnTo>
                      <a:pt x="26992" y="16865"/>
                    </a:lnTo>
                    <a:lnTo>
                      <a:pt x="26992" y="16656"/>
                    </a:lnTo>
                    <a:lnTo>
                      <a:pt x="26950" y="16572"/>
                    </a:lnTo>
                    <a:lnTo>
                      <a:pt x="26992" y="16405"/>
                    </a:lnTo>
                    <a:lnTo>
                      <a:pt x="27054" y="16593"/>
                    </a:lnTo>
                    <a:lnTo>
                      <a:pt x="27054" y="16698"/>
                    </a:lnTo>
                    <a:lnTo>
                      <a:pt x="27117" y="16467"/>
                    </a:lnTo>
                    <a:lnTo>
                      <a:pt x="27222" y="16405"/>
                    </a:lnTo>
                    <a:lnTo>
                      <a:pt x="27264" y="16467"/>
                    </a:lnTo>
                    <a:lnTo>
                      <a:pt x="27284" y="16488"/>
                    </a:lnTo>
                    <a:lnTo>
                      <a:pt x="27201" y="16593"/>
                    </a:lnTo>
                    <a:lnTo>
                      <a:pt x="27264" y="16614"/>
                    </a:lnTo>
                    <a:lnTo>
                      <a:pt x="27284" y="16698"/>
                    </a:lnTo>
                    <a:lnTo>
                      <a:pt x="27368" y="16614"/>
                    </a:lnTo>
                    <a:lnTo>
                      <a:pt x="27431" y="16656"/>
                    </a:lnTo>
                    <a:lnTo>
                      <a:pt x="27577" y="16802"/>
                    </a:lnTo>
                    <a:lnTo>
                      <a:pt x="27598" y="16760"/>
                    </a:lnTo>
                    <a:lnTo>
                      <a:pt x="27682" y="16760"/>
                    </a:lnTo>
                    <a:lnTo>
                      <a:pt x="27724" y="16802"/>
                    </a:lnTo>
                    <a:lnTo>
                      <a:pt x="27828" y="16781"/>
                    </a:lnTo>
                    <a:lnTo>
                      <a:pt x="27933" y="16593"/>
                    </a:lnTo>
                    <a:lnTo>
                      <a:pt x="28100" y="16509"/>
                    </a:lnTo>
                    <a:lnTo>
                      <a:pt x="28456" y="16153"/>
                    </a:lnTo>
                    <a:lnTo>
                      <a:pt x="28477" y="16070"/>
                    </a:lnTo>
                    <a:lnTo>
                      <a:pt x="28540" y="16049"/>
                    </a:lnTo>
                    <a:lnTo>
                      <a:pt x="28561" y="16091"/>
                    </a:lnTo>
                    <a:lnTo>
                      <a:pt x="28728" y="15881"/>
                    </a:lnTo>
                    <a:lnTo>
                      <a:pt x="28833" y="15840"/>
                    </a:lnTo>
                    <a:lnTo>
                      <a:pt x="28958" y="15735"/>
                    </a:lnTo>
                    <a:lnTo>
                      <a:pt x="29000" y="15672"/>
                    </a:lnTo>
                    <a:lnTo>
                      <a:pt x="28979" y="15547"/>
                    </a:lnTo>
                    <a:lnTo>
                      <a:pt x="28561" y="15442"/>
                    </a:lnTo>
                    <a:lnTo>
                      <a:pt x="28331" y="15400"/>
                    </a:lnTo>
                    <a:lnTo>
                      <a:pt x="28121" y="15317"/>
                    </a:lnTo>
                    <a:lnTo>
                      <a:pt x="28038" y="15128"/>
                    </a:lnTo>
                    <a:lnTo>
                      <a:pt x="27912" y="14898"/>
                    </a:lnTo>
                    <a:lnTo>
                      <a:pt x="27849" y="14898"/>
                    </a:lnTo>
                    <a:lnTo>
                      <a:pt x="27828" y="14710"/>
                    </a:lnTo>
                    <a:lnTo>
                      <a:pt x="27808" y="14689"/>
                    </a:lnTo>
                    <a:lnTo>
                      <a:pt x="27828" y="14626"/>
                    </a:lnTo>
                    <a:lnTo>
                      <a:pt x="27870" y="14626"/>
                    </a:lnTo>
                    <a:lnTo>
                      <a:pt x="27912" y="14563"/>
                    </a:lnTo>
                    <a:lnTo>
                      <a:pt x="27828" y="14501"/>
                    </a:lnTo>
                    <a:lnTo>
                      <a:pt x="27598" y="14501"/>
                    </a:lnTo>
                    <a:lnTo>
                      <a:pt x="27326" y="14417"/>
                    </a:lnTo>
                    <a:lnTo>
                      <a:pt x="27243" y="14417"/>
                    </a:lnTo>
                    <a:lnTo>
                      <a:pt x="27201" y="14480"/>
                    </a:lnTo>
                    <a:lnTo>
                      <a:pt x="27117" y="14396"/>
                    </a:lnTo>
                    <a:lnTo>
                      <a:pt x="27117" y="14312"/>
                    </a:lnTo>
                    <a:lnTo>
                      <a:pt x="27222" y="14354"/>
                    </a:lnTo>
                    <a:lnTo>
                      <a:pt x="27494" y="14375"/>
                    </a:lnTo>
                    <a:lnTo>
                      <a:pt x="27640" y="14480"/>
                    </a:lnTo>
                    <a:lnTo>
                      <a:pt x="27870" y="14480"/>
                    </a:lnTo>
                    <a:lnTo>
                      <a:pt x="28017" y="14584"/>
                    </a:lnTo>
                    <a:lnTo>
                      <a:pt x="28142" y="14814"/>
                    </a:lnTo>
                    <a:lnTo>
                      <a:pt x="28247" y="14835"/>
                    </a:lnTo>
                    <a:lnTo>
                      <a:pt x="28289" y="14898"/>
                    </a:lnTo>
                    <a:lnTo>
                      <a:pt x="28247" y="14919"/>
                    </a:lnTo>
                    <a:lnTo>
                      <a:pt x="28184" y="14919"/>
                    </a:lnTo>
                    <a:lnTo>
                      <a:pt x="28184" y="14982"/>
                    </a:lnTo>
                    <a:lnTo>
                      <a:pt x="28372" y="15045"/>
                    </a:lnTo>
                    <a:lnTo>
                      <a:pt x="28435" y="15191"/>
                    </a:lnTo>
                    <a:lnTo>
                      <a:pt x="28498" y="15296"/>
                    </a:lnTo>
                    <a:lnTo>
                      <a:pt x="28875" y="15358"/>
                    </a:lnTo>
                    <a:lnTo>
                      <a:pt x="28979" y="15317"/>
                    </a:lnTo>
                    <a:lnTo>
                      <a:pt x="29021" y="15191"/>
                    </a:lnTo>
                    <a:lnTo>
                      <a:pt x="29105" y="15128"/>
                    </a:lnTo>
                    <a:lnTo>
                      <a:pt x="29189" y="15149"/>
                    </a:lnTo>
                    <a:lnTo>
                      <a:pt x="29314" y="15003"/>
                    </a:lnTo>
                    <a:lnTo>
                      <a:pt x="29335" y="14982"/>
                    </a:lnTo>
                    <a:lnTo>
                      <a:pt x="29502" y="15128"/>
                    </a:lnTo>
                    <a:lnTo>
                      <a:pt x="29481" y="15149"/>
                    </a:lnTo>
                    <a:lnTo>
                      <a:pt x="29377" y="15317"/>
                    </a:lnTo>
                    <a:lnTo>
                      <a:pt x="29377" y="15400"/>
                    </a:lnTo>
                    <a:lnTo>
                      <a:pt x="29293" y="15505"/>
                    </a:lnTo>
                    <a:lnTo>
                      <a:pt x="29293" y="15568"/>
                    </a:lnTo>
                    <a:lnTo>
                      <a:pt x="29189" y="15756"/>
                    </a:lnTo>
                    <a:lnTo>
                      <a:pt x="29230" y="15840"/>
                    </a:lnTo>
                    <a:lnTo>
                      <a:pt x="29189" y="15861"/>
                    </a:lnTo>
                    <a:lnTo>
                      <a:pt x="29168" y="15965"/>
                    </a:lnTo>
                    <a:lnTo>
                      <a:pt x="29168" y="16070"/>
                    </a:lnTo>
                    <a:lnTo>
                      <a:pt x="29000" y="16195"/>
                    </a:lnTo>
                    <a:lnTo>
                      <a:pt x="28958" y="16300"/>
                    </a:lnTo>
                    <a:lnTo>
                      <a:pt x="28958" y="16467"/>
                    </a:lnTo>
                    <a:lnTo>
                      <a:pt x="28916" y="16509"/>
                    </a:lnTo>
                    <a:lnTo>
                      <a:pt x="28916" y="16677"/>
                    </a:lnTo>
                    <a:lnTo>
                      <a:pt x="28854" y="16760"/>
                    </a:lnTo>
                    <a:lnTo>
                      <a:pt x="28707" y="16760"/>
                    </a:lnTo>
                    <a:lnTo>
                      <a:pt x="28540" y="16823"/>
                    </a:lnTo>
                    <a:lnTo>
                      <a:pt x="28540" y="16928"/>
                    </a:lnTo>
                    <a:lnTo>
                      <a:pt x="28477" y="17116"/>
                    </a:lnTo>
                    <a:lnTo>
                      <a:pt x="28498" y="17242"/>
                    </a:lnTo>
                    <a:lnTo>
                      <a:pt x="28561" y="17242"/>
                    </a:lnTo>
                    <a:lnTo>
                      <a:pt x="28582" y="17137"/>
                    </a:lnTo>
                    <a:lnTo>
                      <a:pt x="28644" y="17116"/>
                    </a:lnTo>
                    <a:lnTo>
                      <a:pt x="28686" y="17137"/>
                    </a:lnTo>
                    <a:lnTo>
                      <a:pt x="28770" y="17200"/>
                    </a:lnTo>
                    <a:lnTo>
                      <a:pt x="28854" y="17200"/>
                    </a:lnTo>
                    <a:lnTo>
                      <a:pt x="28896" y="17179"/>
                    </a:lnTo>
                    <a:lnTo>
                      <a:pt x="28958" y="17179"/>
                    </a:lnTo>
                    <a:lnTo>
                      <a:pt x="29000" y="17221"/>
                    </a:lnTo>
                    <a:lnTo>
                      <a:pt x="29021" y="17304"/>
                    </a:lnTo>
                    <a:lnTo>
                      <a:pt x="28958" y="17409"/>
                    </a:lnTo>
                    <a:lnTo>
                      <a:pt x="28979" y="17514"/>
                    </a:lnTo>
                    <a:lnTo>
                      <a:pt x="28896" y="17597"/>
                    </a:lnTo>
                    <a:lnTo>
                      <a:pt x="28896" y="17744"/>
                    </a:lnTo>
                    <a:lnTo>
                      <a:pt x="28916" y="17806"/>
                    </a:lnTo>
                    <a:lnTo>
                      <a:pt x="28979" y="17765"/>
                    </a:lnTo>
                    <a:lnTo>
                      <a:pt x="29021" y="17806"/>
                    </a:lnTo>
                    <a:lnTo>
                      <a:pt x="29105" y="17806"/>
                    </a:lnTo>
                    <a:lnTo>
                      <a:pt x="29168" y="17744"/>
                    </a:lnTo>
                    <a:lnTo>
                      <a:pt x="29272" y="17744"/>
                    </a:lnTo>
                    <a:lnTo>
                      <a:pt x="29293" y="17702"/>
                    </a:lnTo>
                    <a:lnTo>
                      <a:pt x="29377" y="17639"/>
                    </a:lnTo>
                    <a:lnTo>
                      <a:pt x="29440" y="17639"/>
                    </a:lnTo>
                    <a:lnTo>
                      <a:pt x="29544" y="17555"/>
                    </a:lnTo>
                    <a:lnTo>
                      <a:pt x="29586" y="17430"/>
                    </a:lnTo>
                    <a:lnTo>
                      <a:pt x="29649" y="17346"/>
                    </a:lnTo>
                    <a:lnTo>
                      <a:pt x="29712" y="17283"/>
                    </a:lnTo>
                    <a:lnTo>
                      <a:pt x="29753" y="17283"/>
                    </a:lnTo>
                    <a:lnTo>
                      <a:pt x="29816" y="17325"/>
                    </a:lnTo>
                    <a:lnTo>
                      <a:pt x="29900" y="17283"/>
                    </a:lnTo>
                    <a:lnTo>
                      <a:pt x="29942" y="17242"/>
                    </a:lnTo>
                    <a:lnTo>
                      <a:pt x="30025" y="17242"/>
                    </a:lnTo>
                    <a:lnTo>
                      <a:pt x="30067" y="17095"/>
                    </a:lnTo>
                    <a:lnTo>
                      <a:pt x="30067" y="16970"/>
                    </a:lnTo>
                    <a:lnTo>
                      <a:pt x="30172" y="16886"/>
                    </a:lnTo>
                    <a:lnTo>
                      <a:pt x="30214" y="16802"/>
                    </a:lnTo>
                    <a:lnTo>
                      <a:pt x="30277" y="16802"/>
                    </a:lnTo>
                    <a:lnTo>
                      <a:pt x="30339" y="16865"/>
                    </a:lnTo>
                    <a:lnTo>
                      <a:pt x="30381" y="16802"/>
                    </a:lnTo>
                    <a:lnTo>
                      <a:pt x="30444" y="16781"/>
                    </a:lnTo>
                    <a:lnTo>
                      <a:pt x="30486" y="16802"/>
                    </a:lnTo>
                    <a:lnTo>
                      <a:pt x="30528" y="16907"/>
                    </a:lnTo>
                    <a:lnTo>
                      <a:pt x="30444" y="16970"/>
                    </a:lnTo>
                    <a:lnTo>
                      <a:pt x="30381" y="17011"/>
                    </a:lnTo>
                    <a:lnTo>
                      <a:pt x="30465" y="17074"/>
                    </a:lnTo>
                    <a:lnTo>
                      <a:pt x="30632" y="17074"/>
                    </a:lnTo>
                    <a:lnTo>
                      <a:pt x="30695" y="17095"/>
                    </a:lnTo>
                    <a:lnTo>
                      <a:pt x="30737" y="17179"/>
                    </a:lnTo>
                    <a:lnTo>
                      <a:pt x="30653" y="17283"/>
                    </a:lnTo>
                    <a:lnTo>
                      <a:pt x="30569" y="17304"/>
                    </a:lnTo>
                    <a:lnTo>
                      <a:pt x="30569" y="17430"/>
                    </a:lnTo>
                    <a:lnTo>
                      <a:pt x="30653" y="17451"/>
                    </a:lnTo>
                    <a:lnTo>
                      <a:pt x="30695" y="17430"/>
                    </a:lnTo>
                    <a:lnTo>
                      <a:pt x="30779" y="17430"/>
                    </a:lnTo>
                    <a:lnTo>
                      <a:pt x="30800" y="17451"/>
                    </a:lnTo>
                    <a:lnTo>
                      <a:pt x="30883" y="17430"/>
                    </a:lnTo>
                    <a:lnTo>
                      <a:pt x="30904" y="17514"/>
                    </a:lnTo>
                    <a:lnTo>
                      <a:pt x="31009" y="17514"/>
                    </a:lnTo>
                    <a:lnTo>
                      <a:pt x="31072" y="17555"/>
                    </a:lnTo>
                    <a:lnTo>
                      <a:pt x="31113" y="17555"/>
                    </a:lnTo>
                    <a:lnTo>
                      <a:pt x="31260" y="17639"/>
                    </a:lnTo>
                    <a:lnTo>
                      <a:pt x="31302" y="17618"/>
                    </a:lnTo>
                    <a:lnTo>
                      <a:pt x="31365" y="17493"/>
                    </a:lnTo>
                    <a:lnTo>
                      <a:pt x="31406" y="17451"/>
                    </a:lnTo>
                    <a:lnTo>
                      <a:pt x="31490" y="17346"/>
                    </a:lnTo>
                    <a:lnTo>
                      <a:pt x="31595" y="17346"/>
                    </a:lnTo>
                    <a:lnTo>
                      <a:pt x="31616" y="17304"/>
                    </a:lnTo>
                    <a:lnTo>
                      <a:pt x="31532" y="17283"/>
                    </a:lnTo>
                    <a:lnTo>
                      <a:pt x="31490" y="17200"/>
                    </a:lnTo>
                    <a:lnTo>
                      <a:pt x="31574" y="17179"/>
                    </a:lnTo>
                    <a:lnTo>
                      <a:pt x="31595" y="17095"/>
                    </a:lnTo>
                    <a:lnTo>
                      <a:pt x="31511" y="17053"/>
                    </a:lnTo>
                    <a:lnTo>
                      <a:pt x="31469" y="16990"/>
                    </a:lnTo>
                    <a:lnTo>
                      <a:pt x="31406" y="17011"/>
                    </a:lnTo>
                    <a:lnTo>
                      <a:pt x="31406" y="17095"/>
                    </a:lnTo>
                    <a:lnTo>
                      <a:pt x="31365" y="17116"/>
                    </a:lnTo>
                    <a:lnTo>
                      <a:pt x="31302" y="17095"/>
                    </a:lnTo>
                    <a:lnTo>
                      <a:pt x="31197" y="17032"/>
                    </a:lnTo>
                    <a:lnTo>
                      <a:pt x="31197" y="16970"/>
                    </a:lnTo>
                    <a:lnTo>
                      <a:pt x="31155" y="16990"/>
                    </a:lnTo>
                    <a:lnTo>
                      <a:pt x="31072" y="17074"/>
                    </a:lnTo>
                    <a:lnTo>
                      <a:pt x="30883" y="17074"/>
                    </a:lnTo>
                    <a:lnTo>
                      <a:pt x="30800" y="17011"/>
                    </a:lnTo>
                    <a:lnTo>
                      <a:pt x="30904" y="16970"/>
                    </a:lnTo>
                    <a:lnTo>
                      <a:pt x="30988" y="16970"/>
                    </a:lnTo>
                    <a:lnTo>
                      <a:pt x="31072" y="16907"/>
                    </a:lnTo>
                    <a:lnTo>
                      <a:pt x="31072" y="16823"/>
                    </a:lnTo>
                    <a:lnTo>
                      <a:pt x="31051" y="16802"/>
                    </a:lnTo>
                    <a:lnTo>
                      <a:pt x="31051" y="16677"/>
                    </a:lnTo>
                    <a:lnTo>
                      <a:pt x="31072" y="16593"/>
                    </a:lnTo>
                    <a:lnTo>
                      <a:pt x="31072" y="16551"/>
                    </a:lnTo>
                    <a:lnTo>
                      <a:pt x="31009" y="16488"/>
                    </a:lnTo>
                    <a:lnTo>
                      <a:pt x="31009" y="16405"/>
                    </a:lnTo>
                    <a:lnTo>
                      <a:pt x="30862" y="16258"/>
                    </a:lnTo>
                    <a:lnTo>
                      <a:pt x="30737" y="16195"/>
                    </a:lnTo>
                    <a:lnTo>
                      <a:pt x="30737" y="16153"/>
                    </a:lnTo>
                    <a:lnTo>
                      <a:pt x="30695" y="16028"/>
                    </a:lnTo>
                    <a:lnTo>
                      <a:pt x="30632" y="16028"/>
                    </a:lnTo>
                    <a:lnTo>
                      <a:pt x="30590" y="15944"/>
                    </a:lnTo>
                    <a:lnTo>
                      <a:pt x="30632" y="15819"/>
                    </a:lnTo>
                    <a:lnTo>
                      <a:pt x="30590" y="15735"/>
                    </a:lnTo>
                    <a:lnTo>
                      <a:pt x="30465" y="15735"/>
                    </a:lnTo>
                    <a:lnTo>
                      <a:pt x="30277" y="15651"/>
                    </a:lnTo>
                    <a:lnTo>
                      <a:pt x="30235" y="15547"/>
                    </a:lnTo>
                    <a:lnTo>
                      <a:pt x="30277" y="15505"/>
                    </a:lnTo>
                    <a:lnTo>
                      <a:pt x="30277" y="15442"/>
                    </a:lnTo>
                    <a:lnTo>
                      <a:pt x="30214" y="15358"/>
                    </a:lnTo>
                    <a:lnTo>
                      <a:pt x="30172" y="15296"/>
                    </a:lnTo>
                    <a:lnTo>
                      <a:pt x="30151" y="15296"/>
                    </a:lnTo>
                    <a:lnTo>
                      <a:pt x="30046" y="15421"/>
                    </a:lnTo>
                    <a:lnTo>
                      <a:pt x="30025" y="15526"/>
                    </a:lnTo>
                    <a:lnTo>
                      <a:pt x="29963" y="15568"/>
                    </a:lnTo>
                    <a:lnTo>
                      <a:pt x="29921" y="15526"/>
                    </a:lnTo>
                    <a:lnTo>
                      <a:pt x="29921" y="15400"/>
                    </a:lnTo>
                    <a:lnTo>
                      <a:pt x="29858" y="15296"/>
                    </a:lnTo>
                    <a:lnTo>
                      <a:pt x="29900" y="15212"/>
                    </a:lnTo>
                    <a:lnTo>
                      <a:pt x="30025" y="15212"/>
                    </a:lnTo>
                    <a:lnTo>
                      <a:pt x="30005" y="15128"/>
                    </a:lnTo>
                    <a:lnTo>
                      <a:pt x="30025" y="15024"/>
                    </a:lnTo>
                    <a:lnTo>
                      <a:pt x="30005" y="14919"/>
                    </a:lnTo>
                    <a:lnTo>
                      <a:pt x="29900" y="14940"/>
                    </a:lnTo>
                    <a:lnTo>
                      <a:pt x="29900" y="14877"/>
                    </a:lnTo>
                    <a:lnTo>
                      <a:pt x="29963" y="14773"/>
                    </a:lnTo>
                    <a:lnTo>
                      <a:pt x="29921" y="14731"/>
                    </a:lnTo>
                    <a:lnTo>
                      <a:pt x="29712" y="14814"/>
                    </a:lnTo>
                    <a:cubicBezTo>
                      <a:pt x="29691" y="14773"/>
                      <a:pt x="29628" y="14731"/>
                      <a:pt x="29607" y="14689"/>
                    </a:cubicBezTo>
                    <a:lnTo>
                      <a:pt x="29712" y="14605"/>
                    </a:lnTo>
                    <a:lnTo>
                      <a:pt x="29795" y="14584"/>
                    </a:lnTo>
                    <a:lnTo>
                      <a:pt x="29858" y="14417"/>
                    </a:lnTo>
                    <a:lnTo>
                      <a:pt x="29816" y="14312"/>
                    </a:lnTo>
                    <a:lnTo>
                      <a:pt x="29691" y="14291"/>
                    </a:lnTo>
                    <a:lnTo>
                      <a:pt x="29628" y="14208"/>
                    </a:lnTo>
                    <a:lnTo>
                      <a:pt x="29628" y="14103"/>
                    </a:lnTo>
                    <a:lnTo>
                      <a:pt x="29691" y="14082"/>
                    </a:lnTo>
                    <a:lnTo>
                      <a:pt x="29649" y="13998"/>
                    </a:lnTo>
                    <a:lnTo>
                      <a:pt x="29691" y="13915"/>
                    </a:lnTo>
                    <a:lnTo>
                      <a:pt x="29816" y="13998"/>
                    </a:lnTo>
                    <a:lnTo>
                      <a:pt x="29921" y="13977"/>
                    </a:lnTo>
                    <a:lnTo>
                      <a:pt x="30025" y="14061"/>
                    </a:lnTo>
                    <a:lnTo>
                      <a:pt x="30151" y="14061"/>
                    </a:lnTo>
                    <a:lnTo>
                      <a:pt x="30318" y="13977"/>
                    </a:lnTo>
                    <a:lnTo>
                      <a:pt x="30318" y="14019"/>
                    </a:lnTo>
                    <a:lnTo>
                      <a:pt x="30360" y="14061"/>
                    </a:lnTo>
                    <a:lnTo>
                      <a:pt x="30339" y="14082"/>
                    </a:lnTo>
                    <a:lnTo>
                      <a:pt x="30277" y="14249"/>
                    </a:lnTo>
                    <a:lnTo>
                      <a:pt x="30277" y="14312"/>
                    </a:lnTo>
                    <a:lnTo>
                      <a:pt x="30360" y="14291"/>
                    </a:lnTo>
                    <a:lnTo>
                      <a:pt x="30381" y="14354"/>
                    </a:lnTo>
                    <a:lnTo>
                      <a:pt x="30465" y="14375"/>
                    </a:lnTo>
                    <a:lnTo>
                      <a:pt x="30590" y="14459"/>
                    </a:lnTo>
                    <a:lnTo>
                      <a:pt x="30632" y="14354"/>
                    </a:lnTo>
                    <a:lnTo>
                      <a:pt x="30528" y="14249"/>
                    </a:lnTo>
                    <a:lnTo>
                      <a:pt x="30590" y="14145"/>
                    </a:lnTo>
                    <a:lnTo>
                      <a:pt x="30632" y="14208"/>
                    </a:lnTo>
                    <a:lnTo>
                      <a:pt x="30695" y="14249"/>
                    </a:lnTo>
                    <a:lnTo>
                      <a:pt x="30737" y="14354"/>
                    </a:lnTo>
                    <a:lnTo>
                      <a:pt x="30904" y="14501"/>
                    </a:lnTo>
                    <a:lnTo>
                      <a:pt x="30967" y="14501"/>
                    </a:lnTo>
                    <a:lnTo>
                      <a:pt x="30967" y="14417"/>
                    </a:lnTo>
                    <a:lnTo>
                      <a:pt x="30946" y="14375"/>
                    </a:lnTo>
                    <a:lnTo>
                      <a:pt x="30988" y="14291"/>
                    </a:lnTo>
                    <a:lnTo>
                      <a:pt x="30967" y="14145"/>
                    </a:lnTo>
                    <a:lnTo>
                      <a:pt x="30904" y="14103"/>
                    </a:lnTo>
                    <a:lnTo>
                      <a:pt x="30946" y="13957"/>
                    </a:lnTo>
                    <a:lnTo>
                      <a:pt x="30862" y="13768"/>
                    </a:lnTo>
                    <a:lnTo>
                      <a:pt x="30758" y="13726"/>
                    </a:lnTo>
                    <a:lnTo>
                      <a:pt x="30758" y="13622"/>
                    </a:lnTo>
                    <a:lnTo>
                      <a:pt x="30695" y="13580"/>
                    </a:lnTo>
                    <a:lnTo>
                      <a:pt x="30549" y="13685"/>
                    </a:lnTo>
                    <a:lnTo>
                      <a:pt x="30486" y="13685"/>
                    </a:lnTo>
                    <a:lnTo>
                      <a:pt x="30590" y="13538"/>
                    </a:lnTo>
                    <a:lnTo>
                      <a:pt x="30695" y="13538"/>
                    </a:lnTo>
                    <a:lnTo>
                      <a:pt x="30737" y="13559"/>
                    </a:lnTo>
                    <a:lnTo>
                      <a:pt x="30841" y="13517"/>
                    </a:lnTo>
                    <a:lnTo>
                      <a:pt x="30925" y="13622"/>
                    </a:lnTo>
                    <a:lnTo>
                      <a:pt x="30967" y="13643"/>
                    </a:lnTo>
                    <a:lnTo>
                      <a:pt x="30967" y="13873"/>
                    </a:lnTo>
                    <a:lnTo>
                      <a:pt x="31009" y="13873"/>
                    </a:lnTo>
                    <a:lnTo>
                      <a:pt x="31155" y="13768"/>
                    </a:lnTo>
                    <a:lnTo>
                      <a:pt x="31051" y="13936"/>
                    </a:lnTo>
                    <a:lnTo>
                      <a:pt x="31051" y="13998"/>
                    </a:lnTo>
                    <a:lnTo>
                      <a:pt x="30967" y="14040"/>
                    </a:lnTo>
                    <a:lnTo>
                      <a:pt x="30967" y="14082"/>
                    </a:lnTo>
                    <a:lnTo>
                      <a:pt x="31051" y="14166"/>
                    </a:lnTo>
                    <a:lnTo>
                      <a:pt x="31072" y="14291"/>
                    </a:lnTo>
                    <a:lnTo>
                      <a:pt x="31009" y="14375"/>
                    </a:lnTo>
                    <a:lnTo>
                      <a:pt x="31072" y="14417"/>
                    </a:lnTo>
                    <a:lnTo>
                      <a:pt x="31365" y="14354"/>
                    </a:lnTo>
                    <a:lnTo>
                      <a:pt x="31406" y="14249"/>
                    </a:lnTo>
                    <a:lnTo>
                      <a:pt x="31511" y="14249"/>
                    </a:lnTo>
                    <a:lnTo>
                      <a:pt x="31574" y="14270"/>
                    </a:lnTo>
                    <a:lnTo>
                      <a:pt x="31720" y="14082"/>
                    </a:lnTo>
                    <a:lnTo>
                      <a:pt x="31804" y="14082"/>
                    </a:lnTo>
                    <a:lnTo>
                      <a:pt x="31846" y="13998"/>
                    </a:lnTo>
                    <a:lnTo>
                      <a:pt x="31950" y="13936"/>
                    </a:lnTo>
                    <a:lnTo>
                      <a:pt x="31992" y="13789"/>
                    </a:lnTo>
                    <a:lnTo>
                      <a:pt x="32055" y="13747"/>
                    </a:lnTo>
                    <a:lnTo>
                      <a:pt x="32243" y="13747"/>
                    </a:lnTo>
                    <a:lnTo>
                      <a:pt x="32348" y="13789"/>
                    </a:lnTo>
                    <a:lnTo>
                      <a:pt x="32411" y="13726"/>
                    </a:lnTo>
                    <a:lnTo>
                      <a:pt x="32369" y="13622"/>
                    </a:lnTo>
                    <a:lnTo>
                      <a:pt x="32536" y="13475"/>
                    </a:lnTo>
                    <a:lnTo>
                      <a:pt x="32557" y="13413"/>
                    </a:lnTo>
                    <a:lnTo>
                      <a:pt x="32620" y="13371"/>
                    </a:lnTo>
                    <a:lnTo>
                      <a:pt x="32641" y="13245"/>
                    </a:lnTo>
                    <a:lnTo>
                      <a:pt x="32515" y="13015"/>
                    </a:lnTo>
                    <a:lnTo>
                      <a:pt x="32536" y="12931"/>
                    </a:lnTo>
                    <a:lnTo>
                      <a:pt x="32411" y="12827"/>
                    </a:lnTo>
                    <a:lnTo>
                      <a:pt x="32369" y="12701"/>
                    </a:lnTo>
                    <a:lnTo>
                      <a:pt x="32432" y="12596"/>
                    </a:lnTo>
                    <a:lnTo>
                      <a:pt x="32557" y="12534"/>
                    </a:lnTo>
                    <a:lnTo>
                      <a:pt x="32578" y="12471"/>
                    </a:lnTo>
                    <a:lnTo>
                      <a:pt x="32557" y="12471"/>
                    </a:lnTo>
                    <a:lnTo>
                      <a:pt x="32474" y="12534"/>
                    </a:lnTo>
                    <a:lnTo>
                      <a:pt x="32453" y="12534"/>
                    </a:lnTo>
                    <a:lnTo>
                      <a:pt x="32453" y="12471"/>
                    </a:lnTo>
                    <a:lnTo>
                      <a:pt x="32536" y="12366"/>
                    </a:lnTo>
                    <a:lnTo>
                      <a:pt x="32432" y="12366"/>
                    </a:lnTo>
                    <a:lnTo>
                      <a:pt x="32515" y="12283"/>
                    </a:lnTo>
                    <a:lnTo>
                      <a:pt x="32536" y="12199"/>
                    </a:lnTo>
                    <a:lnTo>
                      <a:pt x="32453" y="12157"/>
                    </a:lnTo>
                    <a:lnTo>
                      <a:pt x="32348" y="12115"/>
                    </a:lnTo>
                    <a:lnTo>
                      <a:pt x="32411" y="12094"/>
                    </a:lnTo>
                    <a:lnTo>
                      <a:pt x="32411" y="11990"/>
                    </a:lnTo>
                    <a:lnTo>
                      <a:pt x="32474" y="11990"/>
                    </a:lnTo>
                    <a:lnTo>
                      <a:pt x="32515" y="12052"/>
                    </a:lnTo>
                    <a:lnTo>
                      <a:pt x="32620" y="12052"/>
                    </a:lnTo>
                    <a:lnTo>
                      <a:pt x="32683" y="12157"/>
                    </a:lnTo>
                    <a:lnTo>
                      <a:pt x="32766" y="12178"/>
                    </a:lnTo>
                    <a:lnTo>
                      <a:pt x="32829" y="12094"/>
                    </a:lnTo>
                    <a:lnTo>
                      <a:pt x="32892" y="12115"/>
                    </a:lnTo>
                    <a:lnTo>
                      <a:pt x="33059" y="12073"/>
                    </a:lnTo>
                    <a:lnTo>
                      <a:pt x="33185" y="11990"/>
                    </a:lnTo>
                    <a:lnTo>
                      <a:pt x="33143" y="11948"/>
                    </a:lnTo>
                    <a:lnTo>
                      <a:pt x="33206" y="11843"/>
                    </a:lnTo>
                    <a:lnTo>
                      <a:pt x="33185" y="11801"/>
                    </a:lnTo>
                    <a:lnTo>
                      <a:pt x="33143" y="11801"/>
                    </a:lnTo>
                    <a:lnTo>
                      <a:pt x="33143" y="11739"/>
                    </a:lnTo>
                    <a:lnTo>
                      <a:pt x="33080" y="11697"/>
                    </a:lnTo>
                    <a:lnTo>
                      <a:pt x="32934" y="11697"/>
                    </a:lnTo>
                    <a:lnTo>
                      <a:pt x="32997" y="11655"/>
                    </a:lnTo>
                    <a:lnTo>
                      <a:pt x="33101" y="11634"/>
                    </a:lnTo>
                    <a:lnTo>
                      <a:pt x="33290" y="11488"/>
                    </a:lnTo>
                    <a:lnTo>
                      <a:pt x="33373" y="11383"/>
                    </a:lnTo>
                    <a:lnTo>
                      <a:pt x="33352" y="11341"/>
                    </a:lnTo>
                    <a:lnTo>
                      <a:pt x="33290" y="11320"/>
                    </a:lnTo>
                    <a:lnTo>
                      <a:pt x="33269" y="11236"/>
                    </a:lnTo>
                    <a:lnTo>
                      <a:pt x="33080" y="11174"/>
                    </a:lnTo>
                    <a:lnTo>
                      <a:pt x="32976" y="11216"/>
                    </a:lnTo>
                    <a:lnTo>
                      <a:pt x="32934" y="11174"/>
                    </a:lnTo>
                    <a:lnTo>
                      <a:pt x="33038" y="11153"/>
                    </a:lnTo>
                    <a:lnTo>
                      <a:pt x="33038" y="11027"/>
                    </a:lnTo>
                    <a:lnTo>
                      <a:pt x="32808" y="10860"/>
                    </a:lnTo>
                    <a:lnTo>
                      <a:pt x="32808" y="10818"/>
                    </a:lnTo>
                    <a:lnTo>
                      <a:pt x="32871" y="10818"/>
                    </a:lnTo>
                    <a:lnTo>
                      <a:pt x="32955" y="10902"/>
                    </a:lnTo>
                    <a:lnTo>
                      <a:pt x="33038" y="10860"/>
                    </a:lnTo>
                    <a:lnTo>
                      <a:pt x="32955" y="10797"/>
                    </a:lnTo>
                    <a:lnTo>
                      <a:pt x="33018" y="10755"/>
                    </a:lnTo>
                    <a:lnTo>
                      <a:pt x="33018" y="10713"/>
                    </a:lnTo>
                    <a:lnTo>
                      <a:pt x="32871" y="10651"/>
                    </a:lnTo>
                    <a:lnTo>
                      <a:pt x="32766" y="10588"/>
                    </a:lnTo>
                    <a:lnTo>
                      <a:pt x="32662" y="10651"/>
                    </a:lnTo>
                    <a:lnTo>
                      <a:pt x="32515" y="10588"/>
                    </a:lnTo>
                    <a:cubicBezTo>
                      <a:pt x="32536" y="10546"/>
                      <a:pt x="32536" y="10525"/>
                      <a:pt x="32536" y="10504"/>
                    </a:cubicBezTo>
                    <a:lnTo>
                      <a:pt x="32599" y="10504"/>
                    </a:lnTo>
                    <a:lnTo>
                      <a:pt x="32620" y="10483"/>
                    </a:lnTo>
                    <a:lnTo>
                      <a:pt x="32599" y="10420"/>
                    </a:lnTo>
                    <a:lnTo>
                      <a:pt x="32536" y="10420"/>
                    </a:lnTo>
                    <a:cubicBezTo>
                      <a:pt x="32536" y="10400"/>
                      <a:pt x="32536" y="10339"/>
                      <a:pt x="32517" y="10317"/>
                    </a:cubicBezTo>
                    <a:lnTo>
                      <a:pt x="32517" y="10317"/>
                    </a:lnTo>
                    <a:cubicBezTo>
                      <a:pt x="32518" y="10308"/>
                      <a:pt x="32523" y="10287"/>
                      <a:pt x="32536" y="10274"/>
                    </a:cubicBezTo>
                    <a:cubicBezTo>
                      <a:pt x="32536" y="10274"/>
                      <a:pt x="32536" y="10232"/>
                      <a:pt x="32557" y="10232"/>
                    </a:cubicBezTo>
                    <a:lnTo>
                      <a:pt x="32641" y="10316"/>
                    </a:lnTo>
                    <a:lnTo>
                      <a:pt x="32746" y="10274"/>
                    </a:lnTo>
                    <a:lnTo>
                      <a:pt x="32934" y="10232"/>
                    </a:lnTo>
                    <a:lnTo>
                      <a:pt x="32976" y="10337"/>
                    </a:lnTo>
                    <a:lnTo>
                      <a:pt x="33080" y="10379"/>
                    </a:lnTo>
                    <a:lnTo>
                      <a:pt x="33143" y="10441"/>
                    </a:lnTo>
                    <a:lnTo>
                      <a:pt x="33185" y="10420"/>
                    </a:lnTo>
                    <a:lnTo>
                      <a:pt x="33352" y="10525"/>
                    </a:lnTo>
                    <a:lnTo>
                      <a:pt x="33394" y="10483"/>
                    </a:lnTo>
                    <a:lnTo>
                      <a:pt x="33457" y="10504"/>
                    </a:lnTo>
                    <a:lnTo>
                      <a:pt x="33499" y="10420"/>
                    </a:lnTo>
                    <a:lnTo>
                      <a:pt x="33478" y="10337"/>
                    </a:lnTo>
                    <a:lnTo>
                      <a:pt x="33394" y="10295"/>
                    </a:lnTo>
                    <a:lnTo>
                      <a:pt x="33310" y="10190"/>
                    </a:lnTo>
                    <a:lnTo>
                      <a:pt x="33269" y="10107"/>
                    </a:lnTo>
                    <a:lnTo>
                      <a:pt x="33059" y="9918"/>
                    </a:lnTo>
                    <a:lnTo>
                      <a:pt x="33038" y="9855"/>
                    </a:lnTo>
                    <a:lnTo>
                      <a:pt x="33038" y="9855"/>
                    </a:lnTo>
                    <a:lnTo>
                      <a:pt x="33101" y="9897"/>
                    </a:lnTo>
                    <a:lnTo>
                      <a:pt x="33143" y="9960"/>
                    </a:lnTo>
                    <a:lnTo>
                      <a:pt x="33206" y="9981"/>
                    </a:lnTo>
                    <a:lnTo>
                      <a:pt x="33310" y="10107"/>
                    </a:lnTo>
                    <a:lnTo>
                      <a:pt x="33394" y="10127"/>
                    </a:lnTo>
                    <a:lnTo>
                      <a:pt x="33415" y="10190"/>
                    </a:lnTo>
                    <a:lnTo>
                      <a:pt x="33499" y="10295"/>
                    </a:lnTo>
                    <a:lnTo>
                      <a:pt x="33603" y="10400"/>
                    </a:lnTo>
                    <a:lnTo>
                      <a:pt x="33624" y="10462"/>
                    </a:lnTo>
                    <a:lnTo>
                      <a:pt x="33687" y="10504"/>
                    </a:lnTo>
                    <a:lnTo>
                      <a:pt x="33792" y="10609"/>
                    </a:lnTo>
                    <a:lnTo>
                      <a:pt x="33834" y="10713"/>
                    </a:lnTo>
                    <a:lnTo>
                      <a:pt x="33938" y="10713"/>
                    </a:lnTo>
                    <a:lnTo>
                      <a:pt x="33980" y="10672"/>
                    </a:lnTo>
                    <a:lnTo>
                      <a:pt x="33917" y="10546"/>
                    </a:lnTo>
                    <a:lnTo>
                      <a:pt x="33834" y="10337"/>
                    </a:lnTo>
                    <a:lnTo>
                      <a:pt x="34001" y="10358"/>
                    </a:lnTo>
                    <a:lnTo>
                      <a:pt x="34189" y="10462"/>
                    </a:lnTo>
                    <a:lnTo>
                      <a:pt x="34357" y="10462"/>
                    </a:lnTo>
                    <a:lnTo>
                      <a:pt x="34357" y="10567"/>
                    </a:lnTo>
                    <a:lnTo>
                      <a:pt x="34336" y="10630"/>
                    </a:lnTo>
                    <a:lnTo>
                      <a:pt x="34440" y="10713"/>
                    </a:lnTo>
                    <a:lnTo>
                      <a:pt x="34545" y="10713"/>
                    </a:lnTo>
                    <a:lnTo>
                      <a:pt x="34566" y="10734"/>
                    </a:lnTo>
                    <a:lnTo>
                      <a:pt x="34838" y="10734"/>
                    </a:lnTo>
                    <a:lnTo>
                      <a:pt x="34922" y="10672"/>
                    </a:lnTo>
                    <a:lnTo>
                      <a:pt x="34984" y="10546"/>
                    </a:lnTo>
                    <a:lnTo>
                      <a:pt x="34984" y="10441"/>
                    </a:lnTo>
                    <a:lnTo>
                      <a:pt x="35026" y="10337"/>
                    </a:lnTo>
                    <a:lnTo>
                      <a:pt x="34963" y="10295"/>
                    </a:lnTo>
                    <a:lnTo>
                      <a:pt x="34880" y="10086"/>
                    </a:lnTo>
                    <a:lnTo>
                      <a:pt x="34838" y="10086"/>
                    </a:lnTo>
                    <a:lnTo>
                      <a:pt x="34754" y="9939"/>
                    </a:lnTo>
                    <a:lnTo>
                      <a:pt x="34775" y="9814"/>
                    </a:lnTo>
                    <a:lnTo>
                      <a:pt x="34838" y="9793"/>
                    </a:lnTo>
                    <a:lnTo>
                      <a:pt x="34838" y="9709"/>
                    </a:lnTo>
                    <a:lnTo>
                      <a:pt x="34859" y="9688"/>
                    </a:lnTo>
                    <a:lnTo>
                      <a:pt x="34922" y="9730"/>
                    </a:lnTo>
                    <a:lnTo>
                      <a:pt x="34943" y="9835"/>
                    </a:lnTo>
                    <a:lnTo>
                      <a:pt x="34984" y="9730"/>
                    </a:lnTo>
                    <a:lnTo>
                      <a:pt x="34984" y="9583"/>
                    </a:lnTo>
                    <a:lnTo>
                      <a:pt x="35047" y="9542"/>
                    </a:lnTo>
                    <a:lnTo>
                      <a:pt x="35089" y="9500"/>
                    </a:lnTo>
                    <a:lnTo>
                      <a:pt x="35089" y="9604"/>
                    </a:lnTo>
                    <a:lnTo>
                      <a:pt x="35131" y="9667"/>
                    </a:lnTo>
                    <a:lnTo>
                      <a:pt x="35089" y="9709"/>
                    </a:lnTo>
                    <a:lnTo>
                      <a:pt x="34984" y="9772"/>
                    </a:lnTo>
                    <a:lnTo>
                      <a:pt x="34963" y="9897"/>
                    </a:lnTo>
                    <a:lnTo>
                      <a:pt x="35026" y="9918"/>
                    </a:lnTo>
                    <a:lnTo>
                      <a:pt x="35068" y="10002"/>
                    </a:lnTo>
                    <a:lnTo>
                      <a:pt x="35068" y="10086"/>
                    </a:lnTo>
                    <a:lnTo>
                      <a:pt x="35194" y="10232"/>
                    </a:lnTo>
                    <a:lnTo>
                      <a:pt x="35256" y="10274"/>
                    </a:lnTo>
                    <a:lnTo>
                      <a:pt x="35256" y="10190"/>
                    </a:lnTo>
                    <a:lnTo>
                      <a:pt x="35298" y="10169"/>
                    </a:lnTo>
                    <a:lnTo>
                      <a:pt x="35361" y="10211"/>
                    </a:lnTo>
                    <a:lnTo>
                      <a:pt x="35466" y="10169"/>
                    </a:lnTo>
                    <a:lnTo>
                      <a:pt x="35487" y="10211"/>
                    </a:lnTo>
                    <a:lnTo>
                      <a:pt x="35466" y="10253"/>
                    </a:lnTo>
                    <a:lnTo>
                      <a:pt x="35466" y="10358"/>
                    </a:lnTo>
                    <a:lnTo>
                      <a:pt x="35403" y="10525"/>
                    </a:lnTo>
                    <a:lnTo>
                      <a:pt x="35403" y="10567"/>
                    </a:lnTo>
                    <a:lnTo>
                      <a:pt x="35298" y="10734"/>
                    </a:lnTo>
                    <a:lnTo>
                      <a:pt x="35235" y="10923"/>
                    </a:lnTo>
                    <a:lnTo>
                      <a:pt x="35235" y="10964"/>
                    </a:lnTo>
                    <a:lnTo>
                      <a:pt x="35256" y="10964"/>
                    </a:lnTo>
                    <a:lnTo>
                      <a:pt x="35298" y="10860"/>
                    </a:lnTo>
                    <a:lnTo>
                      <a:pt x="35403" y="10902"/>
                    </a:lnTo>
                    <a:lnTo>
                      <a:pt x="35403" y="10923"/>
                    </a:lnTo>
                    <a:lnTo>
                      <a:pt x="35487" y="10923"/>
                    </a:lnTo>
                    <a:lnTo>
                      <a:pt x="35549" y="11006"/>
                    </a:lnTo>
                    <a:lnTo>
                      <a:pt x="35696" y="11027"/>
                    </a:lnTo>
                    <a:lnTo>
                      <a:pt x="35591" y="11069"/>
                    </a:lnTo>
                    <a:lnTo>
                      <a:pt x="35570" y="11132"/>
                    </a:lnTo>
                    <a:lnTo>
                      <a:pt x="35507" y="11153"/>
                    </a:lnTo>
                    <a:lnTo>
                      <a:pt x="35466" y="11111"/>
                    </a:lnTo>
                    <a:lnTo>
                      <a:pt x="35382" y="11132"/>
                    </a:lnTo>
                    <a:lnTo>
                      <a:pt x="35403" y="11216"/>
                    </a:lnTo>
                    <a:lnTo>
                      <a:pt x="35466" y="11236"/>
                    </a:lnTo>
                    <a:lnTo>
                      <a:pt x="35487" y="11257"/>
                    </a:lnTo>
                    <a:lnTo>
                      <a:pt x="35591" y="11257"/>
                    </a:lnTo>
                    <a:lnTo>
                      <a:pt x="35591" y="11341"/>
                    </a:lnTo>
                    <a:lnTo>
                      <a:pt x="35612" y="11383"/>
                    </a:lnTo>
                    <a:lnTo>
                      <a:pt x="35612" y="11467"/>
                    </a:lnTo>
                    <a:lnTo>
                      <a:pt x="35675" y="11550"/>
                    </a:lnTo>
                    <a:lnTo>
                      <a:pt x="35779" y="11571"/>
                    </a:lnTo>
                    <a:lnTo>
                      <a:pt x="35821" y="11655"/>
                    </a:lnTo>
                    <a:lnTo>
                      <a:pt x="35863" y="11739"/>
                    </a:lnTo>
                    <a:lnTo>
                      <a:pt x="35821" y="11843"/>
                    </a:lnTo>
                    <a:lnTo>
                      <a:pt x="35759" y="11906"/>
                    </a:lnTo>
                    <a:lnTo>
                      <a:pt x="35675" y="11906"/>
                    </a:lnTo>
                    <a:lnTo>
                      <a:pt x="35612" y="11948"/>
                    </a:lnTo>
                    <a:lnTo>
                      <a:pt x="35570" y="11906"/>
                    </a:lnTo>
                    <a:lnTo>
                      <a:pt x="35487" y="11885"/>
                    </a:lnTo>
                    <a:lnTo>
                      <a:pt x="35445" y="11906"/>
                    </a:lnTo>
                    <a:lnTo>
                      <a:pt x="35361" y="12011"/>
                    </a:lnTo>
                    <a:lnTo>
                      <a:pt x="35403" y="12052"/>
                    </a:lnTo>
                    <a:lnTo>
                      <a:pt x="35403" y="12094"/>
                    </a:lnTo>
                    <a:lnTo>
                      <a:pt x="35361" y="12178"/>
                    </a:lnTo>
                    <a:lnTo>
                      <a:pt x="35382" y="12220"/>
                    </a:lnTo>
                    <a:lnTo>
                      <a:pt x="35445" y="12220"/>
                    </a:lnTo>
                    <a:lnTo>
                      <a:pt x="35466" y="12199"/>
                    </a:lnTo>
                    <a:lnTo>
                      <a:pt x="35549" y="12178"/>
                    </a:lnTo>
                    <a:lnTo>
                      <a:pt x="35654" y="12178"/>
                    </a:lnTo>
                    <a:lnTo>
                      <a:pt x="35717" y="12115"/>
                    </a:lnTo>
                    <a:lnTo>
                      <a:pt x="35800" y="12115"/>
                    </a:lnTo>
                    <a:lnTo>
                      <a:pt x="35863" y="12011"/>
                    </a:lnTo>
                    <a:lnTo>
                      <a:pt x="35905" y="11990"/>
                    </a:lnTo>
                    <a:lnTo>
                      <a:pt x="35926" y="12115"/>
                    </a:lnTo>
                    <a:lnTo>
                      <a:pt x="35989" y="12157"/>
                    </a:lnTo>
                    <a:lnTo>
                      <a:pt x="36072" y="12094"/>
                    </a:lnTo>
                    <a:lnTo>
                      <a:pt x="36135" y="11969"/>
                    </a:lnTo>
                    <a:lnTo>
                      <a:pt x="36240" y="11885"/>
                    </a:lnTo>
                    <a:lnTo>
                      <a:pt x="36303" y="11948"/>
                    </a:lnTo>
                    <a:lnTo>
                      <a:pt x="36303" y="11990"/>
                    </a:lnTo>
                    <a:lnTo>
                      <a:pt x="36219" y="12011"/>
                    </a:lnTo>
                    <a:lnTo>
                      <a:pt x="36177" y="12073"/>
                    </a:lnTo>
                    <a:lnTo>
                      <a:pt x="36219" y="12094"/>
                    </a:lnTo>
                    <a:lnTo>
                      <a:pt x="36219" y="12157"/>
                    </a:lnTo>
                    <a:lnTo>
                      <a:pt x="36093" y="12199"/>
                    </a:lnTo>
                    <a:lnTo>
                      <a:pt x="36072" y="12220"/>
                    </a:lnTo>
                    <a:lnTo>
                      <a:pt x="36219" y="12199"/>
                    </a:lnTo>
                    <a:lnTo>
                      <a:pt x="36240" y="12283"/>
                    </a:lnTo>
                    <a:lnTo>
                      <a:pt x="36135" y="12366"/>
                    </a:lnTo>
                    <a:lnTo>
                      <a:pt x="36177" y="12492"/>
                    </a:lnTo>
                    <a:lnTo>
                      <a:pt x="36219" y="12513"/>
                    </a:lnTo>
                    <a:lnTo>
                      <a:pt x="36282" y="12617"/>
                    </a:lnTo>
                    <a:lnTo>
                      <a:pt x="36407" y="12596"/>
                    </a:lnTo>
                    <a:lnTo>
                      <a:pt x="36428" y="12534"/>
                    </a:lnTo>
                    <a:lnTo>
                      <a:pt x="36407" y="12471"/>
                    </a:lnTo>
                    <a:lnTo>
                      <a:pt x="36407" y="12387"/>
                    </a:lnTo>
                    <a:lnTo>
                      <a:pt x="36449" y="12366"/>
                    </a:lnTo>
                    <a:lnTo>
                      <a:pt x="36595" y="12471"/>
                    </a:lnTo>
                    <a:lnTo>
                      <a:pt x="36595" y="12534"/>
                    </a:lnTo>
                    <a:lnTo>
                      <a:pt x="36533" y="12638"/>
                    </a:lnTo>
                    <a:lnTo>
                      <a:pt x="36616" y="12701"/>
                    </a:lnTo>
                    <a:lnTo>
                      <a:pt x="36637" y="12743"/>
                    </a:lnTo>
                    <a:lnTo>
                      <a:pt x="36491" y="12827"/>
                    </a:lnTo>
                    <a:lnTo>
                      <a:pt x="36449" y="12889"/>
                    </a:lnTo>
                    <a:lnTo>
                      <a:pt x="36533" y="12952"/>
                    </a:lnTo>
                    <a:lnTo>
                      <a:pt x="36763" y="12952"/>
                    </a:lnTo>
                    <a:lnTo>
                      <a:pt x="36826" y="12994"/>
                    </a:lnTo>
                    <a:lnTo>
                      <a:pt x="36826" y="13099"/>
                    </a:lnTo>
                    <a:lnTo>
                      <a:pt x="36826" y="13161"/>
                    </a:lnTo>
                    <a:lnTo>
                      <a:pt x="36867" y="13140"/>
                    </a:lnTo>
                    <a:lnTo>
                      <a:pt x="36867" y="13057"/>
                    </a:lnTo>
                    <a:lnTo>
                      <a:pt x="36930" y="12994"/>
                    </a:lnTo>
                    <a:lnTo>
                      <a:pt x="36972" y="12994"/>
                    </a:lnTo>
                    <a:lnTo>
                      <a:pt x="36972" y="13057"/>
                    </a:lnTo>
                    <a:lnTo>
                      <a:pt x="36930" y="13161"/>
                    </a:lnTo>
                    <a:lnTo>
                      <a:pt x="36930" y="13245"/>
                    </a:lnTo>
                    <a:lnTo>
                      <a:pt x="36847" y="13266"/>
                    </a:lnTo>
                    <a:lnTo>
                      <a:pt x="36805" y="13433"/>
                    </a:lnTo>
                    <a:lnTo>
                      <a:pt x="36805" y="13475"/>
                    </a:lnTo>
                    <a:lnTo>
                      <a:pt x="36867" y="13517"/>
                    </a:lnTo>
                    <a:lnTo>
                      <a:pt x="36867" y="13622"/>
                    </a:lnTo>
                    <a:lnTo>
                      <a:pt x="36826" y="13726"/>
                    </a:lnTo>
                    <a:lnTo>
                      <a:pt x="36826" y="13831"/>
                    </a:lnTo>
                    <a:lnTo>
                      <a:pt x="36847" y="13852"/>
                    </a:lnTo>
                    <a:lnTo>
                      <a:pt x="36847" y="13873"/>
                    </a:lnTo>
                    <a:lnTo>
                      <a:pt x="36826" y="14082"/>
                    </a:lnTo>
                    <a:lnTo>
                      <a:pt x="36763" y="14166"/>
                    </a:lnTo>
                    <a:lnTo>
                      <a:pt x="36826" y="14270"/>
                    </a:lnTo>
                    <a:lnTo>
                      <a:pt x="36805" y="14354"/>
                    </a:lnTo>
                    <a:lnTo>
                      <a:pt x="36637" y="14396"/>
                    </a:lnTo>
                    <a:lnTo>
                      <a:pt x="36491" y="14375"/>
                    </a:lnTo>
                    <a:lnTo>
                      <a:pt x="36428" y="14396"/>
                    </a:lnTo>
                    <a:lnTo>
                      <a:pt x="36407" y="14480"/>
                    </a:lnTo>
                    <a:lnTo>
                      <a:pt x="36198" y="14626"/>
                    </a:lnTo>
                    <a:lnTo>
                      <a:pt x="36198" y="14710"/>
                    </a:lnTo>
                    <a:lnTo>
                      <a:pt x="36344" y="14793"/>
                    </a:lnTo>
                    <a:lnTo>
                      <a:pt x="36303" y="14793"/>
                    </a:lnTo>
                    <a:lnTo>
                      <a:pt x="36219" y="14814"/>
                    </a:lnTo>
                    <a:lnTo>
                      <a:pt x="36303" y="14814"/>
                    </a:lnTo>
                    <a:lnTo>
                      <a:pt x="36177" y="14982"/>
                    </a:lnTo>
                    <a:lnTo>
                      <a:pt x="36093" y="15024"/>
                    </a:lnTo>
                    <a:lnTo>
                      <a:pt x="35884" y="15149"/>
                    </a:lnTo>
                    <a:lnTo>
                      <a:pt x="35738" y="15296"/>
                    </a:lnTo>
                    <a:lnTo>
                      <a:pt x="35675" y="15296"/>
                    </a:lnTo>
                    <a:lnTo>
                      <a:pt x="35633" y="15337"/>
                    </a:lnTo>
                    <a:lnTo>
                      <a:pt x="35591" y="15463"/>
                    </a:lnTo>
                    <a:lnTo>
                      <a:pt x="35675" y="15568"/>
                    </a:lnTo>
                    <a:lnTo>
                      <a:pt x="35696" y="15672"/>
                    </a:lnTo>
                    <a:lnTo>
                      <a:pt x="35800" y="15840"/>
                    </a:lnTo>
                    <a:lnTo>
                      <a:pt x="35842" y="16133"/>
                    </a:lnTo>
                    <a:lnTo>
                      <a:pt x="35779" y="16174"/>
                    </a:lnTo>
                    <a:lnTo>
                      <a:pt x="35738" y="16153"/>
                    </a:lnTo>
                    <a:lnTo>
                      <a:pt x="35675" y="16195"/>
                    </a:lnTo>
                    <a:lnTo>
                      <a:pt x="35654" y="16300"/>
                    </a:lnTo>
                    <a:lnTo>
                      <a:pt x="35633" y="16195"/>
                    </a:lnTo>
                    <a:lnTo>
                      <a:pt x="35633" y="16049"/>
                    </a:lnTo>
                    <a:lnTo>
                      <a:pt x="35570" y="15986"/>
                    </a:lnTo>
                    <a:lnTo>
                      <a:pt x="35466" y="16049"/>
                    </a:lnTo>
                    <a:lnTo>
                      <a:pt x="35424" y="16153"/>
                    </a:lnTo>
                    <a:lnTo>
                      <a:pt x="35319" y="16216"/>
                    </a:lnTo>
                    <a:lnTo>
                      <a:pt x="35235" y="16174"/>
                    </a:lnTo>
                    <a:lnTo>
                      <a:pt x="35256" y="16112"/>
                    </a:lnTo>
                    <a:lnTo>
                      <a:pt x="35256" y="16070"/>
                    </a:lnTo>
                    <a:lnTo>
                      <a:pt x="35047" y="16070"/>
                    </a:lnTo>
                    <a:lnTo>
                      <a:pt x="35005" y="16174"/>
                    </a:lnTo>
                    <a:lnTo>
                      <a:pt x="34922" y="16258"/>
                    </a:lnTo>
                    <a:lnTo>
                      <a:pt x="34796" y="16216"/>
                    </a:lnTo>
                    <a:lnTo>
                      <a:pt x="34712" y="16216"/>
                    </a:lnTo>
                    <a:lnTo>
                      <a:pt x="34650" y="16174"/>
                    </a:lnTo>
                    <a:lnTo>
                      <a:pt x="34587" y="16174"/>
                    </a:lnTo>
                    <a:lnTo>
                      <a:pt x="34503" y="16258"/>
                    </a:lnTo>
                    <a:lnTo>
                      <a:pt x="34357" y="16195"/>
                    </a:lnTo>
                    <a:lnTo>
                      <a:pt x="34315" y="16174"/>
                    </a:lnTo>
                    <a:lnTo>
                      <a:pt x="34231" y="16070"/>
                    </a:lnTo>
                    <a:lnTo>
                      <a:pt x="34106" y="15986"/>
                    </a:lnTo>
                    <a:lnTo>
                      <a:pt x="33980" y="15965"/>
                    </a:lnTo>
                    <a:lnTo>
                      <a:pt x="33834" y="15777"/>
                    </a:lnTo>
                    <a:lnTo>
                      <a:pt x="33813" y="15840"/>
                    </a:lnTo>
                    <a:lnTo>
                      <a:pt x="33813" y="15902"/>
                    </a:lnTo>
                    <a:lnTo>
                      <a:pt x="33792" y="15965"/>
                    </a:lnTo>
                    <a:lnTo>
                      <a:pt x="33750" y="15944"/>
                    </a:lnTo>
                    <a:lnTo>
                      <a:pt x="33708" y="15965"/>
                    </a:lnTo>
                    <a:lnTo>
                      <a:pt x="33708" y="16049"/>
                    </a:lnTo>
                    <a:lnTo>
                      <a:pt x="33771" y="16112"/>
                    </a:lnTo>
                    <a:lnTo>
                      <a:pt x="33750" y="16195"/>
                    </a:lnTo>
                    <a:lnTo>
                      <a:pt x="33687" y="16195"/>
                    </a:lnTo>
                    <a:lnTo>
                      <a:pt x="33582" y="16216"/>
                    </a:lnTo>
                    <a:lnTo>
                      <a:pt x="33499" y="16300"/>
                    </a:lnTo>
                    <a:lnTo>
                      <a:pt x="33373" y="16300"/>
                    </a:lnTo>
                    <a:lnTo>
                      <a:pt x="33290" y="16384"/>
                    </a:lnTo>
                    <a:lnTo>
                      <a:pt x="33290" y="16488"/>
                    </a:lnTo>
                    <a:lnTo>
                      <a:pt x="33206" y="16530"/>
                    </a:lnTo>
                    <a:lnTo>
                      <a:pt x="33164" y="16677"/>
                    </a:lnTo>
                    <a:lnTo>
                      <a:pt x="33248" y="16886"/>
                    </a:lnTo>
                    <a:lnTo>
                      <a:pt x="33352" y="16990"/>
                    </a:lnTo>
                    <a:lnTo>
                      <a:pt x="33394" y="16949"/>
                    </a:lnTo>
                    <a:lnTo>
                      <a:pt x="33499" y="17095"/>
                    </a:lnTo>
                    <a:lnTo>
                      <a:pt x="33478" y="17158"/>
                    </a:lnTo>
                    <a:lnTo>
                      <a:pt x="33666" y="17158"/>
                    </a:lnTo>
                    <a:lnTo>
                      <a:pt x="33771" y="17200"/>
                    </a:lnTo>
                    <a:lnTo>
                      <a:pt x="33813" y="17137"/>
                    </a:lnTo>
                    <a:lnTo>
                      <a:pt x="33917" y="17137"/>
                    </a:lnTo>
                    <a:lnTo>
                      <a:pt x="33980" y="17095"/>
                    </a:lnTo>
                    <a:lnTo>
                      <a:pt x="34106" y="17095"/>
                    </a:lnTo>
                    <a:lnTo>
                      <a:pt x="34189" y="17053"/>
                    </a:lnTo>
                    <a:lnTo>
                      <a:pt x="34273" y="17095"/>
                    </a:lnTo>
                    <a:lnTo>
                      <a:pt x="34315" y="17032"/>
                    </a:lnTo>
                    <a:lnTo>
                      <a:pt x="34315" y="16928"/>
                    </a:lnTo>
                    <a:lnTo>
                      <a:pt x="34336" y="16865"/>
                    </a:lnTo>
                    <a:lnTo>
                      <a:pt x="34398" y="16865"/>
                    </a:lnTo>
                    <a:lnTo>
                      <a:pt x="34503" y="17032"/>
                    </a:lnTo>
                    <a:lnTo>
                      <a:pt x="34587" y="17032"/>
                    </a:lnTo>
                    <a:lnTo>
                      <a:pt x="34650" y="17116"/>
                    </a:lnTo>
                    <a:lnTo>
                      <a:pt x="34796" y="17137"/>
                    </a:lnTo>
                    <a:lnTo>
                      <a:pt x="34817" y="17074"/>
                    </a:lnTo>
                    <a:lnTo>
                      <a:pt x="34901" y="16970"/>
                    </a:lnTo>
                    <a:lnTo>
                      <a:pt x="34943" y="16970"/>
                    </a:lnTo>
                    <a:lnTo>
                      <a:pt x="35026" y="16886"/>
                    </a:lnTo>
                    <a:lnTo>
                      <a:pt x="35131" y="16865"/>
                    </a:lnTo>
                    <a:lnTo>
                      <a:pt x="35110" y="16928"/>
                    </a:lnTo>
                    <a:lnTo>
                      <a:pt x="35110" y="17032"/>
                    </a:lnTo>
                    <a:lnTo>
                      <a:pt x="35026" y="17137"/>
                    </a:lnTo>
                    <a:lnTo>
                      <a:pt x="35026" y="17262"/>
                    </a:lnTo>
                    <a:lnTo>
                      <a:pt x="35131" y="17221"/>
                    </a:lnTo>
                    <a:lnTo>
                      <a:pt x="35173" y="17032"/>
                    </a:lnTo>
                    <a:lnTo>
                      <a:pt x="35215" y="17074"/>
                    </a:lnTo>
                    <a:lnTo>
                      <a:pt x="35256" y="17032"/>
                    </a:lnTo>
                    <a:lnTo>
                      <a:pt x="35340" y="17074"/>
                    </a:lnTo>
                    <a:lnTo>
                      <a:pt x="35256" y="17200"/>
                    </a:lnTo>
                    <a:lnTo>
                      <a:pt x="35277" y="17283"/>
                    </a:lnTo>
                    <a:lnTo>
                      <a:pt x="35277" y="17179"/>
                    </a:lnTo>
                    <a:lnTo>
                      <a:pt x="35466" y="17011"/>
                    </a:lnTo>
                    <a:lnTo>
                      <a:pt x="35487" y="17074"/>
                    </a:lnTo>
                    <a:lnTo>
                      <a:pt x="35361" y="17179"/>
                    </a:lnTo>
                    <a:lnTo>
                      <a:pt x="35361" y="17242"/>
                    </a:lnTo>
                    <a:lnTo>
                      <a:pt x="35445" y="17304"/>
                    </a:lnTo>
                    <a:lnTo>
                      <a:pt x="35487" y="17451"/>
                    </a:lnTo>
                    <a:lnTo>
                      <a:pt x="35487" y="17555"/>
                    </a:lnTo>
                    <a:lnTo>
                      <a:pt x="35507" y="17660"/>
                    </a:lnTo>
                    <a:lnTo>
                      <a:pt x="35612" y="17639"/>
                    </a:lnTo>
                    <a:lnTo>
                      <a:pt x="35612" y="17765"/>
                    </a:lnTo>
                    <a:lnTo>
                      <a:pt x="35675" y="17827"/>
                    </a:lnTo>
                    <a:lnTo>
                      <a:pt x="35759" y="17681"/>
                    </a:lnTo>
                    <a:lnTo>
                      <a:pt x="35717" y="17869"/>
                    </a:lnTo>
                    <a:lnTo>
                      <a:pt x="35654" y="17953"/>
                    </a:lnTo>
                    <a:lnTo>
                      <a:pt x="35759" y="18058"/>
                    </a:lnTo>
                    <a:lnTo>
                      <a:pt x="35759" y="17974"/>
                    </a:lnTo>
                    <a:lnTo>
                      <a:pt x="35800" y="17869"/>
                    </a:lnTo>
                    <a:lnTo>
                      <a:pt x="35863" y="17848"/>
                    </a:lnTo>
                    <a:lnTo>
                      <a:pt x="35863" y="17848"/>
                    </a:lnTo>
                    <a:lnTo>
                      <a:pt x="35821" y="17890"/>
                    </a:lnTo>
                    <a:lnTo>
                      <a:pt x="35863" y="18037"/>
                    </a:lnTo>
                    <a:lnTo>
                      <a:pt x="35926" y="18162"/>
                    </a:lnTo>
                    <a:lnTo>
                      <a:pt x="36093" y="18141"/>
                    </a:lnTo>
                    <a:lnTo>
                      <a:pt x="36031" y="18183"/>
                    </a:lnTo>
                    <a:lnTo>
                      <a:pt x="35821" y="18309"/>
                    </a:lnTo>
                    <a:lnTo>
                      <a:pt x="35675" y="18309"/>
                    </a:lnTo>
                    <a:lnTo>
                      <a:pt x="35654" y="18371"/>
                    </a:lnTo>
                    <a:lnTo>
                      <a:pt x="35759" y="18413"/>
                    </a:lnTo>
                    <a:lnTo>
                      <a:pt x="35759" y="18560"/>
                    </a:lnTo>
                    <a:lnTo>
                      <a:pt x="35821" y="18664"/>
                    </a:lnTo>
                    <a:lnTo>
                      <a:pt x="35905" y="18727"/>
                    </a:lnTo>
                    <a:lnTo>
                      <a:pt x="35989" y="18727"/>
                    </a:lnTo>
                    <a:lnTo>
                      <a:pt x="35989" y="18790"/>
                    </a:lnTo>
                    <a:lnTo>
                      <a:pt x="36093" y="18874"/>
                    </a:lnTo>
                    <a:lnTo>
                      <a:pt x="36156" y="18915"/>
                    </a:lnTo>
                    <a:lnTo>
                      <a:pt x="36219" y="18915"/>
                    </a:lnTo>
                    <a:lnTo>
                      <a:pt x="36407" y="19041"/>
                    </a:lnTo>
                    <a:lnTo>
                      <a:pt x="36512" y="19041"/>
                    </a:lnTo>
                    <a:lnTo>
                      <a:pt x="36512" y="19104"/>
                    </a:lnTo>
                    <a:lnTo>
                      <a:pt x="36575" y="19125"/>
                    </a:lnTo>
                    <a:lnTo>
                      <a:pt x="36595" y="19083"/>
                    </a:lnTo>
                    <a:lnTo>
                      <a:pt x="36616" y="19041"/>
                    </a:lnTo>
                    <a:lnTo>
                      <a:pt x="36721" y="19104"/>
                    </a:lnTo>
                    <a:lnTo>
                      <a:pt x="36679" y="19125"/>
                    </a:lnTo>
                    <a:lnTo>
                      <a:pt x="36616" y="19187"/>
                    </a:lnTo>
                    <a:lnTo>
                      <a:pt x="36679" y="19292"/>
                    </a:lnTo>
                    <a:lnTo>
                      <a:pt x="36742" y="19334"/>
                    </a:lnTo>
                    <a:lnTo>
                      <a:pt x="36805" y="19334"/>
                    </a:lnTo>
                    <a:lnTo>
                      <a:pt x="36805" y="19418"/>
                    </a:lnTo>
                    <a:lnTo>
                      <a:pt x="36930" y="19543"/>
                    </a:lnTo>
                    <a:lnTo>
                      <a:pt x="37014" y="19543"/>
                    </a:lnTo>
                    <a:lnTo>
                      <a:pt x="37056" y="19606"/>
                    </a:lnTo>
                    <a:lnTo>
                      <a:pt x="37098" y="19648"/>
                    </a:lnTo>
                    <a:lnTo>
                      <a:pt x="37265" y="19731"/>
                    </a:lnTo>
                    <a:lnTo>
                      <a:pt x="37328" y="19711"/>
                    </a:lnTo>
                    <a:lnTo>
                      <a:pt x="37370" y="19731"/>
                    </a:lnTo>
                    <a:lnTo>
                      <a:pt x="37453" y="19731"/>
                    </a:lnTo>
                    <a:lnTo>
                      <a:pt x="37537" y="19773"/>
                    </a:lnTo>
                    <a:lnTo>
                      <a:pt x="37558" y="19857"/>
                    </a:lnTo>
                    <a:lnTo>
                      <a:pt x="37725" y="19983"/>
                    </a:lnTo>
                    <a:lnTo>
                      <a:pt x="37788" y="19983"/>
                    </a:lnTo>
                    <a:lnTo>
                      <a:pt x="37872" y="20045"/>
                    </a:lnTo>
                    <a:lnTo>
                      <a:pt x="38060" y="20087"/>
                    </a:lnTo>
                    <a:lnTo>
                      <a:pt x="38165" y="20150"/>
                    </a:lnTo>
                    <a:lnTo>
                      <a:pt x="38269" y="20150"/>
                    </a:lnTo>
                    <a:lnTo>
                      <a:pt x="38290" y="20129"/>
                    </a:lnTo>
                    <a:lnTo>
                      <a:pt x="38290" y="20066"/>
                    </a:lnTo>
                    <a:lnTo>
                      <a:pt x="38207" y="19983"/>
                    </a:lnTo>
                    <a:lnTo>
                      <a:pt x="38165" y="19920"/>
                    </a:lnTo>
                    <a:lnTo>
                      <a:pt x="38207" y="19857"/>
                    </a:lnTo>
                    <a:lnTo>
                      <a:pt x="38290" y="19878"/>
                    </a:lnTo>
                    <a:lnTo>
                      <a:pt x="38311" y="19815"/>
                    </a:lnTo>
                    <a:lnTo>
                      <a:pt x="38290" y="19752"/>
                    </a:lnTo>
                    <a:lnTo>
                      <a:pt x="38248" y="19773"/>
                    </a:lnTo>
                    <a:lnTo>
                      <a:pt x="38207" y="19731"/>
                    </a:lnTo>
                    <a:lnTo>
                      <a:pt x="38248" y="19606"/>
                    </a:lnTo>
                    <a:lnTo>
                      <a:pt x="38207" y="19564"/>
                    </a:lnTo>
                    <a:lnTo>
                      <a:pt x="38102" y="19669"/>
                    </a:lnTo>
                    <a:lnTo>
                      <a:pt x="38102" y="19627"/>
                    </a:lnTo>
                    <a:lnTo>
                      <a:pt x="38081" y="19543"/>
                    </a:lnTo>
                    <a:lnTo>
                      <a:pt x="38018" y="19543"/>
                    </a:lnTo>
                    <a:lnTo>
                      <a:pt x="38123" y="19439"/>
                    </a:lnTo>
                    <a:lnTo>
                      <a:pt x="38102" y="19313"/>
                    </a:lnTo>
                    <a:lnTo>
                      <a:pt x="38060" y="19292"/>
                    </a:lnTo>
                    <a:lnTo>
                      <a:pt x="37956" y="19292"/>
                    </a:lnTo>
                    <a:lnTo>
                      <a:pt x="37976" y="19187"/>
                    </a:lnTo>
                    <a:lnTo>
                      <a:pt x="37935" y="19083"/>
                    </a:lnTo>
                    <a:lnTo>
                      <a:pt x="37893" y="18999"/>
                    </a:lnTo>
                    <a:lnTo>
                      <a:pt x="37788" y="18999"/>
                    </a:lnTo>
                    <a:lnTo>
                      <a:pt x="37851" y="18915"/>
                    </a:lnTo>
                    <a:lnTo>
                      <a:pt x="37767" y="18894"/>
                    </a:lnTo>
                    <a:lnTo>
                      <a:pt x="37725" y="18894"/>
                    </a:lnTo>
                    <a:lnTo>
                      <a:pt x="37746" y="18832"/>
                    </a:lnTo>
                    <a:lnTo>
                      <a:pt x="37663" y="18727"/>
                    </a:lnTo>
                    <a:lnTo>
                      <a:pt x="37663" y="18748"/>
                    </a:lnTo>
                    <a:lnTo>
                      <a:pt x="37621" y="18748"/>
                    </a:lnTo>
                    <a:lnTo>
                      <a:pt x="37621" y="18602"/>
                    </a:lnTo>
                    <a:lnTo>
                      <a:pt x="37621" y="18539"/>
                    </a:lnTo>
                    <a:lnTo>
                      <a:pt x="37621" y="18476"/>
                    </a:lnTo>
                    <a:lnTo>
                      <a:pt x="37453" y="18350"/>
                    </a:lnTo>
                    <a:lnTo>
                      <a:pt x="37432" y="18225"/>
                    </a:lnTo>
                    <a:lnTo>
                      <a:pt x="37432" y="18120"/>
                    </a:lnTo>
                    <a:lnTo>
                      <a:pt x="37516" y="18162"/>
                    </a:lnTo>
                    <a:lnTo>
                      <a:pt x="37558" y="18078"/>
                    </a:lnTo>
                    <a:lnTo>
                      <a:pt x="37663" y="18120"/>
                    </a:lnTo>
                    <a:lnTo>
                      <a:pt x="37663" y="18225"/>
                    </a:lnTo>
                    <a:lnTo>
                      <a:pt x="37746" y="18371"/>
                    </a:lnTo>
                    <a:lnTo>
                      <a:pt x="37872" y="18434"/>
                    </a:lnTo>
                    <a:lnTo>
                      <a:pt x="37935" y="18476"/>
                    </a:lnTo>
                    <a:lnTo>
                      <a:pt x="37935" y="18560"/>
                    </a:lnTo>
                    <a:lnTo>
                      <a:pt x="37976" y="18602"/>
                    </a:lnTo>
                    <a:lnTo>
                      <a:pt x="37976" y="18539"/>
                    </a:lnTo>
                    <a:lnTo>
                      <a:pt x="37935" y="18392"/>
                    </a:lnTo>
                    <a:lnTo>
                      <a:pt x="37935" y="18350"/>
                    </a:lnTo>
                    <a:lnTo>
                      <a:pt x="37976" y="18309"/>
                    </a:lnTo>
                    <a:lnTo>
                      <a:pt x="38018" y="18392"/>
                    </a:lnTo>
                    <a:lnTo>
                      <a:pt x="38018" y="18455"/>
                    </a:lnTo>
                    <a:lnTo>
                      <a:pt x="38081" y="18497"/>
                    </a:lnTo>
                    <a:lnTo>
                      <a:pt x="38123" y="18685"/>
                    </a:lnTo>
                    <a:lnTo>
                      <a:pt x="38207" y="18706"/>
                    </a:lnTo>
                    <a:lnTo>
                      <a:pt x="38207" y="18769"/>
                    </a:lnTo>
                    <a:lnTo>
                      <a:pt x="38290" y="18832"/>
                    </a:lnTo>
                    <a:lnTo>
                      <a:pt x="38374" y="19020"/>
                    </a:lnTo>
                    <a:lnTo>
                      <a:pt x="38416" y="18936"/>
                    </a:lnTo>
                    <a:lnTo>
                      <a:pt x="38395" y="18832"/>
                    </a:lnTo>
                    <a:lnTo>
                      <a:pt x="38395" y="18664"/>
                    </a:lnTo>
                    <a:lnTo>
                      <a:pt x="38416" y="18560"/>
                    </a:lnTo>
                    <a:lnTo>
                      <a:pt x="38416" y="18643"/>
                    </a:lnTo>
                    <a:lnTo>
                      <a:pt x="38479" y="18811"/>
                    </a:lnTo>
                    <a:lnTo>
                      <a:pt x="38479" y="18915"/>
                    </a:lnTo>
                    <a:lnTo>
                      <a:pt x="38479" y="18999"/>
                    </a:lnTo>
                    <a:lnTo>
                      <a:pt x="38520" y="19020"/>
                    </a:lnTo>
                    <a:lnTo>
                      <a:pt x="38604" y="19083"/>
                    </a:lnTo>
                    <a:lnTo>
                      <a:pt x="38625" y="18999"/>
                    </a:lnTo>
                    <a:lnTo>
                      <a:pt x="38583" y="18957"/>
                    </a:lnTo>
                    <a:lnTo>
                      <a:pt x="38583" y="18894"/>
                    </a:lnTo>
                    <a:lnTo>
                      <a:pt x="38667" y="18915"/>
                    </a:lnTo>
                    <a:lnTo>
                      <a:pt x="38688" y="19020"/>
                    </a:lnTo>
                    <a:lnTo>
                      <a:pt x="38688" y="19104"/>
                    </a:lnTo>
                    <a:lnTo>
                      <a:pt x="38709" y="19125"/>
                    </a:lnTo>
                    <a:lnTo>
                      <a:pt x="38709" y="19062"/>
                    </a:lnTo>
                    <a:lnTo>
                      <a:pt x="38772" y="19020"/>
                    </a:lnTo>
                    <a:lnTo>
                      <a:pt x="38772" y="19187"/>
                    </a:lnTo>
                    <a:lnTo>
                      <a:pt x="38813" y="19271"/>
                    </a:lnTo>
                    <a:lnTo>
                      <a:pt x="38897" y="19271"/>
                    </a:lnTo>
                    <a:lnTo>
                      <a:pt x="38939" y="19208"/>
                    </a:lnTo>
                    <a:lnTo>
                      <a:pt x="38939" y="19313"/>
                    </a:lnTo>
                    <a:lnTo>
                      <a:pt x="38918" y="19376"/>
                    </a:lnTo>
                    <a:lnTo>
                      <a:pt x="38981" y="19543"/>
                    </a:lnTo>
                    <a:lnTo>
                      <a:pt x="39023" y="19627"/>
                    </a:lnTo>
                    <a:lnTo>
                      <a:pt x="39127" y="19627"/>
                    </a:lnTo>
                    <a:lnTo>
                      <a:pt x="39127" y="19543"/>
                    </a:lnTo>
                    <a:lnTo>
                      <a:pt x="39106" y="19522"/>
                    </a:lnTo>
                    <a:lnTo>
                      <a:pt x="39106" y="19397"/>
                    </a:lnTo>
                    <a:lnTo>
                      <a:pt x="39044" y="19187"/>
                    </a:lnTo>
                    <a:lnTo>
                      <a:pt x="39127" y="19187"/>
                    </a:lnTo>
                    <a:lnTo>
                      <a:pt x="39169" y="19271"/>
                    </a:lnTo>
                    <a:lnTo>
                      <a:pt x="39274" y="19292"/>
                    </a:lnTo>
                    <a:lnTo>
                      <a:pt x="39316" y="19271"/>
                    </a:lnTo>
                    <a:lnTo>
                      <a:pt x="39253" y="19166"/>
                    </a:lnTo>
                    <a:lnTo>
                      <a:pt x="39295" y="19083"/>
                    </a:lnTo>
                    <a:lnTo>
                      <a:pt x="39295" y="18894"/>
                    </a:lnTo>
                    <a:lnTo>
                      <a:pt x="39211" y="18706"/>
                    </a:lnTo>
                    <a:lnTo>
                      <a:pt x="39232" y="18560"/>
                    </a:lnTo>
                    <a:lnTo>
                      <a:pt x="39232" y="18392"/>
                    </a:lnTo>
                    <a:lnTo>
                      <a:pt x="39253" y="18560"/>
                    </a:lnTo>
                    <a:lnTo>
                      <a:pt x="39232" y="18664"/>
                    </a:lnTo>
                    <a:lnTo>
                      <a:pt x="39253" y="18790"/>
                    </a:lnTo>
                    <a:lnTo>
                      <a:pt x="39420" y="18957"/>
                    </a:lnTo>
                    <a:lnTo>
                      <a:pt x="39441" y="18894"/>
                    </a:lnTo>
                    <a:lnTo>
                      <a:pt x="39420" y="18769"/>
                    </a:lnTo>
                    <a:lnTo>
                      <a:pt x="39462" y="18664"/>
                    </a:lnTo>
                    <a:lnTo>
                      <a:pt x="39462" y="18497"/>
                    </a:lnTo>
                    <a:lnTo>
                      <a:pt x="39546" y="18455"/>
                    </a:lnTo>
                    <a:lnTo>
                      <a:pt x="39525" y="18434"/>
                    </a:lnTo>
                    <a:lnTo>
                      <a:pt x="39399" y="18246"/>
                    </a:lnTo>
                    <a:lnTo>
                      <a:pt x="39357" y="18120"/>
                    </a:lnTo>
                    <a:lnTo>
                      <a:pt x="39316" y="18078"/>
                    </a:lnTo>
                    <a:lnTo>
                      <a:pt x="39336" y="18016"/>
                    </a:lnTo>
                    <a:lnTo>
                      <a:pt x="39253" y="17869"/>
                    </a:lnTo>
                    <a:lnTo>
                      <a:pt x="39190" y="17786"/>
                    </a:lnTo>
                    <a:lnTo>
                      <a:pt x="39316" y="17765"/>
                    </a:lnTo>
                    <a:lnTo>
                      <a:pt x="39336" y="17723"/>
                    </a:lnTo>
                    <a:lnTo>
                      <a:pt x="39420" y="17639"/>
                    </a:lnTo>
                    <a:lnTo>
                      <a:pt x="39357" y="17576"/>
                    </a:lnTo>
                    <a:lnTo>
                      <a:pt x="39295" y="17618"/>
                    </a:lnTo>
                    <a:lnTo>
                      <a:pt x="39148" y="17639"/>
                    </a:lnTo>
                    <a:lnTo>
                      <a:pt x="39106" y="17597"/>
                    </a:lnTo>
                    <a:lnTo>
                      <a:pt x="39127" y="17555"/>
                    </a:lnTo>
                    <a:lnTo>
                      <a:pt x="39148" y="17514"/>
                    </a:lnTo>
                    <a:lnTo>
                      <a:pt x="39232" y="17430"/>
                    </a:lnTo>
                    <a:lnTo>
                      <a:pt x="39253" y="17325"/>
                    </a:lnTo>
                    <a:lnTo>
                      <a:pt x="39211" y="17242"/>
                    </a:lnTo>
                    <a:lnTo>
                      <a:pt x="39148" y="17242"/>
                    </a:lnTo>
                    <a:lnTo>
                      <a:pt x="39148" y="17304"/>
                    </a:lnTo>
                    <a:lnTo>
                      <a:pt x="39106" y="17388"/>
                    </a:lnTo>
                    <a:lnTo>
                      <a:pt x="39106" y="17304"/>
                    </a:lnTo>
                    <a:lnTo>
                      <a:pt x="39085" y="17325"/>
                    </a:lnTo>
                    <a:lnTo>
                      <a:pt x="38939" y="17346"/>
                    </a:lnTo>
                    <a:lnTo>
                      <a:pt x="38918" y="17304"/>
                    </a:lnTo>
                    <a:lnTo>
                      <a:pt x="39002" y="17242"/>
                    </a:lnTo>
                    <a:lnTo>
                      <a:pt x="39023" y="17200"/>
                    </a:lnTo>
                    <a:lnTo>
                      <a:pt x="38981" y="17137"/>
                    </a:lnTo>
                    <a:lnTo>
                      <a:pt x="38939" y="17032"/>
                    </a:lnTo>
                    <a:lnTo>
                      <a:pt x="38876" y="16990"/>
                    </a:lnTo>
                    <a:lnTo>
                      <a:pt x="38813" y="17011"/>
                    </a:lnTo>
                    <a:lnTo>
                      <a:pt x="38813" y="17116"/>
                    </a:lnTo>
                    <a:lnTo>
                      <a:pt x="38792" y="17179"/>
                    </a:lnTo>
                    <a:lnTo>
                      <a:pt x="38772" y="17137"/>
                    </a:lnTo>
                    <a:lnTo>
                      <a:pt x="38772" y="17011"/>
                    </a:lnTo>
                    <a:lnTo>
                      <a:pt x="38730" y="16928"/>
                    </a:lnTo>
                    <a:lnTo>
                      <a:pt x="38688" y="16928"/>
                    </a:lnTo>
                    <a:lnTo>
                      <a:pt x="38709" y="16865"/>
                    </a:lnTo>
                    <a:lnTo>
                      <a:pt x="38667" y="16865"/>
                    </a:lnTo>
                    <a:lnTo>
                      <a:pt x="38667" y="16823"/>
                    </a:lnTo>
                    <a:lnTo>
                      <a:pt x="38688" y="16823"/>
                    </a:lnTo>
                    <a:lnTo>
                      <a:pt x="38667" y="16760"/>
                    </a:lnTo>
                    <a:lnTo>
                      <a:pt x="38604" y="16718"/>
                    </a:lnTo>
                    <a:lnTo>
                      <a:pt x="38625" y="16677"/>
                    </a:lnTo>
                    <a:lnTo>
                      <a:pt x="38730" y="16677"/>
                    </a:lnTo>
                    <a:lnTo>
                      <a:pt x="38792" y="16656"/>
                    </a:lnTo>
                    <a:lnTo>
                      <a:pt x="38730" y="16593"/>
                    </a:lnTo>
                    <a:lnTo>
                      <a:pt x="38625" y="16593"/>
                    </a:lnTo>
                    <a:lnTo>
                      <a:pt x="38583" y="16572"/>
                    </a:lnTo>
                    <a:lnTo>
                      <a:pt x="38625" y="16488"/>
                    </a:lnTo>
                    <a:lnTo>
                      <a:pt x="38730" y="16446"/>
                    </a:lnTo>
                    <a:lnTo>
                      <a:pt x="38730" y="16405"/>
                    </a:lnTo>
                    <a:lnTo>
                      <a:pt x="38688" y="16363"/>
                    </a:lnTo>
                    <a:lnTo>
                      <a:pt x="38520" y="16363"/>
                    </a:lnTo>
                    <a:lnTo>
                      <a:pt x="38500" y="16405"/>
                    </a:lnTo>
                    <a:lnTo>
                      <a:pt x="38458" y="16488"/>
                    </a:lnTo>
                    <a:lnTo>
                      <a:pt x="38248" y="16530"/>
                    </a:lnTo>
                    <a:lnTo>
                      <a:pt x="38353" y="16467"/>
                    </a:lnTo>
                    <a:lnTo>
                      <a:pt x="38500" y="16321"/>
                    </a:lnTo>
                    <a:lnTo>
                      <a:pt x="38562" y="16216"/>
                    </a:lnTo>
                    <a:lnTo>
                      <a:pt x="38562" y="16174"/>
                    </a:lnTo>
                    <a:lnTo>
                      <a:pt x="38458" y="16174"/>
                    </a:lnTo>
                    <a:lnTo>
                      <a:pt x="38395" y="16153"/>
                    </a:lnTo>
                    <a:lnTo>
                      <a:pt x="38458" y="16091"/>
                    </a:lnTo>
                    <a:lnTo>
                      <a:pt x="38416" y="16049"/>
                    </a:lnTo>
                    <a:lnTo>
                      <a:pt x="38374" y="16070"/>
                    </a:lnTo>
                    <a:lnTo>
                      <a:pt x="38374" y="15986"/>
                    </a:lnTo>
                    <a:lnTo>
                      <a:pt x="38416" y="15923"/>
                    </a:lnTo>
                    <a:lnTo>
                      <a:pt x="38416" y="15819"/>
                    </a:lnTo>
                    <a:lnTo>
                      <a:pt x="38290" y="15777"/>
                    </a:lnTo>
                    <a:lnTo>
                      <a:pt x="38207" y="15756"/>
                    </a:lnTo>
                    <a:lnTo>
                      <a:pt x="38081" y="15756"/>
                    </a:lnTo>
                    <a:lnTo>
                      <a:pt x="38039" y="15693"/>
                    </a:lnTo>
                    <a:lnTo>
                      <a:pt x="38165" y="15693"/>
                    </a:lnTo>
                    <a:lnTo>
                      <a:pt x="38269" y="15672"/>
                    </a:lnTo>
                    <a:lnTo>
                      <a:pt x="38311" y="15630"/>
                    </a:lnTo>
                    <a:lnTo>
                      <a:pt x="38374" y="15693"/>
                    </a:lnTo>
                    <a:lnTo>
                      <a:pt x="38395" y="15756"/>
                    </a:lnTo>
                    <a:lnTo>
                      <a:pt x="38500" y="15756"/>
                    </a:lnTo>
                    <a:lnTo>
                      <a:pt x="38604" y="15798"/>
                    </a:lnTo>
                    <a:lnTo>
                      <a:pt x="38625" y="15881"/>
                    </a:lnTo>
                    <a:lnTo>
                      <a:pt x="38604" y="15965"/>
                    </a:lnTo>
                    <a:lnTo>
                      <a:pt x="38625" y="16049"/>
                    </a:lnTo>
                    <a:lnTo>
                      <a:pt x="38730" y="16174"/>
                    </a:lnTo>
                    <a:lnTo>
                      <a:pt x="38772" y="16174"/>
                    </a:lnTo>
                    <a:lnTo>
                      <a:pt x="38792" y="16070"/>
                    </a:lnTo>
                    <a:lnTo>
                      <a:pt x="38834" y="16133"/>
                    </a:lnTo>
                    <a:lnTo>
                      <a:pt x="38981" y="16153"/>
                    </a:lnTo>
                    <a:lnTo>
                      <a:pt x="39023" y="16133"/>
                    </a:lnTo>
                    <a:lnTo>
                      <a:pt x="39023" y="16070"/>
                    </a:lnTo>
                    <a:lnTo>
                      <a:pt x="38981" y="16049"/>
                    </a:lnTo>
                    <a:lnTo>
                      <a:pt x="38981" y="15965"/>
                    </a:lnTo>
                    <a:lnTo>
                      <a:pt x="38939" y="15861"/>
                    </a:lnTo>
                    <a:lnTo>
                      <a:pt x="38876" y="15777"/>
                    </a:lnTo>
                    <a:lnTo>
                      <a:pt x="38792" y="15756"/>
                    </a:lnTo>
                    <a:lnTo>
                      <a:pt x="38813" y="15672"/>
                    </a:lnTo>
                    <a:lnTo>
                      <a:pt x="38813" y="15589"/>
                    </a:lnTo>
                    <a:lnTo>
                      <a:pt x="38772" y="15547"/>
                    </a:lnTo>
                    <a:lnTo>
                      <a:pt x="38792" y="15526"/>
                    </a:lnTo>
                    <a:lnTo>
                      <a:pt x="38834" y="15547"/>
                    </a:lnTo>
                    <a:lnTo>
                      <a:pt x="38876" y="15651"/>
                    </a:lnTo>
                    <a:lnTo>
                      <a:pt x="38918" y="15693"/>
                    </a:lnTo>
                    <a:lnTo>
                      <a:pt x="39002" y="15672"/>
                    </a:lnTo>
                    <a:lnTo>
                      <a:pt x="38981" y="15651"/>
                    </a:lnTo>
                    <a:lnTo>
                      <a:pt x="39002" y="15630"/>
                    </a:lnTo>
                    <a:lnTo>
                      <a:pt x="39085" y="15651"/>
                    </a:lnTo>
                    <a:lnTo>
                      <a:pt x="39044" y="15547"/>
                    </a:lnTo>
                    <a:lnTo>
                      <a:pt x="39002" y="15442"/>
                    </a:lnTo>
                    <a:lnTo>
                      <a:pt x="38897" y="15379"/>
                    </a:lnTo>
                    <a:lnTo>
                      <a:pt x="39002" y="15379"/>
                    </a:lnTo>
                    <a:lnTo>
                      <a:pt x="39044" y="15442"/>
                    </a:lnTo>
                    <a:lnTo>
                      <a:pt x="39106" y="15484"/>
                    </a:lnTo>
                    <a:lnTo>
                      <a:pt x="39190" y="15463"/>
                    </a:lnTo>
                    <a:lnTo>
                      <a:pt x="39148" y="15421"/>
                    </a:lnTo>
                    <a:lnTo>
                      <a:pt x="39148" y="15337"/>
                    </a:lnTo>
                    <a:lnTo>
                      <a:pt x="39190" y="15337"/>
                    </a:lnTo>
                    <a:lnTo>
                      <a:pt x="39232" y="15379"/>
                    </a:lnTo>
                    <a:lnTo>
                      <a:pt x="39295" y="15421"/>
                    </a:lnTo>
                    <a:lnTo>
                      <a:pt x="39295" y="15463"/>
                    </a:lnTo>
                    <a:lnTo>
                      <a:pt x="39232" y="15484"/>
                    </a:lnTo>
                    <a:lnTo>
                      <a:pt x="39232" y="15589"/>
                    </a:lnTo>
                    <a:lnTo>
                      <a:pt x="39232" y="15630"/>
                    </a:lnTo>
                    <a:lnTo>
                      <a:pt x="39295" y="15630"/>
                    </a:lnTo>
                    <a:lnTo>
                      <a:pt x="39336" y="15651"/>
                    </a:lnTo>
                    <a:lnTo>
                      <a:pt x="39336" y="15693"/>
                    </a:lnTo>
                    <a:lnTo>
                      <a:pt x="39295" y="15735"/>
                    </a:lnTo>
                    <a:lnTo>
                      <a:pt x="39253" y="15777"/>
                    </a:lnTo>
                    <a:lnTo>
                      <a:pt x="39316" y="15798"/>
                    </a:lnTo>
                    <a:lnTo>
                      <a:pt x="39357" y="15777"/>
                    </a:lnTo>
                    <a:lnTo>
                      <a:pt x="39399" y="15798"/>
                    </a:lnTo>
                    <a:lnTo>
                      <a:pt x="39357" y="15881"/>
                    </a:lnTo>
                    <a:lnTo>
                      <a:pt x="39399" y="15944"/>
                    </a:lnTo>
                    <a:lnTo>
                      <a:pt x="39441" y="15965"/>
                    </a:lnTo>
                    <a:lnTo>
                      <a:pt x="39525" y="15944"/>
                    </a:lnTo>
                    <a:lnTo>
                      <a:pt x="39734" y="15798"/>
                    </a:lnTo>
                    <a:lnTo>
                      <a:pt x="39818" y="15672"/>
                    </a:lnTo>
                    <a:lnTo>
                      <a:pt x="39818" y="15756"/>
                    </a:lnTo>
                    <a:lnTo>
                      <a:pt x="39755" y="15798"/>
                    </a:lnTo>
                    <a:lnTo>
                      <a:pt x="39734" y="15861"/>
                    </a:lnTo>
                    <a:lnTo>
                      <a:pt x="39629" y="15902"/>
                    </a:lnTo>
                    <a:lnTo>
                      <a:pt x="39462" y="16070"/>
                    </a:lnTo>
                    <a:lnTo>
                      <a:pt x="39462" y="16112"/>
                    </a:lnTo>
                    <a:lnTo>
                      <a:pt x="39546" y="16153"/>
                    </a:lnTo>
                    <a:lnTo>
                      <a:pt x="39650" y="16112"/>
                    </a:lnTo>
                    <a:lnTo>
                      <a:pt x="39818" y="16007"/>
                    </a:lnTo>
                    <a:lnTo>
                      <a:pt x="39880" y="16007"/>
                    </a:lnTo>
                    <a:lnTo>
                      <a:pt x="40027" y="15965"/>
                    </a:lnTo>
                    <a:lnTo>
                      <a:pt x="40069" y="15881"/>
                    </a:lnTo>
                    <a:lnTo>
                      <a:pt x="40132" y="15861"/>
                    </a:lnTo>
                    <a:lnTo>
                      <a:pt x="40236" y="15777"/>
                    </a:lnTo>
                    <a:lnTo>
                      <a:pt x="40278" y="15777"/>
                    </a:lnTo>
                    <a:lnTo>
                      <a:pt x="40278" y="15840"/>
                    </a:lnTo>
                    <a:lnTo>
                      <a:pt x="40236" y="15861"/>
                    </a:lnTo>
                    <a:lnTo>
                      <a:pt x="40152" y="15965"/>
                    </a:lnTo>
                    <a:lnTo>
                      <a:pt x="40090" y="16070"/>
                    </a:lnTo>
                    <a:lnTo>
                      <a:pt x="40027" y="16112"/>
                    </a:lnTo>
                    <a:lnTo>
                      <a:pt x="39943" y="16195"/>
                    </a:lnTo>
                    <a:lnTo>
                      <a:pt x="39839" y="16216"/>
                    </a:lnTo>
                    <a:lnTo>
                      <a:pt x="39776" y="16258"/>
                    </a:lnTo>
                    <a:lnTo>
                      <a:pt x="39713" y="16384"/>
                    </a:lnTo>
                    <a:lnTo>
                      <a:pt x="39713" y="16426"/>
                    </a:lnTo>
                    <a:lnTo>
                      <a:pt x="39734" y="16467"/>
                    </a:lnTo>
                    <a:lnTo>
                      <a:pt x="39776" y="16426"/>
                    </a:lnTo>
                    <a:lnTo>
                      <a:pt x="39860" y="16426"/>
                    </a:lnTo>
                    <a:lnTo>
                      <a:pt x="39943" y="16467"/>
                    </a:lnTo>
                    <a:lnTo>
                      <a:pt x="39860" y="16488"/>
                    </a:lnTo>
                    <a:lnTo>
                      <a:pt x="39776" y="16509"/>
                    </a:lnTo>
                    <a:lnTo>
                      <a:pt x="39734" y="16551"/>
                    </a:lnTo>
                    <a:lnTo>
                      <a:pt x="39734" y="16593"/>
                    </a:lnTo>
                    <a:lnTo>
                      <a:pt x="39776" y="16614"/>
                    </a:lnTo>
                    <a:lnTo>
                      <a:pt x="39860" y="16593"/>
                    </a:lnTo>
                    <a:lnTo>
                      <a:pt x="39922" y="16572"/>
                    </a:lnTo>
                    <a:lnTo>
                      <a:pt x="39839" y="16677"/>
                    </a:lnTo>
                    <a:lnTo>
                      <a:pt x="39755" y="16698"/>
                    </a:lnTo>
                    <a:lnTo>
                      <a:pt x="39734" y="16739"/>
                    </a:lnTo>
                    <a:lnTo>
                      <a:pt x="39755" y="16781"/>
                    </a:lnTo>
                    <a:lnTo>
                      <a:pt x="39839" y="16802"/>
                    </a:lnTo>
                    <a:lnTo>
                      <a:pt x="39922" y="16781"/>
                    </a:lnTo>
                    <a:lnTo>
                      <a:pt x="39985" y="16781"/>
                    </a:lnTo>
                    <a:lnTo>
                      <a:pt x="40027" y="16802"/>
                    </a:lnTo>
                    <a:lnTo>
                      <a:pt x="39964" y="16823"/>
                    </a:lnTo>
                    <a:lnTo>
                      <a:pt x="39964" y="16865"/>
                    </a:lnTo>
                    <a:lnTo>
                      <a:pt x="39860" y="16907"/>
                    </a:lnTo>
                    <a:lnTo>
                      <a:pt x="39839" y="16970"/>
                    </a:lnTo>
                    <a:lnTo>
                      <a:pt x="39860" y="17032"/>
                    </a:lnTo>
                    <a:lnTo>
                      <a:pt x="39922" y="17116"/>
                    </a:lnTo>
                    <a:lnTo>
                      <a:pt x="39922" y="17200"/>
                    </a:lnTo>
                    <a:lnTo>
                      <a:pt x="39943" y="17221"/>
                    </a:lnTo>
                    <a:lnTo>
                      <a:pt x="39985" y="17137"/>
                    </a:lnTo>
                    <a:lnTo>
                      <a:pt x="40048" y="17032"/>
                    </a:lnTo>
                    <a:lnTo>
                      <a:pt x="40090" y="16990"/>
                    </a:lnTo>
                    <a:lnTo>
                      <a:pt x="40132" y="16990"/>
                    </a:lnTo>
                    <a:lnTo>
                      <a:pt x="40090" y="17032"/>
                    </a:lnTo>
                    <a:lnTo>
                      <a:pt x="40090" y="17095"/>
                    </a:lnTo>
                    <a:lnTo>
                      <a:pt x="40048" y="17116"/>
                    </a:lnTo>
                    <a:lnTo>
                      <a:pt x="40048" y="17137"/>
                    </a:lnTo>
                    <a:lnTo>
                      <a:pt x="40090" y="17200"/>
                    </a:lnTo>
                    <a:lnTo>
                      <a:pt x="40069" y="17242"/>
                    </a:lnTo>
                    <a:lnTo>
                      <a:pt x="40132" y="17304"/>
                    </a:lnTo>
                    <a:lnTo>
                      <a:pt x="40152" y="17304"/>
                    </a:lnTo>
                    <a:lnTo>
                      <a:pt x="40173" y="17242"/>
                    </a:lnTo>
                    <a:lnTo>
                      <a:pt x="40257" y="17221"/>
                    </a:lnTo>
                    <a:lnTo>
                      <a:pt x="40278" y="17221"/>
                    </a:lnTo>
                    <a:lnTo>
                      <a:pt x="40278" y="17283"/>
                    </a:lnTo>
                    <a:lnTo>
                      <a:pt x="40236" y="17325"/>
                    </a:lnTo>
                    <a:lnTo>
                      <a:pt x="40236" y="17346"/>
                    </a:lnTo>
                    <a:lnTo>
                      <a:pt x="40278" y="17388"/>
                    </a:lnTo>
                    <a:lnTo>
                      <a:pt x="40278" y="17430"/>
                    </a:lnTo>
                    <a:lnTo>
                      <a:pt x="40299" y="17451"/>
                    </a:lnTo>
                    <a:lnTo>
                      <a:pt x="40299" y="17514"/>
                    </a:lnTo>
                    <a:lnTo>
                      <a:pt x="40362" y="17534"/>
                    </a:lnTo>
                    <a:lnTo>
                      <a:pt x="40383" y="17493"/>
                    </a:lnTo>
                    <a:lnTo>
                      <a:pt x="40487" y="17451"/>
                    </a:lnTo>
                    <a:lnTo>
                      <a:pt x="40508" y="17388"/>
                    </a:lnTo>
                    <a:lnTo>
                      <a:pt x="40508" y="17325"/>
                    </a:lnTo>
                    <a:lnTo>
                      <a:pt x="40445" y="17242"/>
                    </a:lnTo>
                    <a:lnTo>
                      <a:pt x="40466" y="17242"/>
                    </a:lnTo>
                    <a:lnTo>
                      <a:pt x="40508" y="17283"/>
                    </a:lnTo>
                    <a:lnTo>
                      <a:pt x="40550" y="17283"/>
                    </a:lnTo>
                    <a:lnTo>
                      <a:pt x="40550" y="17221"/>
                    </a:lnTo>
                    <a:lnTo>
                      <a:pt x="40508" y="17137"/>
                    </a:lnTo>
                    <a:lnTo>
                      <a:pt x="40508" y="17095"/>
                    </a:lnTo>
                    <a:lnTo>
                      <a:pt x="40571" y="17074"/>
                    </a:lnTo>
                    <a:lnTo>
                      <a:pt x="40571" y="16990"/>
                    </a:lnTo>
                    <a:lnTo>
                      <a:pt x="40571" y="16928"/>
                    </a:lnTo>
                    <a:lnTo>
                      <a:pt x="40508" y="16928"/>
                    </a:lnTo>
                    <a:lnTo>
                      <a:pt x="40466" y="16886"/>
                    </a:lnTo>
                    <a:lnTo>
                      <a:pt x="40466" y="16865"/>
                    </a:lnTo>
                    <a:lnTo>
                      <a:pt x="40487" y="16886"/>
                    </a:lnTo>
                    <a:lnTo>
                      <a:pt x="40571" y="16907"/>
                    </a:lnTo>
                    <a:lnTo>
                      <a:pt x="40613" y="16865"/>
                    </a:lnTo>
                    <a:lnTo>
                      <a:pt x="40592" y="16802"/>
                    </a:lnTo>
                    <a:lnTo>
                      <a:pt x="40550" y="16802"/>
                    </a:lnTo>
                    <a:lnTo>
                      <a:pt x="40508" y="16781"/>
                    </a:lnTo>
                    <a:lnTo>
                      <a:pt x="40592" y="16781"/>
                    </a:lnTo>
                    <a:lnTo>
                      <a:pt x="40655" y="16718"/>
                    </a:lnTo>
                    <a:lnTo>
                      <a:pt x="40655" y="16572"/>
                    </a:lnTo>
                    <a:lnTo>
                      <a:pt x="40676" y="16509"/>
                    </a:lnTo>
                    <a:lnTo>
                      <a:pt x="40696" y="16572"/>
                    </a:lnTo>
                    <a:lnTo>
                      <a:pt x="40696" y="16656"/>
                    </a:lnTo>
                    <a:lnTo>
                      <a:pt x="40717" y="16718"/>
                    </a:lnTo>
                    <a:lnTo>
                      <a:pt x="40696" y="16802"/>
                    </a:lnTo>
                    <a:lnTo>
                      <a:pt x="40759" y="16823"/>
                    </a:lnTo>
                    <a:lnTo>
                      <a:pt x="40822" y="16802"/>
                    </a:lnTo>
                    <a:lnTo>
                      <a:pt x="40864" y="16760"/>
                    </a:lnTo>
                    <a:lnTo>
                      <a:pt x="40906" y="16718"/>
                    </a:lnTo>
                    <a:lnTo>
                      <a:pt x="40906" y="16823"/>
                    </a:lnTo>
                    <a:lnTo>
                      <a:pt x="40927" y="16865"/>
                    </a:lnTo>
                    <a:lnTo>
                      <a:pt x="40989" y="16865"/>
                    </a:lnTo>
                    <a:lnTo>
                      <a:pt x="41010" y="16823"/>
                    </a:lnTo>
                    <a:lnTo>
                      <a:pt x="41010" y="16698"/>
                    </a:lnTo>
                    <a:lnTo>
                      <a:pt x="41010" y="16593"/>
                    </a:lnTo>
                    <a:lnTo>
                      <a:pt x="40969" y="16572"/>
                    </a:lnTo>
                    <a:lnTo>
                      <a:pt x="40927" y="16551"/>
                    </a:lnTo>
                    <a:lnTo>
                      <a:pt x="41010" y="16572"/>
                    </a:lnTo>
                    <a:lnTo>
                      <a:pt x="41094" y="16614"/>
                    </a:lnTo>
                    <a:lnTo>
                      <a:pt x="41115" y="16698"/>
                    </a:lnTo>
                    <a:lnTo>
                      <a:pt x="41178" y="16698"/>
                    </a:lnTo>
                    <a:lnTo>
                      <a:pt x="41199" y="16656"/>
                    </a:lnTo>
                    <a:lnTo>
                      <a:pt x="41199" y="16509"/>
                    </a:lnTo>
                    <a:lnTo>
                      <a:pt x="41136" y="16446"/>
                    </a:lnTo>
                    <a:lnTo>
                      <a:pt x="41031" y="16363"/>
                    </a:lnTo>
                    <a:lnTo>
                      <a:pt x="41010" y="16300"/>
                    </a:lnTo>
                    <a:lnTo>
                      <a:pt x="41031" y="16300"/>
                    </a:lnTo>
                    <a:lnTo>
                      <a:pt x="41094" y="16363"/>
                    </a:lnTo>
                    <a:lnTo>
                      <a:pt x="41199" y="16446"/>
                    </a:lnTo>
                    <a:lnTo>
                      <a:pt x="41220" y="16509"/>
                    </a:lnTo>
                    <a:lnTo>
                      <a:pt x="41387" y="16509"/>
                    </a:lnTo>
                    <a:lnTo>
                      <a:pt x="41408" y="16446"/>
                    </a:lnTo>
                    <a:lnTo>
                      <a:pt x="41387" y="16384"/>
                    </a:lnTo>
                    <a:lnTo>
                      <a:pt x="41324" y="16363"/>
                    </a:lnTo>
                    <a:lnTo>
                      <a:pt x="41282" y="16300"/>
                    </a:lnTo>
                    <a:lnTo>
                      <a:pt x="41178" y="16300"/>
                    </a:lnTo>
                    <a:lnTo>
                      <a:pt x="41115" y="16258"/>
                    </a:lnTo>
                    <a:lnTo>
                      <a:pt x="41136" y="16153"/>
                    </a:lnTo>
                    <a:lnTo>
                      <a:pt x="41178" y="16195"/>
                    </a:lnTo>
                    <a:lnTo>
                      <a:pt x="41241" y="16258"/>
                    </a:lnTo>
                    <a:lnTo>
                      <a:pt x="41324" y="16258"/>
                    </a:lnTo>
                    <a:lnTo>
                      <a:pt x="41345" y="16195"/>
                    </a:lnTo>
                    <a:lnTo>
                      <a:pt x="41324" y="16133"/>
                    </a:lnTo>
                    <a:lnTo>
                      <a:pt x="41282" y="16091"/>
                    </a:lnTo>
                    <a:lnTo>
                      <a:pt x="41282" y="16049"/>
                    </a:lnTo>
                    <a:lnTo>
                      <a:pt x="41324" y="16028"/>
                    </a:lnTo>
                    <a:lnTo>
                      <a:pt x="41345" y="16049"/>
                    </a:lnTo>
                    <a:lnTo>
                      <a:pt x="41429" y="16091"/>
                    </a:lnTo>
                    <a:lnTo>
                      <a:pt x="41429" y="16153"/>
                    </a:lnTo>
                    <a:lnTo>
                      <a:pt x="41408" y="16237"/>
                    </a:lnTo>
                    <a:lnTo>
                      <a:pt x="41513" y="16258"/>
                    </a:lnTo>
                    <a:lnTo>
                      <a:pt x="41617" y="16279"/>
                    </a:lnTo>
                    <a:lnTo>
                      <a:pt x="41701" y="16258"/>
                    </a:lnTo>
                    <a:lnTo>
                      <a:pt x="41764" y="16258"/>
                    </a:lnTo>
                    <a:lnTo>
                      <a:pt x="41826" y="16174"/>
                    </a:lnTo>
                    <a:lnTo>
                      <a:pt x="41826" y="16133"/>
                    </a:lnTo>
                    <a:lnTo>
                      <a:pt x="41638" y="16133"/>
                    </a:lnTo>
                    <a:lnTo>
                      <a:pt x="41617" y="16091"/>
                    </a:lnTo>
                    <a:lnTo>
                      <a:pt x="41659" y="16049"/>
                    </a:lnTo>
                    <a:lnTo>
                      <a:pt x="41743" y="16070"/>
                    </a:lnTo>
                    <a:lnTo>
                      <a:pt x="41805" y="16049"/>
                    </a:lnTo>
                    <a:lnTo>
                      <a:pt x="41764" y="15986"/>
                    </a:lnTo>
                    <a:lnTo>
                      <a:pt x="41722" y="15965"/>
                    </a:lnTo>
                    <a:lnTo>
                      <a:pt x="41743" y="15944"/>
                    </a:lnTo>
                    <a:lnTo>
                      <a:pt x="41722" y="15881"/>
                    </a:lnTo>
                    <a:lnTo>
                      <a:pt x="41659" y="15861"/>
                    </a:lnTo>
                    <a:lnTo>
                      <a:pt x="41596" y="15881"/>
                    </a:lnTo>
                    <a:lnTo>
                      <a:pt x="41638" y="15819"/>
                    </a:lnTo>
                    <a:lnTo>
                      <a:pt x="41701" y="15756"/>
                    </a:lnTo>
                    <a:lnTo>
                      <a:pt x="41722" y="15777"/>
                    </a:lnTo>
                    <a:lnTo>
                      <a:pt x="41764" y="15819"/>
                    </a:lnTo>
                    <a:lnTo>
                      <a:pt x="41826" y="15881"/>
                    </a:lnTo>
                    <a:lnTo>
                      <a:pt x="41826" y="15965"/>
                    </a:lnTo>
                    <a:lnTo>
                      <a:pt x="41952" y="15965"/>
                    </a:lnTo>
                    <a:lnTo>
                      <a:pt x="42015" y="15944"/>
                    </a:lnTo>
                    <a:lnTo>
                      <a:pt x="42036" y="15923"/>
                    </a:lnTo>
                    <a:lnTo>
                      <a:pt x="42015" y="15840"/>
                    </a:lnTo>
                    <a:lnTo>
                      <a:pt x="41931" y="15777"/>
                    </a:lnTo>
                    <a:lnTo>
                      <a:pt x="41931" y="15714"/>
                    </a:lnTo>
                    <a:lnTo>
                      <a:pt x="41910" y="15651"/>
                    </a:lnTo>
                    <a:lnTo>
                      <a:pt x="41805" y="15651"/>
                    </a:lnTo>
                    <a:lnTo>
                      <a:pt x="41847" y="15547"/>
                    </a:lnTo>
                    <a:lnTo>
                      <a:pt x="41805" y="15463"/>
                    </a:lnTo>
                    <a:lnTo>
                      <a:pt x="41701" y="15463"/>
                    </a:lnTo>
                    <a:lnTo>
                      <a:pt x="41743" y="15400"/>
                    </a:lnTo>
                    <a:lnTo>
                      <a:pt x="41722" y="15358"/>
                    </a:lnTo>
                    <a:lnTo>
                      <a:pt x="41596" y="15442"/>
                    </a:lnTo>
                    <a:lnTo>
                      <a:pt x="41533" y="15526"/>
                    </a:lnTo>
                    <a:lnTo>
                      <a:pt x="41554" y="15651"/>
                    </a:lnTo>
                    <a:lnTo>
                      <a:pt x="41533" y="15651"/>
                    </a:lnTo>
                    <a:lnTo>
                      <a:pt x="41492" y="15609"/>
                    </a:lnTo>
                    <a:lnTo>
                      <a:pt x="41492" y="15442"/>
                    </a:lnTo>
                    <a:lnTo>
                      <a:pt x="41450" y="15421"/>
                    </a:lnTo>
                    <a:lnTo>
                      <a:pt x="41408" y="15442"/>
                    </a:lnTo>
                    <a:lnTo>
                      <a:pt x="41408" y="15526"/>
                    </a:lnTo>
                    <a:lnTo>
                      <a:pt x="41324" y="15651"/>
                    </a:lnTo>
                    <a:lnTo>
                      <a:pt x="41282" y="15714"/>
                    </a:lnTo>
                    <a:lnTo>
                      <a:pt x="41282" y="15714"/>
                    </a:lnTo>
                    <a:lnTo>
                      <a:pt x="41303" y="15630"/>
                    </a:lnTo>
                    <a:lnTo>
                      <a:pt x="41303" y="15505"/>
                    </a:lnTo>
                    <a:lnTo>
                      <a:pt x="41387" y="15358"/>
                    </a:lnTo>
                    <a:lnTo>
                      <a:pt x="41387" y="15296"/>
                    </a:lnTo>
                    <a:lnTo>
                      <a:pt x="41282" y="15317"/>
                    </a:lnTo>
                    <a:lnTo>
                      <a:pt x="41178" y="15442"/>
                    </a:lnTo>
                    <a:lnTo>
                      <a:pt x="41178" y="15505"/>
                    </a:lnTo>
                    <a:lnTo>
                      <a:pt x="41094" y="15568"/>
                    </a:lnTo>
                    <a:lnTo>
                      <a:pt x="41010" y="15568"/>
                    </a:lnTo>
                    <a:lnTo>
                      <a:pt x="41010" y="15505"/>
                    </a:lnTo>
                    <a:lnTo>
                      <a:pt x="41073" y="15400"/>
                    </a:lnTo>
                    <a:lnTo>
                      <a:pt x="41199" y="15337"/>
                    </a:lnTo>
                    <a:lnTo>
                      <a:pt x="41241" y="15233"/>
                    </a:lnTo>
                    <a:lnTo>
                      <a:pt x="41303" y="15149"/>
                    </a:lnTo>
                    <a:lnTo>
                      <a:pt x="41345" y="15149"/>
                    </a:lnTo>
                    <a:lnTo>
                      <a:pt x="41429" y="15086"/>
                    </a:lnTo>
                    <a:lnTo>
                      <a:pt x="41450" y="15024"/>
                    </a:lnTo>
                    <a:lnTo>
                      <a:pt x="41387" y="15003"/>
                    </a:lnTo>
                    <a:lnTo>
                      <a:pt x="41282" y="15086"/>
                    </a:lnTo>
                    <a:lnTo>
                      <a:pt x="41199" y="15149"/>
                    </a:lnTo>
                    <a:lnTo>
                      <a:pt x="41115" y="15191"/>
                    </a:lnTo>
                    <a:lnTo>
                      <a:pt x="41010" y="15296"/>
                    </a:lnTo>
                    <a:lnTo>
                      <a:pt x="41073" y="15191"/>
                    </a:lnTo>
                    <a:lnTo>
                      <a:pt x="41136" y="15086"/>
                    </a:lnTo>
                    <a:lnTo>
                      <a:pt x="41115" y="15086"/>
                    </a:lnTo>
                    <a:lnTo>
                      <a:pt x="41010" y="15107"/>
                    </a:lnTo>
                    <a:lnTo>
                      <a:pt x="40969" y="15149"/>
                    </a:lnTo>
                    <a:lnTo>
                      <a:pt x="40801" y="15128"/>
                    </a:lnTo>
                    <a:lnTo>
                      <a:pt x="40696" y="15128"/>
                    </a:lnTo>
                    <a:lnTo>
                      <a:pt x="40655" y="15086"/>
                    </a:lnTo>
                    <a:lnTo>
                      <a:pt x="40759" y="15086"/>
                    </a:lnTo>
                    <a:lnTo>
                      <a:pt x="40969" y="15024"/>
                    </a:lnTo>
                    <a:lnTo>
                      <a:pt x="40864" y="14982"/>
                    </a:lnTo>
                    <a:lnTo>
                      <a:pt x="40780" y="14919"/>
                    </a:lnTo>
                    <a:lnTo>
                      <a:pt x="40864" y="14919"/>
                    </a:lnTo>
                    <a:lnTo>
                      <a:pt x="40927" y="14898"/>
                    </a:lnTo>
                    <a:lnTo>
                      <a:pt x="40885" y="14793"/>
                    </a:lnTo>
                    <a:lnTo>
                      <a:pt x="40801" y="14773"/>
                    </a:lnTo>
                    <a:lnTo>
                      <a:pt x="40801" y="14731"/>
                    </a:lnTo>
                    <a:lnTo>
                      <a:pt x="40885" y="14689"/>
                    </a:lnTo>
                    <a:lnTo>
                      <a:pt x="40885" y="14605"/>
                    </a:lnTo>
                    <a:lnTo>
                      <a:pt x="40864" y="14480"/>
                    </a:lnTo>
                    <a:lnTo>
                      <a:pt x="40822" y="14417"/>
                    </a:lnTo>
                    <a:lnTo>
                      <a:pt x="40696" y="14480"/>
                    </a:lnTo>
                    <a:lnTo>
                      <a:pt x="40655" y="14521"/>
                    </a:lnTo>
                    <a:lnTo>
                      <a:pt x="40592" y="14501"/>
                    </a:lnTo>
                    <a:lnTo>
                      <a:pt x="40571" y="14521"/>
                    </a:lnTo>
                    <a:lnTo>
                      <a:pt x="40550" y="14501"/>
                    </a:lnTo>
                    <a:lnTo>
                      <a:pt x="40592" y="14417"/>
                    </a:lnTo>
                    <a:lnTo>
                      <a:pt x="40613" y="14312"/>
                    </a:lnTo>
                    <a:lnTo>
                      <a:pt x="40759" y="14291"/>
                    </a:lnTo>
                    <a:lnTo>
                      <a:pt x="40801" y="14249"/>
                    </a:lnTo>
                    <a:lnTo>
                      <a:pt x="40801" y="14103"/>
                    </a:lnTo>
                    <a:lnTo>
                      <a:pt x="40780" y="14061"/>
                    </a:lnTo>
                    <a:lnTo>
                      <a:pt x="40696" y="14145"/>
                    </a:lnTo>
                    <a:lnTo>
                      <a:pt x="40571" y="14249"/>
                    </a:lnTo>
                    <a:lnTo>
                      <a:pt x="40508" y="14312"/>
                    </a:lnTo>
                    <a:lnTo>
                      <a:pt x="40445" y="14375"/>
                    </a:lnTo>
                    <a:lnTo>
                      <a:pt x="40445" y="14480"/>
                    </a:lnTo>
                    <a:lnTo>
                      <a:pt x="40445" y="14563"/>
                    </a:lnTo>
                    <a:lnTo>
                      <a:pt x="40278" y="14291"/>
                    </a:lnTo>
                    <a:lnTo>
                      <a:pt x="40278" y="14187"/>
                    </a:lnTo>
                    <a:lnTo>
                      <a:pt x="40278" y="14082"/>
                    </a:lnTo>
                    <a:lnTo>
                      <a:pt x="40341" y="13998"/>
                    </a:lnTo>
                    <a:lnTo>
                      <a:pt x="40424" y="13873"/>
                    </a:lnTo>
                    <a:lnTo>
                      <a:pt x="40466" y="13789"/>
                    </a:lnTo>
                    <a:lnTo>
                      <a:pt x="40424" y="13768"/>
                    </a:lnTo>
                    <a:lnTo>
                      <a:pt x="40362" y="13831"/>
                    </a:lnTo>
                    <a:lnTo>
                      <a:pt x="40299" y="13894"/>
                    </a:lnTo>
                    <a:lnTo>
                      <a:pt x="40299" y="13936"/>
                    </a:lnTo>
                    <a:lnTo>
                      <a:pt x="40194" y="13977"/>
                    </a:lnTo>
                    <a:lnTo>
                      <a:pt x="40152" y="14061"/>
                    </a:lnTo>
                    <a:lnTo>
                      <a:pt x="40152" y="14103"/>
                    </a:lnTo>
                    <a:lnTo>
                      <a:pt x="40069" y="14249"/>
                    </a:lnTo>
                    <a:lnTo>
                      <a:pt x="40027" y="14270"/>
                    </a:lnTo>
                    <a:lnTo>
                      <a:pt x="40027" y="14187"/>
                    </a:lnTo>
                    <a:lnTo>
                      <a:pt x="40069" y="14082"/>
                    </a:lnTo>
                    <a:lnTo>
                      <a:pt x="40173" y="13894"/>
                    </a:lnTo>
                    <a:lnTo>
                      <a:pt x="40215" y="13852"/>
                    </a:lnTo>
                    <a:lnTo>
                      <a:pt x="40194" y="13768"/>
                    </a:lnTo>
                    <a:lnTo>
                      <a:pt x="40111" y="13768"/>
                    </a:lnTo>
                    <a:lnTo>
                      <a:pt x="40048" y="13852"/>
                    </a:lnTo>
                    <a:lnTo>
                      <a:pt x="40048" y="13936"/>
                    </a:lnTo>
                    <a:lnTo>
                      <a:pt x="40006" y="13957"/>
                    </a:lnTo>
                    <a:lnTo>
                      <a:pt x="40006" y="13873"/>
                    </a:lnTo>
                    <a:lnTo>
                      <a:pt x="40069" y="13747"/>
                    </a:lnTo>
                    <a:lnTo>
                      <a:pt x="40090" y="13685"/>
                    </a:lnTo>
                    <a:lnTo>
                      <a:pt x="40048" y="13622"/>
                    </a:lnTo>
                    <a:lnTo>
                      <a:pt x="39943" y="13580"/>
                    </a:lnTo>
                    <a:lnTo>
                      <a:pt x="39964" y="13559"/>
                    </a:lnTo>
                    <a:lnTo>
                      <a:pt x="39901" y="13517"/>
                    </a:lnTo>
                    <a:lnTo>
                      <a:pt x="39776" y="13517"/>
                    </a:lnTo>
                    <a:lnTo>
                      <a:pt x="39692" y="13538"/>
                    </a:lnTo>
                    <a:lnTo>
                      <a:pt x="39734" y="13454"/>
                    </a:lnTo>
                    <a:lnTo>
                      <a:pt x="39818" y="13433"/>
                    </a:lnTo>
                    <a:lnTo>
                      <a:pt x="39713" y="13413"/>
                    </a:lnTo>
                    <a:lnTo>
                      <a:pt x="39567" y="13413"/>
                    </a:lnTo>
                    <a:lnTo>
                      <a:pt x="39504" y="13517"/>
                    </a:lnTo>
                    <a:lnTo>
                      <a:pt x="39504" y="13433"/>
                    </a:lnTo>
                    <a:lnTo>
                      <a:pt x="39671" y="13350"/>
                    </a:lnTo>
                    <a:lnTo>
                      <a:pt x="39818" y="13329"/>
                    </a:lnTo>
                    <a:lnTo>
                      <a:pt x="39860" y="13371"/>
                    </a:lnTo>
                    <a:lnTo>
                      <a:pt x="39964" y="13392"/>
                    </a:lnTo>
                    <a:lnTo>
                      <a:pt x="39985" y="13350"/>
                    </a:lnTo>
                    <a:lnTo>
                      <a:pt x="40027" y="13266"/>
                    </a:lnTo>
                    <a:lnTo>
                      <a:pt x="39943" y="13266"/>
                    </a:lnTo>
                    <a:lnTo>
                      <a:pt x="39839" y="13245"/>
                    </a:lnTo>
                    <a:lnTo>
                      <a:pt x="39734" y="13182"/>
                    </a:lnTo>
                    <a:lnTo>
                      <a:pt x="39650" y="13182"/>
                    </a:lnTo>
                    <a:lnTo>
                      <a:pt x="39650" y="13287"/>
                    </a:lnTo>
                    <a:lnTo>
                      <a:pt x="39608" y="13287"/>
                    </a:lnTo>
                    <a:lnTo>
                      <a:pt x="39608" y="13245"/>
                    </a:lnTo>
                    <a:lnTo>
                      <a:pt x="39629" y="13182"/>
                    </a:lnTo>
                    <a:lnTo>
                      <a:pt x="39629" y="13140"/>
                    </a:lnTo>
                    <a:lnTo>
                      <a:pt x="39525" y="13140"/>
                    </a:lnTo>
                    <a:lnTo>
                      <a:pt x="39525" y="13182"/>
                    </a:lnTo>
                    <a:lnTo>
                      <a:pt x="39462" y="13224"/>
                    </a:lnTo>
                    <a:lnTo>
                      <a:pt x="39441" y="13161"/>
                    </a:lnTo>
                    <a:lnTo>
                      <a:pt x="39441" y="13078"/>
                    </a:lnTo>
                    <a:lnTo>
                      <a:pt x="39399" y="13057"/>
                    </a:lnTo>
                    <a:lnTo>
                      <a:pt x="39357" y="13078"/>
                    </a:lnTo>
                    <a:lnTo>
                      <a:pt x="39316" y="13036"/>
                    </a:lnTo>
                    <a:lnTo>
                      <a:pt x="39232" y="12994"/>
                    </a:lnTo>
                    <a:lnTo>
                      <a:pt x="39148" y="12994"/>
                    </a:lnTo>
                    <a:lnTo>
                      <a:pt x="39232" y="12910"/>
                    </a:lnTo>
                    <a:lnTo>
                      <a:pt x="39295" y="12868"/>
                    </a:lnTo>
                    <a:lnTo>
                      <a:pt x="39441" y="12973"/>
                    </a:lnTo>
                    <a:lnTo>
                      <a:pt x="39504" y="12973"/>
                    </a:lnTo>
                    <a:lnTo>
                      <a:pt x="39462" y="12931"/>
                    </a:lnTo>
                    <a:lnTo>
                      <a:pt x="39169" y="12764"/>
                    </a:lnTo>
                    <a:lnTo>
                      <a:pt x="39044" y="12743"/>
                    </a:lnTo>
                    <a:lnTo>
                      <a:pt x="39023" y="12722"/>
                    </a:lnTo>
                    <a:lnTo>
                      <a:pt x="39106" y="12722"/>
                    </a:lnTo>
                    <a:lnTo>
                      <a:pt x="39316" y="12806"/>
                    </a:lnTo>
                    <a:lnTo>
                      <a:pt x="39441" y="12806"/>
                    </a:lnTo>
                    <a:lnTo>
                      <a:pt x="39650" y="12848"/>
                    </a:lnTo>
                    <a:lnTo>
                      <a:pt x="39692" y="12848"/>
                    </a:lnTo>
                    <a:lnTo>
                      <a:pt x="39671" y="12806"/>
                    </a:lnTo>
                    <a:lnTo>
                      <a:pt x="39671" y="12722"/>
                    </a:lnTo>
                    <a:lnTo>
                      <a:pt x="39629" y="12659"/>
                    </a:lnTo>
                    <a:lnTo>
                      <a:pt x="39546" y="12638"/>
                    </a:lnTo>
                    <a:lnTo>
                      <a:pt x="39462" y="12596"/>
                    </a:lnTo>
                    <a:lnTo>
                      <a:pt x="39483" y="12555"/>
                    </a:lnTo>
                    <a:lnTo>
                      <a:pt x="39546" y="12555"/>
                    </a:lnTo>
                    <a:lnTo>
                      <a:pt x="39567" y="12617"/>
                    </a:lnTo>
                    <a:lnTo>
                      <a:pt x="39629" y="12638"/>
                    </a:lnTo>
                    <a:lnTo>
                      <a:pt x="39671" y="12617"/>
                    </a:lnTo>
                    <a:lnTo>
                      <a:pt x="39776" y="12617"/>
                    </a:lnTo>
                    <a:lnTo>
                      <a:pt x="39797" y="12596"/>
                    </a:lnTo>
                    <a:lnTo>
                      <a:pt x="39797" y="12534"/>
                    </a:lnTo>
                    <a:lnTo>
                      <a:pt x="39734" y="12513"/>
                    </a:lnTo>
                    <a:lnTo>
                      <a:pt x="39734" y="12450"/>
                    </a:lnTo>
                    <a:lnTo>
                      <a:pt x="39671" y="12387"/>
                    </a:lnTo>
                    <a:lnTo>
                      <a:pt x="39588" y="12408"/>
                    </a:lnTo>
                    <a:lnTo>
                      <a:pt x="39525" y="12450"/>
                    </a:lnTo>
                    <a:lnTo>
                      <a:pt x="39378" y="12450"/>
                    </a:lnTo>
                    <a:lnTo>
                      <a:pt x="39357" y="12513"/>
                    </a:lnTo>
                    <a:lnTo>
                      <a:pt x="39316" y="12513"/>
                    </a:lnTo>
                    <a:lnTo>
                      <a:pt x="39274" y="12429"/>
                    </a:lnTo>
                    <a:lnTo>
                      <a:pt x="39378" y="12387"/>
                    </a:lnTo>
                    <a:lnTo>
                      <a:pt x="39525" y="12387"/>
                    </a:lnTo>
                    <a:lnTo>
                      <a:pt x="39567" y="12345"/>
                    </a:lnTo>
                    <a:lnTo>
                      <a:pt x="39692" y="12345"/>
                    </a:lnTo>
                    <a:lnTo>
                      <a:pt x="39734" y="12304"/>
                    </a:lnTo>
                    <a:lnTo>
                      <a:pt x="39650" y="12283"/>
                    </a:lnTo>
                    <a:lnTo>
                      <a:pt x="39546" y="12241"/>
                    </a:lnTo>
                    <a:lnTo>
                      <a:pt x="39525" y="12199"/>
                    </a:lnTo>
                    <a:lnTo>
                      <a:pt x="39588" y="12241"/>
                    </a:lnTo>
                    <a:lnTo>
                      <a:pt x="39776" y="12241"/>
                    </a:lnTo>
                    <a:lnTo>
                      <a:pt x="39839" y="12283"/>
                    </a:lnTo>
                    <a:lnTo>
                      <a:pt x="39964" y="12429"/>
                    </a:lnTo>
                    <a:lnTo>
                      <a:pt x="40048" y="12450"/>
                    </a:lnTo>
                    <a:lnTo>
                      <a:pt x="40090" y="12429"/>
                    </a:lnTo>
                    <a:lnTo>
                      <a:pt x="40111" y="12492"/>
                    </a:lnTo>
                    <a:lnTo>
                      <a:pt x="40173" y="12513"/>
                    </a:lnTo>
                    <a:lnTo>
                      <a:pt x="40215" y="12450"/>
                    </a:lnTo>
                    <a:lnTo>
                      <a:pt x="40278" y="12450"/>
                    </a:lnTo>
                    <a:lnTo>
                      <a:pt x="40320" y="12555"/>
                    </a:lnTo>
                    <a:lnTo>
                      <a:pt x="40404" y="12555"/>
                    </a:lnTo>
                    <a:lnTo>
                      <a:pt x="40466" y="12534"/>
                    </a:lnTo>
                    <a:lnTo>
                      <a:pt x="40466" y="12408"/>
                    </a:lnTo>
                    <a:lnTo>
                      <a:pt x="40404" y="12324"/>
                    </a:lnTo>
                    <a:lnTo>
                      <a:pt x="40383" y="12241"/>
                    </a:lnTo>
                    <a:lnTo>
                      <a:pt x="40278" y="12199"/>
                    </a:lnTo>
                    <a:lnTo>
                      <a:pt x="40194" y="12136"/>
                    </a:lnTo>
                    <a:lnTo>
                      <a:pt x="40152" y="12115"/>
                    </a:lnTo>
                    <a:lnTo>
                      <a:pt x="40090" y="12136"/>
                    </a:lnTo>
                    <a:lnTo>
                      <a:pt x="40048" y="12178"/>
                    </a:lnTo>
                    <a:lnTo>
                      <a:pt x="39964" y="12115"/>
                    </a:lnTo>
                    <a:lnTo>
                      <a:pt x="39797" y="11990"/>
                    </a:lnTo>
                    <a:lnTo>
                      <a:pt x="39692" y="11969"/>
                    </a:lnTo>
                    <a:lnTo>
                      <a:pt x="39483" y="11990"/>
                    </a:lnTo>
                    <a:lnTo>
                      <a:pt x="39420" y="11969"/>
                    </a:lnTo>
                    <a:lnTo>
                      <a:pt x="39588" y="11927"/>
                    </a:lnTo>
                    <a:lnTo>
                      <a:pt x="39671" y="11864"/>
                    </a:lnTo>
                    <a:lnTo>
                      <a:pt x="39755" y="11864"/>
                    </a:lnTo>
                    <a:lnTo>
                      <a:pt x="39776" y="11885"/>
                    </a:lnTo>
                    <a:lnTo>
                      <a:pt x="39860" y="11885"/>
                    </a:lnTo>
                    <a:lnTo>
                      <a:pt x="39943" y="11822"/>
                    </a:lnTo>
                    <a:lnTo>
                      <a:pt x="40006" y="11780"/>
                    </a:lnTo>
                    <a:lnTo>
                      <a:pt x="40173" y="11780"/>
                    </a:lnTo>
                    <a:lnTo>
                      <a:pt x="40257" y="11822"/>
                    </a:lnTo>
                    <a:lnTo>
                      <a:pt x="40383" y="11822"/>
                    </a:lnTo>
                    <a:lnTo>
                      <a:pt x="40424" y="11760"/>
                    </a:lnTo>
                    <a:lnTo>
                      <a:pt x="40466" y="11676"/>
                    </a:lnTo>
                    <a:lnTo>
                      <a:pt x="40404" y="11592"/>
                    </a:lnTo>
                    <a:lnTo>
                      <a:pt x="40383" y="11467"/>
                    </a:lnTo>
                    <a:lnTo>
                      <a:pt x="40278" y="11236"/>
                    </a:lnTo>
                    <a:lnTo>
                      <a:pt x="40257" y="11090"/>
                    </a:lnTo>
                    <a:lnTo>
                      <a:pt x="40194" y="11132"/>
                    </a:lnTo>
                    <a:lnTo>
                      <a:pt x="40173" y="11090"/>
                    </a:lnTo>
                    <a:lnTo>
                      <a:pt x="40090" y="11132"/>
                    </a:lnTo>
                    <a:lnTo>
                      <a:pt x="40090" y="11174"/>
                    </a:lnTo>
                    <a:lnTo>
                      <a:pt x="40048" y="11278"/>
                    </a:lnTo>
                    <a:lnTo>
                      <a:pt x="40069" y="11299"/>
                    </a:lnTo>
                    <a:lnTo>
                      <a:pt x="40069" y="11383"/>
                    </a:lnTo>
                    <a:lnTo>
                      <a:pt x="40006" y="11404"/>
                    </a:lnTo>
                    <a:lnTo>
                      <a:pt x="39901" y="11467"/>
                    </a:lnTo>
                    <a:lnTo>
                      <a:pt x="39839" y="11550"/>
                    </a:lnTo>
                    <a:lnTo>
                      <a:pt x="39734" y="11508"/>
                    </a:lnTo>
                    <a:lnTo>
                      <a:pt x="39650" y="11488"/>
                    </a:lnTo>
                    <a:lnTo>
                      <a:pt x="39546" y="11508"/>
                    </a:lnTo>
                    <a:lnTo>
                      <a:pt x="39462" y="11613"/>
                    </a:lnTo>
                    <a:lnTo>
                      <a:pt x="39357" y="11718"/>
                    </a:lnTo>
                    <a:lnTo>
                      <a:pt x="39316" y="11697"/>
                    </a:lnTo>
                    <a:lnTo>
                      <a:pt x="39232" y="11676"/>
                    </a:lnTo>
                    <a:lnTo>
                      <a:pt x="39127" y="11697"/>
                    </a:lnTo>
                    <a:lnTo>
                      <a:pt x="39085" y="11697"/>
                    </a:lnTo>
                    <a:lnTo>
                      <a:pt x="39190" y="11592"/>
                    </a:lnTo>
                    <a:lnTo>
                      <a:pt x="39232" y="11571"/>
                    </a:lnTo>
                    <a:lnTo>
                      <a:pt x="39316" y="11613"/>
                    </a:lnTo>
                    <a:lnTo>
                      <a:pt x="39420" y="11571"/>
                    </a:lnTo>
                    <a:lnTo>
                      <a:pt x="39462" y="11467"/>
                    </a:lnTo>
                    <a:lnTo>
                      <a:pt x="39546" y="11404"/>
                    </a:lnTo>
                    <a:lnTo>
                      <a:pt x="39588" y="11404"/>
                    </a:lnTo>
                    <a:lnTo>
                      <a:pt x="39692" y="11362"/>
                    </a:lnTo>
                    <a:lnTo>
                      <a:pt x="39776" y="11299"/>
                    </a:lnTo>
                    <a:lnTo>
                      <a:pt x="39776" y="11174"/>
                    </a:lnTo>
                    <a:lnTo>
                      <a:pt x="39776" y="11132"/>
                    </a:lnTo>
                    <a:lnTo>
                      <a:pt x="39692" y="11132"/>
                    </a:lnTo>
                    <a:lnTo>
                      <a:pt x="39629" y="11153"/>
                    </a:lnTo>
                    <a:lnTo>
                      <a:pt x="39546" y="11132"/>
                    </a:lnTo>
                    <a:lnTo>
                      <a:pt x="39420" y="11132"/>
                    </a:lnTo>
                    <a:lnTo>
                      <a:pt x="39253" y="11278"/>
                    </a:lnTo>
                    <a:lnTo>
                      <a:pt x="39148" y="11383"/>
                    </a:lnTo>
                    <a:lnTo>
                      <a:pt x="38960" y="11404"/>
                    </a:lnTo>
                    <a:lnTo>
                      <a:pt x="39023" y="11362"/>
                    </a:lnTo>
                    <a:lnTo>
                      <a:pt x="39148" y="11341"/>
                    </a:lnTo>
                    <a:lnTo>
                      <a:pt x="39169" y="11257"/>
                    </a:lnTo>
                    <a:lnTo>
                      <a:pt x="39127" y="11236"/>
                    </a:lnTo>
                    <a:lnTo>
                      <a:pt x="39023" y="11236"/>
                    </a:lnTo>
                    <a:lnTo>
                      <a:pt x="39190" y="11153"/>
                    </a:lnTo>
                    <a:lnTo>
                      <a:pt x="39295" y="11153"/>
                    </a:lnTo>
                    <a:lnTo>
                      <a:pt x="39441" y="11048"/>
                    </a:lnTo>
                    <a:lnTo>
                      <a:pt x="39567" y="11048"/>
                    </a:lnTo>
                    <a:lnTo>
                      <a:pt x="39650" y="11027"/>
                    </a:lnTo>
                    <a:lnTo>
                      <a:pt x="39839" y="11027"/>
                    </a:lnTo>
                    <a:lnTo>
                      <a:pt x="39922" y="10944"/>
                    </a:lnTo>
                    <a:lnTo>
                      <a:pt x="39964" y="10881"/>
                    </a:lnTo>
                    <a:lnTo>
                      <a:pt x="39985" y="10839"/>
                    </a:lnTo>
                    <a:lnTo>
                      <a:pt x="40069" y="10818"/>
                    </a:lnTo>
                    <a:lnTo>
                      <a:pt x="40069" y="10923"/>
                    </a:lnTo>
                    <a:lnTo>
                      <a:pt x="40132" y="10944"/>
                    </a:lnTo>
                    <a:lnTo>
                      <a:pt x="40236" y="10839"/>
                    </a:lnTo>
                    <a:lnTo>
                      <a:pt x="40257" y="10734"/>
                    </a:lnTo>
                    <a:lnTo>
                      <a:pt x="40236" y="10672"/>
                    </a:lnTo>
                    <a:lnTo>
                      <a:pt x="40152" y="10630"/>
                    </a:lnTo>
                    <a:lnTo>
                      <a:pt x="40090" y="10525"/>
                    </a:lnTo>
                    <a:lnTo>
                      <a:pt x="39964" y="10400"/>
                    </a:lnTo>
                    <a:lnTo>
                      <a:pt x="39922" y="10295"/>
                    </a:lnTo>
                    <a:lnTo>
                      <a:pt x="39839" y="10295"/>
                    </a:lnTo>
                    <a:lnTo>
                      <a:pt x="39755" y="10337"/>
                    </a:lnTo>
                    <a:lnTo>
                      <a:pt x="39713" y="10400"/>
                    </a:lnTo>
                    <a:lnTo>
                      <a:pt x="39629" y="10420"/>
                    </a:lnTo>
                    <a:lnTo>
                      <a:pt x="39525" y="10504"/>
                    </a:lnTo>
                    <a:lnTo>
                      <a:pt x="39420" y="10504"/>
                    </a:lnTo>
                    <a:lnTo>
                      <a:pt x="39336" y="10567"/>
                    </a:lnTo>
                    <a:lnTo>
                      <a:pt x="39316" y="10546"/>
                    </a:lnTo>
                    <a:lnTo>
                      <a:pt x="39336" y="10441"/>
                    </a:lnTo>
                    <a:lnTo>
                      <a:pt x="39420" y="10400"/>
                    </a:lnTo>
                    <a:lnTo>
                      <a:pt x="39525" y="10400"/>
                    </a:lnTo>
                    <a:lnTo>
                      <a:pt x="39650" y="10253"/>
                    </a:lnTo>
                    <a:lnTo>
                      <a:pt x="39713" y="10190"/>
                    </a:lnTo>
                    <a:lnTo>
                      <a:pt x="39713" y="10127"/>
                    </a:lnTo>
                    <a:lnTo>
                      <a:pt x="39629" y="10148"/>
                    </a:lnTo>
                    <a:lnTo>
                      <a:pt x="39462" y="10211"/>
                    </a:lnTo>
                    <a:lnTo>
                      <a:pt x="39316" y="10316"/>
                    </a:lnTo>
                    <a:lnTo>
                      <a:pt x="39253" y="10316"/>
                    </a:lnTo>
                    <a:lnTo>
                      <a:pt x="39211" y="10358"/>
                    </a:lnTo>
                    <a:lnTo>
                      <a:pt x="39169" y="10441"/>
                    </a:lnTo>
                    <a:lnTo>
                      <a:pt x="39106" y="10630"/>
                    </a:lnTo>
                    <a:lnTo>
                      <a:pt x="38918" y="10839"/>
                    </a:lnTo>
                    <a:lnTo>
                      <a:pt x="38730" y="10944"/>
                    </a:lnTo>
                    <a:lnTo>
                      <a:pt x="38730" y="10923"/>
                    </a:lnTo>
                    <a:lnTo>
                      <a:pt x="38813" y="10839"/>
                    </a:lnTo>
                    <a:lnTo>
                      <a:pt x="38939" y="10713"/>
                    </a:lnTo>
                    <a:lnTo>
                      <a:pt x="39023" y="10567"/>
                    </a:lnTo>
                    <a:lnTo>
                      <a:pt x="39064" y="10525"/>
                    </a:lnTo>
                    <a:lnTo>
                      <a:pt x="39064" y="10462"/>
                    </a:lnTo>
                    <a:lnTo>
                      <a:pt x="39023" y="10462"/>
                    </a:lnTo>
                    <a:lnTo>
                      <a:pt x="39002" y="10441"/>
                    </a:lnTo>
                    <a:lnTo>
                      <a:pt x="38939" y="10462"/>
                    </a:lnTo>
                    <a:lnTo>
                      <a:pt x="38855" y="10609"/>
                    </a:lnTo>
                    <a:lnTo>
                      <a:pt x="38730" y="10734"/>
                    </a:lnTo>
                    <a:lnTo>
                      <a:pt x="38688" y="10734"/>
                    </a:lnTo>
                    <a:lnTo>
                      <a:pt x="38709" y="10651"/>
                    </a:lnTo>
                    <a:lnTo>
                      <a:pt x="38730" y="10567"/>
                    </a:lnTo>
                    <a:lnTo>
                      <a:pt x="38834" y="10462"/>
                    </a:lnTo>
                    <a:lnTo>
                      <a:pt x="38876" y="10400"/>
                    </a:lnTo>
                    <a:lnTo>
                      <a:pt x="38918" y="10316"/>
                    </a:lnTo>
                    <a:lnTo>
                      <a:pt x="39002" y="10316"/>
                    </a:lnTo>
                    <a:lnTo>
                      <a:pt x="39044" y="10337"/>
                    </a:lnTo>
                    <a:lnTo>
                      <a:pt x="39148" y="10337"/>
                    </a:lnTo>
                    <a:lnTo>
                      <a:pt x="39190" y="10295"/>
                    </a:lnTo>
                    <a:lnTo>
                      <a:pt x="39253" y="10211"/>
                    </a:lnTo>
                    <a:lnTo>
                      <a:pt x="39357" y="10148"/>
                    </a:lnTo>
                    <a:lnTo>
                      <a:pt x="39462" y="10023"/>
                    </a:lnTo>
                    <a:lnTo>
                      <a:pt x="39525" y="9918"/>
                    </a:lnTo>
                    <a:lnTo>
                      <a:pt x="39483" y="9814"/>
                    </a:lnTo>
                    <a:lnTo>
                      <a:pt x="39525" y="9730"/>
                    </a:lnTo>
                    <a:lnTo>
                      <a:pt x="39483" y="9709"/>
                    </a:lnTo>
                    <a:lnTo>
                      <a:pt x="39336" y="9793"/>
                    </a:lnTo>
                    <a:lnTo>
                      <a:pt x="39274" y="9876"/>
                    </a:lnTo>
                    <a:lnTo>
                      <a:pt x="39274" y="9981"/>
                    </a:lnTo>
                    <a:lnTo>
                      <a:pt x="39253" y="10107"/>
                    </a:lnTo>
                    <a:lnTo>
                      <a:pt x="39211" y="10127"/>
                    </a:lnTo>
                    <a:lnTo>
                      <a:pt x="39232" y="10086"/>
                    </a:lnTo>
                    <a:lnTo>
                      <a:pt x="39232" y="10023"/>
                    </a:lnTo>
                    <a:lnTo>
                      <a:pt x="39148" y="9981"/>
                    </a:lnTo>
                    <a:lnTo>
                      <a:pt x="39044" y="9981"/>
                    </a:lnTo>
                    <a:lnTo>
                      <a:pt x="38939" y="10044"/>
                    </a:lnTo>
                    <a:lnTo>
                      <a:pt x="38855" y="10023"/>
                    </a:lnTo>
                    <a:lnTo>
                      <a:pt x="38730" y="10044"/>
                    </a:lnTo>
                    <a:lnTo>
                      <a:pt x="38625" y="10107"/>
                    </a:lnTo>
                    <a:lnTo>
                      <a:pt x="38500" y="10107"/>
                    </a:lnTo>
                    <a:lnTo>
                      <a:pt x="38583" y="10044"/>
                    </a:lnTo>
                    <a:lnTo>
                      <a:pt x="38688" y="10002"/>
                    </a:lnTo>
                    <a:lnTo>
                      <a:pt x="38772" y="9897"/>
                    </a:lnTo>
                    <a:lnTo>
                      <a:pt x="38730" y="9814"/>
                    </a:lnTo>
                    <a:lnTo>
                      <a:pt x="38688" y="9814"/>
                    </a:lnTo>
                    <a:lnTo>
                      <a:pt x="38541" y="9835"/>
                    </a:lnTo>
                    <a:lnTo>
                      <a:pt x="38604" y="9772"/>
                    </a:lnTo>
                    <a:lnTo>
                      <a:pt x="38688" y="9772"/>
                    </a:lnTo>
                    <a:lnTo>
                      <a:pt x="38772" y="9709"/>
                    </a:lnTo>
                    <a:lnTo>
                      <a:pt x="38813" y="9604"/>
                    </a:lnTo>
                    <a:lnTo>
                      <a:pt x="38897" y="9583"/>
                    </a:lnTo>
                    <a:lnTo>
                      <a:pt x="38939" y="9521"/>
                    </a:lnTo>
                    <a:lnTo>
                      <a:pt x="39002" y="9521"/>
                    </a:lnTo>
                    <a:lnTo>
                      <a:pt x="39106" y="9604"/>
                    </a:lnTo>
                    <a:lnTo>
                      <a:pt x="39169" y="9667"/>
                    </a:lnTo>
                    <a:lnTo>
                      <a:pt x="39253" y="9667"/>
                    </a:lnTo>
                    <a:lnTo>
                      <a:pt x="39357" y="9521"/>
                    </a:lnTo>
                    <a:lnTo>
                      <a:pt x="39441" y="9458"/>
                    </a:lnTo>
                    <a:lnTo>
                      <a:pt x="39441" y="9395"/>
                    </a:lnTo>
                    <a:lnTo>
                      <a:pt x="39336" y="9270"/>
                    </a:lnTo>
                    <a:lnTo>
                      <a:pt x="39316" y="9165"/>
                    </a:lnTo>
                    <a:lnTo>
                      <a:pt x="39274" y="9060"/>
                    </a:lnTo>
                    <a:lnTo>
                      <a:pt x="39169" y="8956"/>
                    </a:lnTo>
                    <a:lnTo>
                      <a:pt x="39106" y="8893"/>
                    </a:lnTo>
                    <a:lnTo>
                      <a:pt x="39023" y="8726"/>
                    </a:lnTo>
                    <a:lnTo>
                      <a:pt x="38960" y="8747"/>
                    </a:lnTo>
                    <a:lnTo>
                      <a:pt x="38960" y="8830"/>
                    </a:lnTo>
                    <a:lnTo>
                      <a:pt x="38918" y="8893"/>
                    </a:lnTo>
                    <a:lnTo>
                      <a:pt x="38855" y="8935"/>
                    </a:lnTo>
                    <a:lnTo>
                      <a:pt x="38834" y="8977"/>
                    </a:lnTo>
                    <a:lnTo>
                      <a:pt x="38834" y="9060"/>
                    </a:lnTo>
                    <a:lnTo>
                      <a:pt x="38751" y="9102"/>
                    </a:lnTo>
                    <a:lnTo>
                      <a:pt x="38709" y="9186"/>
                    </a:lnTo>
                    <a:lnTo>
                      <a:pt x="38709" y="9291"/>
                    </a:lnTo>
                    <a:lnTo>
                      <a:pt x="38583" y="9353"/>
                    </a:lnTo>
                    <a:lnTo>
                      <a:pt x="38500" y="9458"/>
                    </a:lnTo>
                    <a:lnTo>
                      <a:pt x="38479" y="9542"/>
                    </a:lnTo>
                    <a:lnTo>
                      <a:pt x="38416" y="9604"/>
                    </a:lnTo>
                    <a:lnTo>
                      <a:pt x="38374" y="9583"/>
                    </a:lnTo>
                    <a:lnTo>
                      <a:pt x="38395" y="9458"/>
                    </a:lnTo>
                    <a:lnTo>
                      <a:pt x="38500" y="9291"/>
                    </a:lnTo>
                    <a:lnTo>
                      <a:pt x="38583" y="9270"/>
                    </a:lnTo>
                    <a:lnTo>
                      <a:pt x="38583" y="9228"/>
                    </a:lnTo>
                    <a:lnTo>
                      <a:pt x="38541" y="9186"/>
                    </a:lnTo>
                    <a:lnTo>
                      <a:pt x="38500" y="9123"/>
                    </a:lnTo>
                    <a:lnTo>
                      <a:pt x="38186" y="9332"/>
                    </a:lnTo>
                    <a:lnTo>
                      <a:pt x="38060" y="9500"/>
                    </a:lnTo>
                    <a:lnTo>
                      <a:pt x="37997" y="9583"/>
                    </a:lnTo>
                    <a:lnTo>
                      <a:pt x="37893" y="9604"/>
                    </a:lnTo>
                    <a:lnTo>
                      <a:pt x="37893" y="9583"/>
                    </a:lnTo>
                    <a:lnTo>
                      <a:pt x="37956" y="9542"/>
                    </a:lnTo>
                    <a:lnTo>
                      <a:pt x="38039" y="9374"/>
                    </a:lnTo>
                    <a:lnTo>
                      <a:pt x="38060" y="9291"/>
                    </a:lnTo>
                    <a:lnTo>
                      <a:pt x="38186" y="9165"/>
                    </a:lnTo>
                    <a:lnTo>
                      <a:pt x="38248" y="9081"/>
                    </a:lnTo>
                    <a:lnTo>
                      <a:pt x="38207" y="9019"/>
                    </a:lnTo>
                    <a:lnTo>
                      <a:pt x="38207" y="8935"/>
                    </a:lnTo>
                    <a:lnTo>
                      <a:pt x="38081" y="9019"/>
                    </a:lnTo>
                    <a:lnTo>
                      <a:pt x="37935" y="9144"/>
                    </a:lnTo>
                    <a:lnTo>
                      <a:pt x="37893" y="9249"/>
                    </a:lnTo>
                    <a:lnTo>
                      <a:pt x="37809" y="9353"/>
                    </a:lnTo>
                    <a:lnTo>
                      <a:pt x="37788" y="9332"/>
                    </a:lnTo>
                    <a:lnTo>
                      <a:pt x="37809" y="9228"/>
                    </a:lnTo>
                    <a:lnTo>
                      <a:pt x="37872" y="9123"/>
                    </a:lnTo>
                    <a:lnTo>
                      <a:pt x="37809" y="9081"/>
                    </a:lnTo>
                    <a:lnTo>
                      <a:pt x="37809" y="9039"/>
                    </a:lnTo>
                    <a:lnTo>
                      <a:pt x="37893" y="9019"/>
                    </a:lnTo>
                    <a:lnTo>
                      <a:pt x="38081" y="8872"/>
                    </a:lnTo>
                    <a:lnTo>
                      <a:pt x="38269" y="8726"/>
                    </a:lnTo>
                    <a:lnTo>
                      <a:pt x="38269" y="8642"/>
                    </a:lnTo>
                    <a:lnTo>
                      <a:pt x="38186" y="8642"/>
                    </a:lnTo>
                    <a:lnTo>
                      <a:pt x="38060" y="8726"/>
                    </a:lnTo>
                    <a:lnTo>
                      <a:pt x="38018" y="8809"/>
                    </a:lnTo>
                    <a:lnTo>
                      <a:pt x="37914" y="8851"/>
                    </a:lnTo>
                    <a:lnTo>
                      <a:pt x="37914" y="8809"/>
                    </a:lnTo>
                    <a:lnTo>
                      <a:pt x="37893" y="8747"/>
                    </a:lnTo>
                    <a:lnTo>
                      <a:pt x="37704" y="8872"/>
                    </a:lnTo>
                    <a:lnTo>
                      <a:pt x="37642" y="8977"/>
                    </a:lnTo>
                    <a:lnTo>
                      <a:pt x="37558" y="9165"/>
                    </a:lnTo>
                    <a:lnTo>
                      <a:pt x="37432" y="9249"/>
                    </a:lnTo>
                    <a:lnTo>
                      <a:pt x="37349" y="9249"/>
                    </a:lnTo>
                    <a:lnTo>
                      <a:pt x="37432" y="9165"/>
                    </a:lnTo>
                    <a:lnTo>
                      <a:pt x="37558" y="9060"/>
                    </a:lnTo>
                    <a:lnTo>
                      <a:pt x="37600" y="8956"/>
                    </a:lnTo>
                    <a:lnTo>
                      <a:pt x="37579" y="8935"/>
                    </a:lnTo>
                    <a:lnTo>
                      <a:pt x="37495" y="8935"/>
                    </a:lnTo>
                    <a:lnTo>
                      <a:pt x="37600" y="8851"/>
                    </a:lnTo>
                    <a:lnTo>
                      <a:pt x="37746" y="8830"/>
                    </a:lnTo>
                    <a:lnTo>
                      <a:pt x="37788" y="8767"/>
                    </a:lnTo>
                    <a:lnTo>
                      <a:pt x="37767" y="8726"/>
                    </a:lnTo>
                    <a:lnTo>
                      <a:pt x="37683" y="8747"/>
                    </a:lnTo>
                    <a:lnTo>
                      <a:pt x="37558" y="8767"/>
                    </a:lnTo>
                    <a:lnTo>
                      <a:pt x="37474" y="8851"/>
                    </a:lnTo>
                    <a:lnTo>
                      <a:pt x="37391" y="8830"/>
                    </a:lnTo>
                    <a:lnTo>
                      <a:pt x="37600" y="8726"/>
                    </a:lnTo>
                    <a:lnTo>
                      <a:pt x="37579" y="8663"/>
                    </a:lnTo>
                    <a:lnTo>
                      <a:pt x="37474" y="8663"/>
                    </a:lnTo>
                    <a:lnTo>
                      <a:pt x="37537" y="8600"/>
                    </a:lnTo>
                    <a:lnTo>
                      <a:pt x="37642" y="8600"/>
                    </a:lnTo>
                    <a:lnTo>
                      <a:pt x="37683" y="8642"/>
                    </a:lnTo>
                    <a:lnTo>
                      <a:pt x="37809" y="8642"/>
                    </a:lnTo>
                    <a:lnTo>
                      <a:pt x="37872" y="8537"/>
                    </a:lnTo>
                    <a:lnTo>
                      <a:pt x="37997" y="8495"/>
                    </a:lnTo>
                    <a:lnTo>
                      <a:pt x="37997" y="8412"/>
                    </a:lnTo>
                    <a:lnTo>
                      <a:pt x="38060" y="8328"/>
                    </a:lnTo>
                    <a:lnTo>
                      <a:pt x="38060" y="8286"/>
                    </a:lnTo>
                    <a:lnTo>
                      <a:pt x="37976" y="8286"/>
                    </a:lnTo>
                    <a:lnTo>
                      <a:pt x="37914" y="8223"/>
                    </a:lnTo>
                    <a:lnTo>
                      <a:pt x="37809" y="8203"/>
                    </a:lnTo>
                    <a:lnTo>
                      <a:pt x="37683" y="8307"/>
                    </a:lnTo>
                    <a:lnTo>
                      <a:pt x="37537" y="8349"/>
                    </a:lnTo>
                    <a:lnTo>
                      <a:pt x="37453" y="8495"/>
                    </a:lnTo>
                    <a:lnTo>
                      <a:pt x="37244" y="8705"/>
                    </a:lnTo>
                    <a:lnTo>
                      <a:pt x="37181" y="8705"/>
                    </a:lnTo>
                    <a:lnTo>
                      <a:pt x="37223" y="8621"/>
                    </a:lnTo>
                    <a:lnTo>
                      <a:pt x="37265" y="8621"/>
                    </a:lnTo>
                    <a:lnTo>
                      <a:pt x="37370" y="8537"/>
                    </a:lnTo>
                    <a:lnTo>
                      <a:pt x="37495" y="8349"/>
                    </a:lnTo>
                    <a:lnTo>
                      <a:pt x="37642" y="8286"/>
                    </a:lnTo>
                    <a:lnTo>
                      <a:pt x="37704" y="8203"/>
                    </a:lnTo>
                    <a:lnTo>
                      <a:pt x="37683" y="8140"/>
                    </a:lnTo>
                    <a:lnTo>
                      <a:pt x="37495" y="8140"/>
                    </a:lnTo>
                    <a:lnTo>
                      <a:pt x="37328" y="8286"/>
                    </a:lnTo>
                    <a:lnTo>
                      <a:pt x="37495" y="8119"/>
                    </a:lnTo>
                    <a:lnTo>
                      <a:pt x="37663" y="8077"/>
                    </a:lnTo>
                    <a:lnTo>
                      <a:pt x="37767" y="8098"/>
                    </a:lnTo>
                    <a:lnTo>
                      <a:pt x="37851" y="8119"/>
                    </a:lnTo>
                    <a:lnTo>
                      <a:pt x="37956" y="8014"/>
                    </a:lnTo>
                    <a:lnTo>
                      <a:pt x="37956" y="7931"/>
                    </a:lnTo>
                    <a:lnTo>
                      <a:pt x="37914" y="7889"/>
                    </a:lnTo>
                    <a:lnTo>
                      <a:pt x="37914" y="7805"/>
                    </a:lnTo>
                    <a:lnTo>
                      <a:pt x="37914" y="7721"/>
                    </a:lnTo>
                    <a:lnTo>
                      <a:pt x="37788" y="7679"/>
                    </a:lnTo>
                    <a:lnTo>
                      <a:pt x="37746" y="7596"/>
                    </a:lnTo>
                    <a:lnTo>
                      <a:pt x="37642" y="7575"/>
                    </a:lnTo>
                    <a:lnTo>
                      <a:pt x="37600" y="7617"/>
                    </a:lnTo>
                    <a:lnTo>
                      <a:pt x="37558" y="7617"/>
                    </a:lnTo>
                    <a:lnTo>
                      <a:pt x="37558" y="7533"/>
                    </a:lnTo>
                    <a:lnTo>
                      <a:pt x="37474" y="7512"/>
                    </a:lnTo>
                    <a:lnTo>
                      <a:pt x="37391" y="7428"/>
                    </a:lnTo>
                    <a:lnTo>
                      <a:pt x="37391" y="7366"/>
                    </a:lnTo>
                    <a:lnTo>
                      <a:pt x="37244" y="7282"/>
                    </a:lnTo>
                    <a:lnTo>
                      <a:pt x="37181" y="7282"/>
                    </a:lnTo>
                    <a:lnTo>
                      <a:pt x="37139" y="7219"/>
                    </a:lnTo>
                    <a:lnTo>
                      <a:pt x="37014" y="7219"/>
                    </a:lnTo>
                    <a:lnTo>
                      <a:pt x="36826" y="7261"/>
                    </a:lnTo>
                    <a:lnTo>
                      <a:pt x="36721" y="7366"/>
                    </a:lnTo>
                    <a:lnTo>
                      <a:pt x="36595" y="7366"/>
                    </a:lnTo>
                    <a:lnTo>
                      <a:pt x="36491" y="7533"/>
                    </a:lnTo>
                    <a:lnTo>
                      <a:pt x="36512" y="7596"/>
                    </a:lnTo>
                    <a:lnTo>
                      <a:pt x="36595" y="7617"/>
                    </a:lnTo>
                    <a:lnTo>
                      <a:pt x="36805" y="7805"/>
                    </a:lnTo>
                    <a:lnTo>
                      <a:pt x="36826" y="7847"/>
                    </a:lnTo>
                    <a:lnTo>
                      <a:pt x="36909" y="7889"/>
                    </a:lnTo>
                    <a:lnTo>
                      <a:pt x="36951" y="7993"/>
                    </a:lnTo>
                    <a:lnTo>
                      <a:pt x="36909" y="7993"/>
                    </a:lnTo>
                    <a:lnTo>
                      <a:pt x="36826" y="7931"/>
                    </a:lnTo>
                    <a:lnTo>
                      <a:pt x="36700" y="7931"/>
                    </a:lnTo>
                    <a:lnTo>
                      <a:pt x="36700" y="7847"/>
                    </a:lnTo>
                    <a:lnTo>
                      <a:pt x="36512" y="7679"/>
                    </a:lnTo>
                    <a:lnTo>
                      <a:pt x="36428" y="7700"/>
                    </a:lnTo>
                    <a:lnTo>
                      <a:pt x="36386" y="7721"/>
                    </a:lnTo>
                    <a:lnTo>
                      <a:pt x="36386" y="7721"/>
                    </a:lnTo>
                    <a:lnTo>
                      <a:pt x="36407" y="7638"/>
                    </a:lnTo>
                    <a:lnTo>
                      <a:pt x="36428" y="7533"/>
                    </a:lnTo>
                    <a:lnTo>
                      <a:pt x="36303" y="7491"/>
                    </a:lnTo>
                    <a:lnTo>
                      <a:pt x="36240" y="7512"/>
                    </a:lnTo>
                    <a:lnTo>
                      <a:pt x="36240" y="7721"/>
                    </a:lnTo>
                    <a:lnTo>
                      <a:pt x="36303" y="7826"/>
                    </a:lnTo>
                    <a:lnTo>
                      <a:pt x="36323" y="7951"/>
                    </a:lnTo>
                    <a:lnTo>
                      <a:pt x="36303" y="8035"/>
                    </a:lnTo>
                    <a:lnTo>
                      <a:pt x="36303" y="7931"/>
                    </a:lnTo>
                    <a:lnTo>
                      <a:pt x="36219" y="7784"/>
                    </a:lnTo>
                    <a:lnTo>
                      <a:pt x="36135" y="7889"/>
                    </a:lnTo>
                    <a:lnTo>
                      <a:pt x="36093" y="7993"/>
                    </a:lnTo>
                    <a:lnTo>
                      <a:pt x="36135" y="8056"/>
                    </a:lnTo>
                    <a:lnTo>
                      <a:pt x="36072" y="8119"/>
                    </a:lnTo>
                    <a:lnTo>
                      <a:pt x="35968" y="8056"/>
                    </a:lnTo>
                    <a:lnTo>
                      <a:pt x="35863" y="8035"/>
                    </a:lnTo>
                    <a:lnTo>
                      <a:pt x="35905" y="7951"/>
                    </a:lnTo>
                    <a:lnTo>
                      <a:pt x="36010" y="7889"/>
                    </a:lnTo>
                    <a:lnTo>
                      <a:pt x="36135" y="7700"/>
                    </a:lnTo>
                    <a:lnTo>
                      <a:pt x="36177" y="7596"/>
                    </a:lnTo>
                    <a:lnTo>
                      <a:pt x="36093" y="7512"/>
                    </a:lnTo>
                    <a:lnTo>
                      <a:pt x="36072" y="7407"/>
                    </a:lnTo>
                    <a:lnTo>
                      <a:pt x="35926" y="7533"/>
                    </a:lnTo>
                    <a:lnTo>
                      <a:pt x="35884" y="7596"/>
                    </a:lnTo>
                    <a:lnTo>
                      <a:pt x="35863" y="7533"/>
                    </a:lnTo>
                    <a:lnTo>
                      <a:pt x="35884" y="7407"/>
                    </a:lnTo>
                    <a:lnTo>
                      <a:pt x="35779" y="7387"/>
                    </a:lnTo>
                    <a:lnTo>
                      <a:pt x="35717" y="7407"/>
                    </a:lnTo>
                    <a:lnTo>
                      <a:pt x="35696" y="7491"/>
                    </a:lnTo>
                    <a:lnTo>
                      <a:pt x="35717" y="7617"/>
                    </a:lnTo>
                    <a:lnTo>
                      <a:pt x="35717" y="7742"/>
                    </a:lnTo>
                    <a:lnTo>
                      <a:pt x="35675" y="7700"/>
                    </a:lnTo>
                    <a:lnTo>
                      <a:pt x="35675" y="7533"/>
                    </a:lnTo>
                    <a:lnTo>
                      <a:pt x="35654" y="7512"/>
                    </a:lnTo>
                    <a:lnTo>
                      <a:pt x="35591" y="7617"/>
                    </a:lnTo>
                    <a:lnTo>
                      <a:pt x="35487" y="7638"/>
                    </a:lnTo>
                    <a:lnTo>
                      <a:pt x="35487" y="7721"/>
                    </a:lnTo>
                    <a:lnTo>
                      <a:pt x="35403" y="7826"/>
                    </a:lnTo>
                    <a:lnTo>
                      <a:pt x="35340" y="7847"/>
                    </a:lnTo>
                    <a:lnTo>
                      <a:pt x="35277" y="7931"/>
                    </a:lnTo>
                    <a:lnTo>
                      <a:pt x="35173" y="7931"/>
                    </a:lnTo>
                    <a:lnTo>
                      <a:pt x="35256" y="7847"/>
                    </a:lnTo>
                    <a:lnTo>
                      <a:pt x="35256" y="7784"/>
                    </a:lnTo>
                    <a:lnTo>
                      <a:pt x="35194" y="7721"/>
                    </a:lnTo>
                    <a:lnTo>
                      <a:pt x="35152" y="7721"/>
                    </a:lnTo>
                    <a:lnTo>
                      <a:pt x="35152" y="7679"/>
                    </a:lnTo>
                    <a:lnTo>
                      <a:pt x="35235" y="7679"/>
                    </a:lnTo>
                    <a:lnTo>
                      <a:pt x="35277" y="7700"/>
                    </a:lnTo>
                    <a:lnTo>
                      <a:pt x="35298" y="7638"/>
                    </a:lnTo>
                    <a:lnTo>
                      <a:pt x="35298" y="7596"/>
                    </a:lnTo>
                    <a:lnTo>
                      <a:pt x="35298" y="7554"/>
                    </a:lnTo>
                    <a:lnTo>
                      <a:pt x="35403" y="7491"/>
                    </a:lnTo>
                    <a:lnTo>
                      <a:pt x="35570" y="7345"/>
                    </a:lnTo>
                    <a:lnTo>
                      <a:pt x="35591" y="7261"/>
                    </a:lnTo>
                    <a:lnTo>
                      <a:pt x="35675" y="7177"/>
                    </a:lnTo>
                    <a:lnTo>
                      <a:pt x="35570" y="7177"/>
                    </a:lnTo>
                    <a:lnTo>
                      <a:pt x="35403" y="7282"/>
                    </a:lnTo>
                    <a:lnTo>
                      <a:pt x="35277" y="7407"/>
                    </a:lnTo>
                    <a:lnTo>
                      <a:pt x="35194" y="7407"/>
                    </a:lnTo>
                    <a:lnTo>
                      <a:pt x="35277" y="7324"/>
                    </a:lnTo>
                    <a:lnTo>
                      <a:pt x="35361" y="7219"/>
                    </a:lnTo>
                    <a:lnTo>
                      <a:pt x="35445" y="7156"/>
                    </a:lnTo>
                    <a:lnTo>
                      <a:pt x="35549" y="7114"/>
                    </a:lnTo>
                    <a:lnTo>
                      <a:pt x="35612" y="7052"/>
                    </a:lnTo>
                    <a:lnTo>
                      <a:pt x="35696" y="7052"/>
                    </a:lnTo>
                    <a:lnTo>
                      <a:pt x="35779" y="6905"/>
                    </a:lnTo>
                    <a:lnTo>
                      <a:pt x="35779" y="6863"/>
                    </a:lnTo>
                    <a:lnTo>
                      <a:pt x="35696" y="6780"/>
                    </a:lnTo>
                    <a:lnTo>
                      <a:pt x="35696" y="6675"/>
                    </a:lnTo>
                    <a:lnTo>
                      <a:pt x="35717" y="6591"/>
                    </a:lnTo>
                    <a:lnTo>
                      <a:pt x="35884" y="6424"/>
                    </a:lnTo>
                    <a:lnTo>
                      <a:pt x="35905" y="6361"/>
                    </a:lnTo>
                    <a:lnTo>
                      <a:pt x="35863" y="6257"/>
                    </a:lnTo>
                    <a:lnTo>
                      <a:pt x="35842" y="6194"/>
                    </a:lnTo>
                    <a:lnTo>
                      <a:pt x="35800" y="6131"/>
                    </a:lnTo>
                    <a:lnTo>
                      <a:pt x="35884" y="6006"/>
                    </a:lnTo>
                    <a:lnTo>
                      <a:pt x="35968" y="5922"/>
                    </a:lnTo>
                    <a:lnTo>
                      <a:pt x="35989" y="5838"/>
                    </a:lnTo>
                    <a:lnTo>
                      <a:pt x="36010" y="5587"/>
                    </a:lnTo>
                    <a:lnTo>
                      <a:pt x="36051" y="5524"/>
                    </a:lnTo>
                    <a:lnTo>
                      <a:pt x="36010" y="5462"/>
                    </a:lnTo>
                    <a:lnTo>
                      <a:pt x="35842" y="5399"/>
                    </a:lnTo>
                    <a:lnTo>
                      <a:pt x="35654" y="5399"/>
                    </a:lnTo>
                    <a:lnTo>
                      <a:pt x="35487" y="5357"/>
                    </a:lnTo>
                    <a:lnTo>
                      <a:pt x="35361" y="5420"/>
                    </a:lnTo>
                    <a:lnTo>
                      <a:pt x="35235" y="5420"/>
                    </a:lnTo>
                    <a:lnTo>
                      <a:pt x="35068" y="5503"/>
                    </a:lnTo>
                    <a:lnTo>
                      <a:pt x="34796" y="5587"/>
                    </a:lnTo>
                    <a:lnTo>
                      <a:pt x="34754" y="5671"/>
                    </a:lnTo>
                    <a:lnTo>
                      <a:pt x="34859" y="5796"/>
                    </a:lnTo>
                    <a:lnTo>
                      <a:pt x="34859" y="5880"/>
                    </a:lnTo>
                    <a:lnTo>
                      <a:pt x="34817" y="5922"/>
                    </a:lnTo>
                    <a:lnTo>
                      <a:pt x="34754" y="5775"/>
                    </a:lnTo>
                    <a:lnTo>
                      <a:pt x="34712" y="5713"/>
                    </a:lnTo>
                    <a:lnTo>
                      <a:pt x="34650" y="5587"/>
                    </a:lnTo>
                    <a:lnTo>
                      <a:pt x="34524" y="5587"/>
                    </a:lnTo>
                    <a:lnTo>
                      <a:pt x="34440" y="5671"/>
                    </a:lnTo>
                    <a:lnTo>
                      <a:pt x="34440" y="5734"/>
                    </a:lnTo>
                    <a:lnTo>
                      <a:pt x="34398" y="5796"/>
                    </a:lnTo>
                    <a:lnTo>
                      <a:pt x="34378" y="5713"/>
                    </a:lnTo>
                    <a:lnTo>
                      <a:pt x="34398" y="5608"/>
                    </a:lnTo>
                    <a:lnTo>
                      <a:pt x="34336" y="5587"/>
                    </a:lnTo>
                    <a:lnTo>
                      <a:pt x="34189" y="5608"/>
                    </a:lnTo>
                    <a:lnTo>
                      <a:pt x="34126" y="5713"/>
                    </a:lnTo>
                    <a:lnTo>
                      <a:pt x="34126" y="5796"/>
                    </a:lnTo>
                    <a:lnTo>
                      <a:pt x="34273" y="5901"/>
                    </a:lnTo>
                    <a:lnTo>
                      <a:pt x="34378" y="6047"/>
                    </a:lnTo>
                    <a:lnTo>
                      <a:pt x="34503" y="6131"/>
                    </a:lnTo>
                    <a:lnTo>
                      <a:pt x="34440" y="6131"/>
                    </a:lnTo>
                    <a:lnTo>
                      <a:pt x="34294" y="6047"/>
                    </a:lnTo>
                    <a:lnTo>
                      <a:pt x="34106" y="5880"/>
                    </a:lnTo>
                    <a:lnTo>
                      <a:pt x="34064" y="5880"/>
                    </a:lnTo>
                    <a:lnTo>
                      <a:pt x="34022" y="5922"/>
                    </a:lnTo>
                    <a:lnTo>
                      <a:pt x="33854" y="5922"/>
                    </a:lnTo>
                    <a:lnTo>
                      <a:pt x="33813" y="5943"/>
                    </a:lnTo>
                    <a:lnTo>
                      <a:pt x="33875" y="6006"/>
                    </a:lnTo>
                    <a:lnTo>
                      <a:pt x="34001" y="6006"/>
                    </a:lnTo>
                    <a:lnTo>
                      <a:pt x="34022" y="6047"/>
                    </a:lnTo>
                    <a:lnTo>
                      <a:pt x="34064" y="6152"/>
                    </a:lnTo>
                    <a:lnTo>
                      <a:pt x="34210" y="6257"/>
                    </a:lnTo>
                    <a:lnTo>
                      <a:pt x="34231" y="6340"/>
                    </a:lnTo>
                    <a:lnTo>
                      <a:pt x="34315" y="6424"/>
                    </a:lnTo>
                    <a:lnTo>
                      <a:pt x="34210" y="6424"/>
                    </a:lnTo>
                    <a:lnTo>
                      <a:pt x="34126" y="6319"/>
                    </a:lnTo>
                    <a:lnTo>
                      <a:pt x="33980" y="6236"/>
                    </a:lnTo>
                    <a:lnTo>
                      <a:pt x="33980" y="6152"/>
                    </a:lnTo>
                    <a:lnTo>
                      <a:pt x="33875" y="6047"/>
                    </a:lnTo>
                    <a:lnTo>
                      <a:pt x="33750" y="6047"/>
                    </a:lnTo>
                    <a:lnTo>
                      <a:pt x="33666" y="6131"/>
                    </a:lnTo>
                    <a:lnTo>
                      <a:pt x="33666" y="6215"/>
                    </a:lnTo>
                    <a:lnTo>
                      <a:pt x="33582" y="6361"/>
                    </a:lnTo>
                    <a:lnTo>
                      <a:pt x="33541" y="6529"/>
                    </a:lnTo>
                    <a:lnTo>
                      <a:pt x="33603" y="6633"/>
                    </a:lnTo>
                    <a:lnTo>
                      <a:pt x="33478" y="6675"/>
                    </a:lnTo>
                    <a:lnTo>
                      <a:pt x="33478" y="6759"/>
                    </a:lnTo>
                    <a:lnTo>
                      <a:pt x="33541" y="6822"/>
                    </a:lnTo>
                    <a:lnTo>
                      <a:pt x="33562" y="6926"/>
                    </a:lnTo>
                    <a:lnTo>
                      <a:pt x="33645" y="6926"/>
                    </a:lnTo>
                    <a:lnTo>
                      <a:pt x="33813" y="6780"/>
                    </a:lnTo>
                    <a:lnTo>
                      <a:pt x="33896" y="6780"/>
                    </a:lnTo>
                    <a:lnTo>
                      <a:pt x="33917" y="6842"/>
                    </a:lnTo>
                    <a:lnTo>
                      <a:pt x="33813" y="6863"/>
                    </a:lnTo>
                    <a:lnTo>
                      <a:pt x="33771" y="6884"/>
                    </a:lnTo>
                    <a:lnTo>
                      <a:pt x="33771" y="6947"/>
                    </a:lnTo>
                    <a:lnTo>
                      <a:pt x="33687" y="6947"/>
                    </a:lnTo>
                    <a:lnTo>
                      <a:pt x="33603" y="7052"/>
                    </a:lnTo>
                    <a:lnTo>
                      <a:pt x="33603" y="7156"/>
                    </a:lnTo>
                    <a:lnTo>
                      <a:pt x="33541" y="7240"/>
                    </a:lnTo>
                    <a:lnTo>
                      <a:pt x="33478" y="7177"/>
                    </a:lnTo>
                    <a:lnTo>
                      <a:pt x="33499" y="7094"/>
                    </a:lnTo>
                    <a:lnTo>
                      <a:pt x="33436" y="6947"/>
                    </a:lnTo>
                    <a:lnTo>
                      <a:pt x="33352" y="6926"/>
                    </a:lnTo>
                    <a:lnTo>
                      <a:pt x="33290" y="7031"/>
                    </a:lnTo>
                    <a:lnTo>
                      <a:pt x="33331" y="7094"/>
                    </a:lnTo>
                    <a:lnTo>
                      <a:pt x="33269" y="7177"/>
                    </a:lnTo>
                    <a:lnTo>
                      <a:pt x="33164" y="7198"/>
                    </a:lnTo>
                    <a:lnTo>
                      <a:pt x="33122" y="7261"/>
                    </a:lnTo>
                    <a:lnTo>
                      <a:pt x="33080" y="7177"/>
                    </a:lnTo>
                    <a:lnTo>
                      <a:pt x="33038" y="7198"/>
                    </a:lnTo>
                    <a:lnTo>
                      <a:pt x="33059" y="7303"/>
                    </a:lnTo>
                    <a:lnTo>
                      <a:pt x="33122" y="7407"/>
                    </a:lnTo>
                    <a:lnTo>
                      <a:pt x="33122" y="7554"/>
                    </a:lnTo>
                    <a:lnTo>
                      <a:pt x="33143" y="7575"/>
                    </a:lnTo>
                    <a:lnTo>
                      <a:pt x="33143" y="7700"/>
                    </a:lnTo>
                    <a:lnTo>
                      <a:pt x="33227" y="7721"/>
                    </a:lnTo>
                    <a:lnTo>
                      <a:pt x="33290" y="7784"/>
                    </a:lnTo>
                    <a:lnTo>
                      <a:pt x="33269" y="7868"/>
                    </a:lnTo>
                    <a:lnTo>
                      <a:pt x="33290" y="7931"/>
                    </a:lnTo>
                    <a:lnTo>
                      <a:pt x="33290" y="8035"/>
                    </a:lnTo>
                    <a:lnTo>
                      <a:pt x="33185" y="8119"/>
                    </a:lnTo>
                    <a:lnTo>
                      <a:pt x="33143" y="8203"/>
                    </a:lnTo>
                    <a:lnTo>
                      <a:pt x="33122" y="8412"/>
                    </a:lnTo>
                    <a:lnTo>
                      <a:pt x="33059" y="8454"/>
                    </a:lnTo>
                    <a:lnTo>
                      <a:pt x="32934" y="8663"/>
                    </a:lnTo>
                    <a:lnTo>
                      <a:pt x="32934" y="8747"/>
                    </a:lnTo>
                    <a:lnTo>
                      <a:pt x="32808" y="8872"/>
                    </a:lnTo>
                    <a:lnTo>
                      <a:pt x="32829" y="8830"/>
                    </a:lnTo>
                    <a:lnTo>
                      <a:pt x="32829" y="8726"/>
                    </a:lnTo>
                    <a:lnTo>
                      <a:pt x="32871" y="8558"/>
                    </a:lnTo>
                    <a:lnTo>
                      <a:pt x="32955" y="8495"/>
                    </a:lnTo>
                    <a:lnTo>
                      <a:pt x="32934" y="8433"/>
                    </a:lnTo>
                    <a:lnTo>
                      <a:pt x="32913" y="8454"/>
                    </a:lnTo>
                    <a:lnTo>
                      <a:pt x="32829" y="8454"/>
                    </a:lnTo>
                    <a:lnTo>
                      <a:pt x="32746" y="8391"/>
                    </a:lnTo>
                    <a:lnTo>
                      <a:pt x="32704" y="8349"/>
                    </a:lnTo>
                    <a:lnTo>
                      <a:pt x="32746" y="8328"/>
                    </a:lnTo>
                    <a:lnTo>
                      <a:pt x="32829" y="8307"/>
                    </a:lnTo>
                    <a:lnTo>
                      <a:pt x="32913" y="8307"/>
                    </a:lnTo>
                    <a:lnTo>
                      <a:pt x="32913" y="8244"/>
                    </a:lnTo>
                    <a:lnTo>
                      <a:pt x="32955" y="8244"/>
                    </a:lnTo>
                    <a:lnTo>
                      <a:pt x="32976" y="8349"/>
                    </a:lnTo>
                    <a:lnTo>
                      <a:pt x="33038" y="8244"/>
                    </a:lnTo>
                    <a:lnTo>
                      <a:pt x="33038" y="8140"/>
                    </a:lnTo>
                    <a:lnTo>
                      <a:pt x="32934" y="8098"/>
                    </a:lnTo>
                    <a:lnTo>
                      <a:pt x="32913" y="8035"/>
                    </a:lnTo>
                    <a:lnTo>
                      <a:pt x="32808" y="7910"/>
                    </a:lnTo>
                    <a:lnTo>
                      <a:pt x="32808" y="7763"/>
                    </a:lnTo>
                    <a:lnTo>
                      <a:pt x="32746" y="7679"/>
                    </a:lnTo>
                    <a:lnTo>
                      <a:pt x="32725" y="7512"/>
                    </a:lnTo>
                    <a:lnTo>
                      <a:pt x="32704" y="7491"/>
                    </a:lnTo>
                    <a:lnTo>
                      <a:pt x="32704" y="7407"/>
                    </a:lnTo>
                    <a:lnTo>
                      <a:pt x="32746" y="7366"/>
                    </a:lnTo>
                    <a:lnTo>
                      <a:pt x="32829" y="7198"/>
                    </a:lnTo>
                    <a:lnTo>
                      <a:pt x="32829" y="7094"/>
                    </a:lnTo>
                    <a:lnTo>
                      <a:pt x="32934" y="6989"/>
                    </a:lnTo>
                    <a:lnTo>
                      <a:pt x="33018" y="6884"/>
                    </a:lnTo>
                    <a:lnTo>
                      <a:pt x="33122" y="6842"/>
                    </a:lnTo>
                    <a:lnTo>
                      <a:pt x="33122" y="6738"/>
                    </a:lnTo>
                    <a:lnTo>
                      <a:pt x="33059" y="6654"/>
                    </a:lnTo>
                    <a:lnTo>
                      <a:pt x="33018" y="6550"/>
                    </a:lnTo>
                    <a:lnTo>
                      <a:pt x="33038" y="6424"/>
                    </a:lnTo>
                    <a:lnTo>
                      <a:pt x="33143" y="6215"/>
                    </a:lnTo>
                    <a:lnTo>
                      <a:pt x="33227" y="6173"/>
                    </a:lnTo>
                    <a:lnTo>
                      <a:pt x="33394" y="6068"/>
                    </a:lnTo>
                    <a:lnTo>
                      <a:pt x="33603" y="5817"/>
                    </a:lnTo>
                    <a:lnTo>
                      <a:pt x="33813" y="5608"/>
                    </a:lnTo>
                    <a:lnTo>
                      <a:pt x="33959" y="5587"/>
                    </a:lnTo>
                    <a:lnTo>
                      <a:pt x="34064" y="5441"/>
                    </a:lnTo>
                    <a:lnTo>
                      <a:pt x="34106" y="5378"/>
                    </a:lnTo>
                    <a:lnTo>
                      <a:pt x="34210" y="5378"/>
                    </a:lnTo>
                    <a:lnTo>
                      <a:pt x="34398" y="5294"/>
                    </a:lnTo>
                    <a:lnTo>
                      <a:pt x="34545" y="5231"/>
                    </a:lnTo>
                    <a:lnTo>
                      <a:pt x="34587" y="5169"/>
                    </a:lnTo>
                    <a:lnTo>
                      <a:pt x="34545" y="5085"/>
                    </a:lnTo>
                    <a:lnTo>
                      <a:pt x="34315" y="4980"/>
                    </a:lnTo>
                    <a:lnTo>
                      <a:pt x="34189" y="4897"/>
                    </a:lnTo>
                    <a:lnTo>
                      <a:pt x="34001" y="4897"/>
                    </a:lnTo>
                    <a:lnTo>
                      <a:pt x="33959" y="4876"/>
                    </a:lnTo>
                    <a:lnTo>
                      <a:pt x="33875" y="4897"/>
                    </a:lnTo>
                    <a:lnTo>
                      <a:pt x="33708" y="4876"/>
                    </a:lnTo>
                    <a:lnTo>
                      <a:pt x="33645" y="4897"/>
                    </a:lnTo>
                    <a:lnTo>
                      <a:pt x="33436" y="4897"/>
                    </a:lnTo>
                    <a:lnTo>
                      <a:pt x="33122" y="5001"/>
                    </a:lnTo>
                    <a:lnTo>
                      <a:pt x="32934" y="5190"/>
                    </a:lnTo>
                    <a:lnTo>
                      <a:pt x="32725" y="5273"/>
                    </a:lnTo>
                    <a:lnTo>
                      <a:pt x="32704" y="5378"/>
                    </a:lnTo>
                    <a:lnTo>
                      <a:pt x="32725" y="5482"/>
                    </a:lnTo>
                    <a:lnTo>
                      <a:pt x="32641" y="5441"/>
                    </a:lnTo>
                    <a:lnTo>
                      <a:pt x="32557" y="5441"/>
                    </a:lnTo>
                    <a:lnTo>
                      <a:pt x="32494" y="5545"/>
                    </a:lnTo>
                    <a:lnTo>
                      <a:pt x="32348" y="5545"/>
                    </a:lnTo>
                    <a:lnTo>
                      <a:pt x="32243" y="5692"/>
                    </a:lnTo>
                    <a:lnTo>
                      <a:pt x="32243" y="5796"/>
                    </a:lnTo>
                    <a:lnTo>
                      <a:pt x="32181" y="5796"/>
                    </a:lnTo>
                    <a:lnTo>
                      <a:pt x="32034" y="6006"/>
                    </a:lnTo>
                    <a:lnTo>
                      <a:pt x="32097" y="6068"/>
                    </a:lnTo>
                    <a:lnTo>
                      <a:pt x="32034" y="6152"/>
                    </a:lnTo>
                    <a:lnTo>
                      <a:pt x="31992" y="6068"/>
                    </a:lnTo>
                    <a:lnTo>
                      <a:pt x="31930" y="6068"/>
                    </a:lnTo>
                    <a:lnTo>
                      <a:pt x="31888" y="6257"/>
                    </a:lnTo>
                    <a:lnTo>
                      <a:pt x="31762" y="6257"/>
                    </a:lnTo>
                    <a:lnTo>
                      <a:pt x="31678" y="6361"/>
                    </a:lnTo>
                    <a:lnTo>
                      <a:pt x="31616" y="6424"/>
                    </a:lnTo>
                    <a:lnTo>
                      <a:pt x="31553" y="6570"/>
                    </a:lnTo>
                    <a:lnTo>
                      <a:pt x="31448" y="6759"/>
                    </a:lnTo>
                    <a:lnTo>
                      <a:pt x="31448" y="6863"/>
                    </a:lnTo>
                    <a:lnTo>
                      <a:pt x="31490" y="6842"/>
                    </a:lnTo>
                    <a:lnTo>
                      <a:pt x="31511" y="6842"/>
                    </a:lnTo>
                    <a:lnTo>
                      <a:pt x="31490" y="6905"/>
                    </a:lnTo>
                    <a:lnTo>
                      <a:pt x="31406" y="6905"/>
                    </a:lnTo>
                    <a:lnTo>
                      <a:pt x="31260" y="6989"/>
                    </a:lnTo>
                    <a:lnTo>
                      <a:pt x="31239" y="7094"/>
                    </a:lnTo>
                    <a:lnTo>
                      <a:pt x="31155" y="7114"/>
                    </a:lnTo>
                    <a:lnTo>
                      <a:pt x="31134" y="7198"/>
                    </a:lnTo>
                    <a:lnTo>
                      <a:pt x="31134" y="7407"/>
                    </a:lnTo>
                    <a:lnTo>
                      <a:pt x="31072" y="7512"/>
                    </a:lnTo>
                    <a:lnTo>
                      <a:pt x="30988" y="7512"/>
                    </a:lnTo>
                    <a:lnTo>
                      <a:pt x="30967" y="7659"/>
                    </a:lnTo>
                    <a:lnTo>
                      <a:pt x="30967" y="7721"/>
                    </a:lnTo>
                    <a:lnTo>
                      <a:pt x="30862" y="7784"/>
                    </a:lnTo>
                    <a:lnTo>
                      <a:pt x="30821" y="7972"/>
                    </a:lnTo>
                    <a:lnTo>
                      <a:pt x="30862" y="8077"/>
                    </a:lnTo>
                    <a:lnTo>
                      <a:pt x="31072" y="8182"/>
                    </a:lnTo>
                    <a:lnTo>
                      <a:pt x="31176" y="8182"/>
                    </a:lnTo>
                    <a:lnTo>
                      <a:pt x="31302" y="8244"/>
                    </a:lnTo>
                    <a:lnTo>
                      <a:pt x="31385" y="8244"/>
                    </a:lnTo>
                    <a:lnTo>
                      <a:pt x="31511" y="8328"/>
                    </a:lnTo>
                    <a:lnTo>
                      <a:pt x="31678" y="8328"/>
                    </a:lnTo>
                    <a:lnTo>
                      <a:pt x="31699" y="8495"/>
                    </a:lnTo>
                    <a:lnTo>
                      <a:pt x="31867" y="8558"/>
                    </a:lnTo>
                    <a:lnTo>
                      <a:pt x="31888" y="8642"/>
                    </a:lnTo>
                    <a:lnTo>
                      <a:pt x="31971" y="8705"/>
                    </a:lnTo>
                    <a:lnTo>
                      <a:pt x="31804" y="8705"/>
                    </a:lnTo>
                    <a:lnTo>
                      <a:pt x="31762" y="8726"/>
                    </a:lnTo>
                    <a:lnTo>
                      <a:pt x="31574" y="8726"/>
                    </a:lnTo>
                    <a:lnTo>
                      <a:pt x="31365" y="8642"/>
                    </a:lnTo>
                    <a:lnTo>
                      <a:pt x="31344" y="8537"/>
                    </a:lnTo>
                    <a:lnTo>
                      <a:pt x="31239" y="8454"/>
                    </a:lnTo>
                    <a:lnTo>
                      <a:pt x="31051" y="8454"/>
                    </a:lnTo>
                    <a:lnTo>
                      <a:pt x="30988" y="8412"/>
                    </a:lnTo>
                    <a:lnTo>
                      <a:pt x="30883" y="8391"/>
                    </a:lnTo>
                    <a:lnTo>
                      <a:pt x="30862" y="8433"/>
                    </a:lnTo>
                    <a:lnTo>
                      <a:pt x="30925" y="8558"/>
                    </a:lnTo>
                    <a:lnTo>
                      <a:pt x="30925" y="8642"/>
                    </a:lnTo>
                    <a:lnTo>
                      <a:pt x="30841" y="8642"/>
                    </a:lnTo>
                    <a:lnTo>
                      <a:pt x="30821" y="8726"/>
                    </a:lnTo>
                    <a:lnTo>
                      <a:pt x="30862" y="8914"/>
                    </a:lnTo>
                    <a:lnTo>
                      <a:pt x="30883" y="9039"/>
                    </a:lnTo>
                    <a:lnTo>
                      <a:pt x="30862" y="9165"/>
                    </a:lnTo>
                    <a:lnTo>
                      <a:pt x="30883" y="9270"/>
                    </a:lnTo>
                    <a:lnTo>
                      <a:pt x="31030" y="9353"/>
                    </a:lnTo>
                    <a:lnTo>
                      <a:pt x="31134" y="9458"/>
                    </a:lnTo>
                    <a:lnTo>
                      <a:pt x="31134" y="9500"/>
                    </a:lnTo>
                    <a:lnTo>
                      <a:pt x="31072" y="9458"/>
                    </a:lnTo>
                    <a:lnTo>
                      <a:pt x="31051" y="9458"/>
                    </a:lnTo>
                    <a:lnTo>
                      <a:pt x="31072" y="9563"/>
                    </a:lnTo>
                    <a:lnTo>
                      <a:pt x="31155" y="9667"/>
                    </a:lnTo>
                    <a:lnTo>
                      <a:pt x="31197" y="9667"/>
                    </a:lnTo>
                    <a:lnTo>
                      <a:pt x="31197" y="9583"/>
                    </a:lnTo>
                    <a:lnTo>
                      <a:pt x="31281" y="9563"/>
                    </a:lnTo>
                    <a:lnTo>
                      <a:pt x="31385" y="9583"/>
                    </a:lnTo>
                    <a:lnTo>
                      <a:pt x="31469" y="9667"/>
                    </a:lnTo>
                    <a:lnTo>
                      <a:pt x="31553" y="9688"/>
                    </a:lnTo>
                    <a:lnTo>
                      <a:pt x="31574" y="9646"/>
                    </a:lnTo>
                    <a:lnTo>
                      <a:pt x="31553" y="9583"/>
                    </a:lnTo>
                    <a:lnTo>
                      <a:pt x="31574" y="9500"/>
                    </a:lnTo>
                    <a:lnTo>
                      <a:pt x="31616" y="9479"/>
                    </a:lnTo>
                    <a:lnTo>
                      <a:pt x="31678" y="9542"/>
                    </a:lnTo>
                    <a:lnTo>
                      <a:pt x="31657" y="9646"/>
                    </a:lnTo>
                    <a:lnTo>
                      <a:pt x="31678" y="9709"/>
                    </a:lnTo>
                    <a:lnTo>
                      <a:pt x="31720" y="9709"/>
                    </a:lnTo>
                    <a:lnTo>
                      <a:pt x="31783" y="9583"/>
                    </a:lnTo>
                    <a:lnTo>
                      <a:pt x="31909" y="9563"/>
                    </a:lnTo>
                    <a:lnTo>
                      <a:pt x="31992" y="9479"/>
                    </a:lnTo>
                    <a:lnTo>
                      <a:pt x="32013" y="9500"/>
                    </a:lnTo>
                    <a:lnTo>
                      <a:pt x="31971" y="9583"/>
                    </a:lnTo>
                    <a:lnTo>
                      <a:pt x="31783" y="9688"/>
                    </a:lnTo>
                    <a:lnTo>
                      <a:pt x="31762" y="9793"/>
                    </a:lnTo>
                    <a:lnTo>
                      <a:pt x="31867" y="9876"/>
                    </a:lnTo>
                    <a:lnTo>
                      <a:pt x="31888" y="10023"/>
                    </a:lnTo>
                    <a:lnTo>
                      <a:pt x="32013" y="10169"/>
                    </a:lnTo>
                    <a:lnTo>
                      <a:pt x="32181" y="10169"/>
                    </a:lnTo>
                    <a:lnTo>
                      <a:pt x="32222" y="10107"/>
                    </a:lnTo>
                    <a:lnTo>
                      <a:pt x="32118" y="10023"/>
                    </a:lnTo>
                    <a:lnTo>
                      <a:pt x="32181" y="10002"/>
                    </a:lnTo>
                    <a:lnTo>
                      <a:pt x="32285" y="10023"/>
                    </a:lnTo>
                    <a:lnTo>
                      <a:pt x="32348" y="10107"/>
                    </a:lnTo>
                    <a:lnTo>
                      <a:pt x="32411" y="10086"/>
                    </a:lnTo>
                    <a:lnTo>
                      <a:pt x="32494" y="10002"/>
                    </a:lnTo>
                    <a:lnTo>
                      <a:pt x="32599" y="9897"/>
                    </a:lnTo>
                    <a:lnTo>
                      <a:pt x="32662" y="9897"/>
                    </a:lnTo>
                    <a:lnTo>
                      <a:pt x="32662" y="9960"/>
                    </a:lnTo>
                    <a:lnTo>
                      <a:pt x="32599" y="9981"/>
                    </a:lnTo>
                    <a:lnTo>
                      <a:pt x="32432" y="10127"/>
                    </a:lnTo>
                    <a:lnTo>
                      <a:pt x="32432" y="10211"/>
                    </a:lnTo>
                    <a:lnTo>
                      <a:pt x="32453" y="10232"/>
                    </a:lnTo>
                    <a:cubicBezTo>
                      <a:pt x="32411" y="10295"/>
                      <a:pt x="32390" y="10379"/>
                      <a:pt x="32348" y="10441"/>
                    </a:cubicBezTo>
                    <a:lnTo>
                      <a:pt x="32306" y="10441"/>
                    </a:lnTo>
                    <a:lnTo>
                      <a:pt x="32222" y="10504"/>
                    </a:lnTo>
                    <a:lnTo>
                      <a:pt x="32139" y="10504"/>
                    </a:lnTo>
                    <a:lnTo>
                      <a:pt x="32097" y="10420"/>
                    </a:lnTo>
                    <a:lnTo>
                      <a:pt x="31992" y="10400"/>
                    </a:lnTo>
                    <a:lnTo>
                      <a:pt x="32013" y="10441"/>
                    </a:lnTo>
                    <a:lnTo>
                      <a:pt x="32097" y="10504"/>
                    </a:lnTo>
                    <a:lnTo>
                      <a:pt x="32076" y="10609"/>
                    </a:lnTo>
                    <a:lnTo>
                      <a:pt x="31971" y="10609"/>
                    </a:lnTo>
                    <a:lnTo>
                      <a:pt x="31971" y="10630"/>
                    </a:lnTo>
                    <a:lnTo>
                      <a:pt x="31992" y="10692"/>
                    </a:lnTo>
                    <a:lnTo>
                      <a:pt x="31909" y="10755"/>
                    </a:lnTo>
                    <a:lnTo>
                      <a:pt x="31909" y="10839"/>
                    </a:lnTo>
                    <a:lnTo>
                      <a:pt x="31971" y="10923"/>
                    </a:lnTo>
                    <a:lnTo>
                      <a:pt x="31888" y="10923"/>
                    </a:lnTo>
                    <a:lnTo>
                      <a:pt x="31888" y="11027"/>
                    </a:lnTo>
                    <a:lnTo>
                      <a:pt x="31804" y="11111"/>
                    </a:lnTo>
                    <a:lnTo>
                      <a:pt x="31804" y="11278"/>
                    </a:lnTo>
                    <a:lnTo>
                      <a:pt x="31867" y="11278"/>
                    </a:lnTo>
                    <a:lnTo>
                      <a:pt x="31909" y="11383"/>
                    </a:lnTo>
                    <a:lnTo>
                      <a:pt x="31950" y="11383"/>
                    </a:lnTo>
                    <a:lnTo>
                      <a:pt x="32013" y="11488"/>
                    </a:lnTo>
                    <a:lnTo>
                      <a:pt x="31950" y="11508"/>
                    </a:lnTo>
                    <a:lnTo>
                      <a:pt x="31888" y="11508"/>
                    </a:lnTo>
                    <a:lnTo>
                      <a:pt x="31825" y="11571"/>
                    </a:lnTo>
                    <a:lnTo>
                      <a:pt x="31783" y="11508"/>
                    </a:lnTo>
                    <a:lnTo>
                      <a:pt x="31637" y="11550"/>
                    </a:lnTo>
                    <a:lnTo>
                      <a:pt x="31595" y="11634"/>
                    </a:lnTo>
                    <a:lnTo>
                      <a:pt x="31699" y="11739"/>
                    </a:lnTo>
                    <a:lnTo>
                      <a:pt x="31741" y="11739"/>
                    </a:lnTo>
                    <a:lnTo>
                      <a:pt x="31741" y="11801"/>
                    </a:lnTo>
                    <a:lnTo>
                      <a:pt x="31637" y="11843"/>
                    </a:lnTo>
                    <a:lnTo>
                      <a:pt x="31595" y="11780"/>
                    </a:lnTo>
                    <a:lnTo>
                      <a:pt x="31511" y="11864"/>
                    </a:lnTo>
                    <a:lnTo>
                      <a:pt x="31427" y="11739"/>
                    </a:lnTo>
                    <a:lnTo>
                      <a:pt x="31323" y="11801"/>
                    </a:lnTo>
                    <a:lnTo>
                      <a:pt x="31218" y="12011"/>
                    </a:lnTo>
                    <a:lnTo>
                      <a:pt x="31113" y="12262"/>
                    </a:lnTo>
                    <a:lnTo>
                      <a:pt x="30988" y="12492"/>
                    </a:lnTo>
                    <a:lnTo>
                      <a:pt x="30779" y="12638"/>
                    </a:lnTo>
                    <a:lnTo>
                      <a:pt x="30737" y="12743"/>
                    </a:lnTo>
                    <a:lnTo>
                      <a:pt x="30674" y="12743"/>
                    </a:lnTo>
                    <a:lnTo>
                      <a:pt x="30569" y="12910"/>
                    </a:lnTo>
                    <a:lnTo>
                      <a:pt x="30465" y="12952"/>
                    </a:lnTo>
                    <a:lnTo>
                      <a:pt x="30444" y="13140"/>
                    </a:lnTo>
                    <a:lnTo>
                      <a:pt x="30360" y="13224"/>
                    </a:lnTo>
                    <a:lnTo>
                      <a:pt x="30339" y="13350"/>
                    </a:lnTo>
                    <a:lnTo>
                      <a:pt x="30277" y="13350"/>
                    </a:lnTo>
                    <a:lnTo>
                      <a:pt x="30235" y="13224"/>
                    </a:lnTo>
                    <a:lnTo>
                      <a:pt x="30151" y="13224"/>
                    </a:lnTo>
                    <a:lnTo>
                      <a:pt x="30067" y="13308"/>
                    </a:lnTo>
                    <a:lnTo>
                      <a:pt x="30109" y="13350"/>
                    </a:lnTo>
                    <a:lnTo>
                      <a:pt x="30130" y="13475"/>
                    </a:lnTo>
                    <a:lnTo>
                      <a:pt x="30046" y="13475"/>
                    </a:lnTo>
                    <a:lnTo>
                      <a:pt x="29963" y="13413"/>
                    </a:lnTo>
                    <a:lnTo>
                      <a:pt x="30005" y="13308"/>
                    </a:lnTo>
                    <a:lnTo>
                      <a:pt x="29921" y="13140"/>
                    </a:lnTo>
                    <a:lnTo>
                      <a:pt x="29837" y="12743"/>
                    </a:lnTo>
                    <a:lnTo>
                      <a:pt x="29837" y="12576"/>
                    </a:lnTo>
                    <a:lnTo>
                      <a:pt x="29816" y="12492"/>
                    </a:lnTo>
                    <a:lnTo>
                      <a:pt x="29858" y="12366"/>
                    </a:lnTo>
                    <a:lnTo>
                      <a:pt x="29942" y="12262"/>
                    </a:lnTo>
                    <a:lnTo>
                      <a:pt x="29921" y="12115"/>
                    </a:lnTo>
                    <a:lnTo>
                      <a:pt x="29963" y="12011"/>
                    </a:lnTo>
                    <a:lnTo>
                      <a:pt x="30046" y="11969"/>
                    </a:lnTo>
                    <a:lnTo>
                      <a:pt x="30130" y="12011"/>
                    </a:lnTo>
                    <a:lnTo>
                      <a:pt x="30214" y="11990"/>
                    </a:lnTo>
                    <a:lnTo>
                      <a:pt x="30277" y="11885"/>
                    </a:lnTo>
                    <a:lnTo>
                      <a:pt x="30256" y="11655"/>
                    </a:lnTo>
                    <a:lnTo>
                      <a:pt x="30318" y="11550"/>
                    </a:lnTo>
                    <a:lnTo>
                      <a:pt x="30318" y="11153"/>
                    </a:lnTo>
                    <a:lnTo>
                      <a:pt x="30214" y="11027"/>
                    </a:lnTo>
                    <a:lnTo>
                      <a:pt x="30172" y="10860"/>
                    </a:lnTo>
                    <a:lnTo>
                      <a:pt x="30109" y="10692"/>
                    </a:lnTo>
                    <a:lnTo>
                      <a:pt x="30067" y="10588"/>
                    </a:lnTo>
                    <a:lnTo>
                      <a:pt x="30025" y="10525"/>
                    </a:lnTo>
                    <a:lnTo>
                      <a:pt x="29963" y="10525"/>
                    </a:lnTo>
                    <a:lnTo>
                      <a:pt x="29921" y="10630"/>
                    </a:lnTo>
                    <a:lnTo>
                      <a:pt x="29795" y="10839"/>
                    </a:lnTo>
                    <a:lnTo>
                      <a:pt x="29628" y="10964"/>
                    </a:lnTo>
                    <a:lnTo>
                      <a:pt x="29607" y="11069"/>
                    </a:lnTo>
                    <a:lnTo>
                      <a:pt x="29607" y="11278"/>
                    </a:lnTo>
                    <a:lnTo>
                      <a:pt x="29544" y="11341"/>
                    </a:lnTo>
                    <a:lnTo>
                      <a:pt x="29481" y="11278"/>
                    </a:lnTo>
                    <a:lnTo>
                      <a:pt x="29398" y="11362"/>
                    </a:lnTo>
                    <a:lnTo>
                      <a:pt x="29419" y="11383"/>
                    </a:lnTo>
                    <a:lnTo>
                      <a:pt x="29398" y="11446"/>
                    </a:lnTo>
                    <a:lnTo>
                      <a:pt x="29230" y="11529"/>
                    </a:lnTo>
                    <a:lnTo>
                      <a:pt x="29189" y="11592"/>
                    </a:lnTo>
                    <a:lnTo>
                      <a:pt x="29084" y="11697"/>
                    </a:lnTo>
                    <a:lnTo>
                      <a:pt x="29000" y="11697"/>
                    </a:lnTo>
                    <a:lnTo>
                      <a:pt x="29000" y="11634"/>
                    </a:lnTo>
                    <a:lnTo>
                      <a:pt x="29084" y="11592"/>
                    </a:lnTo>
                    <a:lnTo>
                      <a:pt x="29084" y="11467"/>
                    </a:lnTo>
                    <a:lnTo>
                      <a:pt x="29042" y="11425"/>
                    </a:lnTo>
                    <a:lnTo>
                      <a:pt x="29147" y="11278"/>
                    </a:lnTo>
                    <a:lnTo>
                      <a:pt x="29168" y="11174"/>
                    </a:lnTo>
                    <a:lnTo>
                      <a:pt x="29168" y="11069"/>
                    </a:lnTo>
                    <a:lnTo>
                      <a:pt x="29251" y="11027"/>
                    </a:lnTo>
                    <a:lnTo>
                      <a:pt x="29251" y="10923"/>
                    </a:lnTo>
                    <a:lnTo>
                      <a:pt x="29209" y="10902"/>
                    </a:lnTo>
                    <a:lnTo>
                      <a:pt x="29251" y="10755"/>
                    </a:lnTo>
                    <a:lnTo>
                      <a:pt x="29147" y="10609"/>
                    </a:lnTo>
                    <a:lnTo>
                      <a:pt x="29147" y="10525"/>
                    </a:lnTo>
                    <a:lnTo>
                      <a:pt x="29084" y="10420"/>
                    </a:lnTo>
                    <a:lnTo>
                      <a:pt x="29084" y="10379"/>
                    </a:lnTo>
                    <a:lnTo>
                      <a:pt x="29147" y="10400"/>
                    </a:lnTo>
                    <a:lnTo>
                      <a:pt x="29189" y="10400"/>
                    </a:lnTo>
                    <a:lnTo>
                      <a:pt x="29209" y="10525"/>
                    </a:lnTo>
                    <a:lnTo>
                      <a:pt x="29272" y="10504"/>
                    </a:lnTo>
                    <a:lnTo>
                      <a:pt x="29377" y="10379"/>
                    </a:lnTo>
                    <a:lnTo>
                      <a:pt x="29481" y="10379"/>
                    </a:lnTo>
                    <a:lnTo>
                      <a:pt x="29565" y="10295"/>
                    </a:lnTo>
                    <a:lnTo>
                      <a:pt x="29481" y="10232"/>
                    </a:lnTo>
                    <a:lnTo>
                      <a:pt x="29377" y="10316"/>
                    </a:lnTo>
                    <a:lnTo>
                      <a:pt x="29293" y="10232"/>
                    </a:lnTo>
                    <a:lnTo>
                      <a:pt x="29189" y="10211"/>
                    </a:lnTo>
                    <a:lnTo>
                      <a:pt x="29189" y="10107"/>
                    </a:lnTo>
                    <a:lnTo>
                      <a:pt x="29230" y="10065"/>
                    </a:lnTo>
                    <a:lnTo>
                      <a:pt x="29209" y="10002"/>
                    </a:lnTo>
                    <a:lnTo>
                      <a:pt x="29126" y="10023"/>
                    </a:lnTo>
                    <a:lnTo>
                      <a:pt x="29105" y="10107"/>
                    </a:lnTo>
                    <a:lnTo>
                      <a:pt x="28958" y="10169"/>
                    </a:lnTo>
                    <a:lnTo>
                      <a:pt x="28854" y="10065"/>
                    </a:lnTo>
                    <a:lnTo>
                      <a:pt x="28854" y="9939"/>
                    </a:lnTo>
                    <a:lnTo>
                      <a:pt x="28770" y="9918"/>
                    </a:lnTo>
                    <a:lnTo>
                      <a:pt x="28665" y="9939"/>
                    </a:lnTo>
                    <a:lnTo>
                      <a:pt x="28603" y="9897"/>
                    </a:lnTo>
                    <a:lnTo>
                      <a:pt x="28644" y="9793"/>
                    </a:lnTo>
                    <a:lnTo>
                      <a:pt x="28707" y="9772"/>
                    </a:lnTo>
                    <a:lnTo>
                      <a:pt x="28749" y="9709"/>
                    </a:lnTo>
                    <a:lnTo>
                      <a:pt x="28812" y="9709"/>
                    </a:lnTo>
                    <a:lnTo>
                      <a:pt x="29126" y="9500"/>
                    </a:lnTo>
                    <a:lnTo>
                      <a:pt x="29168" y="9458"/>
                    </a:lnTo>
                    <a:lnTo>
                      <a:pt x="29042" y="9332"/>
                    </a:lnTo>
                    <a:lnTo>
                      <a:pt x="28875" y="9353"/>
                    </a:lnTo>
                    <a:lnTo>
                      <a:pt x="28875" y="9332"/>
                    </a:lnTo>
                    <a:lnTo>
                      <a:pt x="28979" y="9270"/>
                    </a:lnTo>
                    <a:lnTo>
                      <a:pt x="29042" y="9144"/>
                    </a:lnTo>
                    <a:lnTo>
                      <a:pt x="29168" y="9081"/>
                    </a:lnTo>
                    <a:lnTo>
                      <a:pt x="29147" y="9228"/>
                    </a:lnTo>
                    <a:lnTo>
                      <a:pt x="29189" y="9332"/>
                    </a:lnTo>
                    <a:lnTo>
                      <a:pt x="29293" y="9291"/>
                    </a:lnTo>
                    <a:lnTo>
                      <a:pt x="29377" y="9332"/>
                    </a:lnTo>
                    <a:lnTo>
                      <a:pt x="29461" y="9249"/>
                    </a:lnTo>
                    <a:lnTo>
                      <a:pt x="29461" y="9144"/>
                    </a:lnTo>
                    <a:lnTo>
                      <a:pt x="29377" y="9039"/>
                    </a:lnTo>
                    <a:lnTo>
                      <a:pt x="29293" y="9019"/>
                    </a:lnTo>
                    <a:lnTo>
                      <a:pt x="29293" y="8935"/>
                    </a:lnTo>
                    <a:lnTo>
                      <a:pt x="29314" y="8830"/>
                    </a:lnTo>
                    <a:lnTo>
                      <a:pt x="29293" y="8726"/>
                    </a:lnTo>
                    <a:lnTo>
                      <a:pt x="29314" y="8663"/>
                    </a:lnTo>
                    <a:lnTo>
                      <a:pt x="29314" y="8600"/>
                    </a:lnTo>
                    <a:lnTo>
                      <a:pt x="29209" y="8454"/>
                    </a:lnTo>
                    <a:lnTo>
                      <a:pt x="29272" y="8349"/>
                    </a:lnTo>
                    <a:lnTo>
                      <a:pt x="29209" y="8244"/>
                    </a:lnTo>
                    <a:lnTo>
                      <a:pt x="29272" y="8223"/>
                    </a:lnTo>
                    <a:lnTo>
                      <a:pt x="29272" y="8077"/>
                    </a:lnTo>
                    <a:lnTo>
                      <a:pt x="29356" y="7931"/>
                    </a:lnTo>
                    <a:lnTo>
                      <a:pt x="29356" y="7847"/>
                    </a:lnTo>
                    <a:lnTo>
                      <a:pt x="29419" y="7742"/>
                    </a:lnTo>
                    <a:lnTo>
                      <a:pt x="29419" y="7700"/>
                    </a:lnTo>
                    <a:lnTo>
                      <a:pt x="29356" y="7659"/>
                    </a:lnTo>
                    <a:lnTo>
                      <a:pt x="29377" y="7449"/>
                    </a:lnTo>
                    <a:lnTo>
                      <a:pt x="29356" y="7324"/>
                    </a:lnTo>
                    <a:lnTo>
                      <a:pt x="29251" y="7261"/>
                    </a:lnTo>
                    <a:lnTo>
                      <a:pt x="29272" y="7177"/>
                    </a:lnTo>
                    <a:lnTo>
                      <a:pt x="29251" y="7073"/>
                    </a:lnTo>
                    <a:lnTo>
                      <a:pt x="29293" y="7052"/>
                    </a:lnTo>
                    <a:lnTo>
                      <a:pt x="29335" y="6947"/>
                    </a:lnTo>
                    <a:lnTo>
                      <a:pt x="29272" y="6884"/>
                    </a:lnTo>
                    <a:lnTo>
                      <a:pt x="29230" y="6863"/>
                    </a:lnTo>
                    <a:cubicBezTo>
                      <a:pt x="29272" y="6842"/>
                      <a:pt x="29293" y="6801"/>
                      <a:pt x="29293" y="6759"/>
                    </a:cubicBezTo>
                    <a:cubicBezTo>
                      <a:pt x="29314" y="6696"/>
                      <a:pt x="29335" y="6654"/>
                      <a:pt x="29335" y="6591"/>
                    </a:cubicBezTo>
                    <a:lnTo>
                      <a:pt x="29377" y="6550"/>
                    </a:lnTo>
                    <a:lnTo>
                      <a:pt x="29377" y="6445"/>
                    </a:lnTo>
                    <a:lnTo>
                      <a:pt x="29440" y="6445"/>
                    </a:lnTo>
                    <a:lnTo>
                      <a:pt x="29523" y="6361"/>
                    </a:lnTo>
                    <a:lnTo>
                      <a:pt x="29586" y="6257"/>
                    </a:lnTo>
                    <a:lnTo>
                      <a:pt x="29649" y="6215"/>
                    </a:lnTo>
                    <a:lnTo>
                      <a:pt x="29753" y="6215"/>
                    </a:lnTo>
                    <a:lnTo>
                      <a:pt x="29816" y="6131"/>
                    </a:lnTo>
                    <a:lnTo>
                      <a:pt x="29900" y="6068"/>
                    </a:lnTo>
                    <a:lnTo>
                      <a:pt x="29942" y="5964"/>
                    </a:lnTo>
                    <a:lnTo>
                      <a:pt x="29942" y="5838"/>
                    </a:lnTo>
                    <a:lnTo>
                      <a:pt x="29900" y="5796"/>
                    </a:lnTo>
                    <a:lnTo>
                      <a:pt x="29963" y="5713"/>
                    </a:lnTo>
                    <a:lnTo>
                      <a:pt x="30005" y="5629"/>
                    </a:lnTo>
                    <a:lnTo>
                      <a:pt x="29795" y="5629"/>
                    </a:lnTo>
                    <a:lnTo>
                      <a:pt x="29733" y="5587"/>
                    </a:lnTo>
                    <a:lnTo>
                      <a:pt x="29753" y="5503"/>
                    </a:lnTo>
                    <a:lnTo>
                      <a:pt x="29837" y="5503"/>
                    </a:lnTo>
                    <a:lnTo>
                      <a:pt x="29921" y="5545"/>
                    </a:lnTo>
                    <a:lnTo>
                      <a:pt x="30025" y="5545"/>
                    </a:lnTo>
                    <a:lnTo>
                      <a:pt x="30130" y="5587"/>
                    </a:lnTo>
                    <a:lnTo>
                      <a:pt x="30214" y="5524"/>
                    </a:lnTo>
                    <a:lnTo>
                      <a:pt x="30297" y="5545"/>
                    </a:lnTo>
                    <a:lnTo>
                      <a:pt x="30318" y="5650"/>
                    </a:lnTo>
                    <a:lnTo>
                      <a:pt x="30465" y="5796"/>
                    </a:lnTo>
                    <a:lnTo>
                      <a:pt x="30549" y="5796"/>
                    </a:lnTo>
                    <a:lnTo>
                      <a:pt x="30569" y="5838"/>
                    </a:lnTo>
                    <a:lnTo>
                      <a:pt x="30653" y="5859"/>
                    </a:lnTo>
                    <a:lnTo>
                      <a:pt x="30779" y="5817"/>
                    </a:lnTo>
                    <a:lnTo>
                      <a:pt x="30988" y="5692"/>
                    </a:lnTo>
                    <a:lnTo>
                      <a:pt x="31134" y="5524"/>
                    </a:lnTo>
                    <a:lnTo>
                      <a:pt x="31302" y="5399"/>
                    </a:lnTo>
                    <a:lnTo>
                      <a:pt x="31365" y="5315"/>
                    </a:lnTo>
                    <a:lnTo>
                      <a:pt x="31302" y="5294"/>
                    </a:lnTo>
                    <a:lnTo>
                      <a:pt x="31344" y="5231"/>
                    </a:lnTo>
                    <a:lnTo>
                      <a:pt x="31469" y="5231"/>
                    </a:lnTo>
                    <a:lnTo>
                      <a:pt x="31595" y="5085"/>
                    </a:lnTo>
                    <a:lnTo>
                      <a:pt x="31825" y="4897"/>
                    </a:lnTo>
                    <a:lnTo>
                      <a:pt x="31825" y="4855"/>
                    </a:lnTo>
                    <a:lnTo>
                      <a:pt x="31930" y="4834"/>
                    </a:lnTo>
                    <a:lnTo>
                      <a:pt x="32013" y="4687"/>
                    </a:lnTo>
                    <a:lnTo>
                      <a:pt x="32181" y="4541"/>
                    </a:lnTo>
                    <a:lnTo>
                      <a:pt x="32222" y="4415"/>
                    </a:lnTo>
                    <a:lnTo>
                      <a:pt x="32285" y="4415"/>
                    </a:lnTo>
                    <a:lnTo>
                      <a:pt x="32327" y="4436"/>
                    </a:lnTo>
                    <a:lnTo>
                      <a:pt x="32327" y="4436"/>
                    </a:lnTo>
                    <a:lnTo>
                      <a:pt x="32306" y="4353"/>
                    </a:lnTo>
                    <a:lnTo>
                      <a:pt x="32222" y="4311"/>
                    </a:lnTo>
                    <a:lnTo>
                      <a:pt x="32222" y="4227"/>
                    </a:lnTo>
                    <a:lnTo>
                      <a:pt x="32076" y="4122"/>
                    </a:lnTo>
                    <a:lnTo>
                      <a:pt x="31804" y="4081"/>
                    </a:lnTo>
                    <a:lnTo>
                      <a:pt x="31657" y="4060"/>
                    </a:lnTo>
                    <a:lnTo>
                      <a:pt x="31574" y="4081"/>
                    </a:lnTo>
                    <a:lnTo>
                      <a:pt x="31511" y="4060"/>
                    </a:lnTo>
                    <a:lnTo>
                      <a:pt x="31511" y="3976"/>
                    </a:lnTo>
                    <a:lnTo>
                      <a:pt x="31469" y="3871"/>
                    </a:lnTo>
                    <a:lnTo>
                      <a:pt x="31406" y="3871"/>
                    </a:lnTo>
                    <a:lnTo>
                      <a:pt x="31385" y="3850"/>
                    </a:lnTo>
                    <a:lnTo>
                      <a:pt x="31281" y="3829"/>
                    </a:lnTo>
                    <a:lnTo>
                      <a:pt x="31197" y="3704"/>
                    </a:lnTo>
                    <a:lnTo>
                      <a:pt x="31051" y="3704"/>
                    </a:lnTo>
                    <a:lnTo>
                      <a:pt x="30967" y="3788"/>
                    </a:lnTo>
                    <a:lnTo>
                      <a:pt x="30946" y="3704"/>
                    </a:lnTo>
                    <a:lnTo>
                      <a:pt x="30841" y="3704"/>
                    </a:lnTo>
                    <a:lnTo>
                      <a:pt x="30779" y="3641"/>
                    </a:lnTo>
                    <a:lnTo>
                      <a:pt x="30674" y="3662"/>
                    </a:lnTo>
                    <a:lnTo>
                      <a:pt x="30507" y="3662"/>
                    </a:lnTo>
                    <a:lnTo>
                      <a:pt x="30235" y="3725"/>
                    </a:lnTo>
                    <a:lnTo>
                      <a:pt x="30130" y="3871"/>
                    </a:lnTo>
                    <a:lnTo>
                      <a:pt x="30214" y="3976"/>
                    </a:lnTo>
                    <a:lnTo>
                      <a:pt x="30130" y="4018"/>
                    </a:lnTo>
                    <a:lnTo>
                      <a:pt x="30109" y="4060"/>
                    </a:lnTo>
                    <a:lnTo>
                      <a:pt x="30193" y="4164"/>
                    </a:lnTo>
                    <a:lnTo>
                      <a:pt x="30214" y="4290"/>
                    </a:lnTo>
                    <a:lnTo>
                      <a:pt x="30088" y="4290"/>
                    </a:lnTo>
                    <a:lnTo>
                      <a:pt x="30046" y="4185"/>
                    </a:lnTo>
                    <a:lnTo>
                      <a:pt x="29984" y="4060"/>
                    </a:lnTo>
                    <a:lnTo>
                      <a:pt x="29900" y="4039"/>
                    </a:lnTo>
                    <a:lnTo>
                      <a:pt x="29816" y="4164"/>
                    </a:lnTo>
                    <a:lnTo>
                      <a:pt x="29837" y="4227"/>
                    </a:lnTo>
                    <a:lnTo>
                      <a:pt x="29837" y="4290"/>
                    </a:lnTo>
                    <a:lnTo>
                      <a:pt x="29733" y="4332"/>
                    </a:lnTo>
                    <a:lnTo>
                      <a:pt x="29712" y="4478"/>
                    </a:lnTo>
                    <a:lnTo>
                      <a:pt x="29565" y="4646"/>
                    </a:lnTo>
                    <a:lnTo>
                      <a:pt x="29523" y="4771"/>
                    </a:lnTo>
                    <a:lnTo>
                      <a:pt x="29502" y="4855"/>
                    </a:lnTo>
                    <a:lnTo>
                      <a:pt x="29565" y="4876"/>
                    </a:lnTo>
                    <a:lnTo>
                      <a:pt x="29461" y="4959"/>
                    </a:lnTo>
                    <a:lnTo>
                      <a:pt x="29461" y="5064"/>
                    </a:lnTo>
                    <a:lnTo>
                      <a:pt x="29377" y="5106"/>
                    </a:lnTo>
                    <a:lnTo>
                      <a:pt x="29272" y="5357"/>
                    </a:lnTo>
                    <a:lnTo>
                      <a:pt x="29272" y="5482"/>
                    </a:lnTo>
                    <a:lnTo>
                      <a:pt x="29209" y="5566"/>
                    </a:lnTo>
                    <a:lnTo>
                      <a:pt x="29293" y="5629"/>
                    </a:lnTo>
                    <a:lnTo>
                      <a:pt x="29293" y="5713"/>
                    </a:lnTo>
                    <a:lnTo>
                      <a:pt x="29251" y="5734"/>
                    </a:lnTo>
                    <a:lnTo>
                      <a:pt x="29251" y="5838"/>
                    </a:lnTo>
                    <a:lnTo>
                      <a:pt x="29189" y="6026"/>
                    </a:lnTo>
                    <a:lnTo>
                      <a:pt x="29063" y="6215"/>
                    </a:lnTo>
                    <a:lnTo>
                      <a:pt x="29084" y="6257"/>
                    </a:lnTo>
                    <a:lnTo>
                      <a:pt x="29189" y="6257"/>
                    </a:lnTo>
                    <a:lnTo>
                      <a:pt x="29209" y="6319"/>
                    </a:lnTo>
                    <a:cubicBezTo>
                      <a:pt x="29189" y="6319"/>
                      <a:pt x="29168" y="6340"/>
                      <a:pt x="29168" y="6340"/>
                    </a:cubicBezTo>
                    <a:lnTo>
                      <a:pt x="29105" y="6319"/>
                    </a:lnTo>
                    <a:lnTo>
                      <a:pt x="29042" y="6361"/>
                    </a:lnTo>
                    <a:lnTo>
                      <a:pt x="28958" y="6508"/>
                    </a:lnTo>
                    <a:lnTo>
                      <a:pt x="29042" y="6508"/>
                    </a:lnTo>
                    <a:cubicBezTo>
                      <a:pt x="29000" y="6529"/>
                      <a:pt x="28979" y="6550"/>
                      <a:pt x="28979" y="6612"/>
                    </a:cubicBezTo>
                    <a:lnTo>
                      <a:pt x="28875" y="6570"/>
                    </a:lnTo>
                    <a:lnTo>
                      <a:pt x="28791" y="6633"/>
                    </a:lnTo>
                    <a:lnTo>
                      <a:pt x="28791" y="6738"/>
                    </a:lnTo>
                    <a:lnTo>
                      <a:pt x="28644" y="6842"/>
                    </a:lnTo>
                    <a:lnTo>
                      <a:pt x="28582" y="6884"/>
                    </a:lnTo>
                    <a:cubicBezTo>
                      <a:pt x="28665" y="6612"/>
                      <a:pt x="28728" y="6257"/>
                      <a:pt x="28749" y="5943"/>
                    </a:cubicBezTo>
                    <a:lnTo>
                      <a:pt x="28937" y="5838"/>
                    </a:lnTo>
                    <a:lnTo>
                      <a:pt x="28937" y="5734"/>
                    </a:lnTo>
                    <a:lnTo>
                      <a:pt x="29000" y="5566"/>
                    </a:lnTo>
                    <a:lnTo>
                      <a:pt x="29000" y="5399"/>
                    </a:lnTo>
                    <a:lnTo>
                      <a:pt x="29063" y="5315"/>
                    </a:lnTo>
                    <a:lnTo>
                      <a:pt x="28979" y="5315"/>
                    </a:lnTo>
                    <a:lnTo>
                      <a:pt x="28937" y="5378"/>
                    </a:lnTo>
                    <a:lnTo>
                      <a:pt x="28791" y="5420"/>
                    </a:lnTo>
                    <a:lnTo>
                      <a:pt x="28728" y="5545"/>
                    </a:lnTo>
                    <a:lnTo>
                      <a:pt x="28686" y="5503"/>
                    </a:lnTo>
                    <a:lnTo>
                      <a:pt x="28686" y="5399"/>
                    </a:lnTo>
                    <a:lnTo>
                      <a:pt x="28770" y="5357"/>
                    </a:lnTo>
                    <a:lnTo>
                      <a:pt x="28770" y="5231"/>
                    </a:lnTo>
                    <a:lnTo>
                      <a:pt x="28749" y="5169"/>
                    </a:lnTo>
                    <a:lnTo>
                      <a:pt x="28665" y="5127"/>
                    </a:lnTo>
                    <a:lnTo>
                      <a:pt x="28749" y="5127"/>
                    </a:lnTo>
                    <a:lnTo>
                      <a:pt x="28791" y="5106"/>
                    </a:lnTo>
                    <a:lnTo>
                      <a:pt x="28770" y="4980"/>
                    </a:lnTo>
                    <a:lnTo>
                      <a:pt x="28582" y="4876"/>
                    </a:lnTo>
                    <a:lnTo>
                      <a:pt x="28540" y="4897"/>
                    </a:lnTo>
                    <a:lnTo>
                      <a:pt x="28352" y="4918"/>
                    </a:lnTo>
                    <a:lnTo>
                      <a:pt x="28331" y="4980"/>
                    </a:lnTo>
                    <a:lnTo>
                      <a:pt x="28247" y="4980"/>
                    </a:lnTo>
                    <a:lnTo>
                      <a:pt x="28247" y="4897"/>
                    </a:lnTo>
                    <a:lnTo>
                      <a:pt x="28331" y="4771"/>
                    </a:lnTo>
                    <a:lnTo>
                      <a:pt x="28414" y="4771"/>
                    </a:lnTo>
                    <a:lnTo>
                      <a:pt x="28540" y="4666"/>
                    </a:lnTo>
                    <a:lnTo>
                      <a:pt x="28749" y="4604"/>
                    </a:lnTo>
                    <a:lnTo>
                      <a:pt x="28791" y="4562"/>
                    </a:lnTo>
                    <a:lnTo>
                      <a:pt x="28937" y="4541"/>
                    </a:lnTo>
                    <a:lnTo>
                      <a:pt x="29000" y="4541"/>
                    </a:lnTo>
                    <a:lnTo>
                      <a:pt x="29063" y="4583"/>
                    </a:lnTo>
                    <a:lnTo>
                      <a:pt x="29105" y="4562"/>
                    </a:lnTo>
                    <a:lnTo>
                      <a:pt x="29147" y="4394"/>
                    </a:lnTo>
                    <a:lnTo>
                      <a:pt x="29189" y="4332"/>
                    </a:lnTo>
                    <a:lnTo>
                      <a:pt x="29063" y="4248"/>
                    </a:lnTo>
                    <a:lnTo>
                      <a:pt x="29042" y="4185"/>
                    </a:lnTo>
                    <a:lnTo>
                      <a:pt x="29105" y="4164"/>
                    </a:lnTo>
                    <a:lnTo>
                      <a:pt x="29168" y="4122"/>
                    </a:lnTo>
                    <a:lnTo>
                      <a:pt x="29189" y="4164"/>
                    </a:lnTo>
                    <a:lnTo>
                      <a:pt x="29272" y="4185"/>
                    </a:lnTo>
                    <a:lnTo>
                      <a:pt x="29419" y="4122"/>
                    </a:lnTo>
                    <a:lnTo>
                      <a:pt x="29481" y="4039"/>
                    </a:lnTo>
                    <a:lnTo>
                      <a:pt x="29461" y="3955"/>
                    </a:lnTo>
                    <a:lnTo>
                      <a:pt x="29481" y="3913"/>
                    </a:lnTo>
                    <a:lnTo>
                      <a:pt x="29461" y="3829"/>
                    </a:lnTo>
                    <a:lnTo>
                      <a:pt x="29377" y="3850"/>
                    </a:lnTo>
                    <a:lnTo>
                      <a:pt x="29293" y="3746"/>
                    </a:lnTo>
                    <a:lnTo>
                      <a:pt x="29042" y="3746"/>
                    </a:lnTo>
                    <a:lnTo>
                      <a:pt x="28958" y="3725"/>
                    </a:lnTo>
                    <a:lnTo>
                      <a:pt x="28896" y="3767"/>
                    </a:lnTo>
                    <a:lnTo>
                      <a:pt x="28770" y="3767"/>
                    </a:lnTo>
                    <a:lnTo>
                      <a:pt x="28665" y="3725"/>
                    </a:lnTo>
                    <a:lnTo>
                      <a:pt x="28582" y="3746"/>
                    </a:lnTo>
                    <a:lnTo>
                      <a:pt x="28519" y="3641"/>
                    </a:lnTo>
                    <a:lnTo>
                      <a:pt x="28435" y="3599"/>
                    </a:lnTo>
                    <a:lnTo>
                      <a:pt x="28435" y="3516"/>
                    </a:lnTo>
                    <a:lnTo>
                      <a:pt x="28477" y="3453"/>
                    </a:lnTo>
                    <a:lnTo>
                      <a:pt x="28456" y="3411"/>
                    </a:lnTo>
                    <a:lnTo>
                      <a:pt x="28310" y="3390"/>
                    </a:lnTo>
                    <a:lnTo>
                      <a:pt x="28226" y="3432"/>
                    </a:lnTo>
                    <a:lnTo>
                      <a:pt x="28163" y="3495"/>
                    </a:lnTo>
                    <a:lnTo>
                      <a:pt x="28226" y="3537"/>
                    </a:lnTo>
                    <a:lnTo>
                      <a:pt x="28331" y="3537"/>
                    </a:lnTo>
                    <a:lnTo>
                      <a:pt x="28268" y="3641"/>
                    </a:lnTo>
                    <a:lnTo>
                      <a:pt x="28142" y="3620"/>
                    </a:lnTo>
                    <a:lnTo>
                      <a:pt x="28059" y="3495"/>
                    </a:lnTo>
                    <a:lnTo>
                      <a:pt x="28017" y="3516"/>
                    </a:lnTo>
                    <a:lnTo>
                      <a:pt x="27954" y="3495"/>
                    </a:lnTo>
                    <a:lnTo>
                      <a:pt x="27849" y="3537"/>
                    </a:lnTo>
                    <a:lnTo>
                      <a:pt x="27828" y="3641"/>
                    </a:lnTo>
                    <a:lnTo>
                      <a:pt x="27787" y="3662"/>
                    </a:lnTo>
                    <a:lnTo>
                      <a:pt x="27808" y="3767"/>
                    </a:lnTo>
                    <a:lnTo>
                      <a:pt x="27808" y="3871"/>
                    </a:lnTo>
                    <a:lnTo>
                      <a:pt x="27891" y="3934"/>
                    </a:lnTo>
                    <a:lnTo>
                      <a:pt x="27891" y="4060"/>
                    </a:lnTo>
                    <a:lnTo>
                      <a:pt x="27828" y="4122"/>
                    </a:lnTo>
                    <a:lnTo>
                      <a:pt x="27808" y="4248"/>
                    </a:lnTo>
                    <a:lnTo>
                      <a:pt x="27787" y="4248"/>
                    </a:lnTo>
                    <a:lnTo>
                      <a:pt x="27745" y="4018"/>
                    </a:lnTo>
                    <a:lnTo>
                      <a:pt x="27703" y="3913"/>
                    </a:lnTo>
                    <a:lnTo>
                      <a:pt x="27619" y="3850"/>
                    </a:lnTo>
                    <a:lnTo>
                      <a:pt x="27598" y="3934"/>
                    </a:lnTo>
                    <a:lnTo>
                      <a:pt x="27515" y="3934"/>
                    </a:lnTo>
                    <a:lnTo>
                      <a:pt x="27431" y="4018"/>
                    </a:lnTo>
                    <a:lnTo>
                      <a:pt x="27431" y="4143"/>
                    </a:lnTo>
                    <a:lnTo>
                      <a:pt x="27515" y="4248"/>
                    </a:lnTo>
                    <a:lnTo>
                      <a:pt x="27515" y="4332"/>
                    </a:lnTo>
                    <a:lnTo>
                      <a:pt x="27619" y="4457"/>
                    </a:lnTo>
                    <a:lnTo>
                      <a:pt x="27745" y="4457"/>
                    </a:lnTo>
                    <a:lnTo>
                      <a:pt x="27808" y="4353"/>
                    </a:lnTo>
                    <a:lnTo>
                      <a:pt x="27828" y="4353"/>
                    </a:lnTo>
                    <a:lnTo>
                      <a:pt x="27849" y="4457"/>
                    </a:lnTo>
                    <a:lnTo>
                      <a:pt x="27933" y="4583"/>
                    </a:lnTo>
                    <a:lnTo>
                      <a:pt x="27933" y="4666"/>
                    </a:lnTo>
                    <a:lnTo>
                      <a:pt x="27849" y="4666"/>
                    </a:lnTo>
                    <a:lnTo>
                      <a:pt x="27808" y="4562"/>
                    </a:lnTo>
                    <a:lnTo>
                      <a:pt x="27724" y="4541"/>
                    </a:lnTo>
                    <a:lnTo>
                      <a:pt x="27619" y="4562"/>
                    </a:lnTo>
                    <a:lnTo>
                      <a:pt x="27577" y="4604"/>
                    </a:lnTo>
                    <a:lnTo>
                      <a:pt x="27619" y="4708"/>
                    </a:lnTo>
                    <a:lnTo>
                      <a:pt x="27598" y="4792"/>
                    </a:lnTo>
                    <a:lnTo>
                      <a:pt x="27515" y="4876"/>
                    </a:lnTo>
                    <a:lnTo>
                      <a:pt x="27536" y="4959"/>
                    </a:lnTo>
                    <a:lnTo>
                      <a:pt x="27473" y="5085"/>
                    </a:lnTo>
                    <a:lnTo>
                      <a:pt x="27410" y="5127"/>
                    </a:lnTo>
                    <a:lnTo>
                      <a:pt x="27431" y="5231"/>
                    </a:lnTo>
                    <a:lnTo>
                      <a:pt x="27389" y="5294"/>
                    </a:lnTo>
                    <a:lnTo>
                      <a:pt x="27284" y="5273"/>
                    </a:lnTo>
                    <a:lnTo>
                      <a:pt x="27201" y="5169"/>
                    </a:lnTo>
                    <a:lnTo>
                      <a:pt x="27201" y="5064"/>
                    </a:lnTo>
                    <a:lnTo>
                      <a:pt x="27075" y="4897"/>
                    </a:lnTo>
                    <a:lnTo>
                      <a:pt x="27075" y="4792"/>
                    </a:lnTo>
                    <a:lnTo>
                      <a:pt x="27054" y="4708"/>
                    </a:lnTo>
                    <a:lnTo>
                      <a:pt x="26950" y="4687"/>
                    </a:lnTo>
                    <a:lnTo>
                      <a:pt x="26950" y="4646"/>
                    </a:lnTo>
                    <a:lnTo>
                      <a:pt x="26992" y="4604"/>
                    </a:lnTo>
                    <a:lnTo>
                      <a:pt x="27033" y="4562"/>
                    </a:lnTo>
                    <a:lnTo>
                      <a:pt x="26992" y="4478"/>
                    </a:lnTo>
                    <a:lnTo>
                      <a:pt x="26887" y="4457"/>
                    </a:lnTo>
                    <a:lnTo>
                      <a:pt x="26740" y="4499"/>
                    </a:lnTo>
                    <a:lnTo>
                      <a:pt x="26699" y="4457"/>
                    </a:lnTo>
                    <a:lnTo>
                      <a:pt x="26657" y="4478"/>
                    </a:lnTo>
                    <a:lnTo>
                      <a:pt x="26594" y="4562"/>
                    </a:lnTo>
                    <a:lnTo>
                      <a:pt x="26489" y="4604"/>
                    </a:lnTo>
                    <a:lnTo>
                      <a:pt x="26364" y="4792"/>
                    </a:lnTo>
                    <a:lnTo>
                      <a:pt x="26427" y="4876"/>
                    </a:lnTo>
                    <a:lnTo>
                      <a:pt x="26427" y="5064"/>
                    </a:lnTo>
                    <a:lnTo>
                      <a:pt x="26385" y="5127"/>
                    </a:lnTo>
                    <a:lnTo>
                      <a:pt x="26448" y="5210"/>
                    </a:lnTo>
                    <a:lnTo>
                      <a:pt x="26427" y="5378"/>
                    </a:lnTo>
                    <a:lnTo>
                      <a:pt x="26322" y="5420"/>
                    </a:lnTo>
                    <a:lnTo>
                      <a:pt x="26322" y="5545"/>
                    </a:lnTo>
                    <a:lnTo>
                      <a:pt x="26364" y="5608"/>
                    </a:lnTo>
                    <a:lnTo>
                      <a:pt x="26448" y="5587"/>
                    </a:lnTo>
                    <a:lnTo>
                      <a:pt x="26489" y="5629"/>
                    </a:lnTo>
                    <a:lnTo>
                      <a:pt x="26573" y="5587"/>
                    </a:lnTo>
                    <a:lnTo>
                      <a:pt x="26636" y="5608"/>
                    </a:lnTo>
                    <a:lnTo>
                      <a:pt x="26636" y="5734"/>
                    </a:lnTo>
                    <a:lnTo>
                      <a:pt x="26657" y="5796"/>
                    </a:lnTo>
                    <a:lnTo>
                      <a:pt x="26699" y="5796"/>
                    </a:lnTo>
                    <a:lnTo>
                      <a:pt x="26782" y="5922"/>
                    </a:lnTo>
                    <a:lnTo>
                      <a:pt x="26782" y="6110"/>
                    </a:lnTo>
                    <a:lnTo>
                      <a:pt x="26887" y="6236"/>
                    </a:lnTo>
                    <a:lnTo>
                      <a:pt x="26887" y="6319"/>
                    </a:lnTo>
                    <a:lnTo>
                      <a:pt x="26929" y="6424"/>
                    </a:lnTo>
                    <a:lnTo>
                      <a:pt x="27012" y="6466"/>
                    </a:lnTo>
                    <a:lnTo>
                      <a:pt x="26992" y="6550"/>
                    </a:lnTo>
                    <a:lnTo>
                      <a:pt x="27012" y="6696"/>
                    </a:lnTo>
                    <a:lnTo>
                      <a:pt x="26929" y="6842"/>
                    </a:lnTo>
                    <a:lnTo>
                      <a:pt x="27012" y="6905"/>
                    </a:lnTo>
                    <a:lnTo>
                      <a:pt x="27033" y="7052"/>
                    </a:lnTo>
                    <a:lnTo>
                      <a:pt x="27012" y="7156"/>
                    </a:lnTo>
                    <a:lnTo>
                      <a:pt x="27033" y="7198"/>
                    </a:lnTo>
                    <a:lnTo>
                      <a:pt x="27117" y="7156"/>
                    </a:lnTo>
                    <a:lnTo>
                      <a:pt x="27180" y="7198"/>
                    </a:lnTo>
                    <a:lnTo>
                      <a:pt x="27180" y="7324"/>
                    </a:lnTo>
                    <a:lnTo>
                      <a:pt x="27264" y="7387"/>
                    </a:lnTo>
                    <a:lnTo>
                      <a:pt x="27410" y="7324"/>
                    </a:lnTo>
                    <a:lnTo>
                      <a:pt x="27452" y="7198"/>
                    </a:lnTo>
                    <a:lnTo>
                      <a:pt x="27598" y="7114"/>
                    </a:lnTo>
                    <a:lnTo>
                      <a:pt x="27619" y="7010"/>
                    </a:lnTo>
                    <a:lnTo>
                      <a:pt x="27556" y="6968"/>
                    </a:lnTo>
                    <a:lnTo>
                      <a:pt x="27494" y="6759"/>
                    </a:lnTo>
                    <a:lnTo>
                      <a:pt x="27515" y="6654"/>
                    </a:lnTo>
                    <a:lnTo>
                      <a:pt x="27703" y="6466"/>
                    </a:lnTo>
                    <a:lnTo>
                      <a:pt x="27703" y="6550"/>
                    </a:lnTo>
                    <a:lnTo>
                      <a:pt x="27598" y="6675"/>
                    </a:lnTo>
                    <a:lnTo>
                      <a:pt x="27640" y="6905"/>
                    </a:lnTo>
                    <a:lnTo>
                      <a:pt x="27724" y="6947"/>
                    </a:lnTo>
                    <a:lnTo>
                      <a:pt x="27828" y="6884"/>
                    </a:lnTo>
                    <a:lnTo>
                      <a:pt x="27954" y="6968"/>
                    </a:lnTo>
                    <a:lnTo>
                      <a:pt x="28121" y="6905"/>
                    </a:lnTo>
                    <a:lnTo>
                      <a:pt x="28121" y="6842"/>
                    </a:lnTo>
                    <a:lnTo>
                      <a:pt x="28247" y="6780"/>
                    </a:lnTo>
                    <a:lnTo>
                      <a:pt x="28352" y="6780"/>
                    </a:lnTo>
                    <a:lnTo>
                      <a:pt x="28435" y="6738"/>
                    </a:lnTo>
                    <a:lnTo>
                      <a:pt x="28477" y="6780"/>
                    </a:lnTo>
                    <a:lnTo>
                      <a:pt x="28498" y="6759"/>
                    </a:lnTo>
                    <a:lnTo>
                      <a:pt x="28498" y="6759"/>
                    </a:lnTo>
                    <a:cubicBezTo>
                      <a:pt x="28477" y="6863"/>
                      <a:pt x="28456" y="6989"/>
                      <a:pt x="28456" y="7094"/>
                    </a:cubicBezTo>
                    <a:lnTo>
                      <a:pt x="28435" y="7114"/>
                    </a:lnTo>
                    <a:lnTo>
                      <a:pt x="28456" y="7156"/>
                    </a:lnTo>
                    <a:lnTo>
                      <a:pt x="28456" y="7219"/>
                    </a:lnTo>
                    <a:cubicBezTo>
                      <a:pt x="28456" y="7283"/>
                      <a:pt x="28503" y="7308"/>
                      <a:pt x="28554" y="7308"/>
                    </a:cubicBezTo>
                    <a:cubicBezTo>
                      <a:pt x="28586" y="7308"/>
                      <a:pt x="28620" y="7298"/>
                      <a:pt x="28644" y="7282"/>
                    </a:cubicBezTo>
                    <a:lnTo>
                      <a:pt x="28707" y="7282"/>
                    </a:lnTo>
                    <a:lnTo>
                      <a:pt x="28707" y="7324"/>
                    </a:lnTo>
                    <a:lnTo>
                      <a:pt x="28582" y="7533"/>
                    </a:lnTo>
                    <a:lnTo>
                      <a:pt x="28561" y="7617"/>
                    </a:lnTo>
                    <a:lnTo>
                      <a:pt x="28456" y="7679"/>
                    </a:lnTo>
                    <a:lnTo>
                      <a:pt x="28477" y="7596"/>
                    </a:lnTo>
                    <a:lnTo>
                      <a:pt x="28435" y="7533"/>
                    </a:lnTo>
                    <a:lnTo>
                      <a:pt x="28477" y="7407"/>
                    </a:lnTo>
                    <a:lnTo>
                      <a:pt x="28393" y="7324"/>
                    </a:lnTo>
                    <a:lnTo>
                      <a:pt x="28268" y="7387"/>
                    </a:lnTo>
                    <a:lnTo>
                      <a:pt x="28184" y="7512"/>
                    </a:lnTo>
                    <a:lnTo>
                      <a:pt x="28121" y="7512"/>
                    </a:lnTo>
                    <a:lnTo>
                      <a:pt x="28038" y="7679"/>
                    </a:lnTo>
                    <a:lnTo>
                      <a:pt x="27954" y="7700"/>
                    </a:lnTo>
                    <a:lnTo>
                      <a:pt x="27870" y="7910"/>
                    </a:lnTo>
                    <a:lnTo>
                      <a:pt x="27724" y="8056"/>
                    </a:lnTo>
                    <a:lnTo>
                      <a:pt x="27703" y="8203"/>
                    </a:lnTo>
                    <a:lnTo>
                      <a:pt x="27745" y="8328"/>
                    </a:lnTo>
                    <a:lnTo>
                      <a:pt x="27745" y="8412"/>
                    </a:lnTo>
                    <a:lnTo>
                      <a:pt x="27808" y="8433"/>
                    </a:lnTo>
                    <a:lnTo>
                      <a:pt x="27870" y="8370"/>
                    </a:lnTo>
                    <a:lnTo>
                      <a:pt x="27933" y="8370"/>
                    </a:lnTo>
                    <a:lnTo>
                      <a:pt x="27933" y="8454"/>
                    </a:lnTo>
                    <a:lnTo>
                      <a:pt x="27828" y="8537"/>
                    </a:lnTo>
                    <a:lnTo>
                      <a:pt x="27828" y="8579"/>
                    </a:lnTo>
                    <a:lnTo>
                      <a:pt x="27724" y="8579"/>
                    </a:lnTo>
                    <a:lnTo>
                      <a:pt x="27619" y="8642"/>
                    </a:lnTo>
                    <a:lnTo>
                      <a:pt x="27431" y="8830"/>
                    </a:lnTo>
                    <a:lnTo>
                      <a:pt x="27347" y="8935"/>
                    </a:lnTo>
                    <a:lnTo>
                      <a:pt x="27326" y="9207"/>
                    </a:lnTo>
                    <a:lnTo>
                      <a:pt x="27389" y="9311"/>
                    </a:lnTo>
                    <a:lnTo>
                      <a:pt x="27389" y="9395"/>
                    </a:lnTo>
                    <a:lnTo>
                      <a:pt x="27326" y="9500"/>
                    </a:lnTo>
                    <a:lnTo>
                      <a:pt x="27347" y="9563"/>
                    </a:lnTo>
                    <a:lnTo>
                      <a:pt x="27389" y="9625"/>
                    </a:lnTo>
                    <a:lnTo>
                      <a:pt x="27452" y="9625"/>
                    </a:lnTo>
                    <a:lnTo>
                      <a:pt x="27515" y="9667"/>
                    </a:lnTo>
                    <a:lnTo>
                      <a:pt x="27536" y="9793"/>
                    </a:lnTo>
                    <a:lnTo>
                      <a:pt x="27640" y="9835"/>
                    </a:lnTo>
                    <a:lnTo>
                      <a:pt x="27703" y="9939"/>
                    </a:lnTo>
                    <a:lnTo>
                      <a:pt x="27745" y="9939"/>
                    </a:lnTo>
                    <a:lnTo>
                      <a:pt x="27828" y="9814"/>
                    </a:lnTo>
                    <a:lnTo>
                      <a:pt x="27808" y="9939"/>
                    </a:lnTo>
                    <a:lnTo>
                      <a:pt x="27849" y="10107"/>
                    </a:lnTo>
                    <a:lnTo>
                      <a:pt x="28017" y="10127"/>
                    </a:lnTo>
                    <a:lnTo>
                      <a:pt x="28080" y="10190"/>
                    </a:lnTo>
                    <a:lnTo>
                      <a:pt x="28184" y="10190"/>
                    </a:lnTo>
                    <a:lnTo>
                      <a:pt x="28331" y="10211"/>
                    </a:lnTo>
                    <a:lnTo>
                      <a:pt x="28331" y="10295"/>
                    </a:lnTo>
                    <a:lnTo>
                      <a:pt x="28226" y="10504"/>
                    </a:lnTo>
                    <a:lnTo>
                      <a:pt x="28121" y="10546"/>
                    </a:lnTo>
                    <a:lnTo>
                      <a:pt x="28080" y="10525"/>
                    </a:lnTo>
                    <a:lnTo>
                      <a:pt x="28121" y="10420"/>
                    </a:lnTo>
                    <a:lnTo>
                      <a:pt x="28226" y="10379"/>
                    </a:lnTo>
                    <a:lnTo>
                      <a:pt x="28080" y="10337"/>
                    </a:lnTo>
                    <a:lnTo>
                      <a:pt x="27954" y="10379"/>
                    </a:lnTo>
                    <a:lnTo>
                      <a:pt x="27849" y="10504"/>
                    </a:lnTo>
                    <a:lnTo>
                      <a:pt x="27912" y="10546"/>
                    </a:lnTo>
                    <a:lnTo>
                      <a:pt x="27912" y="10630"/>
                    </a:lnTo>
                    <a:lnTo>
                      <a:pt x="27745" y="10713"/>
                    </a:lnTo>
                    <a:lnTo>
                      <a:pt x="27661" y="10797"/>
                    </a:lnTo>
                    <a:lnTo>
                      <a:pt x="27598" y="10797"/>
                    </a:lnTo>
                    <a:lnTo>
                      <a:pt x="27515" y="10944"/>
                    </a:lnTo>
                    <a:lnTo>
                      <a:pt x="27536" y="11006"/>
                    </a:lnTo>
                    <a:lnTo>
                      <a:pt x="27619" y="11006"/>
                    </a:lnTo>
                    <a:lnTo>
                      <a:pt x="27661" y="11048"/>
                    </a:lnTo>
                    <a:lnTo>
                      <a:pt x="27766" y="11027"/>
                    </a:lnTo>
                    <a:lnTo>
                      <a:pt x="27828" y="10923"/>
                    </a:lnTo>
                    <a:lnTo>
                      <a:pt x="27808" y="10860"/>
                    </a:lnTo>
                    <a:lnTo>
                      <a:pt x="27870" y="10839"/>
                    </a:lnTo>
                    <a:lnTo>
                      <a:pt x="27954" y="10797"/>
                    </a:lnTo>
                    <a:lnTo>
                      <a:pt x="28017" y="10839"/>
                    </a:lnTo>
                    <a:lnTo>
                      <a:pt x="27975" y="10944"/>
                    </a:lnTo>
                    <a:lnTo>
                      <a:pt x="27912" y="11069"/>
                    </a:lnTo>
                    <a:lnTo>
                      <a:pt x="27870" y="11236"/>
                    </a:lnTo>
                    <a:lnTo>
                      <a:pt x="27870" y="11320"/>
                    </a:lnTo>
                    <a:lnTo>
                      <a:pt x="27808" y="11383"/>
                    </a:lnTo>
                    <a:lnTo>
                      <a:pt x="27640" y="11425"/>
                    </a:lnTo>
                    <a:lnTo>
                      <a:pt x="27536" y="11529"/>
                    </a:lnTo>
                    <a:lnTo>
                      <a:pt x="27452" y="11550"/>
                    </a:lnTo>
                    <a:lnTo>
                      <a:pt x="27452" y="11592"/>
                    </a:lnTo>
                    <a:lnTo>
                      <a:pt x="27410" y="11697"/>
                    </a:lnTo>
                    <a:lnTo>
                      <a:pt x="27138" y="11801"/>
                    </a:lnTo>
                    <a:lnTo>
                      <a:pt x="27075" y="11906"/>
                    </a:lnTo>
                    <a:lnTo>
                      <a:pt x="26971" y="11948"/>
                    </a:lnTo>
                    <a:lnTo>
                      <a:pt x="26929" y="11885"/>
                    </a:lnTo>
                    <a:lnTo>
                      <a:pt x="26887" y="11885"/>
                    </a:lnTo>
                    <a:lnTo>
                      <a:pt x="26866" y="11843"/>
                    </a:lnTo>
                    <a:lnTo>
                      <a:pt x="26803" y="11906"/>
                    </a:lnTo>
                    <a:lnTo>
                      <a:pt x="26720" y="11948"/>
                    </a:lnTo>
                    <a:lnTo>
                      <a:pt x="26720" y="11948"/>
                    </a:lnTo>
                    <a:lnTo>
                      <a:pt x="26761" y="11885"/>
                    </a:lnTo>
                    <a:lnTo>
                      <a:pt x="26720" y="11843"/>
                    </a:lnTo>
                    <a:lnTo>
                      <a:pt x="26615" y="11948"/>
                    </a:lnTo>
                    <a:lnTo>
                      <a:pt x="26573" y="12094"/>
                    </a:lnTo>
                    <a:lnTo>
                      <a:pt x="26468" y="12262"/>
                    </a:lnTo>
                    <a:lnTo>
                      <a:pt x="26448" y="12304"/>
                    </a:lnTo>
                    <a:lnTo>
                      <a:pt x="26489" y="12387"/>
                    </a:lnTo>
                    <a:lnTo>
                      <a:pt x="26489" y="12471"/>
                    </a:lnTo>
                    <a:lnTo>
                      <a:pt x="26406" y="12617"/>
                    </a:lnTo>
                    <a:lnTo>
                      <a:pt x="26406" y="12701"/>
                    </a:lnTo>
                    <a:lnTo>
                      <a:pt x="26468" y="12785"/>
                    </a:lnTo>
                    <a:lnTo>
                      <a:pt x="26385" y="12827"/>
                    </a:lnTo>
                    <a:lnTo>
                      <a:pt x="26343" y="12952"/>
                    </a:lnTo>
                    <a:lnTo>
                      <a:pt x="26364" y="12952"/>
                    </a:lnTo>
                    <a:lnTo>
                      <a:pt x="26448" y="12931"/>
                    </a:lnTo>
                    <a:lnTo>
                      <a:pt x="26489" y="12848"/>
                    </a:lnTo>
                    <a:lnTo>
                      <a:pt x="26594" y="12889"/>
                    </a:lnTo>
                    <a:lnTo>
                      <a:pt x="26699" y="12806"/>
                    </a:lnTo>
                    <a:lnTo>
                      <a:pt x="26615" y="12910"/>
                    </a:lnTo>
                    <a:lnTo>
                      <a:pt x="26510" y="12910"/>
                    </a:lnTo>
                    <a:lnTo>
                      <a:pt x="26406" y="13015"/>
                    </a:lnTo>
                    <a:lnTo>
                      <a:pt x="26259" y="13057"/>
                    </a:lnTo>
                    <a:lnTo>
                      <a:pt x="26259" y="13203"/>
                    </a:lnTo>
                    <a:lnTo>
                      <a:pt x="26176" y="13266"/>
                    </a:lnTo>
                    <a:lnTo>
                      <a:pt x="26071" y="13203"/>
                    </a:lnTo>
                    <a:lnTo>
                      <a:pt x="25945" y="13203"/>
                    </a:lnTo>
                    <a:lnTo>
                      <a:pt x="25862" y="13120"/>
                    </a:lnTo>
                    <a:lnTo>
                      <a:pt x="25778" y="13161"/>
                    </a:lnTo>
                    <a:lnTo>
                      <a:pt x="25820" y="13350"/>
                    </a:lnTo>
                    <a:lnTo>
                      <a:pt x="25631" y="13245"/>
                    </a:lnTo>
                    <a:lnTo>
                      <a:pt x="25694" y="12994"/>
                    </a:lnTo>
                    <a:lnTo>
                      <a:pt x="25631" y="12827"/>
                    </a:lnTo>
                    <a:lnTo>
                      <a:pt x="25548" y="12722"/>
                    </a:lnTo>
                    <a:lnTo>
                      <a:pt x="25590" y="12555"/>
                    </a:lnTo>
                    <a:lnTo>
                      <a:pt x="25631" y="12555"/>
                    </a:lnTo>
                    <a:lnTo>
                      <a:pt x="25673" y="12722"/>
                    </a:lnTo>
                    <a:lnTo>
                      <a:pt x="25820" y="12638"/>
                    </a:lnTo>
                    <a:lnTo>
                      <a:pt x="25862" y="12743"/>
                    </a:lnTo>
                    <a:lnTo>
                      <a:pt x="25987" y="12806"/>
                    </a:lnTo>
                    <a:lnTo>
                      <a:pt x="26071" y="12722"/>
                    </a:lnTo>
                    <a:lnTo>
                      <a:pt x="26071" y="12638"/>
                    </a:lnTo>
                    <a:lnTo>
                      <a:pt x="26134" y="12492"/>
                    </a:lnTo>
                    <a:lnTo>
                      <a:pt x="26029" y="12513"/>
                    </a:lnTo>
                    <a:lnTo>
                      <a:pt x="25945" y="12492"/>
                    </a:lnTo>
                    <a:lnTo>
                      <a:pt x="26029" y="12429"/>
                    </a:lnTo>
                    <a:lnTo>
                      <a:pt x="26092" y="12304"/>
                    </a:lnTo>
                    <a:lnTo>
                      <a:pt x="26029" y="12304"/>
                    </a:lnTo>
                    <a:lnTo>
                      <a:pt x="25945" y="12387"/>
                    </a:lnTo>
                    <a:lnTo>
                      <a:pt x="25778" y="12429"/>
                    </a:lnTo>
                    <a:lnTo>
                      <a:pt x="25778" y="12345"/>
                    </a:lnTo>
                    <a:lnTo>
                      <a:pt x="25924" y="12283"/>
                    </a:lnTo>
                    <a:lnTo>
                      <a:pt x="25924" y="12178"/>
                    </a:lnTo>
                    <a:lnTo>
                      <a:pt x="25841" y="12178"/>
                    </a:lnTo>
                    <a:lnTo>
                      <a:pt x="25736" y="12220"/>
                    </a:lnTo>
                    <a:lnTo>
                      <a:pt x="25736" y="12136"/>
                    </a:lnTo>
                    <a:lnTo>
                      <a:pt x="25778" y="11969"/>
                    </a:lnTo>
                    <a:lnTo>
                      <a:pt x="25862" y="11864"/>
                    </a:lnTo>
                    <a:lnTo>
                      <a:pt x="25883" y="11969"/>
                    </a:lnTo>
                    <a:lnTo>
                      <a:pt x="25945" y="11906"/>
                    </a:lnTo>
                    <a:lnTo>
                      <a:pt x="25945" y="11822"/>
                    </a:lnTo>
                    <a:lnTo>
                      <a:pt x="26092" y="11676"/>
                    </a:lnTo>
                    <a:lnTo>
                      <a:pt x="26092" y="11592"/>
                    </a:lnTo>
                    <a:lnTo>
                      <a:pt x="26280" y="11488"/>
                    </a:lnTo>
                    <a:lnTo>
                      <a:pt x="26280" y="11362"/>
                    </a:lnTo>
                    <a:lnTo>
                      <a:pt x="26364" y="11299"/>
                    </a:lnTo>
                    <a:lnTo>
                      <a:pt x="26448" y="11278"/>
                    </a:lnTo>
                    <a:lnTo>
                      <a:pt x="26448" y="11236"/>
                    </a:lnTo>
                    <a:lnTo>
                      <a:pt x="26343" y="11236"/>
                    </a:lnTo>
                    <a:lnTo>
                      <a:pt x="26196" y="11257"/>
                    </a:lnTo>
                    <a:lnTo>
                      <a:pt x="26155" y="11425"/>
                    </a:lnTo>
                    <a:lnTo>
                      <a:pt x="26029" y="11488"/>
                    </a:lnTo>
                    <a:lnTo>
                      <a:pt x="25945" y="11467"/>
                    </a:lnTo>
                    <a:lnTo>
                      <a:pt x="25966" y="11425"/>
                    </a:lnTo>
                    <a:lnTo>
                      <a:pt x="26113" y="11362"/>
                    </a:lnTo>
                    <a:lnTo>
                      <a:pt x="26134" y="11257"/>
                    </a:lnTo>
                    <a:lnTo>
                      <a:pt x="26050" y="11216"/>
                    </a:lnTo>
                    <a:lnTo>
                      <a:pt x="25966" y="11236"/>
                    </a:lnTo>
                    <a:lnTo>
                      <a:pt x="25883" y="11153"/>
                    </a:lnTo>
                    <a:lnTo>
                      <a:pt x="25924" y="11069"/>
                    </a:lnTo>
                    <a:lnTo>
                      <a:pt x="25945" y="10944"/>
                    </a:lnTo>
                    <a:lnTo>
                      <a:pt x="25862" y="10860"/>
                    </a:lnTo>
                    <a:lnTo>
                      <a:pt x="25820" y="10902"/>
                    </a:lnTo>
                    <a:lnTo>
                      <a:pt x="25778" y="10964"/>
                    </a:lnTo>
                    <a:lnTo>
                      <a:pt x="25778" y="10902"/>
                    </a:lnTo>
                    <a:lnTo>
                      <a:pt x="25820" y="10818"/>
                    </a:lnTo>
                    <a:lnTo>
                      <a:pt x="25757" y="10713"/>
                    </a:lnTo>
                    <a:lnTo>
                      <a:pt x="25652" y="10713"/>
                    </a:lnTo>
                    <a:lnTo>
                      <a:pt x="25631" y="10902"/>
                    </a:lnTo>
                    <a:lnTo>
                      <a:pt x="25527" y="10964"/>
                    </a:lnTo>
                    <a:lnTo>
                      <a:pt x="25506" y="11027"/>
                    </a:lnTo>
                    <a:lnTo>
                      <a:pt x="25443" y="10985"/>
                    </a:lnTo>
                    <a:lnTo>
                      <a:pt x="25443" y="10923"/>
                    </a:lnTo>
                    <a:lnTo>
                      <a:pt x="25401" y="10839"/>
                    </a:lnTo>
                    <a:lnTo>
                      <a:pt x="25318" y="10839"/>
                    </a:lnTo>
                    <a:lnTo>
                      <a:pt x="25297" y="10923"/>
                    </a:lnTo>
                    <a:lnTo>
                      <a:pt x="25318" y="10964"/>
                    </a:lnTo>
                    <a:lnTo>
                      <a:pt x="25297" y="11027"/>
                    </a:lnTo>
                    <a:lnTo>
                      <a:pt x="25339" y="11132"/>
                    </a:lnTo>
                    <a:lnTo>
                      <a:pt x="25339" y="11195"/>
                    </a:lnTo>
                    <a:lnTo>
                      <a:pt x="25297" y="11257"/>
                    </a:lnTo>
                    <a:lnTo>
                      <a:pt x="25234" y="11195"/>
                    </a:lnTo>
                    <a:lnTo>
                      <a:pt x="25234" y="11132"/>
                    </a:lnTo>
                    <a:lnTo>
                      <a:pt x="25192" y="11132"/>
                    </a:lnTo>
                    <a:lnTo>
                      <a:pt x="25171" y="11195"/>
                    </a:lnTo>
                    <a:lnTo>
                      <a:pt x="25213" y="11446"/>
                    </a:lnTo>
                    <a:lnTo>
                      <a:pt x="25234" y="11592"/>
                    </a:lnTo>
                    <a:lnTo>
                      <a:pt x="25401" y="11676"/>
                    </a:lnTo>
                    <a:lnTo>
                      <a:pt x="25443" y="11760"/>
                    </a:lnTo>
                    <a:lnTo>
                      <a:pt x="25443" y="11990"/>
                    </a:lnTo>
                    <a:lnTo>
                      <a:pt x="25422" y="11864"/>
                    </a:lnTo>
                    <a:lnTo>
                      <a:pt x="25339" y="11801"/>
                    </a:lnTo>
                    <a:lnTo>
                      <a:pt x="25192" y="11613"/>
                    </a:lnTo>
                    <a:lnTo>
                      <a:pt x="25171" y="11467"/>
                    </a:lnTo>
                    <a:lnTo>
                      <a:pt x="25108" y="11278"/>
                    </a:lnTo>
                    <a:lnTo>
                      <a:pt x="25025" y="11278"/>
                    </a:lnTo>
                    <a:lnTo>
                      <a:pt x="24983" y="11341"/>
                    </a:lnTo>
                    <a:lnTo>
                      <a:pt x="25004" y="11488"/>
                    </a:lnTo>
                    <a:lnTo>
                      <a:pt x="25087" y="11592"/>
                    </a:lnTo>
                    <a:lnTo>
                      <a:pt x="25108" y="11718"/>
                    </a:lnTo>
                    <a:lnTo>
                      <a:pt x="25067" y="11760"/>
                    </a:lnTo>
                    <a:lnTo>
                      <a:pt x="24983" y="11655"/>
                    </a:lnTo>
                    <a:lnTo>
                      <a:pt x="24774" y="11697"/>
                    </a:lnTo>
                    <a:lnTo>
                      <a:pt x="24711" y="11760"/>
                    </a:lnTo>
                    <a:lnTo>
                      <a:pt x="24648" y="11676"/>
                    </a:lnTo>
                    <a:lnTo>
                      <a:pt x="24564" y="11655"/>
                    </a:lnTo>
                    <a:lnTo>
                      <a:pt x="24376" y="11488"/>
                    </a:lnTo>
                    <a:lnTo>
                      <a:pt x="24146" y="11488"/>
                    </a:lnTo>
                    <a:lnTo>
                      <a:pt x="24125" y="11404"/>
                    </a:lnTo>
                    <a:lnTo>
                      <a:pt x="24083" y="11404"/>
                    </a:lnTo>
                    <a:lnTo>
                      <a:pt x="23937" y="11488"/>
                    </a:lnTo>
                    <a:lnTo>
                      <a:pt x="23874" y="11571"/>
                    </a:lnTo>
                    <a:lnTo>
                      <a:pt x="23707" y="11571"/>
                    </a:lnTo>
                    <a:lnTo>
                      <a:pt x="23560" y="11655"/>
                    </a:lnTo>
                    <a:lnTo>
                      <a:pt x="23435" y="11550"/>
                    </a:lnTo>
                    <a:lnTo>
                      <a:pt x="23414" y="11550"/>
                    </a:lnTo>
                    <a:lnTo>
                      <a:pt x="23393" y="11446"/>
                    </a:lnTo>
                    <a:lnTo>
                      <a:pt x="23330" y="11404"/>
                    </a:lnTo>
                    <a:lnTo>
                      <a:pt x="23204" y="11488"/>
                    </a:lnTo>
                    <a:lnTo>
                      <a:pt x="23204" y="11404"/>
                    </a:lnTo>
                    <a:lnTo>
                      <a:pt x="23037" y="11257"/>
                    </a:lnTo>
                    <a:lnTo>
                      <a:pt x="23016" y="11174"/>
                    </a:lnTo>
                    <a:lnTo>
                      <a:pt x="22974" y="11153"/>
                    </a:lnTo>
                    <a:lnTo>
                      <a:pt x="22974" y="11069"/>
                    </a:lnTo>
                    <a:lnTo>
                      <a:pt x="22995" y="11027"/>
                    </a:lnTo>
                    <a:lnTo>
                      <a:pt x="22932" y="10944"/>
                    </a:lnTo>
                    <a:lnTo>
                      <a:pt x="22890" y="10964"/>
                    </a:lnTo>
                    <a:lnTo>
                      <a:pt x="22870" y="10944"/>
                    </a:lnTo>
                    <a:lnTo>
                      <a:pt x="22870" y="10860"/>
                    </a:lnTo>
                    <a:lnTo>
                      <a:pt x="22807" y="10839"/>
                    </a:lnTo>
                    <a:lnTo>
                      <a:pt x="22702" y="10881"/>
                    </a:lnTo>
                    <a:lnTo>
                      <a:pt x="22577" y="10881"/>
                    </a:lnTo>
                    <a:lnTo>
                      <a:pt x="22493" y="10818"/>
                    </a:lnTo>
                    <a:lnTo>
                      <a:pt x="22451" y="10818"/>
                    </a:lnTo>
                    <a:lnTo>
                      <a:pt x="22409" y="10755"/>
                    </a:lnTo>
                    <a:lnTo>
                      <a:pt x="22305" y="10713"/>
                    </a:lnTo>
                    <a:lnTo>
                      <a:pt x="22200" y="10713"/>
                    </a:lnTo>
                    <a:lnTo>
                      <a:pt x="22263" y="10630"/>
                    </a:lnTo>
                    <a:lnTo>
                      <a:pt x="22263" y="10546"/>
                    </a:lnTo>
                    <a:lnTo>
                      <a:pt x="22346" y="10462"/>
                    </a:lnTo>
                    <a:lnTo>
                      <a:pt x="22346" y="10420"/>
                    </a:lnTo>
                    <a:lnTo>
                      <a:pt x="22263" y="10400"/>
                    </a:lnTo>
                    <a:lnTo>
                      <a:pt x="22179" y="10400"/>
                    </a:lnTo>
                    <a:lnTo>
                      <a:pt x="22158" y="10148"/>
                    </a:lnTo>
                    <a:lnTo>
                      <a:pt x="22095" y="10127"/>
                    </a:lnTo>
                    <a:lnTo>
                      <a:pt x="22095" y="10086"/>
                    </a:lnTo>
                    <a:lnTo>
                      <a:pt x="22179" y="10023"/>
                    </a:lnTo>
                    <a:lnTo>
                      <a:pt x="22200" y="9981"/>
                    </a:lnTo>
                    <a:lnTo>
                      <a:pt x="22158" y="9939"/>
                    </a:lnTo>
                    <a:lnTo>
                      <a:pt x="22179" y="9876"/>
                    </a:lnTo>
                    <a:lnTo>
                      <a:pt x="22179" y="9772"/>
                    </a:lnTo>
                    <a:cubicBezTo>
                      <a:pt x="22284" y="9709"/>
                      <a:pt x="22388" y="9688"/>
                      <a:pt x="22493" y="9604"/>
                    </a:cubicBezTo>
                    <a:lnTo>
                      <a:pt x="22514" y="9625"/>
                    </a:lnTo>
                    <a:lnTo>
                      <a:pt x="22598" y="9604"/>
                    </a:lnTo>
                    <a:lnTo>
                      <a:pt x="22681" y="9500"/>
                    </a:lnTo>
                    <a:lnTo>
                      <a:pt x="22702" y="9500"/>
                    </a:lnTo>
                    <a:lnTo>
                      <a:pt x="22702" y="9604"/>
                    </a:lnTo>
                    <a:lnTo>
                      <a:pt x="22765" y="9709"/>
                    </a:lnTo>
                    <a:lnTo>
                      <a:pt x="22828" y="9730"/>
                    </a:lnTo>
                    <a:lnTo>
                      <a:pt x="22911" y="9688"/>
                    </a:lnTo>
                    <a:lnTo>
                      <a:pt x="22995" y="9709"/>
                    </a:lnTo>
                    <a:lnTo>
                      <a:pt x="23037" y="9793"/>
                    </a:lnTo>
                    <a:lnTo>
                      <a:pt x="23121" y="9793"/>
                    </a:lnTo>
                    <a:lnTo>
                      <a:pt x="23183" y="9835"/>
                    </a:lnTo>
                    <a:lnTo>
                      <a:pt x="23225" y="9835"/>
                    </a:lnTo>
                    <a:lnTo>
                      <a:pt x="23225" y="9730"/>
                    </a:lnTo>
                    <a:lnTo>
                      <a:pt x="23288" y="9730"/>
                    </a:lnTo>
                    <a:lnTo>
                      <a:pt x="23351" y="9709"/>
                    </a:lnTo>
                    <a:lnTo>
                      <a:pt x="23414" y="9730"/>
                    </a:lnTo>
                    <a:lnTo>
                      <a:pt x="23414" y="9814"/>
                    </a:lnTo>
                    <a:lnTo>
                      <a:pt x="23455" y="9835"/>
                    </a:lnTo>
                    <a:lnTo>
                      <a:pt x="23539" y="9814"/>
                    </a:lnTo>
                    <a:lnTo>
                      <a:pt x="23602" y="9730"/>
                    </a:lnTo>
                    <a:lnTo>
                      <a:pt x="23644" y="9772"/>
                    </a:lnTo>
                    <a:lnTo>
                      <a:pt x="23665" y="9835"/>
                    </a:lnTo>
                    <a:lnTo>
                      <a:pt x="23727" y="9835"/>
                    </a:lnTo>
                    <a:lnTo>
                      <a:pt x="23748" y="9793"/>
                    </a:lnTo>
                    <a:lnTo>
                      <a:pt x="23769" y="9793"/>
                    </a:lnTo>
                    <a:lnTo>
                      <a:pt x="23832" y="9709"/>
                    </a:lnTo>
                    <a:lnTo>
                      <a:pt x="23916" y="9709"/>
                    </a:lnTo>
                    <a:lnTo>
                      <a:pt x="23937" y="9772"/>
                    </a:lnTo>
                    <a:lnTo>
                      <a:pt x="23979" y="9793"/>
                    </a:lnTo>
                    <a:lnTo>
                      <a:pt x="24041" y="9772"/>
                    </a:lnTo>
                    <a:lnTo>
                      <a:pt x="24041" y="9709"/>
                    </a:lnTo>
                    <a:lnTo>
                      <a:pt x="24020" y="9667"/>
                    </a:lnTo>
                    <a:lnTo>
                      <a:pt x="24083" y="9583"/>
                    </a:lnTo>
                    <a:lnTo>
                      <a:pt x="24083" y="9521"/>
                    </a:lnTo>
                    <a:lnTo>
                      <a:pt x="24146" y="9458"/>
                    </a:lnTo>
                    <a:lnTo>
                      <a:pt x="24146" y="9374"/>
                    </a:lnTo>
                    <a:lnTo>
                      <a:pt x="24062" y="9374"/>
                    </a:lnTo>
                    <a:lnTo>
                      <a:pt x="24041" y="9291"/>
                    </a:lnTo>
                    <a:lnTo>
                      <a:pt x="24062" y="9186"/>
                    </a:lnTo>
                    <a:lnTo>
                      <a:pt x="24146" y="9165"/>
                    </a:lnTo>
                    <a:lnTo>
                      <a:pt x="24146" y="9060"/>
                    </a:lnTo>
                    <a:lnTo>
                      <a:pt x="24041" y="8998"/>
                    </a:lnTo>
                    <a:lnTo>
                      <a:pt x="23958" y="9039"/>
                    </a:lnTo>
                    <a:lnTo>
                      <a:pt x="23958" y="9102"/>
                    </a:lnTo>
                    <a:lnTo>
                      <a:pt x="23916" y="9165"/>
                    </a:lnTo>
                    <a:lnTo>
                      <a:pt x="23832" y="9102"/>
                    </a:lnTo>
                    <a:lnTo>
                      <a:pt x="23707" y="9102"/>
                    </a:lnTo>
                    <a:lnTo>
                      <a:pt x="23560" y="9249"/>
                    </a:lnTo>
                    <a:lnTo>
                      <a:pt x="23455" y="9311"/>
                    </a:lnTo>
                    <a:lnTo>
                      <a:pt x="23455" y="9270"/>
                    </a:lnTo>
                    <a:lnTo>
                      <a:pt x="23602" y="9186"/>
                    </a:lnTo>
                    <a:lnTo>
                      <a:pt x="23644" y="9102"/>
                    </a:lnTo>
                    <a:lnTo>
                      <a:pt x="23644" y="8977"/>
                    </a:lnTo>
                    <a:lnTo>
                      <a:pt x="23602" y="9060"/>
                    </a:lnTo>
                    <a:lnTo>
                      <a:pt x="23539" y="9039"/>
                    </a:lnTo>
                    <a:lnTo>
                      <a:pt x="23539" y="8935"/>
                    </a:lnTo>
                    <a:lnTo>
                      <a:pt x="23644" y="8851"/>
                    </a:lnTo>
                    <a:lnTo>
                      <a:pt x="23560" y="8726"/>
                    </a:lnTo>
                    <a:lnTo>
                      <a:pt x="23644" y="8642"/>
                    </a:lnTo>
                    <a:lnTo>
                      <a:pt x="23727" y="8642"/>
                    </a:lnTo>
                    <a:lnTo>
                      <a:pt x="23707" y="8684"/>
                    </a:lnTo>
                    <a:lnTo>
                      <a:pt x="23748" y="8851"/>
                    </a:lnTo>
                    <a:lnTo>
                      <a:pt x="23832" y="8935"/>
                    </a:lnTo>
                    <a:lnTo>
                      <a:pt x="23874" y="8893"/>
                    </a:lnTo>
                    <a:lnTo>
                      <a:pt x="23979" y="8893"/>
                    </a:lnTo>
                    <a:lnTo>
                      <a:pt x="24041" y="8767"/>
                    </a:lnTo>
                    <a:lnTo>
                      <a:pt x="23979" y="8726"/>
                    </a:lnTo>
                    <a:lnTo>
                      <a:pt x="23979" y="8663"/>
                    </a:lnTo>
                    <a:lnTo>
                      <a:pt x="24062" y="8663"/>
                    </a:lnTo>
                    <a:lnTo>
                      <a:pt x="24083" y="8726"/>
                    </a:lnTo>
                    <a:lnTo>
                      <a:pt x="24146" y="8684"/>
                    </a:lnTo>
                    <a:lnTo>
                      <a:pt x="24251" y="8621"/>
                    </a:lnTo>
                    <a:lnTo>
                      <a:pt x="24271" y="8475"/>
                    </a:lnTo>
                    <a:lnTo>
                      <a:pt x="24292" y="8579"/>
                    </a:lnTo>
                    <a:lnTo>
                      <a:pt x="24355" y="8579"/>
                    </a:lnTo>
                    <a:lnTo>
                      <a:pt x="24460" y="8516"/>
                    </a:lnTo>
                    <a:lnTo>
                      <a:pt x="24376" y="8684"/>
                    </a:lnTo>
                    <a:lnTo>
                      <a:pt x="24376" y="8851"/>
                    </a:lnTo>
                    <a:lnTo>
                      <a:pt x="24439" y="8830"/>
                    </a:lnTo>
                    <a:lnTo>
                      <a:pt x="24481" y="8851"/>
                    </a:lnTo>
                    <a:lnTo>
                      <a:pt x="24439" y="8935"/>
                    </a:lnTo>
                    <a:lnTo>
                      <a:pt x="24502" y="8935"/>
                    </a:lnTo>
                    <a:lnTo>
                      <a:pt x="24564" y="8788"/>
                    </a:lnTo>
                    <a:lnTo>
                      <a:pt x="24606" y="8747"/>
                    </a:lnTo>
                    <a:lnTo>
                      <a:pt x="24690" y="8579"/>
                    </a:lnTo>
                    <a:lnTo>
                      <a:pt x="24774" y="8558"/>
                    </a:lnTo>
                    <a:lnTo>
                      <a:pt x="24753" y="8684"/>
                    </a:lnTo>
                    <a:lnTo>
                      <a:pt x="24648" y="8788"/>
                    </a:lnTo>
                    <a:lnTo>
                      <a:pt x="24669" y="8977"/>
                    </a:lnTo>
                    <a:lnTo>
                      <a:pt x="24753" y="8977"/>
                    </a:lnTo>
                    <a:lnTo>
                      <a:pt x="24815" y="9039"/>
                    </a:lnTo>
                    <a:lnTo>
                      <a:pt x="24878" y="8956"/>
                    </a:lnTo>
                    <a:lnTo>
                      <a:pt x="25004" y="8851"/>
                    </a:lnTo>
                    <a:lnTo>
                      <a:pt x="25067" y="8684"/>
                    </a:lnTo>
                    <a:lnTo>
                      <a:pt x="25108" y="8558"/>
                    </a:lnTo>
                    <a:lnTo>
                      <a:pt x="25087" y="8433"/>
                    </a:lnTo>
                    <a:lnTo>
                      <a:pt x="25129" y="8370"/>
                    </a:lnTo>
                    <a:lnTo>
                      <a:pt x="25108" y="8328"/>
                    </a:lnTo>
                    <a:lnTo>
                      <a:pt x="25025" y="8328"/>
                    </a:lnTo>
                    <a:lnTo>
                      <a:pt x="24983" y="8307"/>
                    </a:lnTo>
                    <a:lnTo>
                      <a:pt x="24899" y="8349"/>
                    </a:lnTo>
                    <a:lnTo>
                      <a:pt x="24899" y="8223"/>
                    </a:lnTo>
                    <a:lnTo>
                      <a:pt x="24941" y="8203"/>
                    </a:lnTo>
                    <a:lnTo>
                      <a:pt x="24920" y="8140"/>
                    </a:lnTo>
                    <a:lnTo>
                      <a:pt x="24815" y="8140"/>
                    </a:lnTo>
                    <a:lnTo>
                      <a:pt x="24795" y="8098"/>
                    </a:lnTo>
                    <a:lnTo>
                      <a:pt x="24690" y="8014"/>
                    </a:lnTo>
                    <a:lnTo>
                      <a:pt x="24690" y="7931"/>
                    </a:lnTo>
                    <a:lnTo>
                      <a:pt x="24606" y="7742"/>
                    </a:lnTo>
                    <a:lnTo>
                      <a:pt x="24585" y="7617"/>
                    </a:lnTo>
                    <a:lnTo>
                      <a:pt x="24627" y="7491"/>
                    </a:lnTo>
                    <a:lnTo>
                      <a:pt x="24585" y="7324"/>
                    </a:lnTo>
                    <a:lnTo>
                      <a:pt x="24502" y="7470"/>
                    </a:lnTo>
                    <a:lnTo>
                      <a:pt x="24502" y="7575"/>
                    </a:lnTo>
                    <a:lnTo>
                      <a:pt x="24418" y="7428"/>
                    </a:lnTo>
                    <a:lnTo>
                      <a:pt x="24292" y="7366"/>
                    </a:lnTo>
                    <a:lnTo>
                      <a:pt x="24271" y="7114"/>
                    </a:lnTo>
                    <a:lnTo>
                      <a:pt x="24188" y="7073"/>
                    </a:lnTo>
                    <a:lnTo>
                      <a:pt x="24167" y="6884"/>
                    </a:lnTo>
                    <a:lnTo>
                      <a:pt x="24083" y="6780"/>
                    </a:lnTo>
                    <a:lnTo>
                      <a:pt x="24083" y="6675"/>
                    </a:lnTo>
                    <a:lnTo>
                      <a:pt x="24041" y="6591"/>
                    </a:lnTo>
                    <a:lnTo>
                      <a:pt x="24041" y="6529"/>
                    </a:lnTo>
                    <a:lnTo>
                      <a:pt x="24146" y="6529"/>
                    </a:lnTo>
                    <a:lnTo>
                      <a:pt x="24167" y="6382"/>
                    </a:lnTo>
                    <a:lnTo>
                      <a:pt x="24251" y="6382"/>
                    </a:lnTo>
                    <a:lnTo>
                      <a:pt x="24271" y="6424"/>
                    </a:lnTo>
                    <a:lnTo>
                      <a:pt x="24355" y="6361"/>
                    </a:lnTo>
                    <a:lnTo>
                      <a:pt x="24355" y="6257"/>
                    </a:lnTo>
                    <a:lnTo>
                      <a:pt x="24460" y="6026"/>
                    </a:lnTo>
                    <a:lnTo>
                      <a:pt x="24460" y="5922"/>
                    </a:lnTo>
                    <a:lnTo>
                      <a:pt x="24481" y="5880"/>
                    </a:lnTo>
                    <a:lnTo>
                      <a:pt x="24397" y="5692"/>
                    </a:lnTo>
                    <a:lnTo>
                      <a:pt x="24460" y="5566"/>
                    </a:lnTo>
                    <a:lnTo>
                      <a:pt x="24523" y="5566"/>
                    </a:lnTo>
                    <a:lnTo>
                      <a:pt x="24523" y="5399"/>
                    </a:lnTo>
                    <a:lnTo>
                      <a:pt x="24627" y="5252"/>
                    </a:lnTo>
                    <a:lnTo>
                      <a:pt x="24627" y="5148"/>
                    </a:lnTo>
                    <a:lnTo>
                      <a:pt x="24690" y="5064"/>
                    </a:lnTo>
                    <a:lnTo>
                      <a:pt x="24690" y="4855"/>
                    </a:lnTo>
                    <a:lnTo>
                      <a:pt x="24774" y="4834"/>
                    </a:lnTo>
                    <a:lnTo>
                      <a:pt x="24774" y="4729"/>
                    </a:lnTo>
                    <a:lnTo>
                      <a:pt x="24899" y="4583"/>
                    </a:lnTo>
                    <a:lnTo>
                      <a:pt x="24899" y="4478"/>
                    </a:lnTo>
                    <a:cubicBezTo>
                      <a:pt x="24918" y="4516"/>
                      <a:pt x="24966" y="4536"/>
                      <a:pt x="25020" y="4536"/>
                    </a:cubicBezTo>
                    <a:cubicBezTo>
                      <a:pt x="25085" y="4536"/>
                      <a:pt x="25158" y="4505"/>
                      <a:pt x="25192" y="4436"/>
                    </a:cubicBezTo>
                    <a:lnTo>
                      <a:pt x="25255" y="4122"/>
                    </a:lnTo>
                    <a:lnTo>
                      <a:pt x="25359" y="4122"/>
                    </a:lnTo>
                    <a:lnTo>
                      <a:pt x="25506" y="3955"/>
                    </a:lnTo>
                    <a:lnTo>
                      <a:pt x="25652" y="3892"/>
                    </a:lnTo>
                    <a:lnTo>
                      <a:pt x="25820" y="3725"/>
                    </a:lnTo>
                    <a:lnTo>
                      <a:pt x="25862" y="3725"/>
                    </a:lnTo>
                    <a:lnTo>
                      <a:pt x="25987" y="3599"/>
                    </a:lnTo>
                    <a:lnTo>
                      <a:pt x="25987" y="3516"/>
                    </a:lnTo>
                    <a:lnTo>
                      <a:pt x="26050" y="3474"/>
                    </a:lnTo>
                    <a:lnTo>
                      <a:pt x="26050" y="3390"/>
                    </a:lnTo>
                    <a:lnTo>
                      <a:pt x="25966" y="3285"/>
                    </a:lnTo>
                    <a:lnTo>
                      <a:pt x="25987" y="3223"/>
                    </a:lnTo>
                    <a:lnTo>
                      <a:pt x="25987" y="3160"/>
                    </a:lnTo>
                    <a:lnTo>
                      <a:pt x="25883" y="2993"/>
                    </a:lnTo>
                    <a:lnTo>
                      <a:pt x="25820" y="2993"/>
                    </a:lnTo>
                    <a:lnTo>
                      <a:pt x="25736" y="3013"/>
                    </a:lnTo>
                    <a:lnTo>
                      <a:pt x="25631" y="2972"/>
                    </a:lnTo>
                    <a:lnTo>
                      <a:pt x="25548" y="2993"/>
                    </a:lnTo>
                    <a:lnTo>
                      <a:pt x="25443" y="2909"/>
                    </a:lnTo>
                    <a:lnTo>
                      <a:pt x="25359" y="2909"/>
                    </a:lnTo>
                    <a:lnTo>
                      <a:pt x="25297" y="2846"/>
                    </a:lnTo>
                    <a:lnTo>
                      <a:pt x="25129" y="2867"/>
                    </a:lnTo>
                    <a:lnTo>
                      <a:pt x="25025" y="2972"/>
                    </a:lnTo>
                    <a:lnTo>
                      <a:pt x="24941" y="2993"/>
                    </a:lnTo>
                    <a:lnTo>
                      <a:pt x="24774" y="3118"/>
                    </a:lnTo>
                    <a:lnTo>
                      <a:pt x="24774" y="3181"/>
                    </a:lnTo>
                    <a:lnTo>
                      <a:pt x="24878" y="3265"/>
                    </a:lnTo>
                    <a:lnTo>
                      <a:pt x="24941" y="3390"/>
                    </a:lnTo>
                    <a:lnTo>
                      <a:pt x="24941" y="3516"/>
                    </a:lnTo>
                    <a:lnTo>
                      <a:pt x="24983" y="3641"/>
                    </a:lnTo>
                    <a:lnTo>
                      <a:pt x="24941" y="3704"/>
                    </a:lnTo>
                    <a:lnTo>
                      <a:pt x="24941" y="3809"/>
                    </a:lnTo>
                    <a:lnTo>
                      <a:pt x="25025" y="3913"/>
                    </a:lnTo>
                    <a:lnTo>
                      <a:pt x="25025" y="3934"/>
                    </a:lnTo>
                    <a:lnTo>
                      <a:pt x="25004" y="3955"/>
                    </a:lnTo>
                    <a:cubicBezTo>
                      <a:pt x="24983" y="4018"/>
                      <a:pt x="24941" y="4081"/>
                      <a:pt x="24920" y="4143"/>
                    </a:cubicBezTo>
                    <a:lnTo>
                      <a:pt x="24899" y="4081"/>
                    </a:lnTo>
                    <a:lnTo>
                      <a:pt x="24920" y="4018"/>
                    </a:lnTo>
                    <a:lnTo>
                      <a:pt x="24920" y="3934"/>
                    </a:lnTo>
                    <a:lnTo>
                      <a:pt x="24815" y="3871"/>
                    </a:lnTo>
                    <a:lnTo>
                      <a:pt x="24774" y="3725"/>
                    </a:lnTo>
                    <a:lnTo>
                      <a:pt x="24795" y="3662"/>
                    </a:lnTo>
                    <a:lnTo>
                      <a:pt x="24711" y="3495"/>
                    </a:lnTo>
                    <a:lnTo>
                      <a:pt x="24606" y="3474"/>
                    </a:lnTo>
                    <a:lnTo>
                      <a:pt x="24564" y="3411"/>
                    </a:lnTo>
                    <a:lnTo>
                      <a:pt x="24502" y="3411"/>
                    </a:lnTo>
                    <a:lnTo>
                      <a:pt x="24481" y="3578"/>
                    </a:lnTo>
                    <a:lnTo>
                      <a:pt x="24418" y="3578"/>
                    </a:lnTo>
                    <a:lnTo>
                      <a:pt x="24292" y="3369"/>
                    </a:lnTo>
                    <a:lnTo>
                      <a:pt x="24209" y="3369"/>
                    </a:lnTo>
                    <a:lnTo>
                      <a:pt x="24146" y="3285"/>
                    </a:lnTo>
                    <a:lnTo>
                      <a:pt x="24062" y="3327"/>
                    </a:lnTo>
                    <a:lnTo>
                      <a:pt x="24083" y="3495"/>
                    </a:lnTo>
                    <a:lnTo>
                      <a:pt x="24041" y="3516"/>
                    </a:lnTo>
                    <a:lnTo>
                      <a:pt x="23958" y="3495"/>
                    </a:lnTo>
                    <a:lnTo>
                      <a:pt x="23895" y="3620"/>
                    </a:lnTo>
                    <a:lnTo>
                      <a:pt x="23895" y="3704"/>
                    </a:lnTo>
                    <a:lnTo>
                      <a:pt x="23832" y="3746"/>
                    </a:lnTo>
                    <a:lnTo>
                      <a:pt x="23748" y="4039"/>
                    </a:lnTo>
                    <a:lnTo>
                      <a:pt x="23748" y="4143"/>
                    </a:lnTo>
                    <a:lnTo>
                      <a:pt x="23686" y="4227"/>
                    </a:lnTo>
                    <a:lnTo>
                      <a:pt x="23686" y="4353"/>
                    </a:lnTo>
                    <a:lnTo>
                      <a:pt x="23665" y="4374"/>
                    </a:lnTo>
                    <a:lnTo>
                      <a:pt x="23665" y="4478"/>
                    </a:lnTo>
                    <a:lnTo>
                      <a:pt x="23581" y="4541"/>
                    </a:lnTo>
                    <a:lnTo>
                      <a:pt x="23581" y="4771"/>
                    </a:lnTo>
                    <a:lnTo>
                      <a:pt x="23518" y="4813"/>
                    </a:lnTo>
                    <a:lnTo>
                      <a:pt x="23455" y="4792"/>
                    </a:lnTo>
                    <a:lnTo>
                      <a:pt x="23372" y="4980"/>
                    </a:lnTo>
                    <a:lnTo>
                      <a:pt x="23414" y="5064"/>
                    </a:lnTo>
                    <a:lnTo>
                      <a:pt x="23372" y="5169"/>
                    </a:lnTo>
                    <a:lnTo>
                      <a:pt x="23372" y="5273"/>
                    </a:lnTo>
                    <a:lnTo>
                      <a:pt x="23309" y="5378"/>
                    </a:lnTo>
                    <a:lnTo>
                      <a:pt x="23351" y="5462"/>
                    </a:lnTo>
                    <a:lnTo>
                      <a:pt x="23330" y="5524"/>
                    </a:lnTo>
                    <a:lnTo>
                      <a:pt x="23204" y="5524"/>
                    </a:lnTo>
                    <a:lnTo>
                      <a:pt x="23246" y="5587"/>
                    </a:lnTo>
                    <a:lnTo>
                      <a:pt x="23351" y="5629"/>
                    </a:lnTo>
                    <a:lnTo>
                      <a:pt x="23351" y="5734"/>
                    </a:lnTo>
                    <a:lnTo>
                      <a:pt x="23267" y="5713"/>
                    </a:lnTo>
                    <a:lnTo>
                      <a:pt x="23204" y="5734"/>
                    </a:lnTo>
                    <a:lnTo>
                      <a:pt x="23121" y="5796"/>
                    </a:lnTo>
                    <a:lnTo>
                      <a:pt x="23037" y="5754"/>
                    </a:lnTo>
                    <a:lnTo>
                      <a:pt x="22995" y="5817"/>
                    </a:lnTo>
                    <a:lnTo>
                      <a:pt x="22995" y="5922"/>
                    </a:lnTo>
                    <a:lnTo>
                      <a:pt x="22932" y="5964"/>
                    </a:lnTo>
                    <a:lnTo>
                      <a:pt x="22849" y="5922"/>
                    </a:lnTo>
                    <a:lnTo>
                      <a:pt x="22849" y="5817"/>
                    </a:lnTo>
                    <a:lnTo>
                      <a:pt x="22890" y="5734"/>
                    </a:lnTo>
                    <a:lnTo>
                      <a:pt x="22828" y="5650"/>
                    </a:lnTo>
                    <a:lnTo>
                      <a:pt x="22828" y="5482"/>
                    </a:lnTo>
                    <a:lnTo>
                      <a:pt x="22911" y="5294"/>
                    </a:lnTo>
                    <a:lnTo>
                      <a:pt x="22932" y="5169"/>
                    </a:lnTo>
                    <a:lnTo>
                      <a:pt x="23016" y="5085"/>
                    </a:lnTo>
                    <a:lnTo>
                      <a:pt x="23016" y="4980"/>
                    </a:lnTo>
                    <a:lnTo>
                      <a:pt x="23037" y="4876"/>
                    </a:lnTo>
                    <a:lnTo>
                      <a:pt x="23100" y="4646"/>
                    </a:lnTo>
                    <a:lnTo>
                      <a:pt x="23225" y="4562"/>
                    </a:lnTo>
                    <a:lnTo>
                      <a:pt x="23225" y="4436"/>
                    </a:lnTo>
                    <a:lnTo>
                      <a:pt x="23100" y="4436"/>
                    </a:lnTo>
                    <a:lnTo>
                      <a:pt x="23100" y="4353"/>
                    </a:lnTo>
                    <a:lnTo>
                      <a:pt x="23163" y="4269"/>
                    </a:lnTo>
                    <a:lnTo>
                      <a:pt x="23163" y="4039"/>
                    </a:lnTo>
                    <a:lnTo>
                      <a:pt x="23121" y="3976"/>
                    </a:lnTo>
                    <a:lnTo>
                      <a:pt x="23058" y="3850"/>
                    </a:lnTo>
                    <a:lnTo>
                      <a:pt x="23100" y="3809"/>
                    </a:lnTo>
                    <a:lnTo>
                      <a:pt x="23100" y="3662"/>
                    </a:lnTo>
                    <a:lnTo>
                      <a:pt x="23016" y="3662"/>
                    </a:lnTo>
                    <a:lnTo>
                      <a:pt x="22911" y="3537"/>
                    </a:lnTo>
                    <a:lnTo>
                      <a:pt x="22744" y="3599"/>
                    </a:lnTo>
                    <a:lnTo>
                      <a:pt x="22723" y="3725"/>
                    </a:lnTo>
                    <a:lnTo>
                      <a:pt x="22828" y="3809"/>
                    </a:lnTo>
                    <a:lnTo>
                      <a:pt x="22828" y="3913"/>
                    </a:lnTo>
                    <a:lnTo>
                      <a:pt x="22890" y="3976"/>
                    </a:lnTo>
                    <a:lnTo>
                      <a:pt x="22890" y="4060"/>
                    </a:lnTo>
                    <a:lnTo>
                      <a:pt x="22807" y="4060"/>
                    </a:lnTo>
                    <a:lnTo>
                      <a:pt x="22786" y="3955"/>
                    </a:lnTo>
                    <a:lnTo>
                      <a:pt x="22702" y="3955"/>
                    </a:lnTo>
                    <a:lnTo>
                      <a:pt x="22639" y="4081"/>
                    </a:lnTo>
                    <a:lnTo>
                      <a:pt x="22702" y="4122"/>
                    </a:lnTo>
                    <a:lnTo>
                      <a:pt x="22723" y="4227"/>
                    </a:lnTo>
                    <a:lnTo>
                      <a:pt x="22786" y="4353"/>
                    </a:lnTo>
                    <a:lnTo>
                      <a:pt x="22723" y="4394"/>
                    </a:lnTo>
                    <a:lnTo>
                      <a:pt x="22702" y="4353"/>
                    </a:lnTo>
                    <a:lnTo>
                      <a:pt x="22639" y="4290"/>
                    </a:lnTo>
                    <a:lnTo>
                      <a:pt x="22618" y="4436"/>
                    </a:lnTo>
                    <a:lnTo>
                      <a:pt x="22514" y="4353"/>
                    </a:lnTo>
                    <a:lnTo>
                      <a:pt x="22514" y="4248"/>
                    </a:lnTo>
                    <a:lnTo>
                      <a:pt x="22430" y="4248"/>
                    </a:lnTo>
                    <a:lnTo>
                      <a:pt x="22388" y="4353"/>
                    </a:lnTo>
                    <a:lnTo>
                      <a:pt x="22326" y="4332"/>
                    </a:lnTo>
                    <a:lnTo>
                      <a:pt x="22326" y="4185"/>
                    </a:lnTo>
                    <a:lnTo>
                      <a:pt x="22409" y="4122"/>
                    </a:lnTo>
                    <a:lnTo>
                      <a:pt x="22388" y="4081"/>
                    </a:lnTo>
                    <a:lnTo>
                      <a:pt x="22221" y="4143"/>
                    </a:lnTo>
                    <a:lnTo>
                      <a:pt x="22095" y="4269"/>
                    </a:lnTo>
                    <a:lnTo>
                      <a:pt x="22012" y="4143"/>
                    </a:lnTo>
                    <a:lnTo>
                      <a:pt x="21949" y="4143"/>
                    </a:lnTo>
                    <a:lnTo>
                      <a:pt x="21865" y="4227"/>
                    </a:lnTo>
                    <a:lnTo>
                      <a:pt x="21740" y="4227"/>
                    </a:lnTo>
                    <a:lnTo>
                      <a:pt x="21698" y="4164"/>
                    </a:lnTo>
                    <a:lnTo>
                      <a:pt x="21572" y="4185"/>
                    </a:lnTo>
                    <a:lnTo>
                      <a:pt x="21530" y="4143"/>
                    </a:lnTo>
                    <a:lnTo>
                      <a:pt x="21635" y="4060"/>
                    </a:lnTo>
                    <a:lnTo>
                      <a:pt x="21782" y="4039"/>
                    </a:lnTo>
                    <a:lnTo>
                      <a:pt x="21865" y="4060"/>
                    </a:lnTo>
                    <a:lnTo>
                      <a:pt x="21991" y="4039"/>
                    </a:lnTo>
                    <a:lnTo>
                      <a:pt x="21991" y="3955"/>
                    </a:lnTo>
                    <a:lnTo>
                      <a:pt x="22074" y="3934"/>
                    </a:lnTo>
                    <a:lnTo>
                      <a:pt x="22158" y="3955"/>
                    </a:lnTo>
                    <a:lnTo>
                      <a:pt x="22263" y="3850"/>
                    </a:lnTo>
                    <a:lnTo>
                      <a:pt x="22263" y="3746"/>
                    </a:lnTo>
                    <a:lnTo>
                      <a:pt x="22284" y="3662"/>
                    </a:lnTo>
                    <a:lnTo>
                      <a:pt x="22200" y="3599"/>
                    </a:lnTo>
                    <a:lnTo>
                      <a:pt x="22095" y="3411"/>
                    </a:lnTo>
                    <a:lnTo>
                      <a:pt x="21970" y="3348"/>
                    </a:lnTo>
                    <a:lnTo>
                      <a:pt x="21949" y="3285"/>
                    </a:lnTo>
                    <a:lnTo>
                      <a:pt x="21761" y="3118"/>
                    </a:lnTo>
                    <a:lnTo>
                      <a:pt x="21740" y="3076"/>
                    </a:lnTo>
                    <a:lnTo>
                      <a:pt x="21635" y="3076"/>
                    </a:lnTo>
                    <a:lnTo>
                      <a:pt x="21489" y="3139"/>
                    </a:lnTo>
                    <a:lnTo>
                      <a:pt x="21426" y="3139"/>
                    </a:lnTo>
                    <a:lnTo>
                      <a:pt x="21238" y="3327"/>
                    </a:lnTo>
                    <a:lnTo>
                      <a:pt x="21279" y="3390"/>
                    </a:lnTo>
                    <a:lnTo>
                      <a:pt x="21279" y="3453"/>
                    </a:lnTo>
                    <a:lnTo>
                      <a:pt x="21217" y="3495"/>
                    </a:lnTo>
                    <a:lnTo>
                      <a:pt x="21133" y="3516"/>
                    </a:lnTo>
                    <a:lnTo>
                      <a:pt x="21133" y="3453"/>
                    </a:lnTo>
                    <a:lnTo>
                      <a:pt x="21049" y="3495"/>
                    </a:lnTo>
                    <a:lnTo>
                      <a:pt x="20966" y="3432"/>
                    </a:lnTo>
                    <a:lnTo>
                      <a:pt x="20861" y="3432"/>
                    </a:lnTo>
                    <a:lnTo>
                      <a:pt x="20819" y="3495"/>
                    </a:lnTo>
                    <a:lnTo>
                      <a:pt x="20714" y="3495"/>
                    </a:lnTo>
                    <a:lnTo>
                      <a:pt x="20652" y="3432"/>
                    </a:lnTo>
                    <a:lnTo>
                      <a:pt x="20714" y="3390"/>
                    </a:lnTo>
                    <a:lnTo>
                      <a:pt x="20861" y="3348"/>
                    </a:lnTo>
                    <a:lnTo>
                      <a:pt x="20924" y="3244"/>
                    </a:lnTo>
                    <a:lnTo>
                      <a:pt x="21028" y="3223"/>
                    </a:lnTo>
                    <a:lnTo>
                      <a:pt x="21112" y="3244"/>
                    </a:lnTo>
                    <a:lnTo>
                      <a:pt x="21175" y="3139"/>
                    </a:lnTo>
                    <a:lnTo>
                      <a:pt x="21175" y="3013"/>
                    </a:lnTo>
                    <a:lnTo>
                      <a:pt x="21238" y="2972"/>
                    </a:lnTo>
                    <a:lnTo>
                      <a:pt x="21321" y="2972"/>
                    </a:lnTo>
                    <a:lnTo>
                      <a:pt x="21384" y="2804"/>
                    </a:lnTo>
                    <a:lnTo>
                      <a:pt x="21384" y="2616"/>
                    </a:lnTo>
                    <a:lnTo>
                      <a:pt x="21426" y="2553"/>
                    </a:lnTo>
                    <a:lnTo>
                      <a:pt x="21384" y="2449"/>
                    </a:lnTo>
                    <a:lnTo>
                      <a:pt x="21279" y="2449"/>
                    </a:lnTo>
                    <a:lnTo>
                      <a:pt x="21112" y="2490"/>
                    </a:lnTo>
                    <a:lnTo>
                      <a:pt x="20903" y="2553"/>
                    </a:lnTo>
                    <a:lnTo>
                      <a:pt x="20694" y="2616"/>
                    </a:lnTo>
                    <a:lnTo>
                      <a:pt x="20547" y="2658"/>
                    </a:lnTo>
                    <a:cubicBezTo>
                      <a:pt x="20652" y="2616"/>
                      <a:pt x="20798" y="2574"/>
                      <a:pt x="20903" y="2511"/>
                    </a:cubicBezTo>
                    <a:cubicBezTo>
                      <a:pt x="20945" y="2511"/>
                      <a:pt x="21028" y="2490"/>
                      <a:pt x="21070" y="2490"/>
                    </a:cubicBezTo>
                    <a:cubicBezTo>
                      <a:pt x="21217" y="2469"/>
                      <a:pt x="21238" y="2344"/>
                      <a:pt x="21175" y="2239"/>
                    </a:cubicBezTo>
                    <a:lnTo>
                      <a:pt x="21238" y="2177"/>
                    </a:lnTo>
                    <a:lnTo>
                      <a:pt x="21217" y="2072"/>
                    </a:lnTo>
                    <a:lnTo>
                      <a:pt x="21217" y="1967"/>
                    </a:lnTo>
                    <a:lnTo>
                      <a:pt x="21154" y="1884"/>
                    </a:lnTo>
                    <a:lnTo>
                      <a:pt x="21217" y="1842"/>
                    </a:lnTo>
                    <a:lnTo>
                      <a:pt x="21217" y="1674"/>
                    </a:lnTo>
                    <a:lnTo>
                      <a:pt x="21133" y="1507"/>
                    </a:lnTo>
                    <a:lnTo>
                      <a:pt x="21175" y="1402"/>
                    </a:lnTo>
                    <a:lnTo>
                      <a:pt x="21154" y="1109"/>
                    </a:lnTo>
                    <a:lnTo>
                      <a:pt x="20945" y="879"/>
                    </a:lnTo>
                    <a:lnTo>
                      <a:pt x="20924" y="775"/>
                    </a:lnTo>
                    <a:lnTo>
                      <a:pt x="20840" y="733"/>
                    </a:lnTo>
                    <a:lnTo>
                      <a:pt x="20694" y="796"/>
                    </a:lnTo>
                    <a:lnTo>
                      <a:pt x="20526" y="775"/>
                    </a:lnTo>
                    <a:lnTo>
                      <a:pt x="20442" y="837"/>
                    </a:lnTo>
                    <a:lnTo>
                      <a:pt x="20442" y="984"/>
                    </a:lnTo>
                    <a:lnTo>
                      <a:pt x="20212" y="1109"/>
                    </a:lnTo>
                    <a:lnTo>
                      <a:pt x="20212" y="1047"/>
                    </a:lnTo>
                    <a:lnTo>
                      <a:pt x="20380" y="900"/>
                    </a:lnTo>
                    <a:lnTo>
                      <a:pt x="20422" y="754"/>
                    </a:lnTo>
                    <a:lnTo>
                      <a:pt x="20317" y="670"/>
                    </a:lnTo>
                    <a:lnTo>
                      <a:pt x="20212" y="712"/>
                    </a:lnTo>
                    <a:lnTo>
                      <a:pt x="20129" y="733"/>
                    </a:lnTo>
                    <a:lnTo>
                      <a:pt x="20212" y="670"/>
                    </a:lnTo>
                    <a:lnTo>
                      <a:pt x="20191" y="586"/>
                    </a:lnTo>
                    <a:lnTo>
                      <a:pt x="19898" y="419"/>
                    </a:lnTo>
                    <a:lnTo>
                      <a:pt x="19815" y="293"/>
                    </a:lnTo>
                    <a:lnTo>
                      <a:pt x="19752" y="252"/>
                    </a:lnTo>
                    <a:lnTo>
                      <a:pt x="19773" y="105"/>
                    </a:lnTo>
                    <a:lnTo>
                      <a:pt x="1945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grpSp>
        <p:sp>
          <p:nvSpPr>
            <p:cNvPr id="552" name="Google Shape;552;p34"/>
            <p:cNvSpPr/>
            <p:nvPr/>
          </p:nvSpPr>
          <p:spPr>
            <a:xfrm>
              <a:off x="3216902" y="3020658"/>
              <a:ext cx="15456" cy="5959"/>
            </a:xfrm>
            <a:custGeom>
              <a:avLst/>
              <a:gdLst/>
              <a:ahLst/>
              <a:cxnLst/>
              <a:rect l="l" t="t" r="r" b="b"/>
              <a:pathLst>
                <a:path w="1298" h="524" extrusionOk="0">
                  <a:moveTo>
                    <a:pt x="503" y="0"/>
                  </a:moveTo>
                  <a:lnTo>
                    <a:pt x="293" y="42"/>
                  </a:lnTo>
                  <a:lnTo>
                    <a:pt x="168" y="21"/>
                  </a:lnTo>
                  <a:lnTo>
                    <a:pt x="63" y="42"/>
                  </a:lnTo>
                  <a:lnTo>
                    <a:pt x="1" y="147"/>
                  </a:lnTo>
                  <a:lnTo>
                    <a:pt x="105" y="230"/>
                  </a:lnTo>
                  <a:lnTo>
                    <a:pt x="189" y="209"/>
                  </a:lnTo>
                  <a:lnTo>
                    <a:pt x="252" y="230"/>
                  </a:lnTo>
                  <a:lnTo>
                    <a:pt x="314" y="377"/>
                  </a:lnTo>
                  <a:lnTo>
                    <a:pt x="398" y="439"/>
                  </a:lnTo>
                  <a:lnTo>
                    <a:pt x="524" y="439"/>
                  </a:lnTo>
                  <a:lnTo>
                    <a:pt x="607" y="523"/>
                  </a:lnTo>
                  <a:lnTo>
                    <a:pt x="775" y="523"/>
                  </a:lnTo>
                  <a:lnTo>
                    <a:pt x="775" y="377"/>
                  </a:lnTo>
                  <a:lnTo>
                    <a:pt x="879" y="377"/>
                  </a:lnTo>
                  <a:lnTo>
                    <a:pt x="900" y="439"/>
                  </a:lnTo>
                  <a:lnTo>
                    <a:pt x="984" y="439"/>
                  </a:lnTo>
                  <a:lnTo>
                    <a:pt x="1005" y="335"/>
                  </a:lnTo>
                  <a:lnTo>
                    <a:pt x="1089" y="377"/>
                  </a:lnTo>
                  <a:lnTo>
                    <a:pt x="1298" y="377"/>
                  </a:lnTo>
                  <a:lnTo>
                    <a:pt x="1298" y="335"/>
                  </a:lnTo>
                  <a:lnTo>
                    <a:pt x="1193" y="230"/>
                  </a:lnTo>
                  <a:lnTo>
                    <a:pt x="1047" y="209"/>
                  </a:lnTo>
                  <a:lnTo>
                    <a:pt x="942" y="21"/>
                  </a:lnTo>
                  <a:lnTo>
                    <a:pt x="50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4"/>
            <p:cNvSpPr/>
            <p:nvPr/>
          </p:nvSpPr>
          <p:spPr>
            <a:xfrm>
              <a:off x="3243063" y="3010423"/>
              <a:ext cx="19695" cy="13340"/>
            </a:xfrm>
            <a:custGeom>
              <a:avLst/>
              <a:gdLst/>
              <a:ahLst/>
              <a:cxnLst/>
              <a:rect l="l" t="t" r="r" b="b"/>
              <a:pathLst>
                <a:path w="1654" h="1173" extrusionOk="0">
                  <a:moveTo>
                    <a:pt x="1089" y="0"/>
                  </a:moveTo>
                  <a:lnTo>
                    <a:pt x="1005" y="63"/>
                  </a:lnTo>
                  <a:lnTo>
                    <a:pt x="900" y="21"/>
                  </a:lnTo>
                  <a:lnTo>
                    <a:pt x="691" y="21"/>
                  </a:lnTo>
                  <a:lnTo>
                    <a:pt x="649" y="84"/>
                  </a:lnTo>
                  <a:lnTo>
                    <a:pt x="754" y="168"/>
                  </a:lnTo>
                  <a:lnTo>
                    <a:pt x="1068" y="272"/>
                  </a:lnTo>
                  <a:lnTo>
                    <a:pt x="1047" y="314"/>
                  </a:lnTo>
                  <a:lnTo>
                    <a:pt x="1109" y="398"/>
                  </a:lnTo>
                  <a:lnTo>
                    <a:pt x="1047" y="544"/>
                  </a:lnTo>
                  <a:lnTo>
                    <a:pt x="1109" y="649"/>
                  </a:lnTo>
                  <a:lnTo>
                    <a:pt x="1214" y="691"/>
                  </a:lnTo>
                  <a:lnTo>
                    <a:pt x="1340" y="795"/>
                  </a:lnTo>
                  <a:lnTo>
                    <a:pt x="1319" y="858"/>
                  </a:lnTo>
                  <a:lnTo>
                    <a:pt x="1068" y="858"/>
                  </a:lnTo>
                  <a:lnTo>
                    <a:pt x="1026" y="900"/>
                  </a:lnTo>
                  <a:lnTo>
                    <a:pt x="921" y="858"/>
                  </a:lnTo>
                  <a:lnTo>
                    <a:pt x="796" y="858"/>
                  </a:lnTo>
                  <a:lnTo>
                    <a:pt x="649" y="816"/>
                  </a:lnTo>
                  <a:lnTo>
                    <a:pt x="524" y="858"/>
                  </a:lnTo>
                  <a:lnTo>
                    <a:pt x="524" y="816"/>
                  </a:lnTo>
                  <a:lnTo>
                    <a:pt x="482" y="795"/>
                  </a:lnTo>
                  <a:lnTo>
                    <a:pt x="293" y="837"/>
                  </a:lnTo>
                  <a:lnTo>
                    <a:pt x="189" y="733"/>
                  </a:lnTo>
                  <a:lnTo>
                    <a:pt x="63" y="795"/>
                  </a:lnTo>
                  <a:lnTo>
                    <a:pt x="0" y="858"/>
                  </a:lnTo>
                  <a:lnTo>
                    <a:pt x="63" y="963"/>
                  </a:lnTo>
                  <a:lnTo>
                    <a:pt x="189" y="1005"/>
                  </a:lnTo>
                  <a:lnTo>
                    <a:pt x="314" y="1151"/>
                  </a:lnTo>
                  <a:lnTo>
                    <a:pt x="377" y="1172"/>
                  </a:lnTo>
                  <a:lnTo>
                    <a:pt x="377" y="1067"/>
                  </a:lnTo>
                  <a:lnTo>
                    <a:pt x="419" y="1026"/>
                  </a:lnTo>
                  <a:lnTo>
                    <a:pt x="691" y="1026"/>
                  </a:lnTo>
                  <a:lnTo>
                    <a:pt x="796" y="1067"/>
                  </a:lnTo>
                  <a:lnTo>
                    <a:pt x="1109" y="1067"/>
                  </a:lnTo>
                  <a:lnTo>
                    <a:pt x="1151" y="1047"/>
                  </a:lnTo>
                  <a:lnTo>
                    <a:pt x="1256" y="1109"/>
                  </a:lnTo>
                  <a:lnTo>
                    <a:pt x="1340" y="1109"/>
                  </a:lnTo>
                  <a:lnTo>
                    <a:pt x="1340" y="1047"/>
                  </a:lnTo>
                  <a:lnTo>
                    <a:pt x="1570" y="921"/>
                  </a:lnTo>
                  <a:lnTo>
                    <a:pt x="1570" y="837"/>
                  </a:lnTo>
                  <a:lnTo>
                    <a:pt x="1570" y="733"/>
                  </a:lnTo>
                  <a:lnTo>
                    <a:pt x="1528" y="607"/>
                  </a:lnTo>
                  <a:lnTo>
                    <a:pt x="1549" y="544"/>
                  </a:lnTo>
                  <a:lnTo>
                    <a:pt x="1633" y="502"/>
                  </a:lnTo>
                  <a:lnTo>
                    <a:pt x="1653" y="377"/>
                  </a:lnTo>
                  <a:lnTo>
                    <a:pt x="1612" y="293"/>
                  </a:lnTo>
                  <a:lnTo>
                    <a:pt x="1653" y="189"/>
                  </a:lnTo>
                  <a:lnTo>
                    <a:pt x="1633" y="126"/>
                  </a:lnTo>
                  <a:lnTo>
                    <a:pt x="1528" y="105"/>
                  </a:lnTo>
                  <a:lnTo>
                    <a:pt x="1423" y="126"/>
                  </a:lnTo>
                  <a:lnTo>
                    <a:pt x="1319" y="21"/>
                  </a:lnTo>
                  <a:lnTo>
                    <a:pt x="108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4"/>
            <p:cNvSpPr/>
            <p:nvPr/>
          </p:nvSpPr>
          <p:spPr>
            <a:xfrm>
              <a:off x="3173297" y="2986859"/>
              <a:ext cx="73267" cy="24997"/>
            </a:xfrm>
            <a:custGeom>
              <a:avLst/>
              <a:gdLst/>
              <a:ahLst/>
              <a:cxnLst/>
              <a:rect l="l" t="t" r="r" b="b"/>
              <a:pathLst>
                <a:path w="6153" h="2198" extrusionOk="0">
                  <a:moveTo>
                    <a:pt x="1570" y="1"/>
                  </a:moveTo>
                  <a:lnTo>
                    <a:pt x="1445" y="106"/>
                  </a:lnTo>
                  <a:lnTo>
                    <a:pt x="1131" y="106"/>
                  </a:lnTo>
                  <a:lnTo>
                    <a:pt x="901" y="168"/>
                  </a:lnTo>
                  <a:lnTo>
                    <a:pt x="817" y="252"/>
                  </a:lnTo>
                  <a:lnTo>
                    <a:pt x="566" y="315"/>
                  </a:lnTo>
                  <a:lnTo>
                    <a:pt x="482" y="419"/>
                  </a:lnTo>
                  <a:lnTo>
                    <a:pt x="377" y="482"/>
                  </a:lnTo>
                  <a:lnTo>
                    <a:pt x="357" y="608"/>
                  </a:lnTo>
                  <a:lnTo>
                    <a:pt x="419" y="712"/>
                  </a:lnTo>
                  <a:lnTo>
                    <a:pt x="398" y="775"/>
                  </a:lnTo>
                  <a:lnTo>
                    <a:pt x="294" y="712"/>
                  </a:lnTo>
                  <a:lnTo>
                    <a:pt x="85" y="817"/>
                  </a:lnTo>
                  <a:lnTo>
                    <a:pt x="1" y="796"/>
                  </a:lnTo>
                  <a:lnTo>
                    <a:pt x="1" y="880"/>
                  </a:lnTo>
                  <a:lnTo>
                    <a:pt x="105" y="922"/>
                  </a:lnTo>
                  <a:lnTo>
                    <a:pt x="252" y="796"/>
                  </a:lnTo>
                  <a:lnTo>
                    <a:pt x="273" y="817"/>
                  </a:lnTo>
                  <a:lnTo>
                    <a:pt x="273" y="922"/>
                  </a:lnTo>
                  <a:lnTo>
                    <a:pt x="419" y="817"/>
                  </a:lnTo>
                  <a:lnTo>
                    <a:pt x="524" y="817"/>
                  </a:lnTo>
                  <a:lnTo>
                    <a:pt x="629" y="629"/>
                  </a:lnTo>
                  <a:lnTo>
                    <a:pt x="796" y="670"/>
                  </a:lnTo>
                  <a:lnTo>
                    <a:pt x="838" y="608"/>
                  </a:lnTo>
                  <a:lnTo>
                    <a:pt x="922" y="691"/>
                  </a:lnTo>
                  <a:lnTo>
                    <a:pt x="1026" y="670"/>
                  </a:lnTo>
                  <a:lnTo>
                    <a:pt x="1214" y="461"/>
                  </a:lnTo>
                  <a:lnTo>
                    <a:pt x="1319" y="419"/>
                  </a:lnTo>
                  <a:lnTo>
                    <a:pt x="1361" y="357"/>
                  </a:lnTo>
                  <a:lnTo>
                    <a:pt x="1528" y="378"/>
                  </a:lnTo>
                  <a:lnTo>
                    <a:pt x="1654" y="378"/>
                  </a:lnTo>
                  <a:lnTo>
                    <a:pt x="1884" y="398"/>
                  </a:lnTo>
                  <a:lnTo>
                    <a:pt x="1968" y="461"/>
                  </a:lnTo>
                  <a:lnTo>
                    <a:pt x="1884" y="503"/>
                  </a:lnTo>
                  <a:lnTo>
                    <a:pt x="1758" y="503"/>
                  </a:lnTo>
                  <a:lnTo>
                    <a:pt x="1675" y="566"/>
                  </a:lnTo>
                  <a:lnTo>
                    <a:pt x="1758" y="629"/>
                  </a:lnTo>
                  <a:lnTo>
                    <a:pt x="2093" y="691"/>
                  </a:lnTo>
                  <a:lnTo>
                    <a:pt x="2177" y="670"/>
                  </a:lnTo>
                  <a:lnTo>
                    <a:pt x="2282" y="670"/>
                  </a:lnTo>
                  <a:lnTo>
                    <a:pt x="2386" y="733"/>
                  </a:lnTo>
                  <a:lnTo>
                    <a:pt x="2554" y="775"/>
                  </a:lnTo>
                  <a:lnTo>
                    <a:pt x="2616" y="775"/>
                  </a:lnTo>
                  <a:lnTo>
                    <a:pt x="2658" y="691"/>
                  </a:lnTo>
                  <a:lnTo>
                    <a:pt x="2721" y="775"/>
                  </a:lnTo>
                  <a:lnTo>
                    <a:pt x="2763" y="817"/>
                  </a:lnTo>
                  <a:lnTo>
                    <a:pt x="2930" y="942"/>
                  </a:lnTo>
                  <a:lnTo>
                    <a:pt x="3077" y="984"/>
                  </a:lnTo>
                  <a:lnTo>
                    <a:pt x="3139" y="942"/>
                  </a:lnTo>
                  <a:lnTo>
                    <a:pt x="3244" y="1026"/>
                  </a:lnTo>
                  <a:lnTo>
                    <a:pt x="3349" y="1005"/>
                  </a:lnTo>
                  <a:lnTo>
                    <a:pt x="3432" y="1047"/>
                  </a:lnTo>
                  <a:lnTo>
                    <a:pt x="3600" y="1005"/>
                  </a:lnTo>
                  <a:lnTo>
                    <a:pt x="3663" y="1026"/>
                  </a:lnTo>
                  <a:lnTo>
                    <a:pt x="3746" y="1361"/>
                  </a:lnTo>
                  <a:lnTo>
                    <a:pt x="3955" y="1570"/>
                  </a:lnTo>
                  <a:lnTo>
                    <a:pt x="4039" y="1612"/>
                  </a:lnTo>
                  <a:lnTo>
                    <a:pt x="4081" y="1549"/>
                  </a:lnTo>
                  <a:lnTo>
                    <a:pt x="4227" y="1633"/>
                  </a:lnTo>
                  <a:lnTo>
                    <a:pt x="4437" y="1633"/>
                  </a:lnTo>
                  <a:lnTo>
                    <a:pt x="4458" y="1675"/>
                  </a:lnTo>
                  <a:lnTo>
                    <a:pt x="4541" y="1738"/>
                  </a:lnTo>
                  <a:lnTo>
                    <a:pt x="4541" y="1842"/>
                  </a:lnTo>
                  <a:lnTo>
                    <a:pt x="4374" y="1863"/>
                  </a:lnTo>
                  <a:lnTo>
                    <a:pt x="4186" y="2051"/>
                  </a:lnTo>
                  <a:lnTo>
                    <a:pt x="4186" y="2156"/>
                  </a:lnTo>
                  <a:lnTo>
                    <a:pt x="4374" y="2177"/>
                  </a:lnTo>
                  <a:lnTo>
                    <a:pt x="4541" y="2135"/>
                  </a:lnTo>
                  <a:lnTo>
                    <a:pt x="4604" y="2156"/>
                  </a:lnTo>
                  <a:lnTo>
                    <a:pt x="4897" y="2093"/>
                  </a:lnTo>
                  <a:lnTo>
                    <a:pt x="5064" y="2093"/>
                  </a:lnTo>
                  <a:lnTo>
                    <a:pt x="5274" y="2198"/>
                  </a:lnTo>
                  <a:lnTo>
                    <a:pt x="5546" y="2135"/>
                  </a:lnTo>
                  <a:lnTo>
                    <a:pt x="5587" y="2072"/>
                  </a:lnTo>
                  <a:lnTo>
                    <a:pt x="5650" y="2072"/>
                  </a:lnTo>
                  <a:lnTo>
                    <a:pt x="5734" y="2030"/>
                  </a:lnTo>
                  <a:lnTo>
                    <a:pt x="5943" y="2051"/>
                  </a:lnTo>
                  <a:lnTo>
                    <a:pt x="6069" y="1989"/>
                  </a:lnTo>
                  <a:lnTo>
                    <a:pt x="6152" y="1884"/>
                  </a:lnTo>
                  <a:lnTo>
                    <a:pt x="6111" y="1842"/>
                  </a:lnTo>
                  <a:lnTo>
                    <a:pt x="6006" y="1821"/>
                  </a:lnTo>
                  <a:lnTo>
                    <a:pt x="5922" y="1654"/>
                  </a:lnTo>
                  <a:lnTo>
                    <a:pt x="5692" y="1549"/>
                  </a:lnTo>
                  <a:lnTo>
                    <a:pt x="5378" y="1549"/>
                  </a:lnTo>
                  <a:lnTo>
                    <a:pt x="5295" y="1528"/>
                  </a:lnTo>
                  <a:lnTo>
                    <a:pt x="5336" y="1466"/>
                  </a:lnTo>
                  <a:lnTo>
                    <a:pt x="5399" y="1319"/>
                  </a:lnTo>
                  <a:lnTo>
                    <a:pt x="5315" y="1298"/>
                  </a:lnTo>
                  <a:lnTo>
                    <a:pt x="5232" y="1340"/>
                  </a:lnTo>
                  <a:lnTo>
                    <a:pt x="5127" y="1340"/>
                  </a:lnTo>
                  <a:lnTo>
                    <a:pt x="4918" y="1194"/>
                  </a:lnTo>
                  <a:lnTo>
                    <a:pt x="4855" y="1235"/>
                  </a:lnTo>
                  <a:lnTo>
                    <a:pt x="4771" y="1152"/>
                  </a:lnTo>
                  <a:lnTo>
                    <a:pt x="4604" y="1026"/>
                  </a:lnTo>
                  <a:lnTo>
                    <a:pt x="4541" y="1131"/>
                  </a:lnTo>
                  <a:lnTo>
                    <a:pt x="4479" y="1089"/>
                  </a:lnTo>
                  <a:lnTo>
                    <a:pt x="4499" y="1005"/>
                  </a:lnTo>
                  <a:lnTo>
                    <a:pt x="4437" y="984"/>
                  </a:lnTo>
                  <a:lnTo>
                    <a:pt x="4395" y="1047"/>
                  </a:lnTo>
                  <a:lnTo>
                    <a:pt x="4332" y="984"/>
                  </a:lnTo>
                  <a:lnTo>
                    <a:pt x="4123" y="922"/>
                  </a:lnTo>
                  <a:lnTo>
                    <a:pt x="3955" y="796"/>
                  </a:lnTo>
                  <a:lnTo>
                    <a:pt x="3830" y="712"/>
                  </a:lnTo>
                  <a:lnTo>
                    <a:pt x="3704" y="587"/>
                  </a:lnTo>
                  <a:lnTo>
                    <a:pt x="3349" y="587"/>
                  </a:lnTo>
                  <a:lnTo>
                    <a:pt x="3244" y="524"/>
                  </a:lnTo>
                  <a:lnTo>
                    <a:pt x="3202" y="398"/>
                  </a:lnTo>
                  <a:lnTo>
                    <a:pt x="3077" y="252"/>
                  </a:lnTo>
                  <a:lnTo>
                    <a:pt x="2972" y="273"/>
                  </a:lnTo>
                  <a:lnTo>
                    <a:pt x="2909" y="210"/>
                  </a:lnTo>
                  <a:lnTo>
                    <a:pt x="2491" y="147"/>
                  </a:lnTo>
                  <a:lnTo>
                    <a:pt x="2365" y="210"/>
                  </a:lnTo>
                  <a:lnTo>
                    <a:pt x="2177" y="168"/>
                  </a:lnTo>
                  <a:lnTo>
                    <a:pt x="2072" y="43"/>
                  </a:lnTo>
                  <a:lnTo>
                    <a:pt x="182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4"/>
            <p:cNvSpPr/>
            <p:nvPr/>
          </p:nvSpPr>
          <p:spPr>
            <a:xfrm>
              <a:off x="3371128" y="3527019"/>
              <a:ext cx="18695" cy="10247"/>
            </a:xfrm>
            <a:custGeom>
              <a:avLst/>
              <a:gdLst/>
              <a:ahLst/>
              <a:cxnLst/>
              <a:rect l="l" t="t" r="r" b="b"/>
              <a:pathLst>
                <a:path w="1570" h="901" extrusionOk="0">
                  <a:moveTo>
                    <a:pt x="1025" y="0"/>
                  </a:moveTo>
                  <a:lnTo>
                    <a:pt x="984" y="84"/>
                  </a:lnTo>
                  <a:lnTo>
                    <a:pt x="921" y="105"/>
                  </a:lnTo>
                  <a:lnTo>
                    <a:pt x="942" y="189"/>
                  </a:lnTo>
                  <a:lnTo>
                    <a:pt x="921" y="252"/>
                  </a:lnTo>
                  <a:lnTo>
                    <a:pt x="691" y="314"/>
                  </a:lnTo>
                  <a:lnTo>
                    <a:pt x="733" y="273"/>
                  </a:lnTo>
                  <a:lnTo>
                    <a:pt x="774" y="126"/>
                  </a:lnTo>
                  <a:lnTo>
                    <a:pt x="733" y="63"/>
                  </a:lnTo>
                  <a:lnTo>
                    <a:pt x="649" y="84"/>
                  </a:lnTo>
                  <a:lnTo>
                    <a:pt x="607" y="168"/>
                  </a:lnTo>
                  <a:lnTo>
                    <a:pt x="544" y="168"/>
                  </a:lnTo>
                  <a:lnTo>
                    <a:pt x="461" y="84"/>
                  </a:lnTo>
                  <a:lnTo>
                    <a:pt x="377" y="84"/>
                  </a:lnTo>
                  <a:lnTo>
                    <a:pt x="377" y="252"/>
                  </a:lnTo>
                  <a:lnTo>
                    <a:pt x="272" y="210"/>
                  </a:lnTo>
                  <a:lnTo>
                    <a:pt x="168" y="105"/>
                  </a:lnTo>
                  <a:lnTo>
                    <a:pt x="105" y="168"/>
                  </a:lnTo>
                  <a:lnTo>
                    <a:pt x="230" y="356"/>
                  </a:lnTo>
                  <a:lnTo>
                    <a:pt x="377" y="377"/>
                  </a:lnTo>
                  <a:lnTo>
                    <a:pt x="377" y="419"/>
                  </a:lnTo>
                  <a:lnTo>
                    <a:pt x="230" y="419"/>
                  </a:lnTo>
                  <a:lnTo>
                    <a:pt x="168" y="482"/>
                  </a:lnTo>
                  <a:lnTo>
                    <a:pt x="189" y="565"/>
                  </a:lnTo>
                  <a:lnTo>
                    <a:pt x="84" y="670"/>
                  </a:lnTo>
                  <a:lnTo>
                    <a:pt x="0" y="670"/>
                  </a:lnTo>
                  <a:lnTo>
                    <a:pt x="0" y="712"/>
                  </a:lnTo>
                  <a:lnTo>
                    <a:pt x="126" y="796"/>
                  </a:lnTo>
                  <a:lnTo>
                    <a:pt x="189" y="712"/>
                  </a:lnTo>
                  <a:lnTo>
                    <a:pt x="293" y="796"/>
                  </a:lnTo>
                  <a:lnTo>
                    <a:pt x="377" y="691"/>
                  </a:lnTo>
                  <a:lnTo>
                    <a:pt x="230" y="628"/>
                  </a:lnTo>
                  <a:lnTo>
                    <a:pt x="335" y="586"/>
                  </a:lnTo>
                  <a:lnTo>
                    <a:pt x="523" y="607"/>
                  </a:lnTo>
                  <a:lnTo>
                    <a:pt x="649" y="565"/>
                  </a:lnTo>
                  <a:lnTo>
                    <a:pt x="649" y="461"/>
                  </a:lnTo>
                  <a:cubicBezTo>
                    <a:pt x="649" y="461"/>
                    <a:pt x="667" y="470"/>
                    <a:pt x="680" y="470"/>
                  </a:cubicBezTo>
                  <a:cubicBezTo>
                    <a:pt x="686" y="470"/>
                    <a:pt x="691" y="468"/>
                    <a:pt x="691" y="461"/>
                  </a:cubicBezTo>
                  <a:cubicBezTo>
                    <a:pt x="795" y="398"/>
                    <a:pt x="900" y="377"/>
                    <a:pt x="1005" y="314"/>
                  </a:cubicBezTo>
                  <a:lnTo>
                    <a:pt x="1046" y="398"/>
                  </a:lnTo>
                  <a:lnTo>
                    <a:pt x="1025" y="461"/>
                  </a:lnTo>
                  <a:lnTo>
                    <a:pt x="942" y="419"/>
                  </a:lnTo>
                  <a:lnTo>
                    <a:pt x="858" y="461"/>
                  </a:lnTo>
                  <a:lnTo>
                    <a:pt x="691" y="712"/>
                  </a:lnTo>
                  <a:lnTo>
                    <a:pt x="753" y="733"/>
                  </a:lnTo>
                  <a:lnTo>
                    <a:pt x="837" y="879"/>
                  </a:lnTo>
                  <a:lnTo>
                    <a:pt x="921" y="900"/>
                  </a:lnTo>
                  <a:lnTo>
                    <a:pt x="921" y="837"/>
                  </a:lnTo>
                  <a:lnTo>
                    <a:pt x="837" y="733"/>
                  </a:lnTo>
                  <a:lnTo>
                    <a:pt x="858" y="712"/>
                  </a:lnTo>
                  <a:lnTo>
                    <a:pt x="963" y="775"/>
                  </a:lnTo>
                  <a:lnTo>
                    <a:pt x="1025" y="733"/>
                  </a:lnTo>
                  <a:lnTo>
                    <a:pt x="963" y="691"/>
                  </a:lnTo>
                  <a:lnTo>
                    <a:pt x="963" y="607"/>
                  </a:lnTo>
                  <a:lnTo>
                    <a:pt x="1067" y="628"/>
                  </a:lnTo>
                  <a:lnTo>
                    <a:pt x="1172" y="607"/>
                  </a:lnTo>
                  <a:lnTo>
                    <a:pt x="1172" y="586"/>
                  </a:lnTo>
                  <a:lnTo>
                    <a:pt x="1088" y="586"/>
                  </a:lnTo>
                  <a:lnTo>
                    <a:pt x="1046" y="524"/>
                  </a:lnTo>
                  <a:lnTo>
                    <a:pt x="1088" y="503"/>
                  </a:lnTo>
                  <a:lnTo>
                    <a:pt x="1193" y="524"/>
                  </a:lnTo>
                  <a:lnTo>
                    <a:pt x="1339" y="503"/>
                  </a:lnTo>
                  <a:lnTo>
                    <a:pt x="1444" y="419"/>
                  </a:lnTo>
                  <a:lnTo>
                    <a:pt x="1549" y="398"/>
                  </a:lnTo>
                  <a:lnTo>
                    <a:pt x="1507" y="314"/>
                  </a:lnTo>
                  <a:lnTo>
                    <a:pt x="1465" y="293"/>
                  </a:lnTo>
                  <a:lnTo>
                    <a:pt x="1444" y="273"/>
                  </a:lnTo>
                  <a:lnTo>
                    <a:pt x="1486" y="210"/>
                  </a:lnTo>
                  <a:lnTo>
                    <a:pt x="1569" y="189"/>
                  </a:lnTo>
                  <a:lnTo>
                    <a:pt x="1528" y="126"/>
                  </a:lnTo>
                  <a:lnTo>
                    <a:pt x="1381" y="105"/>
                  </a:lnTo>
                  <a:lnTo>
                    <a:pt x="1318" y="126"/>
                  </a:lnTo>
                  <a:lnTo>
                    <a:pt x="1339" y="189"/>
                  </a:lnTo>
                  <a:lnTo>
                    <a:pt x="1256" y="210"/>
                  </a:lnTo>
                  <a:lnTo>
                    <a:pt x="1172" y="105"/>
                  </a:lnTo>
                  <a:lnTo>
                    <a:pt x="1172" y="42"/>
                  </a:lnTo>
                  <a:lnTo>
                    <a:pt x="1025"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4"/>
            <p:cNvSpPr/>
            <p:nvPr/>
          </p:nvSpPr>
          <p:spPr>
            <a:xfrm>
              <a:off x="3183264" y="3080853"/>
              <a:ext cx="38140" cy="16672"/>
            </a:xfrm>
            <a:custGeom>
              <a:avLst/>
              <a:gdLst/>
              <a:ahLst/>
              <a:cxnLst/>
              <a:rect l="l" t="t" r="r" b="b"/>
              <a:pathLst>
                <a:path w="3203" h="1466" extrusionOk="0">
                  <a:moveTo>
                    <a:pt x="2072" y="1"/>
                  </a:moveTo>
                  <a:lnTo>
                    <a:pt x="2030" y="43"/>
                  </a:lnTo>
                  <a:lnTo>
                    <a:pt x="1863" y="147"/>
                  </a:lnTo>
                  <a:lnTo>
                    <a:pt x="1675" y="189"/>
                  </a:lnTo>
                  <a:lnTo>
                    <a:pt x="1319" y="377"/>
                  </a:lnTo>
                  <a:lnTo>
                    <a:pt x="1214" y="461"/>
                  </a:lnTo>
                  <a:lnTo>
                    <a:pt x="1131" y="482"/>
                  </a:lnTo>
                  <a:lnTo>
                    <a:pt x="921" y="482"/>
                  </a:lnTo>
                  <a:lnTo>
                    <a:pt x="733" y="315"/>
                  </a:lnTo>
                  <a:lnTo>
                    <a:pt x="608" y="273"/>
                  </a:lnTo>
                  <a:lnTo>
                    <a:pt x="566" y="294"/>
                  </a:lnTo>
                  <a:lnTo>
                    <a:pt x="629" y="356"/>
                  </a:lnTo>
                  <a:lnTo>
                    <a:pt x="629" y="398"/>
                  </a:lnTo>
                  <a:lnTo>
                    <a:pt x="566" y="419"/>
                  </a:lnTo>
                  <a:lnTo>
                    <a:pt x="461" y="377"/>
                  </a:lnTo>
                  <a:lnTo>
                    <a:pt x="419" y="315"/>
                  </a:lnTo>
                  <a:lnTo>
                    <a:pt x="461" y="294"/>
                  </a:lnTo>
                  <a:lnTo>
                    <a:pt x="482" y="294"/>
                  </a:lnTo>
                  <a:lnTo>
                    <a:pt x="461" y="252"/>
                  </a:lnTo>
                  <a:lnTo>
                    <a:pt x="398" y="252"/>
                  </a:lnTo>
                  <a:lnTo>
                    <a:pt x="315" y="210"/>
                  </a:lnTo>
                  <a:lnTo>
                    <a:pt x="273" y="168"/>
                  </a:lnTo>
                  <a:lnTo>
                    <a:pt x="252" y="84"/>
                  </a:lnTo>
                  <a:lnTo>
                    <a:pt x="147" y="84"/>
                  </a:lnTo>
                  <a:lnTo>
                    <a:pt x="85" y="147"/>
                  </a:lnTo>
                  <a:lnTo>
                    <a:pt x="85" y="252"/>
                  </a:lnTo>
                  <a:lnTo>
                    <a:pt x="43" y="315"/>
                  </a:lnTo>
                  <a:lnTo>
                    <a:pt x="1" y="398"/>
                  </a:lnTo>
                  <a:lnTo>
                    <a:pt x="85" y="419"/>
                  </a:lnTo>
                  <a:lnTo>
                    <a:pt x="147" y="524"/>
                  </a:lnTo>
                  <a:lnTo>
                    <a:pt x="64" y="587"/>
                  </a:lnTo>
                  <a:lnTo>
                    <a:pt x="43" y="691"/>
                  </a:lnTo>
                  <a:lnTo>
                    <a:pt x="43" y="733"/>
                  </a:lnTo>
                  <a:lnTo>
                    <a:pt x="64" y="796"/>
                  </a:lnTo>
                  <a:lnTo>
                    <a:pt x="168" y="796"/>
                  </a:lnTo>
                  <a:lnTo>
                    <a:pt x="252" y="817"/>
                  </a:lnTo>
                  <a:lnTo>
                    <a:pt x="357" y="796"/>
                  </a:lnTo>
                  <a:lnTo>
                    <a:pt x="398" y="733"/>
                  </a:lnTo>
                  <a:lnTo>
                    <a:pt x="461" y="796"/>
                  </a:lnTo>
                  <a:lnTo>
                    <a:pt x="461" y="838"/>
                  </a:lnTo>
                  <a:lnTo>
                    <a:pt x="524" y="880"/>
                  </a:lnTo>
                  <a:lnTo>
                    <a:pt x="733" y="900"/>
                  </a:lnTo>
                  <a:lnTo>
                    <a:pt x="775" y="1026"/>
                  </a:lnTo>
                  <a:lnTo>
                    <a:pt x="817" y="1193"/>
                  </a:lnTo>
                  <a:lnTo>
                    <a:pt x="921" y="1235"/>
                  </a:lnTo>
                  <a:lnTo>
                    <a:pt x="1026" y="1235"/>
                  </a:lnTo>
                  <a:lnTo>
                    <a:pt x="1047" y="1152"/>
                  </a:lnTo>
                  <a:lnTo>
                    <a:pt x="1005" y="1131"/>
                  </a:lnTo>
                  <a:lnTo>
                    <a:pt x="1047" y="1047"/>
                  </a:lnTo>
                  <a:lnTo>
                    <a:pt x="1131" y="1089"/>
                  </a:lnTo>
                  <a:lnTo>
                    <a:pt x="1152" y="1131"/>
                  </a:lnTo>
                  <a:lnTo>
                    <a:pt x="1131" y="1193"/>
                  </a:lnTo>
                  <a:lnTo>
                    <a:pt x="1152" y="1319"/>
                  </a:lnTo>
                  <a:lnTo>
                    <a:pt x="1152" y="1403"/>
                  </a:lnTo>
                  <a:lnTo>
                    <a:pt x="1193" y="1444"/>
                  </a:lnTo>
                  <a:lnTo>
                    <a:pt x="1340" y="1465"/>
                  </a:lnTo>
                  <a:lnTo>
                    <a:pt x="1424" y="1361"/>
                  </a:lnTo>
                  <a:lnTo>
                    <a:pt x="1507" y="1298"/>
                  </a:lnTo>
                  <a:lnTo>
                    <a:pt x="1612" y="1319"/>
                  </a:lnTo>
                  <a:lnTo>
                    <a:pt x="1654" y="1298"/>
                  </a:lnTo>
                  <a:lnTo>
                    <a:pt x="1654" y="1152"/>
                  </a:lnTo>
                  <a:lnTo>
                    <a:pt x="1570" y="1089"/>
                  </a:lnTo>
                  <a:lnTo>
                    <a:pt x="1465" y="1026"/>
                  </a:lnTo>
                  <a:lnTo>
                    <a:pt x="1445" y="921"/>
                  </a:lnTo>
                  <a:lnTo>
                    <a:pt x="1445" y="880"/>
                  </a:lnTo>
                  <a:lnTo>
                    <a:pt x="1549" y="817"/>
                  </a:lnTo>
                  <a:lnTo>
                    <a:pt x="1737" y="775"/>
                  </a:lnTo>
                  <a:lnTo>
                    <a:pt x="1884" y="628"/>
                  </a:lnTo>
                  <a:lnTo>
                    <a:pt x="1884" y="587"/>
                  </a:lnTo>
                  <a:lnTo>
                    <a:pt x="1863" y="566"/>
                  </a:lnTo>
                  <a:lnTo>
                    <a:pt x="1863" y="419"/>
                  </a:lnTo>
                  <a:lnTo>
                    <a:pt x="2051" y="356"/>
                  </a:lnTo>
                  <a:lnTo>
                    <a:pt x="2177" y="315"/>
                  </a:lnTo>
                  <a:lnTo>
                    <a:pt x="2261" y="377"/>
                  </a:lnTo>
                  <a:lnTo>
                    <a:pt x="2365" y="482"/>
                  </a:lnTo>
                  <a:lnTo>
                    <a:pt x="2449" y="482"/>
                  </a:lnTo>
                  <a:lnTo>
                    <a:pt x="2553" y="608"/>
                  </a:lnTo>
                  <a:lnTo>
                    <a:pt x="2574" y="712"/>
                  </a:lnTo>
                  <a:lnTo>
                    <a:pt x="2616" y="775"/>
                  </a:lnTo>
                  <a:lnTo>
                    <a:pt x="2679" y="733"/>
                  </a:lnTo>
                  <a:lnTo>
                    <a:pt x="2763" y="670"/>
                  </a:lnTo>
                  <a:lnTo>
                    <a:pt x="2805" y="670"/>
                  </a:lnTo>
                  <a:lnTo>
                    <a:pt x="2826" y="733"/>
                  </a:lnTo>
                  <a:lnTo>
                    <a:pt x="2784" y="796"/>
                  </a:lnTo>
                  <a:lnTo>
                    <a:pt x="2721" y="796"/>
                  </a:lnTo>
                  <a:lnTo>
                    <a:pt x="2616" y="942"/>
                  </a:lnTo>
                  <a:lnTo>
                    <a:pt x="2595" y="984"/>
                  </a:lnTo>
                  <a:lnTo>
                    <a:pt x="2616" y="1131"/>
                  </a:lnTo>
                  <a:lnTo>
                    <a:pt x="2763" y="1319"/>
                  </a:lnTo>
                  <a:lnTo>
                    <a:pt x="2888" y="1424"/>
                  </a:lnTo>
                  <a:lnTo>
                    <a:pt x="2972" y="1235"/>
                  </a:lnTo>
                  <a:lnTo>
                    <a:pt x="3014" y="1235"/>
                  </a:lnTo>
                  <a:lnTo>
                    <a:pt x="3098" y="1193"/>
                  </a:lnTo>
                  <a:lnTo>
                    <a:pt x="3118" y="1047"/>
                  </a:lnTo>
                  <a:lnTo>
                    <a:pt x="3202" y="900"/>
                  </a:lnTo>
                  <a:lnTo>
                    <a:pt x="3139" y="733"/>
                  </a:lnTo>
                  <a:lnTo>
                    <a:pt x="3139" y="691"/>
                  </a:lnTo>
                  <a:lnTo>
                    <a:pt x="3181" y="587"/>
                  </a:lnTo>
                  <a:lnTo>
                    <a:pt x="3118" y="524"/>
                  </a:lnTo>
                  <a:lnTo>
                    <a:pt x="3035" y="482"/>
                  </a:lnTo>
                  <a:lnTo>
                    <a:pt x="3014" y="419"/>
                  </a:lnTo>
                  <a:lnTo>
                    <a:pt x="2909" y="294"/>
                  </a:lnTo>
                  <a:lnTo>
                    <a:pt x="2679" y="168"/>
                  </a:lnTo>
                  <a:lnTo>
                    <a:pt x="2512" y="147"/>
                  </a:lnTo>
                  <a:lnTo>
                    <a:pt x="2281" y="147"/>
                  </a:lnTo>
                  <a:lnTo>
                    <a:pt x="2198" y="105"/>
                  </a:lnTo>
                  <a:lnTo>
                    <a:pt x="2156" y="63"/>
                  </a:lnTo>
                  <a:lnTo>
                    <a:pt x="207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4"/>
            <p:cNvSpPr/>
            <p:nvPr/>
          </p:nvSpPr>
          <p:spPr>
            <a:xfrm>
              <a:off x="3163092" y="3070629"/>
              <a:ext cx="23172" cy="20709"/>
            </a:xfrm>
            <a:custGeom>
              <a:avLst/>
              <a:gdLst/>
              <a:ahLst/>
              <a:cxnLst/>
              <a:rect l="l" t="t" r="r" b="b"/>
              <a:pathLst>
                <a:path w="1946" h="1821" extrusionOk="0">
                  <a:moveTo>
                    <a:pt x="293" y="0"/>
                  </a:moveTo>
                  <a:lnTo>
                    <a:pt x="105" y="21"/>
                  </a:lnTo>
                  <a:lnTo>
                    <a:pt x="105" y="42"/>
                  </a:lnTo>
                  <a:lnTo>
                    <a:pt x="63" y="63"/>
                  </a:lnTo>
                  <a:lnTo>
                    <a:pt x="84" y="63"/>
                  </a:lnTo>
                  <a:lnTo>
                    <a:pt x="63" y="209"/>
                  </a:lnTo>
                  <a:lnTo>
                    <a:pt x="0" y="230"/>
                  </a:lnTo>
                  <a:lnTo>
                    <a:pt x="63" y="251"/>
                  </a:lnTo>
                  <a:lnTo>
                    <a:pt x="126" y="272"/>
                  </a:lnTo>
                  <a:lnTo>
                    <a:pt x="167" y="377"/>
                  </a:lnTo>
                  <a:lnTo>
                    <a:pt x="63" y="460"/>
                  </a:lnTo>
                  <a:lnTo>
                    <a:pt x="0" y="586"/>
                  </a:lnTo>
                  <a:lnTo>
                    <a:pt x="21" y="690"/>
                  </a:lnTo>
                  <a:lnTo>
                    <a:pt x="188" y="837"/>
                  </a:lnTo>
                  <a:lnTo>
                    <a:pt x="335" y="837"/>
                  </a:lnTo>
                  <a:lnTo>
                    <a:pt x="418" y="879"/>
                  </a:lnTo>
                  <a:lnTo>
                    <a:pt x="481" y="983"/>
                  </a:lnTo>
                  <a:lnTo>
                    <a:pt x="523" y="983"/>
                  </a:lnTo>
                  <a:lnTo>
                    <a:pt x="607" y="879"/>
                  </a:lnTo>
                  <a:lnTo>
                    <a:pt x="586" y="774"/>
                  </a:lnTo>
                  <a:lnTo>
                    <a:pt x="418" y="670"/>
                  </a:lnTo>
                  <a:lnTo>
                    <a:pt x="377" y="586"/>
                  </a:lnTo>
                  <a:lnTo>
                    <a:pt x="418" y="565"/>
                  </a:lnTo>
                  <a:lnTo>
                    <a:pt x="523" y="649"/>
                  </a:lnTo>
                  <a:lnTo>
                    <a:pt x="628" y="690"/>
                  </a:lnTo>
                  <a:lnTo>
                    <a:pt x="649" y="774"/>
                  </a:lnTo>
                  <a:lnTo>
                    <a:pt x="753" y="858"/>
                  </a:lnTo>
                  <a:lnTo>
                    <a:pt x="795" y="983"/>
                  </a:lnTo>
                  <a:lnTo>
                    <a:pt x="921" y="1067"/>
                  </a:lnTo>
                  <a:lnTo>
                    <a:pt x="1025" y="1151"/>
                  </a:lnTo>
                  <a:lnTo>
                    <a:pt x="1109" y="1193"/>
                  </a:lnTo>
                  <a:lnTo>
                    <a:pt x="1234" y="1318"/>
                  </a:lnTo>
                  <a:lnTo>
                    <a:pt x="1255" y="1402"/>
                  </a:lnTo>
                  <a:lnTo>
                    <a:pt x="1172" y="1486"/>
                  </a:lnTo>
                  <a:lnTo>
                    <a:pt x="1172" y="1569"/>
                  </a:lnTo>
                  <a:lnTo>
                    <a:pt x="1234" y="1632"/>
                  </a:lnTo>
                  <a:lnTo>
                    <a:pt x="1360" y="1695"/>
                  </a:lnTo>
                  <a:lnTo>
                    <a:pt x="1444" y="1737"/>
                  </a:lnTo>
                  <a:lnTo>
                    <a:pt x="1486" y="1716"/>
                  </a:lnTo>
                  <a:lnTo>
                    <a:pt x="1527" y="1632"/>
                  </a:lnTo>
                  <a:lnTo>
                    <a:pt x="1465" y="1569"/>
                  </a:lnTo>
                  <a:lnTo>
                    <a:pt x="1360" y="1507"/>
                  </a:lnTo>
                  <a:lnTo>
                    <a:pt x="1360" y="1486"/>
                  </a:lnTo>
                  <a:lnTo>
                    <a:pt x="1381" y="1465"/>
                  </a:lnTo>
                  <a:lnTo>
                    <a:pt x="1465" y="1507"/>
                  </a:lnTo>
                  <a:lnTo>
                    <a:pt x="1548" y="1632"/>
                  </a:lnTo>
                  <a:lnTo>
                    <a:pt x="1548" y="1737"/>
                  </a:lnTo>
                  <a:lnTo>
                    <a:pt x="1590" y="1737"/>
                  </a:lnTo>
                  <a:lnTo>
                    <a:pt x="1632" y="1779"/>
                  </a:lnTo>
                  <a:lnTo>
                    <a:pt x="1674" y="1820"/>
                  </a:lnTo>
                  <a:lnTo>
                    <a:pt x="1737" y="1820"/>
                  </a:lnTo>
                  <a:lnTo>
                    <a:pt x="1758" y="1779"/>
                  </a:lnTo>
                  <a:lnTo>
                    <a:pt x="1758" y="1695"/>
                  </a:lnTo>
                  <a:lnTo>
                    <a:pt x="1737" y="1632"/>
                  </a:lnTo>
                  <a:lnTo>
                    <a:pt x="1737" y="1590"/>
                  </a:lnTo>
                  <a:lnTo>
                    <a:pt x="1758" y="1486"/>
                  </a:lnTo>
                  <a:lnTo>
                    <a:pt x="1841" y="1423"/>
                  </a:lnTo>
                  <a:lnTo>
                    <a:pt x="1779" y="1318"/>
                  </a:lnTo>
                  <a:lnTo>
                    <a:pt x="1695" y="1297"/>
                  </a:lnTo>
                  <a:lnTo>
                    <a:pt x="1737" y="1214"/>
                  </a:lnTo>
                  <a:lnTo>
                    <a:pt x="1779" y="1151"/>
                  </a:lnTo>
                  <a:lnTo>
                    <a:pt x="1779" y="1046"/>
                  </a:lnTo>
                  <a:lnTo>
                    <a:pt x="1841" y="983"/>
                  </a:lnTo>
                  <a:lnTo>
                    <a:pt x="1946" y="983"/>
                  </a:lnTo>
                  <a:lnTo>
                    <a:pt x="1946" y="962"/>
                  </a:lnTo>
                  <a:lnTo>
                    <a:pt x="1862" y="900"/>
                  </a:lnTo>
                  <a:lnTo>
                    <a:pt x="1758" y="879"/>
                  </a:lnTo>
                  <a:lnTo>
                    <a:pt x="1695" y="795"/>
                  </a:lnTo>
                  <a:lnTo>
                    <a:pt x="1653" y="732"/>
                  </a:lnTo>
                  <a:lnTo>
                    <a:pt x="1548" y="586"/>
                  </a:lnTo>
                  <a:lnTo>
                    <a:pt x="1465" y="481"/>
                  </a:lnTo>
                  <a:lnTo>
                    <a:pt x="1465" y="356"/>
                  </a:lnTo>
                  <a:lnTo>
                    <a:pt x="1423" y="251"/>
                  </a:lnTo>
                  <a:lnTo>
                    <a:pt x="1360" y="272"/>
                  </a:lnTo>
                  <a:lnTo>
                    <a:pt x="1339" y="335"/>
                  </a:lnTo>
                  <a:lnTo>
                    <a:pt x="1234" y="335"/>
                  </a:lnTo>
                  <a:lnTo>
                    <a:pt x="1255" y="272"/>
                  </a:lnTo>
                  <a:lnTo>
                    <a:pt x="1172" y="272"/>
                  </a:lnTo>
                  <a:lnTo>
                    <a:pt x="1130" y="314"/>
                  </a:lnTo>
                  <a:lnTo>
                    <a:pt x="1025" y="209"/>
                  </a:lnTo>
                  <a:lnTo>
                    <a:pt x="1025" y="146"/>
                  </a:lnTo>
                  <a:lnTo>
                    <a:pt x="942" y="126"/>
                  </a:lnTo>
                  <a:lnTo>
                    <a:pt x="858" y="42"/>
                  </a:lnTo>
                  <a:lnTo>
                    <a:pt x="711" y="42"/>
                  </a:lnTo>
                  <a:lnTo>
                    <a:pt x="607" y="63"/>
                  </a:lnTo>
                  <a:lnTo>
                    <a:pt x="29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4"/>
            <p:cNvSpPr/>
            <p:nvPr/>
          </p:nvSpPr>
          <p:spPr>
            <a:xfrm>
              <a:off x="3150875" y="3043494"/>
              <a:ext cx="32150" cy="30467"/>
            </a:xfrm>
            <a:custGeom>
              <a:avLst/>
              <a:gdLst/>
              <a:ahLst/>
              <a:cxnLst/>
              <a:rect l="l" t="t" r="r" b="b"/>
              <a:pathLst>
                <a:path w="2700" h="2679" extrusionOk="0">
                  <a:moveTo>
                    <a:pt x="2470" y="1"/>
                  </a:moveTo>
                  <a:lnTo>
                    <a:pt x="2407" y="22"/>
                  </a:lnTo>
                  <a:lnTo>
                    <a:pt x="2386" y="105"/>
                  </a:lnTo>
                  <a:lnTo>
                    <a:pt x="2302" y="126"/>
                  </a:lnTo>
                  <a:lnTo>
                    <a:pt x="2198" y="210"/>
                  </a:lnTo>
                  <a:lnTo>
                    <a:pt x="2093" y="210"/>
                  </a:lnTo>
                  <a:lnTo>
                    <a:pt x="2072" y="294"/>
                  </a:lnTo>
                  <a:lnTo>
                    <a:pt x="1988" y="252"/>
                  </a:lnTo>
                  <a:lnTo>
                    <a:pt x="1884" y="294"/>
                  </a:lnTo>
                  <a:lnTo>
                    <a:pt x="1863" y="231"/>
                  </a:lnTo>
                  <a:lnTo>
                    <a:pt x="1779" y="189"/>
                  </a:lnTo>
                  <a:lnTo>
                    <a:pt x="1737" y="189"/>
                  </a:lnTo>
                  <a:lnTo>
                    <a:pt x="1696" y="294"/>
                  </a:lnTo>
                  <a:lnTo>
                    <a:pt x="1591" y="294"/>
                  </a:lnTo>
                  <a:lnTo>
                    <a:pt x="1528" y="419"/>
                  </a:lnTo>
                  <a:lnTo>
                    <a:pt x="1528" y="461"/>
                  </a:lnTo>
                  <a:lnTo>
                    <a:pt x="1465" y="503"/>
                  </a:lnTo>
                  <a:lnTo>
                    <a:pt x="1361" y="587"/>
                  </a:lnTo>
                  <a:lnTo>
                    <a:pt x="1235" y="649"/>
                  </a:lnTo>
                  <a:lnTo>
                    <a:pt x="1214" y="691"/>
                  </a:lnTo>
                  <a:lnTo>
                    <a:pt x="1131" y="670"/>
                  </a:lnTo>
                  <a:lnTo>
                    <a:pt x="1068" y="691"/>
                  </a:lnTo>
                  <a:lnTo>
                    <a:pt x="1005" y="649"/>
                  </a:lnTo>
                  <a:lnTo>
                    <a:pt x="859" y="628"/>
                  </a:lnTo>
                  <a:lnTo>
                    <a:pt x="691" y="733"/>
                  </a:lnTo>
                  <a:lnTo>
                    <a:pt x="503" y="754"/>
                  </a:lnTo>
                  <a:lnTo>
                    <a:pt x="503" y="859"/>
                  </a:lnTo>
                  <a:lnTo>
                    <a:pt x="503" y="942"/>
                  </a:lnTo>
                  <a:lnTo>
                    <a:pt x="482" y="1089"/>
                  </a:lnTo>
                  <a:lnTo>
                    <a:pt x="419" y="1172"/>
                  </a:lnTo>
                  <a:lnTo>
                    <a:pt x="294" y="1172"/>
                  </a:lnTo>
                  <a:lnTo>
                    <a:pt x="189" y="1193"/>
                  </a:lnTo>
                  <a:lnTo>
                    <a:pt x="189" y="1256"/>
                  </a:lnTo>
                  <a:lnTo>
                    <a:pt x="126" y="1256"/>
                  </a:lnTo>
                  <a:lnTo>
                    <a:pt x="22" y="1214"/>
                  </a:lnTo>
                  <a:lnTo>
                    <a:pt x="1" y="1256"/>
                  </a:lnTo>
                  <a:lnTo>
                    <a:pt x="210" y="1507"/>
                  </a:lnTo>
                  <a:lnTo>
                    <a:pt x="315" y="1591"/>
                  </a:lnTo>
                  <a:lnTo>
                    <a:pt x="315" y="1675"/>
                  </a:lnTo>
                  <a:lnTo>
                    <a:pt x="482" y="1821"/>
                  </a:lnTo>
                  <a:lnTo>
                    <a:pt x="628" y="2030"/>
                  </a:lnTo>
                  <a:lnTo>
                    <a:pt x="900" y="2323"/>
                  </a:lnTo>
                  <a:lnTo>
                    <a:pt x="963" y="2323"/>
                  </a:lnTo>
                  <a:lnTo>
                    <a:pt x="1026" y="2344"/>
                  </a:lnTo>
                  <a:lnTo>
                    <a:pt x="1068" y="2323"/>
                  </a:lnTo>
                  <a:lnTo>
                    <a:pt x="1068" y="2407"/>
                  </a:lnTo>
                  <a:lnTo>
                    <a:pt x="1131" y="2407"/>
                  </a:lnTo>
                  <a:lnTo>
                    <a:pt x="1319" y="2386"/>
                  </a:lnTo>
                  <a:lnTo>
                    <a:pt x="1633" y="2449"/>
                  </a:lnTo>
                  <a:lnTo>
                    <a:pt x="1737" y="2428"/>
                  </a:lnTo>
                  <a:lnTo>
                    <a:pt x="1884" y="2428"/>
                  </a:lnTo>
                  <a:lnTo>
                    <a:pt x="1947" y="2512"/>
                  </a:lnTo>
                  <a:lnTo>
                    <a:pt x="2009" y="2532"/>
                  </a:lnTo>
                  <a:lnTo>
                    <a:pt x="2009" y="2595"/>
                  </a:lnTo>
                  <a:lnTo>
                    <a:pt x="2156" y="2679"/>
                  </a:lnTo>
                  <a:lnTo>
                    <a:pt x="2198" y="2658"/>
                  </a:lnTo>
                  <a:lnTo>
                    <a:pt x="2260" y="2658"/>
                  </a:lnTo>
                  <a:lnTo>
                    <a:pt x="2302" y="2637"/>
                  </a:lnTo>
                  <a:lnTo>
                    <a:pt x="2281" y="2553"/>
                  </a:lnTo>
                  <a:lnTo>
                    <a:pt x="2219" y="2470"/>
                  </a:lnTo>
                  <a:lnTo>
                    <a:pt x="2198" y="2344"/>
                  </a:lnTo>
                  <a:lnTo>
                    <a:pt x="2281" y="2219"/>
                  </a:lnTo>
                  <a:lnTo>
                    <a:pt x="2302" y="2135"/>
                  </a:lnTo>
                  <a:lnTo>
                    <a:pt x="2302" y="2009"/>
                  </a:lnTo>
                  <a:lnTo>
                    <a:pt x="2281" y="2093"/>
                  </a:lnTo>
                  <a:lnTo>
                    <a:pt x="2260" y="2135"/>
                  </a:lnTo>
                  <a:lnTo>
                    <a:pt x="2198" y="2156"/>
                  </a:lnTo>
                  <a:lnTo>
                    <a:pt x="2198" y="2093"/>
                  </a:lnTo>
                  <a:lnTo>
                    <a:pt x="2219" y="2009"/>
                  </a:lnTo>
                  <a:lnTo>
                    <a:pt x="2281" y="1884"/>
                  </a:lnTo>
                  <a:lnTo>
                    <a:pt x="2260" y="1800"/>
                  </a:lnTo>
                  <a:lnTo>
                    <a:pt x="2260" y="1716"/>
                  </a:lnTo>
                  <a:lnTo>
                    <a:pt x="2344" y="1528"/>
                  </a:lnTo>
                  <a:lnTo>
                    <a:pt x="2386" y="1528"/>
                  </a:lnTo>
                  <a:lnTo>
                    <a:pt x="2365" y="1591"/>
                  </a:lnTo>
                  <a:lnTo>
                    <a:pt x="2365" y="1675"/>
                  </a:lnTo>
                  <a:lnTo>
                    <a:pt x="2365" y="1800"/>
                  </a:lnTo>
                  <a:lnTo>
                    <a:pt x="2386" y="1800"/>
                  </a:lnTo>
                  <a:lnTo>
                    <a:pt x="2428" y="1716"/>
                  </a:lnTo>
                  <a:lnTo>
                    <a:pt x="2470" y="1486"/>
                  </a:lnTo>
                  <a:lnTo>
                    <a:pt x="2470" y="1214"/>
                  </a:lnTo>
                  <a:lnTo>
                    <a:pt x="2491" y="1172"/>
                  </a:lnTo>
                  <a:lnTo>
                    <a:pt x="2428" y="1089"/>
                  </a:lnTo>
                  <a:lnTo>
                    <a:pt x="2407" y="1068"/>
                  </a:lnTo>
                  <a:lnTo>
                    <a:pt x="2407" y="1005"/>
                  </a:lnTo>
                  <a:lnTo>
                    <a:pt x="2470" y="963"/>
                  </a:lnTo>
                  <a:lnTo>
                    <a:pt x="2491" y="963"/>
                  </a:lnTo>
                  <a:lnTo>
                    <a:pt x="2512" y="984"/>
                  </a:lnTo>
                  <a:lnTo>
                    <a:pt x="2533" y="838"/>
                  </a:lnTo>
                  <a:lnTo>
                    <a:pt x="2637" y="691"/>
                  </a:lnTo>
                  <a:lnTo>
                    <a:pt x="2700" y="628"/>
                  </a:lnTo>
                  <a:lnTo>
                    <a:pt x="2700" y="566"/>
                  </a:lnTo>
                  <a:lnTo>
                    <a:pt x="2637" y="524"/>
                  </a:lnTo>
                  <a:lnTo>
                    <a:pt x="2637" y="461"/>
                  </a:lnTo>
                  <a:lnTo>
                    <a:pt x="2679" y="377"/>
                  </a:lnTo>
                  <a:lnTo>
                    <a:pt x="2637" y="273"/>
                  </a:lnTo>
                  <a:lnTo>
                    <a:pt x="2637" y="126"/>
                  </a:lnTo>
                  <a:lnTo>
                    <a:pt x="2679" y="63"/>
                  </a:lnTo>
                  <a:lnTo>
                    <a:pt x="2700" y="43"/>
                  </a:lnTo>
                  <a:lnTo>
                    <a:pt x="2533" y="43"/>
                  </a:lnTo>
                  <a:lnTo>
                    <a:pt x="251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4"/>
            <p:cNvSpPr/>
            <p:nvPr/>
          </p:nvSpPr>
          <p:spPr>
            <a:xfrm>
              <a:off x="3140409" y="3037308"/>
              <a:ext cx="43617" cy="20948"/>
            </a:xfrm>
            <a:custGeom>
              <a:avLst/>
              <a:gdLst/>
              <a:ahLst/>
              <a:cxnLst/>
              <a:rect l="l" t="t" r="r" b="b"/>
              <a:pathLst>
                <a:path w="3663" h="1842" extrusionOk="0">
                  <a:moveTo>
                    <a:pt x="1926" y="1"/>
                  </a:moveTo>
                  <a:lnTo>
                    <a:pt x="1905" y="43"/>
                  </a:lnTo>
                  <a:lnTo>
                    <a:pt x="1968" y="105"/>
                  </a:lnTo>
                  <a:lnTo>
                    <a:pt x="1863" y="126"/>
                  </a:lnTo>
                  <a:lnTo>
                    <a:pt x="1800" y="168"/>
                  </a:lnTo>
                  <a:lnTo>
                    <a:pt x="1696" y="147"/>
                  </a:lnTo>
                  <a:lnTo>
                    <a:pt x="1507" y="168"/>
                  </a:lnTo>
                  <a:lnTo>
                    <a:pt x="943" y="168"/>
                  </a:lnTo>
                  <a:lnTo>
                    <a:pt x="775" y="252"/>
                  </a:lnTo>
                  <a:lnTo>
                    <a:pt x="712" y="210"/>
                  </a:lnTo>
                  <a:lnTo>
                    <a:pt x="712" y="252"/>
                  </a:lnTo>
                  <a:lnTo>
                    <a:pt x="629" y="315"/>
                  </a:lnTo>
                  <a:lnTo>
                    <a:pt x="566" y="419"/>
                  </a:lnTo>
                  <a:lnTo>
                    <a:pt x="419" y="482"/>
                  </a:lnTo>
                  <a:lnTo>
                    <a:pt x="336" y="482"/>
                  </a:lnTo>
                  <a:lnTo>
                    <a:pt x="189" y="649"/>
                  </a:lnTo>
                  <a:lnTo>
                    <a:pt x="106" y="754"/>
                  </a:lnTo>
                  <a:lnTo>
                    <a:pt x="126" y="838"/>
                  </a:lnTo>
                  <a:lnTo>
                    <a:pt x="43" y="984"/>
                  </a:lnTo>
                  <a:lnTo>
                    <a:pt x="1" y="1047"/>
                  </a:lnTo>
                  <a:lnTo>
                    <a:pt x="43" y="1005"/>
                  </a:lnTo>
                  <a:lnTo>
                    <a:pt x="126" y="1047"/>
                  </a:lnTo>
                  <a:lnTo>
                    <a:pt x="147" y="1068"/>
                  </a:lnTo>
                  <a:lnTo>
                    <a:pt x="210" y="1089"/>
                  </a:lnTo>
                  <a:lnTo>
                    <a:pt x="252" y="1151"/>
                  </a:lnTo>
                  <a:lnTo>
                    <a:pt x="399" y="1110"/>
                  </a:lnTo>
                  <a:lnTo>
                    <a:pt x="503" y="1151"/>
                  </a:lnTo>
                  <a:lnTo>
                    <a:pt x="566" y="1256"/>
                  </a:lnTo>
                  <a:lnTo>
                    <a:pt x="608" y="1298"/>
                  </a:lnTo>
                  <a:lnTo>
                    <a:pt x="650" y="1361"/>
                  </a:lnTo>
                  <a:lnTo>
                    <a:pt x="671" y="1298"/>
                  </a:lnTo>
                  <a:lnTo>
                    <a:pt x="712" y="1256"/>
                  </a:lnTo>
                  <a:lnTo>
                    <a:pt x="817" y="1214"/>
                  </a:lnTo>
                  <a:lnTo>
                    <a:pt x="859" y="1256"/>
                  </a:lnTo>
                  <a:lnTo>
                    <a:pt x="943" y="1277"/>
                  </a:lnTo>
                  <a:lnTo>
                    <a:pt x="943" y="1382"/>
                  </a:lnTo>
                  <a:lnTo>
                    <a:pt x="922" y="1486"/>
                  </a:lnTo>
                  <a:lnTo>
                    <a:pt x="922" y="1507"/>
                  </a:lnTo>
                  <a:lnTo>
                    <a:pt x="880" y="1612"/>
                  </a:lnTo>
                  <a:lnTo>
                    <a:pt x="922" y="1675"/>
                  </a:lnTo>
                  <a:lnTo>
                    <a:pt x="963" y="1696"/>
                  </a:lnTo>
                  <a:lnTo>
                    <a:pt x="984" y="1716"/>
                  </a:lnTo>
                  <a:lnTo>
                    <a:pt x="1047" y="1716"/>
                  </a:lnTo>
                  <a:lnTo>
                    <a:pt x="1068" y="1696"/>
                  </a:lnTo>
                  <a:lnTo>
                    <a:pt x="1131" y="1716"/>
                  </a:lnTo>
                  <a:lnTo>
                    <a:pt x="1131" y="1800"/>
                  </a:lnTo>
                  <a:lnTo>
                    <a:pt x="1152" y="1842"/>
                  </a:lnTo>
                  <a:lnTo>
                    <a:pt x="1256" y="1821"/>
                  </a:lnTo>
                  <a:lnTo>
                    <a:pt x="1382" y="1821"/>
                  </a:lnTo>
                  <a:lnTo>
                    <a:pt x="1445" y="1737"/>
                  </a:lnTo>
                  <a:lnTo>
                    <a:pt x="1445" y="1591"/>
                  </a:lnTo>
                  <a:lnTo>
                    <a:pt x="1445" y="1507"/>
                  </a:lnTo>
                  <a:lnTo>
                    <a:pt x="1445" y="1403"/>
                  </a:lnTo>
                  <a:lnTo>
                    <a:pt x="1612" y="1382"/>
                  </a:lnTo>
                  <a:lnTo>
                    <a:pt x="1800" y="1277"/>
                  </a:lnTo>
                  <a:lnTo>
                    <a:pt x="1926" y="1298"/>
                  </a:lnTo>
                  <a:lnTo>
                    <a:pt x="2010" y="1361"/>
                  </a:lnTo>
                  <a:lnTo>
                    <a:pt x="2072" y="1361"/>
                  </a:lnTo>
                  <a:lnTo>
                    <a:pt x="2135" y="1382"/>
                  </a:lnTo>
                  <a:lnTo>
                    <a:pt x="2177" y="1298"/>
                  </a:lnTo>
                  <a:lnTo>
                    <a:pt x="2303" y="1277"/>
                  </a:lnTo>
                  <a:lnTo>
                    <a:pt x="2407" y="1151"/>
                  </a:lnTo>
                  <a:lnTo>
                    <a:pt x="2449" y="1110"/>
                  </a:lnTo>
                  <a:lnTo>
                    <a:pt x="2491" y="1068"/>
                  </a:lnTo>
                  <a:lnTo>
                    <a:pt x="2554" y="900"/>
                  </a:lnTo>
                  <a:lnTo>
                    <a:pt x="2658" y="900"/>
                  </a:lnTo>
                  <a:lnTo>
                    <a:pt x="2700" y="796"/>
                  </a:lnTo>
                  <a:lnTo>
                    <a:pt x="2742" y="796"/>
                  </a:lnTo>
                  <a:lnTo>
                    <a:pt x="2826" y="879"/>
                  </a:lnTo>
                  <a:lnTo>
                    <a:pt x="2847" y="900"/>
                  </a:lnTo>
                  <a:lnTo>
                    <a:pt x="2951" y="900"/>
                  </a:lnTo>
                  <a:lnTo>
                    <a:pt x="3035" y="942"/>
                  </a:lnTo>
                  <a:lnTo>
                    <a:pt x="3056" y="859"/>
                  </a:lnTo>
                  <a:lnTo>
                    <a:pt x="3139" y="859"/>
                  </a:lnTo>
                  <a:lnTo>
                    <a:pt x="3244" y="775"/>
                  </a:lnTo>
                  <a:lnTo>
                    <a:pt x="3328" y="754"/>
                  </a:lnTo>
                  <a:lnTo>
                    <a:pt x="3349" y="670"/>
                  </a:lnTo>
                  <a:lnTo>
                    <a:pt x="3391" y="649"/>
                  </a:lnTo>
                  <a:lnTo>
                    <a:pt x="3453" y="649"/>
                  </a:lnTo>
                  <a:lnTo>
                    <a:pt x="3474" y="670"/>
                  </a:lnTo>
                  <a:lnTo>
                    <a:pt x="3642" y="670"/>
                  </a:lnTo>
                  <a:lnTo>
                    <a:pt x="3663" y="628"/>
                  </a:lnTo>
                  <a:lnTo>
                    <a:pt x="3642" y="566"/>
                  </a:lnTo>
                  <a:lnTo>
                    <a:pt x="3495" y="461"/>
                  </a:lnTo>
                  <a:lnTo>
                    <a:pt x="3370" y="419"/>
                  </a:lnTo>
                  <a:lnTo>
                    <a:pt x="3370" y="419"/>
                  </a:lnTo>
                  <a:lnTo>
                    <a:pt x="3432" y="524"/>
                  </a:lnTo>
                  <a:lnTo>
                    <a:pt x="3286" y="524"/>
                  </a:lnTo>
                  <a:lnTo>
                    <a:pt x="3139" y="482"/>
                  </a:lnTo>
                  <a:lnTo>
                    <a:pt x="3077" y="461"/>
                  </a:lnTo>
                  <a:lnTo>
                    <a:pt x="2972" y="440"/>
                  </a:lnTo>
                  <a:lnTo>
                    <a:pt x="2867" y="440"/>
                  </a:lnTo>
                  <a:lnTo>
                    <a:pt x="2909" y="377"/>
                  </a:lnTo>
                  <a:lnTo>
                    <a:pt x="2972" y="377"/>
                  </a:lnTo>
                  <a:lnTo>
                    <a:pt x="2972" y="315"/>
                  </a:lnTo>
                  <a:lnTo>
                    <a:pt x="3035" y="315"/>
                  </a:lnTo>
                  <a:lnTo>
                    <a:pt x="3119" y="335"/>
                  </a:lnTo>
                  <a:lnTo>
                    <a:pt x="3265" y="377"/>
                  </a:lnTo>
                  <a:lnTo>
                    <a:pt x="3286" y="356"/>
                  </a:lnTo>
                  <a:lnTo>
                    <a:pt x="3181" y="273"/>
                  </a:lnTo>
                  <a:lnTo>
                    <a:pt x="3035" y="210"/>
                  </a:lnTo>
                  <a:lnTo>
                    <a:pt x="2951" y="168"/>
                  </a:lnTo>
                  <a:lnTo>
                    <a:pt x="2847" y="210"/>
                  </a:lnTo>
                  <a:lnTo>
                    <a:pt x="2805" y="168"/>
                  </a:lnTo>
                  <a:lnTo>
                    <a:pt x="2763" y="252"/>
                  </a:lnTo>
                  <a:lnTo>
                    <a:pt x="2700" y="210"/>
                  </a:lnTo>
                  <a:lnTo>
                    <a:pt x="2428" y="168"/>
                  </a:lnTo>
                  <a:lnTo>
                    <a:pt x="2198" y="147"/>
                  </a:lnTo>
                  <a:lnTo>
                    <a:pt x="2072" y="43"/>
                  </a:lnTo>
                  <a:lnTo>
                    <a:pt x="192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4"/>
            <p:cNvSpPr/>
            <p:nvPr/>
          </p:nvSpPr>
          <p:spPr>
            <a:xfrm>
              <a:off x="3134431" y="3048737"/>
              <a:ext cx="17206" cy="9519"/>
            </a:xfrm>
            <a:custGeom>
              <a:avLst/>
              <a:gdLst/>
              <a:ahLst/>
              <a:cxnLst/>
              <a:rect l="l" t="t" r="r" b="b"/>
              <a:pathLst>
                <a:path w="1445" h="837" extrusionOk="0">
                  <a:moveTo>
                    <a:pt x="545" y="0"/>
                  </a:moveTo>
                  <a:lnTo>
                    <a:pt x="503" y="42"/>
                  </a:lnTo>
                  <a:lnTo>
                    <a:pt x="398" y="105"/>
                  </a:lnTo>
                  <a:lnTo>
                    <a:pt x="398" y="167"/>
                  </a:lnTo>
                  <a:lnTo>
                    <a:pt x="294" y="188"/>
                  </a:lnTo>
                  <a:lnTo>
                    <a:pt x="168" y="251"/>
                  </a:lnTo>
                  <a:lnTo>
                    <a:pt x="64" y="356"/>
                  </a:lnTo>
                  <a:lnTo>
                    <a:pt x="64" y="398"/>
                  </a:lnTo>
                  <a:lnTo>
                    <a:pt x="1" y="481"/>
                  </a:lnTo>
                  <a:lnTo>
                    <a:pt x="168" y="481"/>
                  </a:lnTo>
                  <a:lnTo>
                    <a:pt x="273" y="586"/>
                  </a:lnTo>
                  <a:lnTo>
                    <a:pt x="398" y="607"/>
                  </a:lnTo>
                  <a:lnTo>
                    <a:pt x="440" y="607"/>
                  </a:lnTo>
                  <a:lnTo>
                    <a:pt x="649" y="691"/>
                  </a:lnTo>
                  <a:lnTo>
                    <a:pt x="838" y="795"/>
                  </a:lnTo>
                  <a:lnTo>
                    <a:pt x="859" y="732"/>
                  </a:lnTo>
                  <a:lnTo>
                    <a:pt x="796" y="691"/>
                  </a:lnTo>
                  <a:lnTo>
                    <a:pt x="817" y="670"/>
                  </a:lnTo>
                  <a:lnTo>
                    <a:pt x="921" y="670"/>
                  </a:lnTo>
                  <a:lnTo>
                    <a:pt x="1005" y="795"/>
                  </a:lnTo>
                  <a:lnTo>
                    <a:pt x="1068" y="837"/>
                  </a:lnTo>
                  <a:lnTo>
                    <a:pt x="1340" y="837"/>
                  </a:lnTo>
                  <a:lnTo>
                    <a:pt x="1424" y="732"/>
                  </a:lnTo>
                  <a:lnTo>
                    <a:pt x="1382" y="691"/>
                  </a:lnTo>
                  <a:lnTo>
                    <a:pt x="1424" y="670"/>
                  </a:lnTo>
                  <a:lnTo>
                    <a:pt x="1382" y="607"/>
                  </a:lnTo>
                  <a:lnTo>
                    <a:pt x="1424" y="502"/>
                  </a:lnTo>
                  <a:lnTo>
                    <a:pt x="1424" y="481"/>
                  </a:lnTo>
                  <a:lnTo>
                    <a:pt x="1445" y="377"/>
                  </a:lnTo>
                  <a:lnTo>
                    <a:pt x="1445" y="272"/>
                  </a:lnTo>
                  <a:lnTo>
                    <a:pt x="1361" y="251"/>
                  </a:lnTo>
                  <a:lnTo>
                    <a:pt x="1319" y="209"/>
                  </a:lnTo>
                  <a:lnTo>
                    <a:pt x="1214" y="251"/>
                  </a:lnTo>
                  <a:lnTo>
                    <a:pt x="1173" y="293"/>
                  </a:lnTo>
                  <a:lnTo>
                    <a:pt x="1152" y="356"/>
                  </a:lnTo>
                  <a:lnTo>
                    <a:pt x="1110" y="293"/>
                  </a:lnTo>
                  <a:lnTo>
                    <a:pt x="1068" y="251"/>
                  </a:lnTo>
                  <a:lnTo>
                    <a:pt x="1005" y="146"/>
                  </a:lnTo>
                  <a:lnTo>
                    <a:pt x="901" y="105"/>
                  </a:lnTo>
                  <a:lnTo>
                    <a:pt x="754" y="146"/>
                  </a:lnTo>
                  <a:lnTo>
                    <a:pt x="712" y="84"/>
                  </a:lnTo>
                  <a:lnTo>
                    <a:pt x="649" y="63"/>
                  </a:lnTo>
                  <a:lnTo>
                    <a:pt x="628" y="42"/>
                  </a:lnTo>
                  <a:lnTo>
                    <a:pt x="545"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4"/>
            <p:cNvSpPr/>
            <p:nvPr/>
          </p:nvSpPr>
          <p:spPr>
            <a:xfrm>
              <a:off x="3142159" y="3021841"/>
              <a:ext cx="7978" cy="16672"/>
            </a:xfrm>
            <a:custGeom>
              <a:avLst/>
              <a:gdLst/>
              <a:ahLst/>
              <a:cxnLst/>
              <a:rect l="l" t="t" r="r" b="b"/>
              <a:pathLst>
                <a:path w="670" h="1466" extrusionOk="0">
                  <a:moveTo>
                    <a:pt x="398" y="1"/>
                  </a:moveTo>
                  <a:lnTo>
                    <a:pt x="377" y="43"/>
                  </a:lnTo>
                  <a:lnTo>
                    <a:pt x="356" y="147"/>
                  </a:lnTo>
                  <a:lnTo>
                    <a:pt x="272" y="231"/>
                  </a:lnTo>
                  <a:lnTo>
                    <a:pt x="272" y="252"/>
                  </a:lnTo>
                  <a:lnTo>
                    <a:pt x="210" y="273"/>
                  </a:lnTo>
                  <a:lnTo>
                    <a:pt x="189" y="315"/>
                  </a:lnTo>
                  <a:lnTo>
                    <a:pt x="168" y="273"/>
                  </a:lnTo>
                  <a:lnTo>
                    <a:pt x="168" y="231"/>
                  </a:lnTo>
                  <a:lnTo>
                    <a:pt x="84" y="231"/>
                  </a:lnTo>
                  <a:lnTo>
                    <a:pt x="42" y="273"/>
                  </a:lnTo>
                  <a:lnTo>
                    <a:pt x="0" y="356"/>
                  </a:lnTo>
                  <a:lnTo>
                    <a:pt x="0" y="1423"/>
                  </a:lnTo>
                  <a:lnTo>
                    <a:pt x="84" y="1423"/>
                  </a:lnTo>
                  <a:lnTo>
                    <a:pt x="105" y="1465"/>
                  </a:lnTo>
                  <a:lnTo>
                    <a:pt x="168" y="1465"/>
                  </a:lnTo>
                  <a:lnTo>
                    <a:pt x="210" y="1361"/>
                  </a:lnTo>
                  <a:lnTo>
                    <a:pt x="314" y="1256"/>
                  </a:lnTo>
                  <a:lnTo>
                    <a:pt x="398" y="1298"/>
                  </a:lnTo>
                  <a:lnTo>
                    <a:pt x="565" y="1068"/>
                  </a:lnTo>
                  <a:lnTo>
                    <a:pt x="607" y="900"/>
                  </a:lnTo>
                  <a:lnTo>
                    <a:pt x="607" y="733"/>
                  </a:lnTo>
                  <a:lnTo>
                    <a:pt x="565" y="670"/>
                  </a:lnTo>
                  <a:lnTo>
                    <a:pt x="586" y="482"/>
                  </a:lnTo>
                  <a:lnTo>
                    <a:pt x="628" y="377"/>
                  </a:lnTo>
                  <a:lnTo>
                    <a:pt x="670" y="105"/>
                  </a:lnTo>
                  <a:lnTo>
                    <a:pt x="670" y="43"/>
                  </a:lnTo>
                  <a:lnTo>
                    <a:pt x="670" y="1"/>
                  </a:lnTo>
                  <a:lnTo>
                    <a:pt x="586" y="1"/>
                  </a:lnTo>
                  <a:lnTo>
                    <a:pt x="524" y="43"/>
                  </a:lnTo>
                  <a:lnTo>
                    <a:pt x="50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4"/>
            <p:cNvSpPr/>
            <p:nvPr/>
          </p:nvSpPr>
          <p:spPr>
            <a:xfrm>
              <a:off x="3120487" y="3025651"/>
              <a:ext cx="28411" cy="28568"/>
            </a:xfrm>
            <a:custGeom>
              <a:avLst/>
              <a:gdLst/>
              <a:ahLst/>
              <a:cxnLst/>
              <a:rect l="l" t="t" r="r" b="b"/>
              <a:pathLst>
                <a:path w="2386" h="2512" extrusionOk="0">
                  <a:moveTo>
                    <a:pt x="837" y="0"/>
                  </a:moveTo>
                  <a:lnTo>
                    <a:pt x="816" y="314"/>
                  </a:lnTo>
                  <a:lnTo>
                    <a:pt x="565" y="335"/>
                  </a:lnTo>
                  <a:lnTo>
                    <a:pt x="649" y="419"/>
                  </a:lnTo>
                  <a:lnTo>
                    <a:pt x="670" y="461"/>
                  </a:lnTo>
                  <a:lnTo>
                    <a:pt x="774" y="565"/>
                  </a:lnTo>
                  <a:lnTo>
                    <a:pt x="858" y="649"/>
                  </a:lnTo>
                  <a:lnTo>
                    <a:pt x="942" y="649"/>
                  </a:lnTo>
                  <a:lnTo>
                    <a:pt x="963" y="712"/>
                  </a:lnTo>
                  <a:lnTo>
                    <a:pt x="983" y="816"/>
                  </a:lnTo>
                  <a:lnTo>
                    <a:pt x="1025" y="837"/>
                  </a:lnTo>
                  <a:lnTo>
                    <a:pt x="1130" y="858"/>
                  </a:lnTo>
                  <a:lnTo>
                    <a:pt x="1193" y="879"/>
                  </a:lnTo>
                  <a:lnTo>
                    <a:pt x="1193" y="963"/>
                  </a:lnTo>
                  <a:lnTo>
                    <a:pt x="1130" y="1026"/>
                  </a:lnTo>
                  <a:lnTo>
                    <a:pt x="398" y="1026"/>
                  </a:lnTo>
                  <a:lnTo>
                    <a:pt x="42" y="1570"/>
                  </a:lnTo>
                  <a:lnTo>
                    <a:pt x="42" y="1674"/>
                  </a:lnTo>
                  <a:lnTo>
                    <a:pt x="84" y="1695"/>
                  </a:lnTo>
                  <a:lnTo>
                    <a:pt x="42" y="1758"/>
                  </a:lnTo>
                  <a:lnTo>
                    <a:pt x="84" y="1800"/>
                  </a:lnTo>
                  <a:lnTo>
                    <a:pt x="105" y="1821"/>
                  </a:lnTo>
                  <a:lnTo>
                    <a:pt x="105" y="1863"/>
                  </a:lnTo>
                  <a:lnTo>
                    <a:pt x="42" y="1904"/>
                  </a:lnTo>
                  <a:lnTo>
                    <a:pt x="21" y="1967"/>
                  </a:lnTo>
                  <a:lnTo>
                    <a:pt x="0" y="1988"/>
                  </a:lnTo>
                  <a:lnTo>
                    <a:pt x="105" y="2093"/>
                  </a:lnTo>
                  <a:lnTo>
                    <a:pt x="147" y="2218"/>
                  </a:lnTo>
                  <a:lnTo>
                    <a:pt x="251" y="2218"/>
                  </a:lnTo>
                  <a:lnTo>
                    <a:pt x="335" y="2323"/>
                  </a:lnTo>
                  <a:lnTo>
                    <a:pt x="628" y="2428"/>
                  </a:lnTo>
                  <a:lnTo>
                    <a:pt x="942" y="2428"/>
                  </a:lnTo>
                  <a:lnTo>
                    <a:pt x="1172" y="2511"/>
                  </a:lnTo>
                  <a:lnTo>
                    <a:pt x="1235" y="2428"/>
                  </a:lnTo>
                  <a:lnTo>
                    <a:pt x="1235" y="2386"/>
                  </a:lnTo>
                  <a:lnTo>
                    <a:pt x="1339" y="2281"/>
                  </a:lnTo>
                  <a:lnTo>
                    <a:pt x="1465" y="2218"/>
                  </a:lnTo>
                  <a:lnTo>
                    <a:pt x="1569" y="2197"/>
                  </a:lnTo>
                  <a:lnTo>
                    <a:pt x="1569" y="2135"/>
                  </a:lnTo>
                  <a:lnTo>
                    <a:pt x="1716" y="2009"/>
                  </a:lnTo>
                  <a:lnTo>
                    <a:pt x="1799" y="1863"/>
                  </a:lnTo>
                  <a:lnTo>
                    <a:pt x="1779" y="1779"/>
                  </a:lnTo>
                  <a:lnTo>
                    <a:pt x="1862" y="1674"/>
                  </a:lnTo>
                  <a:lnTo>
                    <a:pt x="2009" y="1507"/>
                  </a:lnTo>
                  <a:lnTo>
                    <a:pt x="2092" y="1507"/>
                  </a:lnTo>
                  <a:lnTo>
                    <a:pt x="2239" y="1444"/>
                  </a:lnTo>
                  <a:lnTo>
                    <a:pt x="2302" y="1340"/>
                  </a:lnTo>
                  <a:lnTo>
                    <a:pt x="2385" y="1277"/>
                  </a:lnTo>
                  <a:lnTo>
                    <a:pt x="2385" y="1235"/>
                  </a:lnTo>
                  <a:lnTo>
                    <a:pt x="2344" y="1172"/>
                  </a:lnTo>
                  <a:lnTo>
                    <a:pt x="2239" y="1172"/>
                  </a:lnTo>
                  <a:lnTo>
                    <a:pt x="2218" y="1256"/>
                  </a:lnTo>
                  <a:lnTo>
                    <a:pt x="2113" y="1172"/>
                  </a:lnTo>
                  <a:lnTo>
                    <a:pt x="2030" y="1172"/>
                  </a:lnTo>
                  <a:lnTo>
                    <a:pt x="1988" y="1130"/>
                  </a:lnTo>
                  <a:lnTo>
                    <a:pt x="1925" y="1130"/>
                  </a:lnTo>
                  <a:lnTo>
                    <a:pt x="1904" y="1088"/>
                  </a:lnTo>
                  <a:lnTo>
                    <a:pt x="1820" y="1088"/>
                  </a:lnTo>
                  <a:lnTo>
                    <a:pt x="1820" y="21"/>
                  </a:lnTo>
                  <a:lnTo>
                    <a:pt x="83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4"/>
            <p:cNvSpPr/>
            <p:nvPr/>
          </p:nvSpPr>
          <p:spPr>
            <a:xfrm>
              <a:off x="2965761" y="2909287"/>
              <a:ext cx="196343" cy="138983"/>
            </a:xfrm>
            <a:custGeom>
              <a:avLst/>
              <a:gdLst/>
              <a:ahLst/>
              <a:cxnLst/>
              <a:rect l="l" t="t" r="r" b="b"/>
              <a:pathLst>
                <a:path w="16489" h="12221" extrusionOk="0">
                  <a:moveTo>
                    <a:pt x="1381" y="1"/>
                  </a:moveTo>
                  <a:lnTo>
                    <a:pt x="1" y="22"/>
                  </a:lnTo>
                  <a:lnTo>
                    <a:pt x="21" y="168"/>
                  </a:lnTo>
                  <a:lnTo>
                    <a:pt x="105" y="482"/>
                  </a:lnTo>
                  <a:lnTo>
                    <a:pt x="168" y="587"/>
                  </a:lnTo>
                  <a:lnTo>
                    <a:pt x="231" y="691"/>
                  </a:lnTo>
                  <a:lnTo>
                    <a:pt x="168" y="712"/>
                  </a:lnTo>
                  <a:lnTo>
                    <a:pt x="168" y="796"/>
                  </a:lnTo>
                  <a:lnTo>
                    <a:pt x="189" y="901"/>
                  </a:lnTo>
                  <a:lnTo>
                    <a:pt x="356" y="1110"/>
                  </a:lnTo>
                  <a:lnTo>
                    <a:pt x="356" y="1152"/>
                  </a:lnTo>
                  <a:lnTo>
                    <a:pt x="314" y="1173"/>
                  </a:lnTo>
                  <a:lnTo>
                    <a:pt x="335" y="1256"/>
                  </a:lnTo>
                  <a:lnTo>
                    <a:pt x="461" y="1361"/>
                  </a:lnTo>
                  <a:lnTo>
                    <a:pt x="482" y="1486"/>
                  </a:lnTo>
                  <a:lnTo>
                    <a:pt x="440" y="1549"/>
                  </a:lnTo>
                  <a:lnTo>
                    <a:pt x="440" y="1654"/>
                  </a:lnTo>
                  <a:lnTo>
                    <a:pt x="524" y="1696"/>
                  </a:lnTo>
                  <a:lnTo>
                    <a:pt x="545" y="1779"/>
                  </a:lnTo>
                  <a:lnTo>
                    <a:pt x="545" y="1968"/>
                  </a:lnTo>
                  <a:lnTo>
                    <a:pt x="586" y="2114"/>
                  </a:lnTo>
                  <a:lnTo>
                    <a:pt x="691" y="2219"/>
                  </a:lnTo>
                  <a:lnTo>
                    <a:pt x="754" y="2219"/>
                  </a:lnTo>
                  <a:lnTo>
                    <a:pt x="942" y="2386"/>
                  </a:lnTo>
                  <a:lnTo>
                    <a:pt x="1005" y="2512"/>
                  </a:lnTo>
                  <a:lnTo>
                    <a:pt x="1047" y="2595"/>
                  </a:lnTo>
                  <a:lnTo>
                    <a:pt x="1172" y="2721"/>
                  </a:lnTo>
                  <a:lnTo>
                    <a:pt x="1214" y="2909"/>
                  </a:lnTo>
                  <a:lnTo>
                    <a:pt x="1277" y="2930"/>
                  </a:lnTo>
                  <a:lnTo>
                    <a:pt x="1361" y="3056"/>
                  </a:lnTo>
                  <a:lnTo>
                    <a:pt x="1298" y="3139"/>
                  </a:lnTo>
                  <a:lnTo>
                    <a:pt x="1277" y="3202"/>
                  </a:lnTo>
                  <a:lnTo>
                    <a:pt x="1319" y="3265"/>
                  </a:lnTo>
                  <a:lnTo>
                    <a:pt x="1298" y="3349"/>
                  </a:lnTo>
                  <a:lnTo>
                    <a:pt x="1214" y="3328"/>
                  </a:lnTo>
                  <a:lnTo>
                    <a:pt x="1172" y="3411"/>
                  </a:lnTo>
                  <a:lnTo>
                    <a:pt x="1193" y="3432"/>
                  </a:lnTo>
                  <a:lnTo>
                    <a:pt x="1277" y="3432"/>
                  </a:lnTo>
                  <a:lnTo>
                    <a:pt x="1277" y="3516"/>
                  </a:lnTo>
                  <a:lnTo>
                    <a:pt x="1214" y="3558"/>
                  </a:lnTo>
                  <a:lnTo>
                    <a:pt x="1151" y="3516"/>
                  </a:lnTo>
                  <a:lnTo>
                    <a:pt x="1005" y="3516"/>
                  </a:lnTo>
                  <a:lnTo>
                    <a:pt x="900" y="3453"/>
                  </a:lnTo>
                  <a:lnTo>
                    <a:pt x="775" y="3474"/>
                  </a:lnTo>
                  <a:lnTo>
                    <a:pt x="712" y="3516"/>
                  </a:lnTo>
                  <a:lnTo>
                    <a:pt x="858" y="3662"/>
                  </a:lnTo>
                  <a:lnTo>
                    <a:pt x="963" y="3725"/>
                  </a:lnTo>
                  <a:lnTo>
                    <a:pt x="963" y="3830"/>
                  </a:lnTo>
                  <a:lnTo>
                    <a:pt x="1005" y="3934"/>
                  </a:lnTo>
                  <a:lnTo>
                    <a:pt x="1109" y="3955"/>
                  </a:lnTo>
                  <a:lnTo>
                    <a:pt x="1235" y="4039"/>
                  </a:lnTo>
                  <a:lnTo>
                    <a:pt x="1235" y="4081"/>
                  </a:lnTo>
                  <a:lnTo>
                    <a:pt x="1319" y="4081"/>
                  </a:lnTo>
                  <a:lnTo>
                    <a:pt x="1402" y="4102"/>
                  </a:lnTo>
                  <a:lnTo>
                    <a:pt x="1381" y="4144"/>
                  </a:lnTo>
                  <a:lnTo>
                    <a:pt x="1423" y="4206"/>
                  </a:lnTo>
                  <a:lnTo>
                    <a:pt x="1507" y="4186"/>
                  </a:lnTo>
                  <a:lnTo>
                    <a:pt x="1591" y="4186"/>
                  </a:lnTo>
                  <a:lnTo>
                    <a:pt x="1674" y="4081"/>
                  </a:lnTo>
                  <a:lnTo>
                    <a:pt x="1716" y="4081"/>
                  </a:lnTo>
                  <a:lnTo>
                    <a:pt x="1695" y="4186"/>
                  </a:lnTo>
                  <a:lnTo>
                    <a:pt x="1716" y="4374"/>
                  </a:lnTo>
                  <a:lnTo>
                    <a:pt x="1905" y="4562"/>
                  </a:lnTo>
                  <a:lnTo>
                    <a:pt x="2009" y="4583"/>
                  </a:lnTo>
                  <a:lnTo>
                    <a:pt x="2051" y="4583"/>
                  </a:lnTo>
                  <a:lnTo>
                    <a:pt x="2114" y="4667"/>
                  </a:lnTo>
                  <a:lnTo>
                    <a:pt x="2197" y="4897"/>
                  </a:lnTo>
                  <a:lnTo>
                    <a:pt x="2197" y="5127"/>
                  </a:lnTo>
                  <a:lnTo>
                    <a:pt x="2156" y="5315"/>
                  </a:lnTo>
                  <a:lnTo>
                    <a:pt x="2051" y="5462"/>
                  </a:lnTo>
                  <a:lnTo>
                    <a:pt x="2093" y="5546"/>
                  </a:lnTo>
                  <a:lnTo>
                    <a:pt x="2197" y="5650"/>
                  </a:lnTo>
                  <a:lnTo>
                    <a:pt x="2239" y="5629"/>
                  </a:lnTo>
                  <a:lnTo>
                    <a:pt x="2260" y="5713"/>
                  </a:lnTo>
                  <a:lnTo>
                    <a:pt x="2407" y="5734"/>
                  </a:lnTo>
                  <a:lnTo>
                    <a:pt x="2449" y="5859"/>
                  </a:lnTo>
                  <a:lnTo>
                    <a:pt x="2679" y="6131"/>
                  </a:lnTo>
                  <a:lnTo>
                    <a:pt x="2762" y="6152"/>
                  </a:lnTo>
                  <a:lnTo>
                    <a:pt x="2804" y="6236"/>
                  </a:lnTo>
                  <a:lnTo>
                    <a:pt x="2888" y="6341"/>
                  </a:lnTo>
                  <a:lnTo>
                    <a:pt x="3034" y="6362"/>
                  </a:lnTo>
                  <a:lnTo>
                    <a:pt x="3076" y="6445"/>
                  </a:lnTo>
                  <a:lnTo>
                    <a:pt x="3076" y="6571"/>
                  </a:lnTo>
                  <a:lnTo>
                    <a:pt x="3160" y="6655"/>
                  </a:lnTo>
                  <a:lnTo>
                    <a:pt x="3160" y="6717"/>
                  </a:lnTo>
                  <a:lnTo>
                    <a:pt x="3202" y="6822"/>
                  </a:lnTo>
                  <a:lnTo>
                    <a:pt x="3286" y="6864"/>
                  </a:lnTo>
                  <a:lnTo>
                    <a:pt x="3474" y="6780"/>
                  </a:lnTo>
                  <a:lnTo>
                    <a:pt x="3578" y="6613"/>
                  </a:lnTo>
                  <a:lnTo>
                    <a:pt x="3578" y="6487"/>
                  </a:lnTo>
                  <a:lnTo>
                    <a:pt x="3495" y="6445"/>
                  </a:lnTo>
                  <a:lnTo>
                    <a:pt x="3474" y="6341"/>
                  </a:lnTo>
                  <a:lnTo>
                    <a:pt x="3411" y="6278"/>
                  </a:lnTo>
                  <a:lnTo>
                    <a:pt x="3390" y="6173"/>
                  </a:lnTo>
                  <a:lnTo>
                    <a:pt x="3286" y="6131"/>
                  </a:lnTo>
                  <a:lnTo>
                    <a:pt x="3265" y="6048"/>
                  </a:lnTo>
                  <a:lnTo>
                    <a:pt x="3202" y="5964"/>
                  </a:lnTo>
                  <a:lnTo>
                    <a:pt x="3139" y="5943"/>
                  </a:lnTo>
                  <a:lnTo>
                    <a:pt x="3097" y="5964"/>
                  </a:lnTo>
                  <a:lnTo>
                    <a:pt x="3097" y="6048"/>
                  </a:lnTo>
                  <a:lnTo>
                    <a:pt x="3055" y="6069"/>
                  </a:lnTo>
                  <a:lnTo>
                    <a:pt x="3055" y="5985"/>
                  </a:lnTo>
                  <a:lnTo>
                    <a:pt x="2972" y="5943"/>
                  </a:lnTo>
                  <a:lnTo>
                    <a:pt x="2867" y="5818"/>
                  </a:lnTo>
                  <a:lnTo>
                    <a:pt x="2846" y="5734"/>
                  </a:lnTo>
                  <a:lnTo>
                    <a:pt x="2888" y="5629"/>
                  </a:lnTo>
                  <a:lnTo>
                    <a:pt x="2888" y="5504"/>
                  </a:lnTo>
                  <a:lnTo>
                    <a:pt x="2804" y="5399"/>
                  </a:lnTo>
                  <a:lnTo>
                    <a:pt x="2846" y="5294"/>
                  </a:lnTo>
                  <a:lnTo>
                    <a:pt x="2846" y="5232"/>
                  </a:lnTo>
                  <a:lnTo>
                    <a:pt x="2783" y="5148"/>
                  </a:lnTo>
                  <a:lnTo>
                    <a:pt x="2783" y="5085"/>
                  </a:lnTo>
                  <a:lnTo>
                    <a:pt x="2721" y="5002"/>
                  </a:lnTo>
                  <a:lnTo>
                    <a:pt x="2721" y="4897"/>
                  </a:lnTo>
                  <a:lnTo>
                    <a:pt x="2679" y="4834"/>
                  </a:lnTo>
                  <a:lnTo>
                    <a:pt x="2679" y="4688"/>
                  </a:lnTo>
                  <a:lnTo>
                    <a:pt x="2721" y="4604"/>
                  </a:lnTo>
                  <a:lnTo>
                    <a:pt x="2658" y="4395"/>
                  </a:lnTo>
                  <a:lnTo>
                    <a:pt x="2616" y="4290"/>
                  </a:lnTo>
                  <a:lnTo>
                    <a:pt x="2553" y="4206"/>
                  </a:lnTo>
                  <a:lnTo>
                    <a:pt x="2532" y="4186"/>
                  </a:lnTo>
                  <a:lnTo>
                    <a:pt x="2532" y="4248"/>
                  </a:lnTo>
                  <a:lnTo>
                    <a:pt x="2532" y="4290"/>
                  </a:lnTo>
                  <a:lnTo>
                    <a:pt x="2469" y="4353"/>
                  </a:lnTo>
                  <a:lnTo>
                    <a:pt x="2365" y="4186"/>
                  </a:lnTo>
                  <a:lnTo>
                    <a:pt x="2365" y="4102"/>
                  </a:lnTo>
                  <a:lnTo>
                    <a:pt x="2407" y="4039"/>
                  </a:lnTo>
                  <a:lnTo>
                    <a:pt x="2365" y="3976"/>
                  </a:lnTo>
                  <a:lnTo>
                    <a:pt x="2323" y="3955"/>
                  </a:lnTo>
                  <a:lnTo>
                    <a:pt x="2281" y="3746"/>
                  </a:lnTo>
                  <a:lnTo>
                    <a:pt x="2197" y="3579"/>
                  </a:lnTo>
                  <a:lnTo>
                    <a:pt x="2135" y="3558"/>
                  </a:lnTo>
                  <a:lnTo>
                    <a:pt x="2030" y="3453"/>
                  </a:lnTo>
                  <a:lnTo>
                    <a:pt x="2030" y="3328"/>
                  </a:lnTo>
                  <a:lnTo>
                    <a:pt x="2051" y="3202"/>
                  </a:lnTo>
                  <a:lnTo>
                    <a:pt x="1946" y="3056"/>
                  </a:lnTo>
                  <a:lnTo>
                    <a:pt x="1884" y="3035"/>
                  </a:lnTo>
                  <a:lnTo>
                    <a:pt x="1821" y="2993"/>
                  </a:lnTo>
                  <a:lnTo>
                    <a:pt x="1821" y="2846"/>
                  </a:lnTo>
                  <a:lnTo>
                    <a:pt x="1737" y="2784"/>
                  </a:lnTo>
                  <a:lnTo>
                    <a:pt x="1633" y="2742"/>
                  </a:lnTo>
                  <a:lnTo>
                    <a:pt x="1612" y="2637"/>
                  </a:lnTo>
                  <a:lnTo>
                    <a:pt x="1633" y="2574"/>
                  </a:lnTo>
                  <a:lnTo>
                    <a:pt x="1612" y="2407"/>
                  </a:lnTo>
                  <a:lnTo>
                    <a:pt x="1465" y="2302"/>
                  </a:lnTo>
                  <a:lnTo>
                    <a:pt x="1402" y="2219"/>
                  </a:lnTo>
                  <a:lnTo>
                    <a:pt x="1319" y="2198"/>
                  </a:lnTo>
                  <a:lnTo>
                    <a:pt x="1319" y="2093"/>
                  </a:lnTo>
                  <a:lnTo>
                    <a:pt x="1235" y="1947"/>
                  </a:lnTo>
                  <a:lnTo>
                    <a:pt x="1193" y="1863"/>
                  </a:lnTo>
                  <a:lnTo>
                    <a:pt x="1235" y="1779"/>
                  </a:lnTo>
                  <a:lnTo>
                    <a:pt x="1214" y="1361"/>
                  </a:lnTo>
                  <a:lnTo>
                    <a:pt x="1193" y="1131"/>
                  </a:lnTo>
                  <a:lnTo>
                    <a:pt x="1235" y="1005"/>
                  </a:lnTo>
                  <a:lnTo>
                    <a:pt x="1298" y="796"/>
                  </a:lnTo>
                  <a:lnTo>
                    <a:pt x="1277" y="691"/>
                  </a:lnTo>
                  <a:lnTo>
                    <a:pt x="1235" y="545"/>
                  </a:lnTo>
                  <a:lnTo>
                    <a:pt x="1319" y="691"/>
                  </a:lnTo>
                  <a:lnTo>
                    <a:pt x="1486" y="754"/>
                  </a:lnTo>
                  <a:lnTo>
                    <a:pt x="1570" y="921"/>
                  </a:lnTo>
                  <a:lnTo>
                    <a:pt x="1633" y="963"/>
                  </a:lnTo>
                  <a:lnTo>
                    <a:pt x="1737" y="963"/>
                  </a:lnTo>
                  <a:lnTo>
                    <a:pt x="1800" y="921"/>
                  </a:lnTo>
                  <a:lnTo>
                    <a:pt x="1884" y="1026"/>
                  </a:lnTo>
                  <a:lnTo>
                    <a:pt x="1925" y="1068"/>
                  </a:lnTo>
                  <a:lnTo>
                    <a:pt x="2030" y="1068"/>
                  </a:lnTo>
                  <a:lnTo>
                    <a:pt x="2156" y="1152"/>
                  </a:lnTo>
                  <a:lnTo>
                    <a:pt x="2156" y="1214"/>
                  </a:lnTo>
                  <a:lnTo>
                    <a:pt x="2093" y="1319"/>
                  </a:lnTo>
                  <a:lnTo>
                    <a:pt x="2093" y="1382"/>
                  </a:lnTo>
                  <a:lnTo>
                    <a:pt x="2135" y="1549"/>
                  </a:lnTo>
                  <a:lnTo>
                    <a:pt x="2156" y="1737"/>
                  </a:lnTo>
                  <a:lnTo>
                    <a:pt x="2218" y="1842"/>
                  </a:lnTo>
                  <a:lnTo>
                    <a:pt x="2239" y="1968"/>
                  </a:lnTo>
                  <a:lnTo>
                    <a:pt x="2218" y="2051"/>
                  </a:lnTo>
                  <a:lnTo>
                    <a:pt x="2239" y="2156"/>
                  </a:lnTo>
                  <a:lnTo>
                    <a:pt x="2407" y="2323"/>
                  </a:lnTo>
                  <a:lnTo>
                    <a:pt x="2365" y="2386"/>
                  </a:lnTo>
                  <a:lnTo>
                    <a:pt x="2344" y="2470"/>
                  </a:lnTo>
                  <a:lnTo>
                    <a:pt x="2407" y="2533"/>
                  </a:lnTo>
                  <a:lnTo>
                    <a:pt x="2428" y="2533"/>
                  </a:lnTo>
                  <a:lnTo>
                    <a:pt x="2469" y="2595"/>
                  </a:lnTo>
                  <a:lnTo>
                    <a:pt x="2532" y="2784"/>
                  </a:lnTo>
                  <a:lnTo>
                    <a:pt x="2616" y="2805"/>
                  </a:lnTo>
                  <a:lnTo>
                    <a:pt x="2658" y="2909"/>
                  </a:lnTo>
                  <a:lnTo>
                    <a:pt x="2658" y="3035"/>
                  </a:lnTo>
                  <a:lnTo>
                    <a:pt x="2721" y="3097"/>
                  </a:lnTo>
                  <a:lnTo>
                    <a:pt x="2783" y="3118"/>
                  </a:lnTo>
                  <a:lnTo>
                    <a:pt x="2846" y="3244"/>
                  </a:lnTo>
                  <a:lnTo>
                    <a:pt x="2867" y="3349"/>
                  </a:lnTo>
                  <a:lnTo>
                    <a:pt x="2951" y="3411"/>
                  </a:lnTo>
                  <a:lnTo>
                    <a:pt x="2972" y="3453"/>
                  </a:lnTo>
                  <a:lnTo>
                    <a:pt x="3055" y="3453"/>
                  </a:lnTo>
                  <a:lnTo>
                    <a:pt x="3097" y="3516"/>
                  </a:lnTo>
                  <a:lnTo>
                    <a:pt x="3181" y="3453"/>
                  </a:lnTo>
                  <a:lnTo>
                    <a:pt x="3244" y="3516"/>
                  </a:lnTo>
                  <a:lnTo>
                    <a:pt x="3244" y="3642"/>
                  </a:lnTo>
                  <a:lnTo>
                    <a:pt x="3181" y="3725"/>
                  </a:lnTo>
                  <a:lnTo>
                    <a:pt x="3202" y="3872"/>
                  </a:lnTo>
                  <a:lnTo>
                    <a:pt x="3390" y="4060"/>
                  </a:lnTo>
                  <a:lnTo>
                    <a:pt x="3474" y="4039"/>
                  </a:lnTo>
                  <a:lnTo>
                    <a:pt x="3558" y="4060"/>
                  </a:lnTo>
                  <a:lnTo>
                    <a:pt x="3516" y="4165"/>
                  </a:lnTo>
                  <a:lnTo>
                    <a:pt x="3578" y="4269"/>
                  </a:lnTo>
                  <a:lnTo>
                    <a:pt x="3683" y="4290"/>
                  </a:lnTo>
                  <a:lnTo>
                    <a:pt x="3767" y="4290"/>
                  </a:lnTo>
                  <a:lnTo>
                    <a:pt x="3850" y="4395"/>
                  </a:lnTo>
                  <a:lnTo>
                    <a:pt x="3892" y="4499"/>
                  </a:lnTo>
                  <a:lnTo>
                    <a:pt x="3976" y="4520"/>
                  </a:lnTo>
                  <a:lnTo>
                    <a:pt x="3997" y="4499"/>
                  </a:lnTo>
                  <a:lnTo>
                    <a:pt x="4018" y="4520"/>
                  </a:lnTo>
                  <a:lnTo>
                    <a:pt x="4039" y="4604"/>
                  </a:lnTo>
                  <a:lnTo>
                    <a:pt x="3997" y="4667"/>
                  </a:lnTo>
                  <a:lnTo>
                    <a:pt x="3934" y="4604"/>
                  </a:lnTo>
                  <a:lnTo>
                    <a:pt x="3850" y="4625"/>
                  </a:lnTo>
                  <a:lnTo>
                    <a:pt x="3767" y="4730"/>
                  </a:lnTo>
                  <a:lnTo>
                    <a:pt x="3704" y="4897"/>
                  </a:lnTo>
                  <a:lnTo>
                    <a:pt x="3725" y="5002"/>
                  </a:lnTo>
                  <a:lnTo>
                    <a:pt x="3809" y="5085"/>
                  </a:lnTo>
                  <a:lnTo>
                    <a:pt x="3913" y="5085"/>
                  </a:lnTo>
                  <a:lnTo>
                    <a:pt x="3997" y="5148"/>
                  </a:lnTo>
                  <a:lnTo>
                    <a:pt x="4206" y="5315"/>
                  </a:lnTo>
                  <a:lnTo>
                    <a:pt x="4353" y="5357"/>
                  </a:lnTo>
                  <a:lnTo>
                    <a:pt x="4415" y="5357"/>
                  </a:lnTo>
                  <a:lnTo>
                    <a:pt x="4436" y="5420"/>
                  </a:lnTo>
                  <a:lnTo>
                    <a:pt x="4499" y="5525"/>
                  </a:lnTo>
                  <a:lnTo>
                    <a:pt x="4541" y="5608"/>
                  </a:lnTo>
                  <a:lnTo>
                    <a:pt x="4499" y="5713"/>
                  </a:lnTo>
                  <a:lnTo>
                    <a:pt x="4415" y="5734"/>
                  </a:lnTo>
                  <a:lnTo>
                    <a:pt x="4436" y="5776"/>
                  </a:lnTo>
                  <a:lnTo>
                    <a:pt x="4520" y="5838"/>
                  </a:lnTo>
                  <a:lnTo>
                    <a:pt x="4708" y="5880"/>
                  </a:lnTo>
                  <a:lnTo>
                    <a:pt x="4708" y="5964"/>
                  </a:lnTo>
                  <a:lnTo>
                    <a:pt x="4750" y="5985"/>
                  </a:lnTo>
                  <a:lnTo>
                    <a:pt x="4897" y="6131"/>
                  </a:lnTo>
                  <a:lnTo>
                    <a:pt x="5085" y="6362"/>
                  </a:lnTo>
                  <a:lnTo>
                    <a:pt x="5231" y="6592"/>
                  </a:lnTo>
                  <a:lnTo>
                    <a:pt x="5399" y="6801"/>
                  </a:lnTo>
                  <a:lnTo>
                    <a:pt x="5399" y="6906"/>
                  </a:lnTo>
                  <a:lnTo>
                    <a:pt x="5608" y="7178"/>
                  </a:lnTo>
                  <a:lnTo>
                    <a:pt x="5650" y="7282"/>
                  </a:lnTo>
                  <a:lnTo>
                    <a:pt x="5587" y="7408"/>
                  </a:lnTo>
                  <a:lnTo>
                    <a:pt x="5650" y="7491"/>
                  </a:lnTo>
                  <a:lnTo>
                    <a:pt x="5692" y="7638"/>
                  </a:lnTo>
                  <a:lnTo>
                    <a:pt x="5817" y="7952"/>
                  </a:lnTo>
                  <a:lnTo>
                    <a:pt x="5817" y="8077"/>
                  </a:lnTo>
                  <a:lnTo>
                    <a:pt x="5775" y="8182"/>
                  </a:lnTo>
                  <a:lnTo>
                    <a:pt x="5650" y="8287"/>
                  </a:lnTo>
                  <a:lnTo>
                    <a:pt x="5608" y="8370"/>
                  </a:lnTo>
                  <a:lnTo>
                    <a:pt x="5671" y="8370"/>
                  </a:lnTo>
                  <a:lnTo>
                    <a:pt x="5754" y="8454"/>
                  </a:lnTo>
                  <a:lnTo>
                    <a:pt x="5692" y="8496"/>
                  </a:lnTo>
                  <a:lnTo>
                    <a:pt x="5566" y="8496"/>
                  </a:lnTo>
                  <a:lnTo>
                    <a:pt x="5482" y="8538"/>
                  </a:lnTo>
                  <a:lnTo>
                    <a:pt x="5482" y="8579"/>
                  </a:lnTo>
                  <a:lnTo>
                    <a:pt x="5566" y="8789"/>
                  </a:lnTo>
                  <a:lnTo>
                    <a:pt x="5650" y="8872"/>
                  </a:lnTo>
                  <a:lnTo>
                    <a:pt x="5650" y="8956"/>
                  </a:lnTo>
                  <a:lnTo>
                    <a:pt x="5754" y="9103"/>
                  </a:lnTo>
                  <a:lnTo>
                    <a:pt x="5796" y="9228"/>
                  </a:lnTo>
                  <a:lnTo>
                    <a:pt x="5859" y="9291"/>
                  </a:lnTo>
                  <a:lnTo>
                    <a:pt x="5922" y="9291"/>
                  </a:lnTo>
                  <a:lnTo>
                    <a:pt x="5943" y="9333"/>
                  </a:lnTo>
                  <a:lnTo>
                    <a:pt x="6131" y="9395"/>
                  </a:lnTo>
                  <a:lnTo>
                    <a:pt x="6278" y="9375"/>
                  </a:lnTo>
                  <a:lnTo>
                    <a:pt x="6340" y="9375"/>
                  </a:lnTo>
                  <a:lnTo>
                    <a:pt x="6299" y="9437"/>
                  </a:lnTo>
                  <a:lnTo>
                    <a:pt x="6299" y="9500"/>
                  </a:lnTo>
                  <a:lnTo>
                    <a:pt x="6424" y="9542"/>
                  </a:lnTo>
                  <a:lnTo>
                    <a:pt x="6591" y="9688"/>
                  </a:lnTo>
                  <a:lnTo>
                    <a:pt x="6696" y="9835"/>
                  </a:lnTo>
                  <a:lnTo>
                    <a:pt x="6759" y="9960"/>
                  </a:lnTo>
                  <a:lnTo>
                    <a:pt x="6863" y="10023"/>
                  </a:lnTo>
                  <a:lnTo>
                    <a:pt x="6926" y="10002"/>
                  </a:lnTo>
                  <a:lnTo>
                    <a:pt x="7031" y="10044"/>
                  </a:lnTo>
                  <a:lnTo>
                    <a:pt x="7115" y="10044"/>
                  </a:lnTo>
                  <a:lnTo>
                    <a:pt x="7345" y="10149"/>
                  </a:lnTo>
                  <a:lnTo>
                    <a:pt x="7428" y="10149"/>
                  </a:lnTo>
                  <a:lnTo>
                    <a:pt x="7449" y="10107"/>
                  </a:lnTo>
                  <a:lnTo>
                    <a:pt x="7512" y="10107"/>
                  </a:lnTo>
                  <a:lnTo>
                    <a:pt x="7575" y="10170"/>
                  </a:lnTo>
                  <a:lnTo>
                    <a:pt x="7847" y="10442"/>
                  </a:lnTo>
                  <a:lnTo>
                    <a:pt x="7910" y="10442"/>
                  </a:lnTo>
                  <a:lnTo>
                    <a:pt x="8098" y="10630"/>
                  </a:lnTo>
                  <a:lnTo>
                    <a:pt x="8328" y="10735"/>
                  </a:lnTo>
                  <a:lnTo>
                    <a:pt x="8621" y="10756"/>
                  </a:lnTo>
                  <a:lnTo>
                    <a:pt x="8747" y="10839"/>
                  </a:lnTo>
                  <a:lnTo>
                    <a:pt x="8830" y="10965"/>
                  </a:lnTo>
                  <a:lnTo>
                    <a:pt x="8998" y="10965"/>
                  </a:lnTo>
                  <a:lnTo>
                    <a:pt x="9144" y="11048"/>
                  </a:lnTo>
                  <a:lnTo>
                    <a:pt x="9228" y="10986"/>
                  </a:lnTo>
                  <a:lnTo>
                    <a:pt x="9249" y="11007"/>
                  </a:lnTo>
                  <a:lnTo>
                    <a:pt x="9332" y="11153"/>
                  </a:lnTo>
                  <a:lnTo>
                    <a:pt x="9479" y="11216"/>
                  </a:lnTo>
                  <a:lnTo>
                    <a:pt x="9625" y="11216"/>
                  </a:lnTo>
                  <a:lnTo>
                    <a:pt x="9730" y="11279"/>
                  </a:lnTo>
                  <a:lnTo>
                    <a:pt x="9960" y="11362"/>
                  </a:lnTo>
                  <a:lnTo>
                    <a:pt x="10148" y="11362"/>
                  </a:lnTo>
                  <a:lnTo>
                    <a:pt x="10295" y="11467"/>
                  </a:lnTo>
                  <a:lnTo>
                    <a:pt x="10588" y="11572"/>
                  </a:lnTo>
                  <a:lnTo>
                    <a:pt x="10692" y="11530"/>
                  </a:lnTo>
                  <a:lnTo>
                    <a:pt x="11006" y="11404"/>
                  </a:lnTo>
                  <a:lnTo>
                    <a:pt x="11111" y="11404"/>
                  </a:lnTo>
                  <a:lnTo>
                    <a:pt x="11299" y="11300"/>
                  </a:lnTo>
                  <a:lnTo>
                    <a:pt x="11404" y="11279"/>
                  </a:lnTo>
                  <a:lnTo>
                    <a:pt x="11613" y="11279"/>
                  </a:lnTo>
                  <a:lnTo>
                    <a:pt x="11613" y="11258"/>
                  </a:lnTo>
                  <a:lnTo>
                    <a:pt x="11467" y="11216"/>
                  </a:lnTo>
                  <a:lnTo>
                    <a:pt x="11404" y="11216"/>
                  </a:lnTo>
                  <a:lnTo>
                    <a:pt x="11404" y="11174"/>
                  </a:lnTo>
                  <a:lnTo>
                    <a:pt x="11529" y="11090"/>
                  </a:lnTo>
                  <a:lnTo>
                    <a:pt x="11550" y="11111"/>
                  </a:lnTo>
                  <a:lnTo>
                    <a:pt x="11550" y="11195"/>
                  </a:lnTo>
                  <a:lnTo>
                    <a:pt x="11634" y="11153"/>
                  </a:lnTo>
                  <a:lnTo>
                    <a:pt x="11718" y="11153"/>
                  </a:lnTo>
                  <a:lnTo>
                    <a:pt x="11718" y="11195"/>
                  </a:lnTo>
                  <a:lnTo>
                    <a:pt x="11655" y="11195"/>
                  </a:lnTo>
                  <a:lnTo>
                    <a:pt x="11634" y="11216"/>
                  </a:lnTo>
                  <a:lnTo>
                    <a:pt x="11655" y="11258"/>
                  </a:lnTo>
                  <a:lnTo>
                    <a:pt x="11760" y="11258"/>
                  </a:lnTo>
                  <a:lnTo>
                    <a:pt x="11864" y="11279"/>
                  </a:lnTo>
                  <a:lnTo>
                    <a:pt x="12032" y="11404"/>
                  </a:lnTo>
                  <a:lnTo>
                    <a:pt x="12094" y="11467"/>
                  </a:lnTo>
                  <a:lnTo>
                    <a:pt x="12094" y="11425"/>
                  </a:lnTo>
                  <a:lnTo>
                    <a:pt x="11969" y="11300"/>
                  </a:lnTo>
                  <a:lnTo>
                    <a:pt x="11780" y="11216"/>
                  </a:lnTo>
                  <a:lnTo>
                    <a:pt x="11780" y="11174"/>
                  </a:lnTo>
                  <a:lnTo>
                    <a:pt x="11822" y="11174"/>
                  </a:lnTo>
                  <a:lnTo>
                    <a:pt x="11843" y="11195"/>
                  </a:lnTo>
                  <a:lnTo>
                    <a:pt x="11948" y="11216"/>
                  </a:lnTo>
                  <a:lnTo>
                    <a:pt x="12053" y="11300"/>
                  </a:lnTo>
                  <a:lnTo>
                    <a:pt x="12157" y="11425"/>
                  </a:lnTo>
                  <a:lnTo>
                    <a:pt x="12157" y="11488"/>
                  </a:lnTo>
                  <a:lnTo>
                    <a:pt x="12199" y="11530"/>
                  </a:lnTo>
                  <a:lnTo>
                    <a:pt x="12597" y="11885"/>
                  </a:lnTo>
                  <a:lnTo>
                    <a:pt x="12722" y="11906"/>
                  </a:lnTo>
                  <a:lnTo>
                    <a:pt x="12764" y="11990"/>
                  </a:lnTo>
                  <a:lnTo>
                    <a:pt x="12910" y="12116"/>
                  </a:lnTo>
                  <a:lnTo>
                    <a:pt x="12994" y="12220"/>
                  </a:lnTo>
                  <a:lnTo>
                    <a:pt x="13015" y="12199"/>
                  </a:lnTo>
                  <a:lnTo>
                    <a:pt x="13036" y="12136"/>
                  </a:lnTo>
                  <a:lnTo>
                    <a:pt x="13099" y="12095"/>
                  </a:lnTo>
                  <a:lnTo>
                    <a:pt x="13099" y="12053"/>
                  </a:lnTo>
                  <a:lnTo>
                    <a:pt x="13078" y="12032"/>
                  </a:lnTo>
                  <a:lnTo>
                    <a:pt x="13036" y="11990"/>
                  </a:lnTo>
                  <a:lnTo>
                    <a:pt x="13078" y="11927"/>
                  </a:lnTo>
                  <a:lnTo>
                    <a:pt x="13036" y="11906"/>
                  </a:lnTo>
                  <a:lnTo>
                    <a:pt x="13036" y="11802"/>
                  </a:lnTo>
                  <a:lnTo>
                    <a:pt x="13392" y="11258"/>
                  </a:lnTo>
                  <a:lnTo>
                    <a:pt x="14124" y="11258"/>
                  </a:lnTo>
                  <a:lnTo>
                    <a:pt x="14187" y="11195"/>
                  </a:lnTo>
                  <a:lnTo>
                    <a:pt x="14187" y="11111"/>
                  </a:lnTo>
                  <a:lnTo>
                    <a:pt x="14124" y="11090"/>
                  </a:lnTo>
                  <a:lnTo>
                    <a:pt x="14019" y="11069"/>
                  </a:lnTo>
                  <a:lnTo>
                    <a:pt x="13977" y="11048"/>
                  </a:lnTo>
                  <a:lnTo>
                    <a:pt x="13957" y="10944"/>
                  </a:lnTo>
                  <a:lnTo>
                    <a:pt x="13936" y="10881"/>
                  </a:lnTo>
                  <a:lnTo>
                    <a:pt x="13852" y="10881"/>
                  </a:lnTo>
                  <a:lnTo>
                    <a:pt x="13768" y="10797"/>
                  </a:lnTo>
                  <a:lnTo>
                    <a:pt x="13664" y="10693"/>
                  </a:lnTo>
                  <a:lnTo>
                    <a:pt x="13643" y="10651"/>
                  </a:lnTo>
                  <a:lnTo>
                    <a:pt x="13559" y="10567"/>
                  </a:lnTo>
                  <a:lnTo>
                    <a:pt x="13810" y="10546"/>
                  </a:lnTo>
                  <a:lnTo>
                    <a:pt x="13831" y="10232"/>
                  </a:lnTo>
                  <a:lnTo>
                    <a:pt x="14814" y="10253"/>
                  </a:lnTo>
                  <a:lnTo>
                    <a:pt x="14856" y="10170"/>
                  </a:lnTo>
                  <a:lnTo>
                    <a:pt x="14898" y="10128"/>
                  </a:lnTo>
                  <a:lnTo>
                    <a:pt x="14982" y="10128"/>
                  </a:lnTo>
                  <a:lnTo>
                    <a:pt x="14982" y="10170"/>
                  </a:lnTo>
                  <a:lnTo>
                    <a:pt x="15003" y="10212"/>
                  </a:lnTo>
                  <a:lnTo>
                    <a:pt x="15024" y="10170"/>
                  </a:lnTo>
                  <a:lnTo>
                    <a:pt x="15086" y="10149"/>
                  </a:lnTo>
                  <a:lnTo>
                    <a:pt x="15086" y="10128"/>
                  </a:lnTo>
                  <a:lnTo>
                    <a:pt x="15170" y="10044"/>
                  </a:lnTo>
                  <a:lnTo>
                    <a:pt x="15191" y="9940"/>
                  </a:lnTo>
                  <a:lnTo>
                    <a:pt x="15212" y="9898"/>
                  </a:lnTo>
                  <a:lnTo>
                    <a:pt x="15317" y="9898"/>
                  </a:lnTo>
                  <a:lnTo>
                    <a:pt x="15421" y="9793"/>
                  </a:lnTo>
                  <a:lnTo>
                    <a:pt x="15526" y="9647"/>
                  </a:lnTo>
                  <a:lnTo>
                    <a:pt x="15610" y="9626"/>
                  </a:lnTo>
                  <a:lnTo>
                    <a:pt x="15610" y="9626"/>
                  </a:lnTo>
                  <a:lnTo>
                    <a:pt x="15589" y="9730"/>
                  </a:lnTo>
                  <a:lnTo>
                    <a:pt x="15526" y="9793"/>
                  </a:lnTo>
                  <a:lnTo>
                    <a:pt x="15547" y="9835"/>
                  </a:lnTo>
                  <a:lnTo>
                    <a:pt x="15651" y="9919"/>
                  </a:lnTo>
                  <a:lnTo>
                    <a:pt x="15714" y="10023"/>
                  </a:lnTo>
                  <a:lnTo>
                    <a:pt x="15735" y="10002"/>
                  </a:lnTo>
                  <a:lnTo>
                    <a:pt x="15840" y="9814"/>
                  </a:lnTo>
                  <a:lnTo>
                    <a:pt x="15944" y="9437"/>
                  </a:lnTo>
                  <a:lnTo>
                    <a:pt x="16007" y="9333"/>
                  </a:lnTo>
                  <a:lnTo>
                    <a:pt x="15944" y="9375"/>
                  </a:lnTo>
                  <a:lnTo>
                    <a:pt x="15902" y="9416"/>
                  </a:lnTo>
                  <a:lnTo>
                    <a:pt x="15840" y="9395"/>
                  </a:lnTo>
                  <a:lnTo>
                    <a:pt x="15840" y="9333"/>
                  </a:lnTo>
                  <a:lnTo>
                    <a:pt x="15965" y="9207"/>
                  </a:lnTo>
                  <a:lnTo>
                    <a:pt x="16007" y="9123"/>
                  </a:lnTo>
                  <a:lnTo>
                    <a:pt x="15902" y="9123"/>
                  </a:lnTo>
                  <a:lnTo>
                    <a:pt x="15819" y="9061"/>
                  </a:lnTo>
                  <a:lnTo>
                    <a:pt x="15840" y="9019"/>
                  </a:lnTo>
                  <a:lnTo>
                    <a:pt x="15965" y="8956"/>
                  </a:lnTo>
                  <a:lnTo>
                    <a:pt x="15965" y="8789"/>
                  </a:lnTo>
                  <a:lnTo>
                    <a:pt x="16028" y="8705"/>
                  </a:lnTo>
                  <a:lnTo>
                    <a:pt x="16279" y="8475"/>
                  </a:lnTo>
                  <a:lnTo>
                    <a:pt x="16426" y="8266"/>
                  </a:lnTo>
                  <a:lnTo>
                    <a:pt x="16488" y="8119"/>
                  </a:lnTo>
                  <a:lnTo>
                    <a:pt x="16488" y="8015"/>
                  </a:lnTo>
                  <a:lnTo>
                    <a:pt x="16321" y="7763"/>
                  </a:lnTo>
                  <a:lnTo>
                    <a:pt x="16216" y="7805"/>
                  </a:lnTo>
                  <a:lnTo>
                    <a:pt x="16237" y="7847"/>
                  </a:lnTo>
                  <a:lnTo>
                    <a:pt x="16174" y="7868"/>
                  </a:lnTo>
                  <a:lnTo>
                    <a:pt x="15923" y="7826"/>
                  </a:lnTo>
                  <a:lnTo>
                    <a:pt x="15693" y="7826"/>
                  </a:lnTo>
                  <a:lnTo>
                    <a:pt x="15693" y="7868"/>
                  </a:lnTo>
                  <a:lnTo>
                    <a:pt x="15547" y="7952"/>
                  </a:lnTo>
                  <a:lnTo>
                    <a:pt x="15505" y="7910"/>
                  </a:lnTo>
                  <a:lnTo>
                    <a:pt x="15379" y="7931"/>
                  </a:lnTo>
                  <a:lnTo>
                    <a:pt x="15275" y="8035"/>
                  </a:lnTo>
                  <a:lnTo>
                    <a:pt x="14793" y="8035"/>
                  </a:lnTo>
                  <a:lnTo>
                    <a:pt x="14396" y="8119"/>
                  </a:lnTo>
                  <a:lnTo>
                    <a:pt x="14396" y="8182"/>
                  </a:lnTo>
                  <a:lnTo>
                    <a:pt x="14501" y="8224"/>
                  </a:lnTo>
                  <a:lnTo>
                    <a:pt x="14291" y="8454"/>
                  </a:lnTo>
                  <a:lnTo>
                    <a:pt x="14270" y="8810"/>
                  </a:lnTo>
                  <a:lnTo>
                    <a:pt x="14291" y="8851"/>
                  </a:lnTo>
                  <a:lnTo>
                    <a:pt x="14082" y="9082"/>
                  </a:lnTo>
                  <a:lnTo>
                    <a:pt x="14082" y="9270"/>
                  </a:lnTo>
                  <a:lnTo>
                    <a:pt x="13957" y="9395"/>
                  </a:lnTo>
                  <a:lnTo>
                    <a:pt x="13873" y="9416"/>
                  </a:lnTo>
                  <a:lnTo>
                    <a:pt x="13622" y="9542"/>
                  </a:lnTo>
                  <a:lnTo>
                    <a:pt x="13643" y="9584"/>
                  </a:lnTo>
                  <a:lnTo>
                    <a:pt x="13747" y="9500"/>
                  </a:lnTo>
                  <a:lnTo>
                    <a:pt x="13726" y="9605"/>
                  </a:lnTo>
                  <a:lnTo>
                    <a:pt x="13726" y="9793"/>
                  </a:lnTo>
                  <a:lnTo>
                    <a:pt x="13622" y="9919"/>
                  </a:lnTo>
                  <a:lnTo>
                    <a:pt x="13538" y="9919"/>
                  </a:lnTo>
                  <a:lnTo>
                    <a:pt x="13517" y="9960"/>
                  </a:lnTo>
                  <a:lnTo>
                    <a:pt x="13454" y="9919"/>
                  </a:lnTo>
                  <a:lnTo>
                    <a:pt x="13329" y="9835"/>
                  </a:lnTo>
                  <a:lnTo>
                    <a:pt x="13350" y="9793"/>
                  </a:lnTo>
                  <a:lnTo>
                    <a:pt x="13454" y="9730"/>
                  </a:lnTo>
                  <a:lnTo>
                    <a:pt x="13308" y="9688"/>
                  </a:lnTo>
                  <a:lnTo>
                    <a:pt x="13245" y="9730"/>
                  </a:lnTo>
                  <a:lnTo>
                    <a:pt x="13120" y="9709"/>
                  </a:lnTo>
                  <a:lnTo>
                    <a:pt x="12973" y="9709"/>
                  </a:lnTo>
                  <a:lnTo>
                    <a:pt x="12869" y="9793"/>
                  </a:lnTo>
                  <a:lnTo>
                    <a:pt x="12722" y="9814"/>
                  </a:lnTo>
                  <a:lnTo>
                    <a:pt x="12513" y="9814"/>
                  </a:lnTo>
                  <a:lnTo>
                    <a:pt x="12492" y="9856"/>
                  </a:lnTo>
                  <a:lnTo>
                    <a:pt x="12262" y="10002"/>
                  </a:lnTo>
                  <a:lnTo>
                    <a:pt x="12178" y="10002"/>
                  </a:lnTo>
                  <a:lnTo>
                    <a:pt x="12157" y="9940"/>
                  </a:lnTo>
                  <a:lnTo>
                    <a:pt x="11948" y="10002"/>
                  </a:lnTo>
                  <a:lnTo>
                    <a:pt x="11822" y="10044"/>
                  </a:lnTo>
                  <a:lnTo>
                    <a:pt x="11760" y="9919"/>
                  </a:lnTo>
                  <a:lnTo>
                    <a:pt x="11634" y="9730"/>
                  </a:lnTo>
                  <a:lnTo>
                    <a:pt x="11467" y="9647"/>
                  </a:lnTo>
                  <a:lnTo>
                    <a:pt x="11425" y="9605"/>
                  </a:lnTo>
                  <a:lnTo>
                    <a:pt x="11257" y="9605"/>
                  </a:lnTo>
                  <a:lnTo>
                    <a:pt x="11216" y="9626"/>
                  </a:lnTo>
                  <a:lnTo>
                    <a:pt x="11132" y="9521"/>
                  </a:lnTo>
                  <a:lnTo>
                    <a:pt x="10902" y="9270"/>
                  </a:lnTo>
                  <a:lnTo>
                    <a:pt x="10881" y="9165"/>
                  </a:lnTo>
                  <a:lnTo>
                    <a:pt x="10881" y="9082"/>
                  </a:lnTo>
                  <a:lnTo>
                    <a:pt x="10776" y="8914"/>
                  </a:lnTo>
                  <a:lnTo>
                    <a:pt x="10713" y="8789"/>
                  </a:lnTo>
                  <a:lnTo>
                    <a:pt x="10400" y="8454"/>
                  </a:lnTo>
                  <a:lnTo>
                    <a:pt x="10379" y="8328"/>
                  </a:lnTo>
                  <a:lnTo>
                    <a:pt x="10316" y="8245"/>
                  </a:lnTo>
                  <a:lnTo>
                    <a:pt x="10358" y="8161"/>
                  </a:lnTo>
                  <a:lnTo>
                    <a:pt x="10316" y="8077"/>
                  </a:lnTo>
                  <a:lnTo>
                    <a:pt x="10253" y="7847"/>
                  </a:lnTo>
                  <a:lnTo>
                    <a:pt x="10169" y="7763"/>
                  </a:lnTo>
                  <a:lnTo>
                    <a:pt x="10190" y="7638"/>
                  </a:lnTo>
                  <a:lnTo>
                    <a:pt x="10316" y="7805"/>
                  </a:lnTo>
                  <a:lnTo>
                    <a:pt x="10316" y="8015"/>
                  </a:lnTo>
                  <a:lnTo>
                    <a:pt x="10379" y="7973"/>
                  </a:lnTo>
                  <a:lnTo>
                    <a:pt x="10379" y="7805"/>
                  </a:lnTo>
                  <a:lnTo>
                    <a:pt x="10211" y="7554"/>
                  </a:lnTo>
                  <a:lnTo>
                    <a:pt x="10253" y="7429"/>
                  </a:lnTo>
                  <a:lnTo>
                    <a:pt x="10190" y="7219"/>
                  </a:lnTo>
                  <a:lnTo>
                    <a:pt x="10169" y="7115"/>
                  </a:lnTo>
                  <a:lnTo>
                    <a:pt x="10253" y="7010"/>
                  </a:lnTo>
                  <a:lnTo>
                    <a:pt x="10295" y="6717"/>
                  </a:lnTo>
                  <a:lnTo>
                    <a:pt x="10253" y="6571"/>
                  </a:lnTo>
                  <a:lnTo>
                    <a:pt x="10316" y="6278"/>
                  </a:lnTo>
                  <a:lnTo>
                    <a:pt x="10316" y="6173"/>
                  </a:lnTo>
                  <a:lnTo>
                    <a:pt x="10358" y="6090"/>
                  </a:lnTo>
                  <a:lnTo>
                    <a:pt x="10316" y="6048"/>
                  </a:lnTo>
                  <a:lnTo>
                    <a:pt x="10316" y="5922"/>
                  </a:lnTo>
                  <a:lnTo>
                    <a:pt x="10379" y="5859"/>
                  </a:lnTo>
                  <a:lnTo>
                    <a:pt x="10400" y="5713"/>
                  </a:lnTo>
                  <a:lnTo>
                    <a:pt x="10420" y="5650"/>
                  </a:lnTo>
                  <a:lnTo>
                    <a:pt x="10358" y="5608"/>
                  </a:lnTo>
                  <a:lnTo>
                    <a:pt x="10420" y="5504"/>
                  </a:lnTo>
                  <a:lnTo>
                    <a:pt x="10420" y="5336"/>
                  </a:lnTo>
                  <a:lnTo>
                    <a:pt x="10525" y="5336"/>
                  </a:lnTo>
                  <a:lnTo>
                    <a:pt x="10504" y="5441"/>
                  </a:lnTo>
                  <a:lnTo>
                    <a:pt x="10504" y="5525"/>
                  </a:lnTo>
                  <a:lnTo>
                    <a:pt x="10567" y="5504"/>
                  </a:lnTo>
                  <a:lnTo>
                    <a:pt x="10588" y="5399"/>
                  </a:lnTo>
                  <a:lnTo>
                    <a:pt x="10672" y="5294"/>
                  </a:lnTo>
                  <a:lnTo>
                    <a:pt x="10692" y="5148"/>
                  </a:lnTo>
                  <a:lnTo>
                    <a:pt x="10734" y="5106"/>
                  </a:lnTo>
                  <a:lnTo>
                    <a:pt x="10776" y="4939"/>
                  </a:lnTo>
                  <a:lnTo>
                    <a:pt x="10776" y="4897"/>
                  </a:lnTo>
                  <a:lnTo>
                    <a:pt x="10692" y="4939"/>
                  </a:lnTo>
                  <a:lnTo>
                    <a:pt x="10672" y="5127"/>
                  </a:lnTo>
                  <a:lnTo>
                    <a:pt x="10567" y="5190"/>
                  </a:lnTo>
                  <a:lnTo>
                    <a:pt x="10588" y="5106"/>
                  </a:lnTo>
                  <a:lnTo>
                    <a:pt x="10525" y="5085"/>
                  </a:lnTo>
                  <a:lnTo>
                    <a:pt x="10504" y="5002"/>
                  </a:lnTo>
                  <a:lnTo>
                    <a:pt x="10400" y="5002"/>
                  </a:lnTo>
                  <a:lnTo>
                    <a:pt x="10295" y="4918"/>
                  </a:lnTo>
                  <a:lnTo>
                    <a:pt x="10107" y="4876"/>
                  </a:lnTo>
                  <a:lnTo>
                    <a:pt x="10002" y="4771"/>
                  </a:lnTo>
                  <a:lnTo>
                    <a:pt x="9939" y="4730"/>
                  </a:lnTo>
                  <a:lnTo>
                    <a:pt x="9856" y="4730"/>
                  </a:lnTo>
                  <a:lnTo>
                    <a:pt x="9793" y="4709"/>
                  </a:lnTo>
                  <a:lnTo>
                    <a:pt x="9772" y="4709"/>
                  </a:lnTo>
                  <a:lnTo>
                    <a:pt x="9730" y="4667"/>
                  </a:lnTo>
                  <a:lnTo>
                    <a:pt x="9751" y="4499"/>
                  </a:lnTo>
                  <a:lnTo>
                    <a:pt x="9625" y="4165"/>
                  </a:lnTo>
                  <a:lnTo>
                    <a:pt x="9625" y="4144"/>
                  </a:lnTo>
                  <a:lnTo>
                    <a:pt x="9625" y="4081"/>
                  </a:lnTo>
                  <a:lnTo>
                    <a:pt x="9625" y="3976"/>
                  </a:lnTo>
                  <a:lnTo>
                    <a:pt x="9646" y="3872"/>
                  </a:lnTo>
                  <a:lnTo>
                    <a:pt x="9542" y="3788"/>
                  </a:lnTo>
                  <a:lnTo>
                    <a:pt x="9479" y="3683"/>
                  </a:lnTo>
                  <a:lnTo>
                    <a:pt x="9458" y="3579"/>
                  </a:lnTo>
                  <a:lnTo>
                    <a:pt x="9374" y="3537"/>
                  </a:lnTo>
                  <a:lnTo>
                    <a:pt x="9353" y="3453"/>
                  </a:lnTo>
                  <a:lnTo>
                    <a:pt x="9312" y="3432"/>
                  </a:lnTo>
                  <a:lnTo>
                    <a:pt x="9228" y="3223"/>
                  </a:lnTo>
                  <a:lnTo>
                    <a:pt x="9207" y="3139"/>
                  </a:lnTo>
                  <a:lnTo>
                    <a:pt x="9123" y="3118"/>
                  </a:lnTo>
                  <a:lnTo>
                    <a:pt x="9123" y="2951"/>
                  </a:lnTo>
                  <a:lnTo>
                    <a:pt x="9123" y="2888"/>
                  </a:lnTo>
                  <a:lnTo>
                    <a:pt x="9060" y="2825"/>
                  </a:lnTo>
                  <a:lnTo>
                    <a:pt x="9040" y="2721"/>
                  </a:lnTo>
                  <a:lnTo>
                    <a:pt x="8935" y="2574"/>
                  </a:lnTo>
                  <a:lnTo>
                    <a:pt x="8830" y="2491"/>
                  </a:lnTo>
                  <a:lnTo>
                    <a:pt x="8788" y="2386"/>
                  </a:lnTo>
                  <a:lnTo>
                    <a:pt x="8705" y="2365"/>
                  </a:lnTo>
                  <a:lnTo>
                    <a:pt x="8621" y="2365"/>
                  </a:lnTo>
                  <a:lnTo>
                    <a:pt x="8600" y="2323"/>
                  </a:lnTo>
                  <a:lnTo>
                    <a:pt x="8579" y="2302"/>
                  </a:lnTo>
                  <a:lnTo>
                    <a:pt x="8475" y="2323"/>
                  </a:lnTo>
                  <a:lnTo>
                    <a:pt x="8370" y="2302"/>
                  </a:lnTo>
                  <a:lnTo>
                    <a:pt x="8265" y="2302"/>
                  </a:lnTo>
                  <a:lnTo>
                    <a:pt x="8223" y="2386"/>
                  </a:lnTo>
                  <a:lnTo>
                    <a:pt x="8182" y="2386"/>
                  </a:lnTo>
                  <a:lnTo>
                    <a:pt x="8161" y="2365"/>
                  </a:lnTo>
                  <a:lnTo>
                    <a:pt x="8119" y="2365"/>
                  </a:lnTo>
                  <a:lnTo>
                    <a:pt x="8035" y="2386"/>
                  </a:lnTo>
                  <a:lnTo>
                    <a:pt x="7993" y="2428"/>
                  </a:lnTo>
                  <a:lnTo>
                    <a:pt x="7910" y="2595"/>
                  </a:lnTo>
                  <a:lnTo>
                    <a:pt x="7868" y="2679"/>
                  </a:lnTo>
                  <a:lnTo>
                    <a:pt x="7868" y="2700"/>
                  </a:lnTo>
                  <a:lnTo>
                    <a:pt x="7868" y="2742"/>
                  </a:lnTo>
                  <a:lnTo>
                    <a:pt x="7805" y="2742"/>
                  </a:lnTo>
                  <a:lnTo>
                    <a:pt x="7700" y="2825"/>
                  </a:lnTo>
                  <a:lnTo>
                    <a:pt x="7700" y="2846"/>
                  </a:lnTo>
                  <a:lnTo>
                    <a:pt x="7659" y="2888"/>
                  </a:lnTo>
                  <a:lnTo>
                    <a:pt x="7596" y="2888"/>
                  </a:lnTo>
                  <a:lnTo>
                    <a:pt x="7575" y="2825"/>
                  </a:lnTo>
                  <a:lnTo>
                    <a:pt x="7449" y="2784"/>
                  </a:lnTo>
                  <a:lnTo>
                    <a:pt x="7366" y="2742"/>
                  </a:lnTo>
                  <a:lnTo>
                    <a:pt x="7345" y="2700"/>
                  </a:lnTo>
                  <a:lnTo>
                    <a:pt x="7219" y="2637"/>
                  </a:lnTo>
                  <a:lnTo>
                    <a:pt x="7156" y="2637"/>
                  </a:lnTo>
                  <a:lnTo>
                    <a:pt x="7115" y="2595"/>
                  </a:lnTo>
                  <a:lnTo>
                    <a:pt x="7115" y="2574"/>
                  </a:lnTo>
                  <a:lnTo>
                    <a:pt x="7073" y="2512"/>
                  </a:lnTo>
                  <a:lnTo>
                    <a:pt x="7031" y="2491"/>
                  </a:lnTo>
                  <a:lnTo>
                    <a:pt x="6989" y="2491"/>
                  </a:lnTo>
                  <a:lnTo>
                    <a:pt x="6947" y="2470"/>
                  </a:lnTo>
                  <a:lnTo>
                    <a:pt x="6926" y="2470"/>
                  </a:lnTo>
                  <a:lnTo>
                    <a:pt x="6926" y="2428"/>
                  </a:lnTo>
                  <a:lnTo>
                    <a:pt x="6905" y="2323"/>
                  </a:lnTo>
                  <a:lnTo>
                    <a:pt x="6822" y="2261"/>
                  </a:lnTo>
                  <a:lnTo>
                    <a:pt x="6717" y="2114"/>
                  </a:lnTo>
                  <a:lnTo>
                    <a:pt x="6717" y="2093"/>
                  </a:lnTo>
                  <a:lnTo>
                    <a:pt x="6801" y="2072"/>
                  </a:lnTo>
                  <a:lnTo>
                    <a:pt x="6822" y="2051"/>
                  </a:lnTo>
                  <a:lnTo>
                    <a:pt x="6822" y="1968"/>
                  </a:lnTo>
                  <a:lnTo>
                    <a:pt x="6738" y="1884"/>
                  </a:lnTo>
                  <a:lnTo>
                    <a:pt x="6717" y="1863"/>
                  </a:lnTo>
                  <a:lnTo>
                    <a:pt x="6696" y="1842"/>
                  </a:lnTo>
                  <a:lnTo>
                    <a:pt x="6654" y="1800"/>
                  </a:lnTo>
                  <a:lnTo>
                    <a:pt x="6633" y="1675"/>
                  </a:lnTo>
                  <a:lnTo>
                    <a:pt x="6591" y="1591"/>
                  </a:lnTo>
                  <a:lnTo>
                    <a:pt x="6508" y="1549"/>
                  </a:lnTo>
                  <a:lnTo>
                    <a:pt x="6424" y="1528"/>
                  </a:lnTo>
                  <a:lnTo>
                    <a:pt x="6466" y="1465"/>
                  </a:lnTo>
                  <a:lnTo>
                    <a:pt x="6466" y="1424"/>
                  </a:lnTo>
                  <a:lnTo>
                    <a:pt x="6403" y="1340"/>
                  </a:lnTo>
                  <a:lnTo>
                    <a:pt x="6299" y="1319"/>
                  </a:lnTo>
                  <a:lnTo>
                    <a:pt x="6319" y="1256"/>
                  </a:lnTo>
                  <a:lnTo>
                    <a:pt x="6278" y="1173"/>
                  </a:lnTo>
                  <a:lnTo>
                    <a:pt x="6215" y="1173"/>
                  </a:lnTo>
                  <a:lnTo>
                    <a:pt x="6194" y="1131"/>
                  </a:lnTo>
                  <a:lnTo>
                    <a:pt x="6131" y="1068"/>
                  </a:lnTo>
                  <a:lnTo>
                    <a:pt x="6068" y="942"/>
                  </a:lnTo>
                  <a:lnTo>
                    <a:pt x="5943" y="859"/>
                  </a:lnTo>
                  <a:lnTo>
                    <a:pt x="5022" y="838"/>
                  </a:lnTo>
                  <a:lnTo>
                    <a:pt x="4980" y="1047"/>
                  </a:lnTo>
                  <a:lnTo>
                    <a:pt x="3327" y="1005"/>
                  </a:lnTo>
                  <a:lnTo>
                    <a:pt x="1402" y="105"/>
                  </a:lnTo>
                  <a:lnTo>
                    <a:pt x="1402" y="64"/>
                  </a:lnTo>
                  <a:lnTo>
                    <a:pt x="138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4"/>
            <p:cNvSpPr/>
            <p:nvPr/>
          </p:nvSpPr>
          <p:spPr>
            <a:xfrm>
              <a:off x="3378594" y="3107749"/>
              <a:ext cx="19445" cy="26657"/>
            </a:xfrm>
            <a:custGeom>
              <a:avLst/>
              <a:gdLst/>
              <a:ahLst/>
              <a:cxnLst/>
              <a:rect l="l" t="t" r="r" b="b"/>
              <a:pathLst>
                <a:path w="1633" h="2344" extrusionOk="0">
                  <a:moveTo>
                    <a:pt x="336" y="0"/>
                  </a:moveTo>
                  <a:lnTo>
                    <a:pt x="231" y="84"/>
                  </a:lnTo>
                  <a:lnTo>
                    <a:pt x="126" y="147"/>
                  </a:lnTo>
                  <a:lnTo>
                    <a:pt x="85" y="209"/>
                  </a:lnTo>
                  <a:lnTo>
                    <a:pt x="1" y="314"/>
                  </a:lnTo>
                  <a:lnTo>
                    <a:pt x="1" y="460"/>
                  </a:lnTo>
                  <a:lnTo>
                    <a:pt x="64" y="607"/>
                  </a:lnTo>
                  <a:lnTo>
                    <a:pt x="22" y="732"/>
                  </a:lnTo>
                  <a:lnTo>
                    <a:pt x="22" y="816"/>
                  </a:lnTo>
                  <a:lnTo>
                    <a:pt x="126" y="879"/>
                  </a:lnTo>
                  <a:lnTo>
                    <a:pt x="189" y="963"/>
                  </a:lnTo>
                  <a:lnTo>
                    <a:pt x="231" y="1067"/>
                  </a:lnTo>
                  <a:lnTo>
                    <a:pt x="273" y="1193"/>
                  </a:lnTo>
                  <a:lnTo>
                    <a:pt x="294" y="1256"/>
                  </a:lnTo>
                  <a:lnTo>
                    <a:pt x="273" y="1360"/>
                  </a:lnTo>
                  <a:lnTo>
                    <a:pt x="189" y="1444"/>
                  </a:lnTo>
                  <a:lnTo>
                    <a:pt x="189" y="1590"/>
                  </a:lnTo>
                  <a:lnTo>
                    <a:pt x="231" y="1653"/>
                  </a:lnTo>
                  <a:lnTo>
                    <a:pt x="189" y="1779"/>
                  </a:lnTo>
                  <a:lnTo>
                    <a:pt x="64" y="1883"/>
                  </a:lnTo>
                  <a:lnTo>
                    <a:pt x="1" y="1883"/>
                  </a:lnTo>
                  <a:lnTo>
                    <a:pt x="22" y="1925"/>
                  </a:lnTo>
                  <a:lnTo>
                    <a:pt x="85" y="2009"/>
                  </a:lnTo>
                  <a:lnTo>
                    <a:pt x="106" y="2030"/>
                  </a:lnTo>
                  <a:lnTo>
                    <a:pt x="106" y="2113"/>
                  </a:lnTo>
                  <a:lnTo>
                    <a:pt x="189" y="2197"/>
                  </a:lnTo>
                  <a:lnTo>
                    <a:pt x="294" y="2218"/>
                  </a:lnTo>
                  <a:lnTo>
                    <a:pt x="336" y="2134"/>
                  </a:lnTo>
                  <a:lnTo>
                    <a:pt x="419" y="2113"/>
                  </a:lnTo>
                  <a:lnTo>
                    <a:pt x="503" y="2113"/>
                  </a:lnTo>
                  <a:lnTo>
                    <a:pt x="503" y="2176"/>
                  </a:lnTo>
                  <a:lnTo>
                    <a:pt x="545" y="2197"/>
                  </a:lnTo>
                  <a:lnTo>
                    <a:pt x="545" y="2323"/>
                  </a:lnTo>
                  <a:lnTo>
                    <a:pt x="608" y="2344"/>
                  </a:lnTo>
                  <a:lnTo>
                    <a:pt x="712" y="2281"/>
                  </a:lnTo>
                  <a:lnTo>
                    <a:pt x="733" y="2197"/>
                  </a:lnTo>
                  <a:lnTo>
                    <a:pt x="817" y="2134"/>
                  </a:lnTo>
                  <a:lnTo>
                    <a:pt x="880" y="2113"/>
                  </a:lnTo>
                  <a:lnTo>
                    <a:pt x="963" y="1988"/>
                  </a:lnTo>
                  <a:lnTo>
                    <a:pt x="1068" y="1820"/>
                  </a:lnTo>
                  <a:lnTo>
                    <a:pt x="1173" y="1590"/>
                  </a:lnTo>
                  <a:lnTo>
                    <a:pt x="1173" y="1486"/>
                  </a:lnTo>
                  <a:lnTo>
                    <a:pt x="1340" y="1297"/>
                  </a:lnTo>
                  <a:lnTo>
                    <a:pt x="1466" y="1130"/>
                  </a:lnTo>
                  <a:lnTo>
                    <a:pt x="1528" y="1046"/>
                  </a:lnTo>
                  <a:lnTo>
                    <a:pt x="1633" y="921"/>
                  </a:lnTo>
                  <a:lnTo>
                    <a:pt x="1591" y="774"/>
                  </a:lnTo>
                  <a:lnTo>
                    <a:pt x="1487" y="649"/>
                  </a:lnTo>
                  <a:lnTo>
                    <a:pt x="1466" y="711"/>
                  </a:lnTo>
                  <a:lnTo>
                    <a:pt x="1382" y="649"/>
                  </a:lnTo>
                  <a:lnTo>
                    <a:pt x="1361" y="544"/>
                  </a:lnTo>
                  <a:lnTo>
                    <a:pt x="1173" y="335"/>
                  </a:lnTo>
                  <a:lnTo>
                    <a:pt x="1131" y="335"/>
                  </a:lnTo>
                  <a:lnTo>
                    <a:pt x="963" y="209"/>
                  </a:lnTo>
                  <a:lnTo>
                    <a:pt x="650" y="105"/>
                  </a:lnTo>
                  <a:lnTo>
                    <a:pt x="524" y="21"/>
                  </a:lnTo>
                  <a:lnTo>
                    <a:pt x="336"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4"/>
            <p:cNvSpPr/>
            <p:nvPr/>
          </p:nvSpPr>
          <p:spPr>
            <a:xfrm>
              <a:off x="3354434" y="3105122"/>
              <a:ext cx="27661" cy="28807"/>
            </a:xfrm>
            <a:custGeom>
              <a:avLst/>
              <a:gdLst/>
              <a:ahLst/>
              <a:cxnLst/>
              <a:rect l="l" t="t" r="r" b="b"/>
              <a:pathLst>
                <a:path w="2323" h="2533" extrusionOk="0">
                  <a:moveTo>
                    <a:pt x="1632" y="1"/>
                  </a:moveTo>
                  <a:lnTo>
                    <a:pt x="1528" y="43"/>
                  </a:lnTo>
                  <a:lnTo>
                    <a:pt x="1339" y="22"/>
                  </a:lnTo>
                  <a:lnTo>
                    <a:pt x="1151" y="64"/>
                  </a:lnTo>
                  <a:lnTo>
                    <a:pt x="963" y="22"/>
                  </a:lnTo>
                  <a:lnTo>
                    <a:pt x="691" y="22"/>
                  </a:lnTo>
                  <a:lnTo>
                    <a:pt x="544" y="64"/>
                  </a:lnTo>
                  <a:lnTo>
                    <a:pt x="544" y="210"/>
                  </a:lnTo>
                  <a:lnTo>
                    <a:pt x="482" y="336"/>
                  </a:lnTo>
                  <a:lnTo>
                    <a:pt x="523" y="419"/>
                  </a:lnTo>
                  <a:lnTo>
                    <a:pt x="440" y="524"/>
                  </a:lnTo>
                  <a:lnTo>
                    <a:pt x="335" y="566"/>
                  </a:lnTo>
                  <a:lnTo>
                    <a:pt x="168" y="566"/>
                  </a:lnTo>
                  <a:lnTo>
                    <a:pt x="105" y="691"/>
                  </a:lnTo>
                  <a:lnTo>
                    <a:pt x="105" y="838"/>
                  </a:lnTo>
                  <a:lnTo>
                    <a:pt x="0" y="1068"/>
                  </a:lnTo>
                  <a:lnTo>
                    <a:pt x="21" y="1152"/>
                  </a:lnTo>
                  <a:lnTo>
                    <a:pt x="126" y="1194"/>
                  </a:lnTo>
                  <a:lnTo>
                    <a:pt x="168" y="1277"/>
                  </a:lnTo>
                  <a:lnTo>
                    <a:pt x="210" y="1319"/>
                  </a:lnTo>
                  <a:lnTo>
                    <a:pt x="272" y="1424"/>
                  </a:lnTo>
                  <a:lnTo>
                    <a:pt x="272" y="1507"/>
                  </a:lnTo>
                  <a:lnTo>
                    <a:pt x="335" y="1570"/>
                  </a:lnTo>
                  <a:lnTo>
                    <a:pt x="419" y="1570"/>
                  </a:lnTo>
                  <a:lnTo>
                    <a:pt x="461" y="1591"/>
                  </a:lnTo>
                  <a:lnTo>
                    <a:pt x="482" y="1696"/>
                  </a:lnTo>
                  <a:lnTo>
                    <a:pt x="523" y="1842"/>
                  </a:lnTo>
                  <a:lnTo>
                    <a:pt x="523" y="1989"/>
                  </a:lnTo>
                  <a:lnTo>
                    <a:pt x="586" y="2010"/>
                  </a:lnTo>
                  <a:lnTo>
                    <a:pt x="670" y="2135"/>
                  </a:lnTo>
                  <a:lnTo>
                    <a:pt x="691" y="2219"/>
                  </a:lnTo>
                  <a:lnTo>
                    <a:pt x="795" y="2261"/>
                  </a:lnTo>
                  <a:lnTo>
                    <a:pt x="795" y="2323"/>
                  </a:lnTo>
                  <a:lnTo>
                    <a:pt x="858" y="2407"/>
                  </a:lnTo>
                  <a:lnTo>
                    <a:pt x="942" y="2449"/>
                  </a:lnTo>
                  <a:lnTo>
                    <a:pt x="984" y="2449"/>
                  </a:lnTo>
                  <a:lnTo>
                    <a:pt x="1005" y="2470"/>
                  </a:lnTo>
                  <a:lnTo>
                    <a:pt x="1172" y="2533"/>
                  </a:lnTo>
                  <a:lnTo>
                    <a:pt x="1256" y="2533"/>
                  </a:lnTo>
                  <a:lnTo>
                    <a:pt x="1277" y="2470"/>
                  </a:lnTo>
                  <a:lnTo>
                    <a:pt x="1214" y="2344"/>
                  </a:lnTo>
                  <a:lnTo>
                    <a:pt x="1193" y="2303"/>
                  </a:lnTo>
                  <a:lnTo>
                    <a:pt x="1088" y="2198"/>
                  </a:lnTo>
                  <a:lnTo>
                    <a:pt x="1109" y="2093"/>
                  </a:lnTo>
                  <a:lnTo>
                    <a:pt x="1214" y="2010"/>
                  </a:lnTo>
                  <a:lnTo>
                    <a:pt x="1339" y="2031"/>
                  </a:lnTo>
                  <a:lnTo>
                    <a:pt x="1591" y="2031"/>
                  </a:lnTo>
                  <a:lnTo>
                    <a:pt x="1695" y="1989"/>
                  </a:lnTo>
                  <a:lnTo>
                    <a:pt x="1842" y="1989"/>
                  </a:lnTo>
                  <a:lnTo>
                    <a:pt x="1946" y="2093"/>
                  </a:lnTo>
                  <a:lnTo>
                    <a:pt x="2030" y="2114"/>
                  </a:lnTo>
                  <a:lnTo>
                    <a:pt x="2093" y="2114"/>
                  </a:lnTo>
                  <a:lnTo>
                    <a:pt x="2218" y="2010"/>
                  </a:lnTo>
                  <a:lnTo>
                    <a:pt x="2260" y="1884"/>
                  </a:lnTo>
                  <a:lnTo>
                    <a:pt x="2218" y="1821"/>
                  </a:lnTo>
                  <a:lnTo>
                    <a:pt x="2218" y="1675"/>
                  </a:lnTo>
                  <a:lnTo>
                    <a:pt x="2302" y="1591"/>
                  </a:lnTo>
                  <a:lnTo>
                    <a:pt x="2323" y="1487"/>
                  </a:lnTo>
                  <a:lnTo>
                    <a:pt x="2302" y="1424"/>
                  </a:lnTo>
                  <a:lnTo>
                    <a:pt x="2260" y="1298"/>
                  </a:lnTo>
                  <a:lnTo>
                    <a:pt x="2218" y="1194"/>
                  </a:lnTo>
                  <a:lnTo>
                    <a:pt x="2155" y="1110"/>
                  </a:lnTo>
                  <a:lnTo>
                    <a:pt x="2051" y="1047"/>
                  </a:lnTo>
                  <a:lnTo>
                    <a:pt x="2051" y="963"/>
                  </a:lnTo>
                  <a:lnTo>
                    <a:pt x="2093" y="838"/>
                  </a:lnTo>
                  <a:lnTo>
                    <a:pt x="2030" y="691"/>
                  </a:lnTo>
                  <a:lnTo>
                    <a:pt x="2030" y="545"/>
                  </a:lnTo>
                  <a:lnTo>
                    <a:pt x="2114" y="440"/>
                  </a:lnTo>
                  <a:lnTo>
                    <a:pt x="2155" y="378"/>
                  </a:lnTo>
                  <a:lnTo>
                    <a:pt x="2260" y="231"/>
                  </a:lnTo>
                  <a:lnTo>
                    <a:pt x="2260" y="147"/>
                  </a:lnTo>
                  <a:lnTo>
                    <a:pt x="2135" y="106"/>
                  </a:lnTo>
                  <a:lnTo>
                    <a:pt x="1946" y="64"/>
                  </a:lnTo>
                  <a:lnTo>
                    <a:pt x="171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4"/>
            <p:cNvSpPr/>
            <p:nvPr/>
          </p:nvSpPr>
          <p:spPr>
            <a:xfrm>
              <a:off x="3331012" y="3088711"/>
              <a:ext cx="34639" cy="49743"/>
            </a:xfrm>
            <a:custGeom>
              <a:avLst/>
              <a:gdLst/>
              <a:ahLst/>
              <a:cxnLst/>
              <a:rect l="l" t="t" r="r" b="b"/>
              <a:pathLst>
                <a:path w="2909" h="4374" extrusionOk="0">
                  <a:moveTo>
                    <a:pt x="879" y="0"/>
                  </a:moveTo>
                  <a:lnTo>
                    <a:pt x="858" y="84"/>
                  </a:lnTo>
                  <a:lnTo>
                    <a:pt x="712" y="251"/>
                  </a:lnTo>
                  <a:lnTo>
                    <a:pt x="565" y="356"/>
                  </a:lnTo>
                  <a:lnTo>
                    <a:pt x="503" y="335"/>
                  </a:lnTo>
                  <a:lnTo>
                    <a:pt x="335" y="544"/>
                  </a:lnTo>
                  <a:lnTo>
                    <a:pt x="356" y="628"/>
                  </a:lnTo>
                  <a:lnTo>
                    <a:pt x="419" y="733"/>
                  </a:lnTo>
                  <a:lnTo>
                    <a:pt x="565" y="753"/>
                  </a:lnTo>
                  <a:lnTo>
                    <a:pt x="649" y="837"/>
                  </a:lnTo>
                  <a:lnTo>
                    <a:pt x="649" y="963"/>
                  </a:lnTo>
                  <a:lnTo>
                    <a:pt x="461" y="1046"/>
                  </a:lnTo>
                  <a:lnTo>
                    <a:pt x="398" y="1025"/>
                  </a:lnTo>
                  <a:lnTo>
                    <a:pt x="293" y="1046"/>
                  </a:lnTo>
                  <a:lnTo>
                    <a:pt x="210" y="1025"/>
                  </a:lnTo>
                  <a:lnTo>
                    <a:pt x="126" y="1088"/>
                  </a:lnTo>
                  <a:lnTo>
                    <a:pt x="105" y="1277"/>
                  </a:lnTo>
                  <a:lnTo>
                    <a:pt x="1" y="1381"/>
                  </a:lnTo>
                  <a:lnTo>
                    <a:pt x="42" y="1507"/>
                  </a:lnTo>
                  <a:lnTo>
                    <a:pt x="189" y="1716"/>
                  </a:lnTo>
                  <a:lnTo>
                    <a:pt x="419" y="1904"/>
                  </a:lnTo>
                  <a:lnTo>
                    <a:pt x="419" y="1925"/>
                  </a:lnTo>
                  <a:lnTo>
                    <a:pt x="461" y="1925"/>
                  </a:lnTo>
                  <a:lnTo>
                    <a:pt x="524" y="1988"/>
                  </a:lnTo>
                  <a:lnTo>
                    <a:pt x="565" y="1925"/>
                  </a:lnTo>
                  <a:lnTo>
                    <a:pt x="712" y="1967"/>
                  </a:lnTo>
                  <a:lnTo>
                    <a:pt x="817" y="2072"/>
                  </a:lnTo>
                  <a:lnTo>
                    <a:pt x="817" y="2218"/>
                  </a:lnTo>
                  <a:lnTo>
                    <a:pt x="733" y="2344"/>
                  </a:lnTo>
                  <a:lnTo>
                    <a:pt x="670" y="2406"/>
                  </a:lnTo>
                  <a:lnTo>
                    <a:pt x="775" y="2448"/>
                  </a:lnTo>
                  <a:lnTo>
                    <a:pt x="879" y="2448"/>
                  </a:lnTo>
                  <a:lnTo>
                    <a:pt x="942" y="2532"/>
                  </a:lnTo>
                  <a:lnTo>
                    <a:pt x="984" y="2616"/>
                  </a:lnTo>
                  <a:lnTo>
                    <a:pt x="1089" y="2616"/>
                  </a:lnTo>
                  <a:lnTo>
                    <a:pt x="1089" y="2657"/>
                  </a:lnTo>
                  <a:lnTo>
                    <a:pt x="984" y="2804"/>
                  </a:lnTo>
                  <a:lnTo>
                    <a:pt x="963" y="2950"/>
                  </a:lnTo>
                  <a:lnTo>
                    <a:pt x="837" y="3160"/>
                  </a:lnTo>
                  <a:lnTo>
                    <a:pt x="858" y="3264"/>
                  </a:lnTo>
                  <a:lnTo>
                    <a:pt x="817" y="3369"/>
                  </a:lnTo>
                  <a:lnTo>
                    <a:pt x="817" y="3474"/>
                  </a:lnTo>
                  <a:lnTo>
                    <a:pt x="837" y="3536"/>
                  </a:lnTo>
                  <a:lnTo>
                    <a:pt x="817" y="3599"/>
                  </a:lnTo>
                  <a:lnTo>
                    <a:pt x="817" y="3704"/>
                  </a:lnTo>
                  <a:lnTo>
                    <a:pt x="921" y="3808"/>
                  </a:lnTo>
                  <a:lnTo>
                    <a:pt x="1047" y="3955"/>
                  </a:lnTo>
                  <a:lnTo>
                    <a:pt x="1047" y="4018"/>
                  </a:lnTo>
                  <a:lnTo>
                    <a:pt x="1130" y="4122"/>
                  </a:lnTo>
                  <a:lnTo>
                    <a:pt x="1361" y="4331"/>
                  </a:lnTo>
                  <a:lnTo>
                    <a:pt x="1444" y="4373"/>
                  </a:lnTo>
                  <a:lnTo>
                    <a:pt x="1507" y="4290"/>
                  </a:lnTo>
                  <a:lnTo>
                    <a:pt x="1591" y="4269"/>
                  </a:lnTo>
                  <a:lnTo>
                    <a:pt x="1612" y="4290"/>
                  </a:lnTo>
                  <a:lnTo>
                    <a:pt x="1758" y="4290"/>
                  </a:lnTo>
                  <a:lnTo>
                    <a:pt x="1821" y="4185"/>
                  </a:lnTo>
                  <a:lnTo>
                    <a:pt x="1863" y="4122"/>
                  </a:lnTo>
                  <a:lnTo>
                    <a:pt x="1967" y="4101"/>
                  </a:lnTo>
                  <a:lnTo>
                    <a:pt x="2198" y="4101"/>
                  </a:lnTo>
                  <a:lnTo>
                    <a:pt x="2260" y="3913"/>
                  </a:lnTo>
                  <a:lnTo>
                    <a:pt x="2386" y="3871"/>
                  </a:lnTo>
                  <a:lnTo>
                    <a:pt x="2553" y="3871"/>
                  </a:lnTo>
                  <a:lnTo>
                    <a:pt x="2616" y="3913"/>
                  </a:lnTo>
                  <a:lnTo>
                    <a:pt x="2721" y="3892"/>
                  </a:lnTo>
                  <a:lnTo>
                    <a:pt x="2909" y="3892"/>
                  </a:lnTo>
                  <a:lnTo>
                    <a:pt x="2825" y="3850"/>
                  </a:lnTo>
                  <a:lnTo>
                    <a:pt x="2762" y="3766"/>
                  </a:lnTo>
                  <a:lnTo>
                    <a:pt x="2762" y="3704"/>
                  </a:lnTo>
                  <a:lnTo>
                    <a:pt x="2658" y="3662"/>
                  </a:lnTo>
                  <a:lnTo>
                    <a:pt x="2637" y="3578"/>
                  </a:lnTo>
                  <a:lnTo>
                    <a:pt x="2553" y="3453"/>
                  </a:lnTo>
                  <a:lnTo>
                    <a:pt x="2490" y="3432"/>
                  </a:lnTo>
                  <a:lnTo>
                    <a:pt x="2490" y="3285"/>
                  </a:lnTo>
                  <a:lnTo>
                    <a:pt x="2449" y="3139"/>
                  </a:lnTo>
                  <a:lnTo>
                    <a:pt x="2428" y="3034"/>
                  </a:lnTo>
                  <a:lnTo>
                    <a:pt x="2386" y="3013"/>
                  </a:lnTo>
                  <a:lnTo>
                    <a:pt x="2302" y="3013"/>
                  </a:lnTo>
                  <a:lnTo>
                    <a:pt x="2239" y="2950"/>
                  </a:lnTo>
                  <a:lnTo>
                    <a:pt x="2239" y="2867"/>
                  </a:lnTo>
                  <a:lnTo>
                    <a:pt x="2177" y="2762"/>
                  </a:lnTo>
                  <a:lnTo>
                    <a:pt x="2135" y="2720"/>
                  </a:lnTo>
                  <a:lnTo>
                    <a:pt x="2093" y="2637"/>
                  </a:lnTo>
                  <a:lnTo>
                    <a:pt x="1988" y="2595"/>
                  </a:lnTo>
                  <a:lnTo>
                    <a:pt x="1967" y="2511"/>
                  </a:lnTo>
                  <a:lnTo>
                    <a:pt x="2072" y="2281"/>
                  </a:lnTo>
                  <a:lnTo>
                    <a:pt x="2072" y="2134"/>
                  </a:lnTo>
                  <a:lnTo>
                    <a:pt x="2135" y="2009"/>
                  </a:lnTo>
                  <a:lnTo>
                    <a:pt x="2302" y="2009"/>
                  </a:lnTo>
                  <a:lnTo>
                    <a:pt x="2407" y="1967"/>
                  </a:lnTo>
                  <a:lnTo>
                    <a:pt x="2490" y="1862"/>
                  </a:lnTo>
                  <a:lnTo>
                    <a:pt x="2449" y="1779"/>
                  </a:lnTo>
                  <a:lnTo>
                    <a:pt x="2511" y="1653"/>
                  </a:lnTo>
                  <a:lnTo>
                    <a:pt x="2449" y="1549"/>
                  </a:lnTo>
                  <a:lnTo>
                    <a:pt x="2449" y="1381"/>
                  </a:lnTo>
                  <a:lnTo>
                    <a:pt x="2428" y="1297"/>
                  </a:lnTo>
                  <a:lnTo>
                    <a:pt x="2218" y="1256"/>
                  </a:lnTo>
                  <a:lnTo>
                    <a:pt x="2009" y="1046"/>
                  </a:lnTo>
                  <a:lnTo>
                    <a:pt x="1905" y="963"/>
                  </a:lnTo>
                  <a:lnTo>
                    <a:pt x="1863" y="984"/>
                  </a:lnTo>
                  <a:lnTo>
                    <a:pt x="1716" y="1046"/>
                  </a:lnTo>
                  <a:lnTo>
                    <a:pt x="1653" y="1130"/>
                  </a:lnTo>
                  <a:lnTo>
                    <a:pt x="1612" y="1235"/>
                  </a:lnTo>
                  <a:lnTo>
                    <a:pt x="1591" y="1088"/>
                  </a:lnTo>
                  <a:lnTo>
                    <a:pt x="1612" y="921"/>
                  </a:lnTo>
                  <a:lnTo>
                    <a:pt x="1674" y="816"/>
                  </a:lnTo>
                  <a:lnTo>
                    <a:pt x="1612" y="628"/>
                  </a:lnTo>
                  <a:lnTo>
                    <a:pt x="1507" y="565"/>
                  </a:lnTo>
                  <a:lnTo>
                    <a:pt x="1298" y="419"/>
                  </a:lnTo>
                  <a:lnTo>
                    <a:pt x="1151" y="251"/>
                  </a:lnTo>
                  <a:lnTo>
                    <a:pt x="1130" y="147"/>
                  </a:lnTo>
                  <a:lnTo>
                    <a:pt x="1026" y="42"/>
                  </a:lnTo>
                  <a:lnTo>
                    <a:pt x="921" y="21"/>
                  </a:lnTo>
                  <a:lnTo>
                    <a:pt x="87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4"/>
            <p:cNvSpPr/>
            <p:nvPr/>
          </p:nvSpPr>
          <p:spPr>
            <a:xfrm>
              <a:off x="3250041" y="3063487"/>
              <a:ext cx="91450" cy="78538"/>
            </a:xfrm>
            <a:custGeom>
              <a:avLst/>
              <a:gdLst/>
              <a:ahLst/>
              <a:cxnLst/>
              <a:rect l="l" t="t" r="r" b="b"/>
              <a:pathLst>
                <a:path w="7680" h="6906" extrusionOk="0">
                  <a:moveTo>
                    <a:pt x="1988" y="0"/>
                  </a:moveTo>
                  <a:lnTo>
                    <a:pt x="1821" y="63"/>
                  </a:lnTo>
                  <a:lnTo>
                    <a:pt x="1674" y="251"/>
                  </a:lnTo>
                  <a:lnTo>
                    <a:pt x="1695" y="377"/>
                  </a:lnTo>
                  <a:lnTo>
                    <a:pt x="1758" y="440"/>
                  </a:lnTo>
                  <a:lnTo>
                    <a:pt x="1863" y="356"/>
                  </a:lnTo>
                  <a:lnTo>
                    <a:pt x="1967" y="377"/>
                  </a:lnTo>
                  <a:lnTo>
                    <a:pt x="2072" y="461"/>
                  </a:lnTo>
                  <a:lnTo>
                    <a:pt x="2030" y="544"/>
                  </a:lnTo>
                  <a:lnTo>
                    <a:pt x="1925" y="565"/>
                  </a:lnTo>
                  <a:lnTo>
                    <a:pt x="1821" y="523"/>
                  </a:lnTo>
                  <a:lnTo>
                    <a:pt x="1779" y="482"/>
                  </a:lnTo>
                  <a:lnTo>
                    <a:pt x="1758" y="523"/>
                  </a:lnTo>
                  <a:lnTo>
                    <a:pt x="1758" y="565"/>
                  </a:lnTo>
                  <a:lnTo>
                    <a:pt x="1611" y="649"/>
                  </a:lnTo>
                  <a:lnTo>
                    <a:pt x="1360" y="670"/>
                  </a:lnTo>
                  <a:lnTo>
                    <a:pt x="1088" y="774"/>
                  </a:lnTo>
                  <a:lnTo>
                    <a:pt x="1026" y="879"/>
                  </a:lnTo>
                  <a:lnTo>
                    <a:pt x="1026" y="984"/>
                  </a:lnTo>
                  <a:lnTo>
                    <a:pt x="1088" y="1088"/>
                  </a:lnTo>
                  <a:lnTo>
                    <a:pt x="1088" y="1318"/>
                  </a:lnTo>
                  <a:lnTo>
                    <a:pt x="1130" y="1486"/>
                  </a:lnTo>
                  <a:lnTo>
                    <a:pt x="1151" y="1611"/>
                  </a:lnTo>
                  <a:lnTo>
                    <a:pt x="1067" y="1800"/>
                  </a:lnTo>
                  <a:lnTo>
                    <a:pt x="879" y="1925"/>
                  </a:lnTo>
                  <a:lnTo>
                    <a:pt x="775" y="1904"/>
                  </a:lnTo>
                  <a:lnTo>
                    <a:pt x="775" y="1737"/>
                  </a:lnTo>
                  <a:lnTo>
                    <a:pt x="649" y="1611"/>
                  </a:lnTo>
                  <a:lnTo>
                    <a:pt x="628" y="1486"/>
                  </a:lnTo>
                  <a:lnTo>
                    <a:pt x="733" y="1402"/>
                  </a:lnTo>
                  <a:lnTo>
                    <a:pt x="754" y="1318"/>
                  </a:lnTo>
                  <a:lnTo>
                    <a:pt x="963" y="1109"/>
                  </a:lnTo>
                  <a:lnTo>
                    <a:pt x="963" y="942"/>
                  </a:lnTo>
                  <a:lnTo>
                    <a:pt x="879" y="795"/>
                  </a:lnTo>
                  <a:lnTo>
                    <a:pt x="921" y="754"/>
                  </a:lnTo>
                  <a:lnTo>
                    <a:pt x="879" y="670"/>
                  </a:lnTo>
                  <a:lnTo>
                    <a:pt x="816" y="628"/>
                  </a:lnTo>
                  <a:lnTo>
                    <a:pt x="754" y="523"/>
                  </a:lnTo>
                  <a:lnTo>
                    <a:pt x="775" y="440"/>
                  </a:lnTo>
                  <a:lnTo>
                    <a:pt x="921" y="377"/>
                  </a:lnTo>
                  <a:lnTo>
                    <a:pt x="1067" y="356"/>
                  </a:lnTo>
                  <a:lnTo>
                    <a:pt x="1172" y="210"/>
                  </a:lnTo>
                  <a:lnTo>
                    <a:pt x="1130" y="210"/>
                  </a:lnTo>
                  <a:lnTo>
                    <a:pt x="1088" y="230"/>
                  </a:lnTo>
                  <a:lnTo>
                    <a:pt x="775" y="356"/>
                  </a:lnTo>
                  <a:lnTo>
                    <a:pt x="628" y="628"/>
                  </a:lnTo>
                  <a:lnTo>
                    <a:pt x="565" y="670"/>
                  </a:lnTo>
                  <a:lnTo>
                    <a:pt x="461" y="691"/>
                  </a:lnTo>
                  <a:lnTo>
                    <a:pt x="356" y="837"/>
                  </a:lnTo>
                  <a:lnTo>
                    <a:pt x="293" y="900"/>
                  </a:lnTo>
                  <a:lnTo>
                    <a:pt x="105" y="1172"/>
                  </a:lnTo>
                  <a:lnTo>
                    <a:pt x="84" y="1298"/>
                  </a:lnTo>
                  <a:lnTo>
                    <a:pt x="105" y="1402"/>
                  </a:lnTo>
                  <a:lnTo>
                    <a:pt x="84" y="1590"/>
                  </a:lnTo>
                  <a:lnTo>
                    <a:pt x="0" y="1779"/>
                  </a:lnTo>
                  <a:lnTo>
                    <a:pt x="0" y="1821"/>
                  </a:lnTo>
                  <a:lnTo>
                    <a:pt x="147" y="1821"/>
                  </a:lnTo>
                  <a:lnTo>
                    <a:pt x="398" y="2239"/>
                  </a:lnTo>
                  <a:lnTo>
                    <a:pt x="503" y="2407"/>
                  </a:lnTo>
                  <a:lnTo>
                    <a:pt x="523" y="2511"/>
                  </a:lnTo>
                  <a:lnTo>
                    <a:pt x="461" y="2637"/>
                  </a:lnTo>
                  <a:lnTo>
                    <a:pt x="461" y="2720"/>
                  </a:lnTo>
                  <a:lnTo>
                    <a:pt x="440" y="2762"/>
                  </a:lnTo>
                  <a:lnTo>
                    <a:pt x="440" y="2867"/>
                  </a:lnTo>
                  <a:lnTo>
                    <a:pt x="565" y="2971"/>
                  </a:lnTo>
                  <a:lnTo>
                    <a:pt x="733" y="3034"/>
                  </a:lnTo>
                  <a:lnTo>
                    <a:pt x="837" y="3055"/>
                  </a:lnTo>
                  <a:lnTo>
                    <a:pt x="963" y="3097"/>
                  </a:lnTo>
                  <a:lnTo>
                    <a:pt x="1047" y="3055"/>
                  </a:lnTo>
                  <a:lnTo>
                    <a:pt x="1193" y="3055"/>
                  </a:lnTo>
                  <a:lnTo>
                    <a:pt x="1339" y="3097"/>
                  </a:lnTo>
                  <a:lnTo>
                    <a:pt x="1381" y="3076"/>
                  </a:lnTo>
                  <a:lnTo>
                    <a:pt x="1549" y="3055"/>
                  </a:lnTo>
                  <a:lnTo>
                    <a:pt x="1716" y="3076"/>
                  </a:lnTo>
                  <a:lnTo>
                    <a:pt x="1821" y="3139"/>
                  </a:lnTo>
                  <a:lnTo>
                    <a:pt x="2281" y="3557"/>
                  </a:lnTo>
                  <a:lnTo>
                    <a:pt x="2427" y="3515"/>
                  </a:lnTo>
                  <a:lnTo>
                    <a:pt x="2448" y="3557"/>
                  </a:lnTo>
                  <a:lnTo>
                    <a:pt x="2511" y="3515"/>
                  </a:lnTo>
                  <a:lnTo>
                    <a:pt x="2637" y="3578"/>
                  </a:lnTo>
                  <a:lnTo>
                    <a:pt x="2699" y="3599"/>
                  </a:lnTo>
                  <a:lnTo>
                    <a:pt x="2825" y="3557"/>
                  </a:lnTo>
                  <a:lnTo>
                    <a:pt x="2930" y="3557"/>
                  </a:lnTo>
                  <a:lnTo>
                    <a:pt x="3076" y="3578"/>
                  </a:lnTo>
                  <a:lnTo>
                    <a:pt x="3118" y="3515"/>
                  </a:lnTo>
                  <a:lnTo>
                    <a:pt x="3223" y="3515"/>
                  </a:lnTo>
                  <a:lnTo>
                    <a:pt x="3285" y="3578"/>
                  </a:lnTo>
                  <a:lnTo>
                    <a:pt x="3348" y="3808"/>
                  </a:lnTo>
                  <a:lnTo>
                    <a:pt x="3285" y="3892"/>
                  </a:lnTo>
                  <a:lnTo>
                    <a:pt x="3285" y="3997"/>
                  </a:lnTo>
                  <a:lnTo>
                    <a:pt x="3264" y="4080"/>
                  </a:lnTo>
                  <a:lnTo>
                    <a:pt x="3118" y="4101"/>
                  </a:lnTo>
                  <a:lnTo>
                    <a:pt x="3055" y="4185"/>
                  </a:lnTo>
                  <a:lnTo>
                    <a:pt x="3076" y="4394"/>
                  </a:lnTo>
                  <a:lnTo>
                    <a:pt x="3118" y="4457"/>
                  </a:lnTo>
                  <a:lnTo>
                    <a:pt x="3055" y="4624"/>
                  </a:lnTo>
                  <a:lnTo>
                    <a:pt x="3055" y="4813"/>
                  </a:lnTo>
                  <a:lnTo>
                    <a:pt x="3139" y="4875"/>
                  </a:lnTo>
                  <a:lnTo>
                    <a:pt x="3139" y="4959"/>
                  </a:lnTo>
                  <a:lnTo>
                    <a:pt x="3244" y="5252"/>
                  </a:lnTo>
                  <a:lnTo>
                    <a:pt x="3055" y="5587"/>
                  </a:lnTo>
                  <a:lnTo>
                    <a:pt x="3076" y="5692"/>
                  </a:lnTo>
                  <a:lnTo>
                    <a:pt x="3139" y="5692"/>
                  </a:lnTo>
                  <a:lnTo>
                    <a:pt x="3223" y="5671"/>
                  </a:lnTo>
                  <a:lnTo>
                    <a:pt x="3223" y="5692"/>
                  </a:lnTo>
                  <a:lnTo>
                    <a:pt x="3244" y="5775"/>
                  </a:lnTo>
                  <a:lnTo>
                    <a:pt x="3327" y="5817"/>
                  </a:lnTo>
                  <a:lnTo>
                    <a:pt x="3369" y="5922"/>
                  </a:lnTo>
                  <a:lnTo>
                    <a:pt x="3348" y="5984"/>
                  </a:lnTo>
                  <a:lnTo>
                    <a:pt x="3390" y="6131"/>
                  </a:lnTo>
                  <a:lnTo>
                    <a:pt x="3536" y="6424"/>
                  </a:lnTo>
                  <a:lnTo>
                    <a:pt x="3536" y="6528"/>
                  </a:lnTo>
                  <a:lnTo>
                    <a:pt x="3746" y="6696"/>
                  </a:lnTo>
                  <a:lnTo>
                    <a:pt x="3976" y="6863"/>
                  </a:lnTo>
                  <a:lnTo>
                    <a:pt x="4101" y="6905"/>
                  </a:lnTo>
                  <a:lnTo>
                    <a:pt x="4332" y="6863"/>
                  </a:lnTo>
                  <a:lnTo>
                    <a:pt x="4478" y="6717"/>
                  </a:lnTo>
                  <a:lnTo>
                    <a:pt x="4687" y="6591"/>
                  </a:lnTo>
                  <a:lnTo>
                    <a:pt x="4750" y="6487"/>
                  </a:lnTo>
                  <a:lnTo>
                    <a:pt x="5064" y="6319"/>
                  </a:lnTo>
                  <a:lnTo>
                    <a:pt x="5127" y="6173"/>
                  </a:lnTo>
                  <a:lnTo>
                    <a:pt x="5168" y="6110"/>
                  </a:lnTo>
                  <a:lnTo>
                    <a:pt x="5210" y="6068"/>
                  </a:lnTo>
                  <a:lnTo>
                    <a:pt x="5482" y="6005"/>
                  </a:lnTo>
                  <a:lnTo>
                    <a:pt x="5629" y="5964"/>
                  </a:lnTo>
                  <a:lnTo>
                    <a:pt x="5587" y="5817"/>
                  </a:lnTo>
                  <a:lnTo>
                    <a:pt x="5440" y="5796"/>
                  </a:lnTo>
                  <a:lnTo>
                    <a:pt x="5252" y="5817"/>
                  </a:lnTo>
                  <a:lnTo>
                    <a:pt x="4959" y="5712"/>
                  </a:lnTo>
                  <a:lnTo>
                    <a:pt x="5022" y="5545"/>
                  </a:lnTo>
                  <a:lnTo>
                    <a:pt x="5001" y="5482"/>
                  </a:lnTo>
                  <a:lnTo>
                    <a:pt x="4938" y="5440"/>
                  </a:lnTo>
                  <a:lnTo>
                    <a:pt x="5127" y="5168"/>
                  </a:lnTo>
                  <a:lnTo>
                    <a:pt x="5064" y="5064"/>
                  </a:lnTo>
                  <a:lnTo>
                    <a:pt x="4938" y="4938"/>
                  </a:lnTo>
                  <a:lnTo>
                    <a:pt x="4834" y="4917"/>
                  </a:lnTo>
                  <a:lnTo>
                    <a:pt x="4750" y="4750"/>
                  </a:lnTo>
                  <a:lnTo>
                    <a:pt x="4917" y="4813"/>
                  </a:lnTo>
                  <a:lnTo>
                    <a:pt x="5106" y="4834"/>
                  </a:lnTo>
                  <a:lnTo>
                    <a:pt x="5273" y="4938"/>
                  </a:lnTo>
                  <a:lnTo>
                    <a:pt x="5461" y="4938"/>
                  </a:lnTo>
                  <a:lnTo>
                    <a:pt x="5733" y="4875"/>
                  </a:lnTo>
                  <a:lnTo>
                    <a:pt x="5796" y="4938"/>
                  </a:lnTo>
                  <a:lnTo>
                    <a:pt x="5985" y="4875"/>
                  </a:lnTo>
                  <a:lnTo>
                    <a:pt x="6173" y="4708"/>
                  </a:lnTo>
                  <a:lnTo>
                    <a:pt x="6319" y="4708"/>
                  </a:lnTo>
                  <a:lnTo>
                    <a:pt x="6424" y="4729"/>
                  </a:lnTo>
                  <a:lnTo>
                    <a:pt x="6675" y="4624"/>
                  </a:lnTo>
                  <a:lnTo>
                    <a:pt x="6884" y="4624"/>
                  </a:lnTo>
                  <a:lnTo>
                    <a:pt x="7156" y="4394"/>
                  </a:lnTo>
                  <a:lnTo>
                    <a:pt x="7219" y="4248"/>
                  </a:lnTo>
                  <a:lnTo>
                    <a:pt x="7219" y="4143"/>
                  </a:lnTo>
                  <a:lnTo>
                    <a:pt x="7219" y="4122"/>
                  </a:lnTo>
                  <a:lnTo>
                    <a:pt x="6989" y="3934"/>
                  </a:lnTo>
                  <a:lnTo>
                    <a:pt x="6842" y="3725"/>
                  </a:lnTo>
                  <a:lnTo>
                    <a:pt x="6801" y="3599"/>
                  </a:lnTo>
                  <a:lnTo>
                    <a:pt x="6905" y="3495"/>
                  </a:lnTo>
                  <a:lnTo>
                    <a:pt x="6926" y="3306"/>
                  </a:lnTo>
                  <a:lnTo>
                    <a:pt x="7010" y="3243"/>
                  </a:lnTo>
                  <a:lnTo>
                    <a:pt x="7093" y="3264"/>
                  </a:lnTo>
                  <a:lnTo>
                    <a:pt x="7198" y="3243"/>
                  </a:lnTo>
                  <a:lnTo>
                    <a:pt x="7261" y="3264"/>
                  </a:lnTo>
                  <a:lnTo>
                    <a:pt x="7449" y="3181"/>
                  </a:lnTo>
                  <a:lnTo>
                    <a:pt x="7449" y="3055"/>
                  </a:lnTo>
                  <a:lnTo>
                    <a:pt x="7365" y="2971"/>
                  </a:lnTo>
                  <a:lnTo>
                    <a:pt x="7219" y="2951"/>
                  </a:lnTo>
                  <a:lnTo>
                    <a:pt x="7156" y="2846"/>
                  </a:lnTo>
                  <a:lnTo>
                    <a:pt x="7135" y="2762"/>
                  </a:lnTo>
                  <a:lnTo>
                    <a:pt x="7303" y="2553"/>
                  </a:lnTo>
                  <a:lnTo>
                    <a:pt x="7365" y="2574"/>
                  </a:lnTo>
                  <a:lnTo>
                    <a:pt x="7512" y="2469"/>
                  </a:lnTo>
                  <a:lnTo>
                    <a:pt x="7658" y="2302"/>
                  </a:lnTo>
                  <a:lnTo>
                    <a:pt x="7679" y="2218"/>
                  </a:lnTo>
                  <a:lnTo>
                    <a:pt x="7658" y="2218"/>
                  </a:lnTo>
                  <a:lnTo>
                    <a:pt x="7428" y="2114"/>
                  </a:lnTo>
                  <a:lnTo>
                    <a:pt x="7345" y="2114"/>
                  </a:lnTo>
                  <a:lnTo>
                    <a:pt x="7261" y="2135"/>
                  </a:lnTo>
                  <a:lnTo>
                    <a:pt x="7156" y="2114"/>
                  </a:lnTo>
                  <a:lnTo>
                    <a:pt x="7093" y="2114"/>
                  </a:lnTo>
                  <a:lnTo>
                    <a:pt x="7010" y="2155"/>
                  </a:lnTo>
                  <a:lnTo>
                    <a:pt x="6821" y="2197"/>
                  </a:lnTo>
                  <a:lnTo>
                    <a:pt x="6675" y="2155"/>
                  </a:lnTo>
                  <a:lnTo>
                    <a:pt x="6612" y="2155"/>
                  </a:lnTo>
                  <a:lnTo>
                    <a:pt x="6717" y="2135"/>
                  </a:lnTo>
                  <a:lnTo>
                    <a:pt x="6801" y="2135"/>
                  </a:lnTo>
                  <a:lnTo>
                    <a:pt x="6884" y="2093"/>
                  </a:lnTo>
                  <a:lnTo>
                    <a:pt x="6926" y="2009"/>
                  </a:lnTo>
                  <a:lnTo>
                    <a:pt x="7052" y="1904"/>
                  </a:lnTo>
                  <a:lnTo>
                    <a:pt x="7093" y="1842"/>
                  </a:lnTo>
                  <a:lnTo>
                    <a:pt x="7010" y="1800"/>
                  </a:lnTo>
                  <a:lnTo>
                    <a:pt x="7010" y="1779"/>
                  </a:lnTo>
                  <a:lnTo>
                    <a:pt x="6989" y="1674"/>
                  </a:lnTo>
                  <a:lnTo>
                    <a:pt x="6821" y="1590"/>
                  </a:lnTo>
                  <a:lnTo>
                    <a:pt x="6612" y="1528"/>
                  </a:lnTo>
                  <a:lnTo>
                    <a:pt x="6570" y="1486"/>
                  </a:lnTo>
                  <a:lnTo>
                    <a:pt x="6487" y="1423"/>
                  </a:lnTo>
                  <a:lnTo>
                    <a:pt x="6382" y="1423"/>
                  </a:lnTo>
                  <a:lnTo>
                    <a:pt x="6361" y="1381"/>
                  </a:lnTo>
                  <a:lnTo>
                    <a:pt x="6215" y="1318"/>
                  </a:lnTo>
                  <a:lnTo>
                    <a:pt x="6173" y="1318"/>
                  </a:lnTo>
                  <a:lnTo>
                    <a:pt x="6173" y="1423"/>
                  </a:lnTo>
                  <a:lnTo>
                    <a:pt x="6089" y="1318"/>
                  </a:lnTo>
                  <a:lnTo>
                    <a:pt x="6047" y="1214"/>
                  </a:lnTo>
                  <a:lnTo>
                    <a:pt x="5943" y="1172"/>
                  </a:lnTo>
                  <a:lnTo>
                    <a:pt x="5901" y="1088"/>
                  </a:lnTo>
                  <a:lnTo>
                    <a:pt x="5964" y="1046"/>
                  </a:lnTo>
                  <a:lnTo>
                    <a:pt x="6215" y="1067"/>
                  </a:lnTo>
                  <a:lnTo>
                    <a:pt x="6319" y="984"/>
                  </a:lnTo>
                  <a:lnTo>
                    <a:pt x="6487" y="984"/>
                  </a:lnTo>
                  <a:lnTo>
                    <a:pt x="6487" y="879"/>
                  </a:lnTo>
                  <a:lnTo>
                    <a:pt x="6361" y="900"/>
                  </a:lnTo>
                  <a:lnTo>
                    <a:pt x="6089" y="858"/>
                  </a:lnTo>
                  <a:lnTo>
                    <a:pt x="5901" y="879"/>
                  </a:lnTo>
                  <a:lnTo>
                    <a:pt x="5775" y="879"/>
                  </a:lnTo>
                  <a:lnTo>
                    <a:pt x="5524" y="963"/>
                  </a:lnTo>
                  <a:lnTo>
                    <a:pt x="5440" y="942"/>
                  </a:lnTo>
                  <a:lnTo>
                    <a:pt x="5336" y="942"/>
                  </a:lnTo>
                  <a:lnTo>
                    <a:pt x="5127" y="1088"/>
                  </a:lnTo>
                  <a:lnTo>
                    <a:pt x="5022" y="1109"/>
                  </a:lnTo>
                  <a:lnTo>
                    <a:pt x="4896" y="1172"/>
                  </a:lnTo>
                  <a:lnTo>
                    <a:pt x="4834" y="1256"/>
                  </a:lnTo>
                  <a:lnTo>
                    <a:pt x="4645" y="1277"/>
                  </a:lnTo>
                  <a:lnTo>
                    <a:pt x="4604" y="1298"/>
                  </a:lnTo>
                  <a:lnTo>
                    <a:pt x="4520" y="1277"/>
                  </a:lnTo>
                  <a:lnTo>
                    <a:pt x="4269" y="1088"/>
                  </a:lnTo>
                  <a:lnTo>
                    <a:pt x="4206" y="984"/>
                  </a:lnTo>
                  <a:lnTo>
                    <a:pt x="3871" y="984"/>
                  </a:lnTo>
                  <a:lnTo>
                    <a:pt x="3327" y="1088"/>
                  </a:lnTo>
                  <a:lnTo>
                    <a:pt x="3055" y="1088"/>
                  </a:lnTo>
                  <a:lnTo>
                    <a:pt x="2951" y="1046"/>
                  </a:lnTo>
                  <a:lnTo>
                    <a:pt x="2909" y="963"/>
                  </a:lnTo>
                  <a:lnTo>
                    <a:pt x="2909" y="858"/>
                  </a:lnTo>
                  <a:lnTo>
                    <a:pt x="2972" y="858"/>
                  </a:lnTo>
                  <a:lnTo>
                    <a:pt x="2951" y="733"/>
                  </a:lnTo>
                  <a:lnTo>
                    <a:pt x="2846" y="565"/>
                  </a:lnTo>
                  <a:lnTo>
                    <a:pt x="2741" y="544"/>
                  </a:lnTo>
                  <a:lnTo>
                    <a:pt x="2448" y="565"/>
                  </a:lnTo>
                  <a:lnTo>
                    <a:pt x="2323" y="482"/>
                  </a:lnTo>
                  <a:lnTo>
                    <a:pt x="2239" y="482"/>
                  </a:lnTo>
                  <a:lnTo>
                    <a:pt x="2176" y="523"/>
                  </a:lnTo>
                  <a:lnTo>
                    <a:pt x="2072" y="356"/>
                  </a:lnTo>
                  <a:lnTo>
                    <a:pt x="2072" y="210"/>
                  </a:lnTo>
                  <a:lnTo>
                    <a:pt x="2030" y="21"/>
                  </a:lnTo>
                  <a:lnTo>
                    <a:pt x="1988"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4"/>
            <p:cNvSpPr/>
            <p:nvPr/>
          </p:nvSpPr>
          <p:spPr>
            <a:xfrm>
              <a:off x="3209425" y="3061815"/>
              <a:ext cx="82733" cy="112565"/>
            </a:xfrm>
            <a:custGeom>
              <a:avLst/>
              <a:gdLst/>
              <a:ahLst/>
              <a:cxnLst/>
              <a:rect l="l" t="t" r="r" b="b"/>
              <a:pathLst>
                <a:path w="6948" h="9898" extrusionOk="0">
                  <a:moveTo>
                    <a:pt x="4353" y="1"/>
                  </a:moveTo>
                  <a:lnTo>
                    <a:pt x="4332" y="64"/>
                  </a:lnTo>
                  <a:lnTo>
                    <a:pt x="4290" y="105"/>
                  </a:lnTo>
                  <a:lnTo>
                    <a:pt x="4227" y="147"/>
                  </a:lnTo>
                  <a:lnTo>
                    <a:pt x="4165" y="168"/>
                  </a:lnTo>
                  <a:lnTo>
                    <a:pt x="4060" y="168"/>
                  </a:lnTo>
                  <a:lnTo>
                    <a:pt x="3976" y="189"/>
                  </a:lnTo>
                  <a:lnTo>
                    <a:pt x="3955" y="252"/>
                  </a:lnTo>
                  <a:lnTo>
                    <a:pt x="3976" y="294"/>
                  </a:lnTo>
                  <a:lnTo>
                    <a:pt x="3955" y="357"/>
                  </a:lnTo>
                  <a:lnTo>
                    <a:pt x="3809" y="419"/>
                  </a:lnTo>
                  <a:lnTo>
                    <a:pt x="3621" y="566"/>
                  </a:lnTo>
                  <a:lnTo>
                    <a:pt x="3495" y="670"/>
                  </a:lnTo>
                  <a:lnTo>
                    <a:pt x="3328" y="691"/>
                  </a:lnTo>
                  <a:lnTo>
                    <a:pt x="2972" y="691"/>
                  </a:lnTo>
                  <a:lnTo>
                    <a:pt x="2867" y="733"/>
                  </a:lnTo>
                  <a:lnTo>
                    <a:pt x="2867" y="817"/>
                  </a:lnTo>
                  <a:lnTo>
                    <a:pt x="2888" y="901"/>
                  </a:lnTo>
                  <a:lnTo>
                    <a:pt x="2888" y="1005"/>
                  </a:lnTo>
                  <a:lnTo>
                    <a:pt x="2805" y="1089"/>
                  </a:lnTo>
                  <a:lnTo>
                    <a:pt x="2721" y="1047"/>
                  </a:lnTo>
                  <a:lnTo>
                    <a:pt x="2763" y="942"/>
                  </a:lnTo>
                  <a:lnTo>
                    <a:pt x="2763" y="921"/>
                  </a:lnTo>
                  <a:lnTo>
                    <a:pt x="2825" y="901"/>
                  </a:lnTo>
                  <a:lnTo>
                    <a:pt x="2700" y="880"/>
                  </a:lnTo>
                  <a:lnTo>
                    <a:pt x="2574" y="817"/>
                  </a:lnTo>
                  <a:lnTo>
                    <a:pt x="2491" y="817"/>
                  </a:lnTo>
                  <a:lnTo>
                    <a:pt x="2302" y="942"/>
                  </a:lnTo>
                  <a:lnTo>
                    <a:pt x="2261" y="1026"/>
                  </a:lnTo>
                  <a:lnTo>
                    <a:pt x="2135" y="1152"/>
                  </a:lnTo>
                  <a:lnTo>
                    <a:pt x="1968" y="1465"/>
                  </a:lnTo>
                  <a:lnTo>
                    <a:pt x="1947" y="1549"/>
                  </a:lnTo>
                  <a:lnTo>
                    <a:pt x="1947" y="1549"/>
                  </a:lnTo>
                  <a:lnTo>
                    <a:pt x="1989" y="1528"/>
                  </a:lnTo>
                  <a:lnTo>
                    <a:pt x="2051" y="1570"/>
                  </a:lnTo>
                  <a:lnTo>
                    <a:pt x="2051" y="1654"/>
                  </a:lnTo>
                  <a:lnTo>
                    <a:pt x="2030" y="1758"/>
                  </a:lnTo>
                  <a:lnTo>
                    <a:pt x="1947" y="1821"/>
                  </a:lnTo>
                  <a:lnTo>
                    <a:pt x="1842" y="1821"/>
                  </a:lnTo>
                  <a:lnTo>
                    <a:pt x="1737" y="1863"/>
                  </a:lnTo>
                  <a:lnTo>
                    <a:pt x="1612" y="1989"/>
                  </a:lnTo>
                  <a:lnTo>
                    <a:pt x="1528" y="2051"/>
                  </a:lnTo>
                  <a:lnTo>
                    <a:pt x="1424" y="2198"/>
                  </a:lnTo>
                  <a:lnTo>
                    <a:pt x="1340" y="2198"/>
                  </a:lnTo>
                  <a:lnTo>
                    <a:pt x="1256" y="2240"/>
                  </a:lnTo>
                  <a:lnTo>
                    <a:pt x="1298" y="2344"/>
                  </a:lnTo>
                  <a:lnTo>
                    <a:pt x="1403" y="2449"/>
                  </a:lnTo>
                  <a:lnTo>
                    <a:pt x="1403" y="2574"/>
                  </a:lnTo>
                  <a:lnTo>
                    <a:pt x="1340" y="2700"/>
                  </a:lnTo>
                  <a:lnTo>
                    <a:pt x="1256" y="2700"/>
                  </a:lnTo>
                  <a:lnTo>
                    <a:pt x="1152" y="2616"/>
                  </a:lnTo>
                  <a:lnTo>
                    <a:pt x="1193" y="2574"/>
                  </a:lnTo>
                  <a:lnTo>
                    <a:pt x="1214" y="2512"/>
                  </a:lnTo>
                  <a:lnTo>
                    <a:pt x="1131" y="2470"/>
                  </a:lnTo>
                  <a:lnTo>
                    <a:pt x="1089" y="2365"/>
                  </a:lnTo>
                  <a:lnTo>
                    <a:pt x="984" y="2261"/>
                  </a:lnTo>
                  <a:lnTo>
                    <a:pt x="942" y="2365"/>
                  </a:lnTo>
                  <a:lnTo>
                    <a:pt x="942" y="2407"/>
                  </a:lnTo>
                  <a:lnTo>
                    <a:pt x="1005" y="2574"/>
                  </a:lnTo>
                  <a:lnTo>
                    <a:pt x="921" y="2721"/>
                  </a:lnTo>
                  <a:lnTo>
                    <a:pt x="901" y="2867"/>
                  </a:lnTo>
                  <a:lnTo>
                    <a:pt x="817" y="2909"/>
                  </a:lnTo>
                  <a:lnTo>
                    <a:pt x="775" y="2909"/>
                  </a:lnTo>
                  <a:lnTo>
                    <a:pt x="691" y="3098"/>
                  </a:lnTo>
                  <a:lnTo>
                    <a:pt x="712" y="3118"/>
                  </a:lnTo>
                  <a:lnTo>
                    <a:pt x="733" y="3244"/>
                  </a:lnTo>
                  <a:lnTo>
                    <a:pt x="733" y="3390"/>
                  </a:lnTo>
                  <a:lnTo>
                    <a:pt x="880" y="3516"/>
                  </a:lnTo>
                  <a:lnTo>
                    <a:pt x="901" y="3516"/>
                  </a:lnTo>
                  <a:lnTo>
                    <a:pt x="942" y="3495"/>
                  </a:lnTo>
                  <a:lnTo>
                    <a:pt x="1005" y="3537"/>
                  </a:lnTo>
                  <a:lnTo>
                    <a:pt x="1005" y="3662"/>
                  </a:lnTo>
                  <a:lnTo>
                    <a:pt x="921" y="3746"/>
                  </a:lnTo>
                  <a:lnTo>
                    <a:pt x="921" y="3809"/>
                  </a:lnTo>
                  <a:lnTo>
                    <a:pt x="1005" y="3872"/>
                  </a:lnTo>
                  <a:lnTo>
                    <a:pt x="1005" y="4039"/>
                  </a:lnTo>
                  <a:lnTo>
                    <a:pt x="921" y="4081"/>
                  </a:lnTo>
                  <a:lnTo>
                    <a:pt x="880" y="4165"/>
                  </a:lnTo>
                  <a:lnTo>
                    <a:pt x="921" y="4186"/>
                  </a:lnTo>
                  <a:lnTo>
                    <a:pt x="984" y="4290"/>
                  </a:lnTo>
                  <a:lnTo>
                    <a:pt x="942" y="4478"/>
                  </a:lnTo>
                  <a:lnTo>
                    <a:pt x="984" y="4771"/>
                  </a:lnTo>
                  <a:lnTo>
                    <a:pt x="901" y="4855"/>
                  </a:lnTo>
                  <a:lnTo>
                    <a:pt x="880" y="4918"/>
                  </a:lnTo>
                  <a:lnTo>
                    <a:pt x="942" y="5022"/>
                  </a:lnTo>
                  <a:lnTo>
                    <a:pt x="1047" y="4981"/>
                  </a:lnTo>
                  <a:lnTo>
                    <a:pt x="1047" y="4981"/>
                  </a:lnTo>
                  <a:lnTo>
                    <a:pt x="1026" y="5064"/>
                  </a:lnTo>
                  <a:lnTo>
                    <a:pt x="1089" y="5127"/>
                  </a:lnTo>
                  <a:lnTo>
                    <a:pt x="1152" y="5127"/>
                  </a:lnTo>
                  <a:lnTo>
                    <a:pt x="1152" y="5190"/>
                  </a:lnTo>
                  <a:lnTo>
                    <a:pt x="1110" y="5274"/>
                  </a:lnTo>
                  <a:lnTo>
                    <a:pt x="1047" y="5378"/>
                  </a:lnTo>
                  <a:lnTo>
                    <a:pt x="817" y="5608"/>
                  </a:lnTo>
                  <a:lnTo>
                    <a:pt x="775" y="5713"/>
                  </a:lnTo>
                  <a:lnTo>
                    <a:pt x="608" y="5859"/>
                  </a:lnTo>
                  <a:lnTo>
                    <a:pt x="398" y="5922"/>
                  </a:lnTo>
                  <a:lnTo>
                    <a:pt x="210" y="6048"/>
                  </a:lnTo>
                  <a:lnTo>
                    <a:pt x="64" y="6278"/>
                  </a:lnTo>
                  <a:lnTo>
                    <a:pt x="43" y="6466"/>
                  </a:lnTo>
                  <a:lnTo>
                    <a:pt x="1" y="6571"/>
                  </a:lnTo>
                  <a:lnTo>
                    <a:pt x="189" y="6655"/>
                  </a:lnTo>
                  <a:lnTo>
                    <a:pt x="377" y="6780"/>
                  </a:lnTo>
                  <a:lnTo>
                    <a:pt x="629" y="6947"/>
                  </a:lnTo>
                  <a:lnTo>
                    <a:pt x="733" y="6947"/>
                  </a:lnTo>
                  <a:lnTo>
                    <a:pt x="880" y="7094"/>
                  </a:lnTo>
                  <a:lnTo>
                    <a:pt x="838" y="7178"/>
                  </a:lnTo>
                  <a:lnTo>
                    <a:pt x="880" y="7261"/>
                  </a:lnTo>
                  <a:lnTo>
                    <a:pt x="1047" y="7282"/>
                  </a:lnTo>
                  <a:lnTo>
                    <a:pt x="1256" y="7366"/>
                  </a:lnTo>
                  <a:lnTo>
                    <a:pt x="1319" y="7408"/>
                  </a:lnTo>
                  <a:lnTo>
                    <a:pt x="1507" y="7471"/>
                  </a:lnTo>
                  <a:lnTo>
                    <a:pt x="1570" y="7387"/>
                  </a:lnTo>
                  <a:lnTo>
                    <a:pt x="1570" y="7282"/>
                  </a:lnTo>
                  <a:lnTo>
                    <a:pt x="1654" y="7199"/>
                  </a:lnTo>
                  <a:lnTo>
                    <a:pt x="1717" y="7199"/>
                  </a:lnTo>
                  <a:lnTo>
                    <a:pt x="1863" y="7282"/>
                  </a:lnTo>
                  <a:lnTo>
                    <a:pt x="1968" y="7303"/>
                  </a:lnTo>
                  <a:lnTo>
                    <a:pt x="1989" y="7387"/>
                  </a:lnTo>
                  <a:lnTo>
                    <a:pt x="2072" y="7429"/>
                  </a:lnTo>
                  <a:lnTo>
                    <a:pt x="2135" y="7429"/>
                  </a:lnTo>
                  <a:lnTo>
                    <a:pt x="2177" y="7512"/>
                  </a:lnTo>
                  <a:lnTo>
                    <a:pt x="2386" y="7575"/>
                  </a:lnTo>
                  <a:lnTo>
                    <a:pt x="2512" y="7596"/>
                  </a:lnTo>
                  <a:lnTo>
                    <a:pt x="2553" y="7638"/>
                  </a:lnTo>
                  <a:lnTo>
                    <a:pt x="2700" y="7805"/>
                  </a:lnTo>
                  <a:lnTo>
                    <a:pt x="2700" y="7910"/>
                  </a:lnTo>
                  <a:lnTo>
                    <a:pt x="2805" y="8098"/>
                  </a:lnTo>
                  <a:lnTo>
                    <a:pt x="2888" y="8098"/>
                  </a:lnTo>
                  <a:lnTo>
                    <a:pt x="3139" y="8203"/>
                  </a:lnTo>
                  <a:lnTo>
                    <a:pt x="3244" y="8349"/>
                  </a:lnTo>
                  <a:lnTo>
                    <a:pt x="3244" y="8517"/>
                  </a:lnTo>
                  <a:lnTo>
                    <a:pt x="3307" y="8517"/>
                  </a:lnTo>
                  <a:lnTo>
                    <a:pt x="3411" y="8559"/>
                  </a:lnTo>
                  <a:lnTo>
                    <a:pt x="3432" y="8684"/>
                  </a:lnTo>
                  <a:lnTo>
                    <a:pt x="3411" y="8768"/>
                  </a:lnTo>
                  <a:lnTo>
                    <a:pt x="3432" y="8852"/>
                  </a:lnTo>
                  <a:lnTo>
                    <a:pt x="3537" y="8872"/>
                  </a:lnTo>
                  <a:lnTo>
                    <a:pt x="3662" y="8852"/>
                  </a:lnTo>
                  <a:lnTo>
                    <a:pt x="3767" y="8872"/>
                  </a:lnTo>
                  <a:lnTo>
                    <a:pt x="3914" y="8872"/>
                  </a:lnTo>
                  <a:lnTo>
                    <a:pt x="3955" y="8831"/>
                  </a:lnTo>
                  <a:lnTo>
                    <a:pt x="4144" y="8747"/>
                  </a:lnTo>
                  <a:lnTo>
                    <a:pt x="4290" y="8768"/>
                  </a:lnTo>
                  <a:lnTo>
                    <a:pt x="4458" y="8852"/>
                  </a:lnTo>
                  <a:lnTo>
                    <a:pt x="4646" y="8747"/>
                  </a:lnTo>
                  <a:lnTo>
                    <a:pt x="4750" y="8747"/>
                  </a:lnTo>
                  <a:lnTo>
                    <a:pt x="4792" y="8831"/>
                  </a:lnTo>
                  <a:lnTo>
                    <a:pt x="4876" y="8831"/>
                  </a:lnTo>
                  <a:lnTo>
                    <a:pt x="4981" y="8872"/>
                  </a:lnTo>
                  <a:lnTo>
                    <a:pt x="5064" y="8956"/>
                  </a:lnTo>
                  <a:lnTo>
                    <a:pt x="5169" y="8935"/>
                  </a:lnTo>
                  <a:lnTo>
                    <a:pt x="5169" y="8998"/>
                  </a:lnTo>
                  <a:lnTo>
                    <a:pt x="4792" y="9626"/>
                  </a:lnTo>
                  <a:lnTo>
                    <a:pt x="4813" y="9709"/>
                  </a:lnTo>
                  <a:lnTo>
                    <a:pt x="4960" y="9688"/>
                  </a:lnTo>
                  <a:lnTo>
                    <a:pt x="5085" y="9688"/>
                  </a:lnTo>
                  <a:lnTo>
                    <a:pt x="5190" y="9772"/>
                  </a:lnTo>
                  <a:lnTo>
                    <a:pt x="5211" y="9898"/>
                  </a:lnTo>
                  <a:lnTo>
                    <a:pt x="5294" y="9584"/>
                  </a:lnTo>
                  <a:lnTo>
                    <a:pt x="5629" y="8370"/>
                  </a:lnTo>
                  <a:lnTo>
                    <a:pt x="5629" y="8308"/>
                  </a:lnTo>
                  <a:lnTo>
                    <a:pt x="5629" y="8098"/>
                  </a:lnTo>
                  <a:lnTo>
                    <a:pt x="5504" y="7847"/>
                  </a:lnTo>
                  <a:lnTo>
                    <a:pt x="5294" y="7680"/>
                  </a:lnTo>
                  <a:lnTo>
                    <a:pt x="5190" y="7533"/>
                  </a:lnTo>
                  <a:lnTo>
                    <a:pt x="5169" y="7219"/>
                  </a:lnTo>
                  <a:lnTo>
                    <a:pt x="5546" y="7094"/>
                  </a:lnTo>
                  <a:lnTo>
                    <a:pt x="5692" y="7199"/>
                  </a:lnTo>
                  <a:lnTo>
                    <a:pt x="5713" y="7094"/>
                  </a:lnTo>
                  <a:lnTo>
                    <a:pt x="5650" y="7010"/>
                  </a:lnTo>
                  <a:lnTo>
                    <a:pt x="5713" y="6968"/>
                  </a:lnTo>
                  <a:lnTo>
                    <a:pt x="5629" y="6801"/>
                  </a:lnTo>
                  <a:lnTo>
                    <a:pt x="5420" y="6738"/>
                  </a:lnTo>
                  <a:lnTo>
                    <a:pt x="5336" y="6592"/>
                  </a:lnTo>
                  <a:lnTo>
                    <a:pt x="5399" y="6424"/>
                  </a:lnTo>
                  <a:lnTo>
                    <a:pt x="6048" y="6424"/>
                  </a:lnTo>
                  <a:lnTo>
                    <a:pt x="6131" y="6341"/>
                  </a:lnTo>
                  <a:lnTo>
                    <a:pt x="6236" y="6341"/>
                  </a:lnTo>
                  <a:lnTo>
                    <a:pt x="6278" y="6383"/>
                  </a:lnTo>
                  <a:lnTo>
                    <a:pt x="6362" y="6383"/>
                  </a:lnTo>
                  <a:lnTo>
                    <a:pt x="6466" y="6257"/>
                  </a:lnTo>
                  <a:lnTo>
                    <a:pt x="6634" y="6215"/>
                  </a:lnTo>
                  <a:lnTo>
                    <a:pt x="6675" y="6320"/>
                  </a:lnTo>
                  <a:lnTo>
                    <a:pt x="6759" y="6424"/>
                  </a:lnTo>
                  <a:lnTo>
                    <a:pt x="6780" y="6550"/>
                  </a:lnTo>
                  <a:lnTo>
                    <a:pt x="6780" y="6696"/>
                  </a:lnTo>
                  <a:lnTo>
                    <a:pt x="6947" y="6675"/>
                  </a:lnTo>
                  <a:lnTo>
                    <a:pt x="6947" y="6571"/>
                  </a:lnTo>
                  <a:lnTo>
                    <a:pt x="6801" y="6278"/>
                  </a:lnTo>
                  <a:lnTo>
                    <a:pt x="6759" y="6131"/>
                  </a:lnTo>
                  <a:lnTo>
                    <a:pt x="6780" y="6069"/>
                  </a:lnTo>
                  <a:lnTo>
                    <a:pt x="6738" y="5964"/>
                  </a:lnTo>
                  <a:lnTo>
                    <a:pt x="6655" y="5922"/>
                  </a:lnTo>
                  <a:lnTo>
                    <a:pt x="6634" y="5839"/>
                  </a:lnTo>
                  <a:lnTo>
                    <a:pt x="6634" y="5818"/>
                  </a:lnTo>
                  <a:lnTo>
                    <a:pt x="6550" y="5839"/>
                  </a:lnTo>
                  <a:lnTo>
                    <a:pt x="6487" y="5839"/>
                  </a:lnTo>
                  <a:lnTo>
                    <a:pt x="6466" y="5734"/>
                  </a:lnTo>
                  <a:lnTo>
                    <a:pt x="6655" y="5399"/>
                  </a:lnTo>
                  <a:lnTo>
                    <a:pt x="6550" y="5106"/>
                  </a:lnTo>
                  <a:lnTo>
                    <a:pt x="6550" y="5022"/>
                  </a:lnTo>
                  <a:lnTo>
                    <a:pt x="6466" y="4960"/>
                  </a:lnTo>
                  <a:lnTo>
                    <a:pt x="6466" y="4771"/>
                  </a:lnTo>
                  <a:lnTo>
                    <a:pt x="6529" y="4604"/>
                  </a:lnTo>
                  <a:lnTo>
                    <a:pt x="6487" y="4541"/>
                  </a:lnTo>
                  <a:lnTo>
                    <a:pt x="6466" y="4332"/>
                  </a:lnTo>
                  <a:lnTo>
                    <a:pt x="6529" y="4248"/>
                  </a:lnTo>
                  <a:lnTo>
                    <a:pt x="6675" y="4227"/>
                  </a:lnTo>
                  <a:lnTo>
                    <a:pt x="6696" y="4144"/>
                  </a:lnTo>
                  <a:lnTo>
                    <a:pt x="6696" y="4039"/>
                  </a:lnTo>
                  <a:lnTo>
                    <a:pt x="6759" y="3955"/>
                  </a:lnTo>
                  <a:lnTo>
                    <a:pt x="6696" y="3725"/>
                  </a:lnTo>
                  <a:lnTo>
                    <a:pt x="6634" y="3662"/>
                  </a:lnTo>
                  <a:lnTo>
                    <a:pt x="6529" y="3662"/>
                  </a:lnTo>
                  <a:lnTo>
                    <a:pt x="6487" y="3725"/>
                  </a:lnTo>
                  <a:lnTo>
                    <a:pt x="6341" y="3704"/>
                  </a:lnTo>
                  <a:lnTo>
                    <a:pt x="6236" y="3704"/>
                  </a:lnTo>
                  <a:lnTo>
                    <a:pt x="6110" y="3746"/>
                  </a:lnTo>
                  <a:lnTo>
                    <a:pt x="6048" y="3725"/>
                  </a:lnTo>
                  <a:lnTo>
                    <a:pt x="5922" y="3662"/>
                  </a:lnTo>
                  <a:lnTo>
                    <a:pt x="5859" y="3704"/>
                  </a:lnTo>
                  <a:lnTo>
                    <a:pt x="5838" y="3662"/>
                  </a:lnTo>
                  <a:lnTo>
                    <a:pt x="5692" y="3704"/>
                  </a:lnTo>
                  <a:lnTo>
                    <a:pt x="5232" y="3286"/>
                  </a:lnTo>
                  <a:lnTo>
                    <a:pt x="5127" y="3223"/>
                  </a:lnTo>
                  <a:lnTo>
                    <a:pt x="4960" y="3202"/>
                  </a:lnTo>
                  <a:lnTo>
                    <a:pt x="4792" y="3223"/>
                  </a:lnTo>
                  <a:lnTo>
                    <a:pt x="4750" y="3244"/>
                  </a:lnTo>
                  <a:lnTo>
                    <a:pt x="4604" y="3202"/>
                  </a:lnTo>
                  <a:lnTo>
                    <a:pt x="4458" y="3202"/>
                  </a:lnTo>
                  <a:lnTo>
                    <a:pt x="4374" y="3244"/>
                  </a:lnTo>
                  <a:lnTo>
                    <a:pt x="4248" y="3202"/>
                  </a:lnTo>
                  <a:lnTo>
                    <a:pt x="4144" y="3181"/>
                  </a:lnTo>
                  <a:lnTo>
                    <a:pt x="3976" y="3118"/>
                  </a:lnTo>
                  <a:lnTo>
                    <a:pt x="3851" y="3014"/>
                  </a:lnTo>
                  <a:lnTo>
                    <a:pt x="3851" y="2909"/>
                  </a:lnTo>
                  <a:lnTo>
                    <a:pt x="3872" y="2867"/>
                  </a:lnTo>
                  <a:lnTo>
                    <a:pt x="3872" y="2784"/>
                  </a:lnTo>
                  <a:lnTo>
                    <a:pt x="3934" y="2658"/>
                  </a:lnTo>
                  <a:lnTo>
                    <a:pt x="3914" y="2554"/>
                  </a:lnTo>
                  <a:lnTo>
                    <a:pt x="3809" y="2386"/>
                  </a:lnTo>
                  <a:lnTo>
                    <a:pt x="3558" y="1968"/>
                  </a:lnTo>
                  <a:lnTo>
                    <a:pt x="3411" y="1968"/>
                  </a:lnTo>
                  <a:lnTo>
                    <a:pt x="3411" y="1926"/>
                  </a:lnTo>
                  <a:lnTo>
                    <a:pt x="3495" y="1737"/>
                  </a:lnTo>
                  <a:lnTo>
                    <a:pt x="3516" y="1549"/>
                  </a:lnTo>
                  <a:lnTo>
                    <a:pt x="3495" y="1445"/>
                  </a:lnTo>
                  <a:lnTo>
                    <a:pt x="3516" y="1319"/>
                  </a:lnTo>
                  <a:lnTo>
                    <a:pt x="3704" y="1047"/>
                  </a:lnTo>
                  <a:lnTo>
                    <a:pt x="3767" y="984"/>
                  </a:lnTo>
                  <a:lnTo>
                    <a:pt x="3872" y="838"/>
                  </a:lnTo>
                  <a:lnTo>
                    <a:pt x="3976" y="817"/>
                  </a:lnTo>
                  <a:lnTo>
                    <a:pt x="4039" y="775"/>
                  </a:lnTo>
                  <a:lnTo>
                    <a:pt x="4186" y="503"/>
                  </a:lnTo>
                  <a:lnTo>
                    <a:pt x="4499" y="377"/>
                  </a:lnTo>
                  <a:lnTo>
                    <a:pt x="4541" y="357"/>
                  </a:lnTo>
                  <a:lnTo>
                    <a:pt x="4604" y="357"/>
                  </a:lnTo>
                  <a:lnTo>
                    <a:pt x="4667" y="294"/>
                  </a:lnTo>
                  <a:lnTo>
                    <a:pt x="4688" y="210"/>
                  </a:lnTo>
                  <a:lnTo>
                    <a:pt x="4646" y="147"/>
                  </a:lnTo>
                  <a:lnTo>
                    <a:pt x="4437" y="43"/>
                  </a:lnTo>
                  <a:lnTo>
                    <a:pt x="435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4"/>
            <p:cNvSpPr/>
            <p:nvPr/>
          </p:nvSpPr>
          <p:spPr>
            <a:xfrm>
              <a:off x="3195231" y="3136533"/>
              <a:ext cx="40867" cy="42852"/>
            </a:xfrm>
            <a:custGeom>
              <a:avLst/>
              <a:gdLst/>
              <a:ahLst/>
              <a:cxnLst/>
              <a:rect l="l" t="t" r="r" b="b"/>
              <a:pathLst>
                <a:path w="3432" h="3768" extrusionOk="0">
                  <a:moveTo>
                    <a:pt x="1193" y="1"/>
                  </a:moveTo>
                  <a:lnTo>
                    <a:pt x="1172" y="168"/>
                  </a:lnTo>
                  <a:lnTo>
                    <a:pt x="1025" y="168"/>
                  </a:lnTo>
                  <a:lnTo>
                    <a:pt x="732" y="336"/>
                  </a:lnTo>
                  <a:lnTo>
                    <a:pt x="607" y="377"/>
                  </a:lnTo>
                  <a:lnTo>
                    <a:pt x="440" y="440"/>
                  </a:lnTo>
                  <a:lnTo>
                    <a:pt x="523" y="587"/>
                  </a:lnTo>
                  <a:lnTo>
                    <a:pt x="523" y="649"/>
                  </a:lnTo>
                  <a:lnTo>
                    <a:pt x="565" y="733"/>
                  </a:lnTo>
                  <a:lnTo>
                    <a:pt x="544" y="901"/>
                  </a:lnTo>
                  <a:lnTo>
                    <a:pt x="335" y="1131"/>
                  </a:lnTo>
                  <a:lnTo>
                    <a:pt x="314" y="1235"/>
                  </a:lnTo>
                  <a:lnTo>
                    <a:pt x="356" y="1277"/>
                  </a:lnTo>
                  <a:lnTo>
                    <a:pt x="251" y="1445"/>
                  </a:lnTo>
                  <a:lnTo>
                    <a:pt x="126" y="1465"/>
                  </a:lnTo>
                  <a:lnTo>
                    <a:pt x="21" y="1591"/>
                  </a:lnTo>
                  <a:lnTo>
                    <a:pt x="84" y="1696"/>
                  </a:lnTo>
                  <a:lnTo>
                    <a:pt x="126" y="1800"/>
                  </a:lnTo>
                  <a:lnTo>
                    <a:pt x="105" y="1905"/>
                  </a:lnTo>
                  <a:lnTo>
                    <a:pt x="126" y="2072"/>
                  </a:lnTo>
                  <a:lnTo>
                    <a:pt x="84" y="2198"/>
                  </a:lnTo>
                  <a:lnTo>
                    <a:pt x="0" y="2261"/>
                  </a:lnTo>
                  <a:lnTo>
                    <a:pt x="84" y="2323"/>
                  </a:lnTo>
                  <a:lnTo>
                    <a:pt x="209" y="2386"/>
                  </a:lnTo>
                  <a:lnTo>
                    <a:pt x="314" y="2491"/>
                  </a:lnTo>
                  <a:lnTo>
                    <a:pt x="419" y="2574"/>
                  </a:lnTo>
                  <a:lnTo>
                    <a:pt x="440" y="2533"/>
                  </a:lnTo>
                  <a:lnTo>
                    <a:pt x="502" y="2386"/>
                  </a:lnTo>
                  <a:lnTo>
                    <a:pt x="544" y="2323"/>
                  </a:lnTo>
                  <a:lnTo>
                    <a:pt x="628" y="2219"/>
                  </a:lnTo>
                  <a:lnTo>
                    <a:pt x="628" y="2323"/>
                  </a:lnTo>
                  <a:lnTo>
                    <a:pt x="649" y="2428"/>
                  </a:lnTo>
                  <a:lnTo>
                    <a:pt x="649" y="2365"/>
                  </a:lnTo>
                  <a:lnTo>
                    <a:pt x="649" y="2282"/>
                  </a:lnTo>
                  <a:lnTo>
                    <a:pt x="712" y="2282"/>
                  </a:lnTo>
                  <a:lnTo>
                    <a:pt x="732" y="2428"/>
                  </a:lnTo>
                  <a:lnTo>
                    <a:pt x="712" y="2595"/>
                  </a:lnTo>
                  <a:lnTo>
                    <a:pt x="712" y="2700"/>
                  </a:lnTo>
                  <a:lnTo>
                    <a:pt x="649" y="2826"/>
                  </a:lnTo>
                  <a:lnTo>
                    <a:pt x="502" y="2951"/>
                  </a:lnTo>
                  <a:lnTo>
                    <a:pt x="544" y="2993"/>
                  </a:lnTo>
                  <a:lnTo>
                    <a:pt x="607" y="3139"/>
                  </a:lnTo>
                  <a:lnTo>
                    <a:pt x="502" y="3202"/>
                  </a:lnTo>
                  <a:lnTo>
                    <a:pt x="398" y="3328"/>
                  </a:lnTo>
                  <a:lnTo>
                    <a:pt x="419" y="3432"/>
                  </a:lnTo>
                  <a:lnTo>
                    <a:pt x="523" y="3432"/>
                  </a:lnTo>
                  <a:lnTo>
                    <a:pt x="649" y="3370"/>
                  </a:lnTo>
                  <a:lnTo>
                    <a:pt x="712" y="3453"/>
                  </a:lnTo>
                  <a:lnTo>
                    <a:pt x="879" y="3516"/>
                  </a:lnTo>
                  <a:lnTo>
                    <a:pt x="984" y="3537"/>
                  </a:lnTo>
                  <a:lnTo>
                    <a:pt x="1151" y="3767"/>
                  </a:lnTo>
                  <a:lnTo>
                    <a:pt x="1235" y="3767"/>
                  </a:lnTo>
                  <a:lnTo>
                    <a:pt x="1339" y="3662"/>
                  </a:lnTo>
                  <a:lnTo>
                    <a:pt x="1779" y="2721"/>
                  </a:lnTo>
                  <a:lnTo>
                    <a:pt x="1883" y="2637"/>
                  </a:lnTo>
                  <a:lnTo>
                    <a:pt x="2448" y="2470"/>
                  </a:lnTo>
                  <a:lnTo>
                    <a:pt x="2720" y="2282"/>
                  </a:lnTo>
                  <a:lnTo>
                    <a:pt x="3118" y="1905"/>
                  </a:lnTo>
                  <a:lnTo>
                    <a:pt x="3264" y="1549"/>
                  </a:lnTo>
                  <a:lnTo>
                    <a:pt x="3369" y="1549"/>
                  </a:lnTo>
                  <a:lnTo>
                    <a:pt x="3390" y="1486"/>
                  </a:lnTo>
                  <a:lnTo>
                    <a:pt x="3432" y="1361"/>
                  </a:lnTo>
                  <a:lnTo>
                    <a:pt x="3390" y="1235"/>
                  </a:lnTo>
                  <a:lnTo>
                    <a:pt x="3285" y="1026"/>
                  </a:lnTo>
                  <a:lnTo>
                    <a:pt x="3285" y="963"/>
                  </a:lnTo>
                  <a:lnTo>
                    <a:pt x="3264" y="859"/>
                  </a:lnTo>
                  <a:lnTo>
                    <a:pt x="3181" y="817"/>
                  </a:lnTo>
                  <a:lnTo>
                    <a:pt x="3160" y="733"/>
                  </a:lnTo>
                  <a:lnTo>
                    <a:pt x="3055" y="712"/>
                  </a:lnTo>
                  <a:lnTo>
                    <a:pt x="2909" y="629"/>
                  </a:lnTo>
                  <a:lnTo>
                    <a:pt x="2846" y="629"/>
                  </a:lnTo>
                  <a:lnTo>
                    <a:pt x="2762" y="712"/>
                  </a:lnTo>
                  <a:lnTo>
                    <a:pt x="2762" y="817"/>
                  </a:lnTo>
                  <a:lnTo>
                    <a:pt x="2699" y="901"/>
                  </a:lnTo>
                  <a:lnTo>
                    <a:pt x="2511" y="838"/>
                  </a:lnTo>
                  <a:lnTo>
                    <a:pt x="2448" y="796"/>
                  </a:lnTo>
                  <a:lnTo>
                    <a:pt x="2239" y="712"/>
                  </a:lnTo>
                  <a:lnTo>
                    <a:pt x="2072" y="691"/>
                  </a:lnTo>
                  <a:lnTo>
                    <a:pt x="2030" y="608"/>
                  </a:lnTo>
                  <a:lnTo>
                    <a:pt x="2072" y="524"/>
                  </a:lnTo>
                  <a:lnTo>
                    <a:pt x="1925" y="377"/>
                  </a:lnTo>
                  <a:lnTo>
                    <a:pt x="1821" y="377"/>
                  </a:lnTo>
                  <a:lnTo>
                    <a:pt x="1569" y="210"/>
                  </a:lnTo>
                  <a:lnTo>
                    <a:pt x="1381" y="85"/>
                  </a:lnTo>
                  <a:lnTo>
                    <a:pt x="119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4"/>
            <p:cNvSpPr/>
            <p:nvPr/>
          </p:nvSpPr>
          <p:spPr>
            <a:xfrm>
              <a:off x="3192980" y="3146290"/>
              <a:ext cx="88711" cy="124938"/>
            </a:xfrm>
            <a:custGeom>
              <a:avLst/>
              <a:gdLst/>
              <a:ahLst/>
              <a:cxnLst/>
              <a:rect l="l" t="t" r="r" b="b"/>
              <a:pathLst>
                <a:path w="7450" h="10986" extrusionOk="0">
                  <a:moveTo>
                    <a:pt x="3453" y="1"/>
                  </a:moveTo>
                  <a:lnTo>
                    <a:pt x="3474" y="105"/>
                  </a:lnTo>
                  <a:lnTo>
                    <a:pt x="3474" y="168"/>
                  </a:lnTo>
                  <a:lnTo>
                    <a:pt x="3579" y="377"/>
                  </a:lnTo>
                  <a:lnTo>
                    <a:pt x="3621" y="503"/>
                  </a:lnTo>
                  <a:lnTo>
                    <a:pt x="3579" y="628"/>
                  </a:lnTo>
                  <a:lnTo>
                    <a:pt x="3558" y="691"/>
                  </a:lnTo>
                  <a:lnTo>
                    <a:pt x="3453" y="691"/>
                  </a:lnTo>
                  <a:lnTo>
                    <a:pt x="3307" y="1047"/>
                  </a:lnTo>
                  <a:lnTo>
                    <a:pt x="2909" y="1424"/>
                  </a:lnTo>
                  <a:lnTo>
                    <a:pt x="2637" y="1612"/>
                  </a:lnTo>
                  <a:lnTo>
                    <a:pt x="2072" y="1779"/>
                  </a:lnTo>
                  <a:lnTo>
                    <a:pt x="1968" y="1863"/>
                  </a:lnTo>
                  <a:lnTo>
                    <a:pt x="1528" y="2804"/>
                  </a:lnTo>
                  <a:lnTo>
                    <a:pt x="1424" y="2909"/>
                  </a:lnTo>
                  <a:lnTo>
                    <a:pt x="1340" y="2909"/>
                  </a:lnTo>
                  <a:lnTo>
                    <a:pt x="1173" y="2679"/>
                  </a:lnTo>
                  <a:lnTo>
                    <a:pt x="1068" y="2658"/>
                  </a:lnTo>
                  <a:lnTo>
                    <a:pt x="901" y="2595"/>
                  </a:lnTo>
                  <a:lnTo>
                    <a:pt x="838" y="2512"/>
                  </a:lnTo>
                  <a:lnTo>
                    <a:pt x="712" y="2574"/>
                  </a:lnTo>
                  <a:lnTo>
                    <a:pt x="608" y="2574"/>
                  </a:lnTo>
                  <a:lnTo>
                    <a:pt x="587" y="2470"/>
                  </a:lnTo>
                  <a:lnTo>
                    <a:pt x="691" y="2344"/>
                  </a:lnTo>
                  <a:lnTo>
                    <a:pt x="796" y="2281"/>
                  </a:lnTo>
                  <a:lnTo>
                    <a:pt x="733" y="2135"/>
                  </a:lnTo>
                  <a:lnTo>
                    <a:pt x="691" y="2093"/>
                  </a:lnTo>
                  <a:lnTo>
                    <a:pt x="398" y="2240"/>
                  </a:lnTo>
                  <a:lnTo>
                    <a:pt x="294" y="2344"/>
                  </a:lnTo>
                  <a:lnTo>
                    <a:pt x="105" y="2512"/>
                  </a:lnTo>
                  <a:lnTo>
                    <a:pt x="64" y="2679"/>
                  </a:lnTo>
                  <a:lnTo>
                    <a:pt x="1" y="2784"/>
                  </a:lnTo>
                  <a:lnTo>
                    <a:pt x="22" y="2825"/>
                  </a:lnTo>
                  <a:lnTo>
                    <a:pt x="105" y="2909"/>
                  </a:lnTo>
                  <a:lnTo>
                    <a:pt x="126" y="2993"/>
                  </a:lnTo>
                  <a:lnTo>
                    <a:pt x="64" y="3035"/>
                  </a:lnTo>
                  <a:lnTo>
                    <a:pt x="64" y="3097"/>
                  </a:lnTo>
                  <a:lnTo>
                    <a:pt x="189" y="3202"/>
                  </a:lnTo>
                  <a:lnTo>
                    <a:pt x="273" y="3348"/>
                  </a:lnTo>
                  <a:lnTo>
                    <a:pt x="231" y="3495"/>
                  </a:lnTo>
                  <a:lnTo>
                    <a:pt x="168" y="3495"/>
                  </a:lnTo>
                  <a:lnTo>
                    <a:pt x="85" y="3516"/>
                  </a:lnTo>
                  <a:lnTo>
                    <a:pt x="22" y="3621"/>
                  </a:lnTo>
                  <a:lnTo>
                    <a:pt x="126" y="3704"/>
                  </a:lnTo>
                  <a:lnTo>
                    <a:pt x="231" y="3746"/>
                  </a:lnTo>
                  <a:lnTo>
                    <a:pt x="419" y="3872"/>
                  </a:lnTo>
                  <a:lnTo>
                    <a:pt x="587" y="3913"/>
                  </a:lnTo>
                  <a:lnTo>
                    <a:pt x="817" y="4060"/>
                  </a:lnTo>
                  <a:lnTo>
                    <a:pt x="921" y="4081"/>
                  </a:lnTo>
                  <a:lnTo>
                    <a:pt x="963" y="4185"/>
                  </a:lnTo>
                  <a:lnTo>
                    <a:pt x="1068" y="4374"/>
                  </a:lnTo>
                  <a:lnTo>
                    <a:pt x="1110" y="4541"/>
                  </a:lnTo>
                  <a:lnTo>
                    <a:pt x="1173" y="4667"/>
                  </a:lnTo>
                  <a:lnTo>
                    <a:pt x="1424" y="4771"/>
                  </a:lnTo>
                  <a:lnTo>
                    <a:pt x="1486" y="4960"/>
                  </a:lnTo>
                  <a:lnTo>
                    <a:pt x="1549" y="5106"/>
                  </a:lnTo>
                  <a:lnTo>
                    <a:pt x="1591" y="5211"/>
                  </a:lnTo>
                  <a:lnTo>
                    <a:pt x="1633" y="5399"/>
                  </a:lnTo>
                  <a:lnTo>
                    <a:pt x="1696" y="5525"/>
                  </a:lnTo>
                  <a:lnTo>
                    <a:pt x="1800" y="5587"/>
                  </a:lnTo>
                  <a:lnTo>
                    <a:pt x="1905" y="5797"/>
                  </a:lnTo>
                  <a:lnTo>
                    <a:pt x="1905" y="5922"/>
                  </a:lnTo>
                  <a:lnTo>
                    <a:pt x="1884" y="5964"/>
                  </a:lnTo>
                  <a:lnTo>
                    <a:pt x="1989" y="6152"/>
                  </a:lnTo>
                  <a:lnTo>
                    <a:pt x="2177" y="6382"/>
                  </a:lnTo>
                  <a:lnTo>
                    <a:pt x="2219" y="6487"/>
                  </a:lnTo>
                  <a:lnTo>
                    <a:pt x="2198" y="6592"/>
                  </a:lnTo>
                  <a:lnTo>
                    <a:pt x="2219" y="6675"/>
                  </a:lnTo>
                  <a:lnTo>
                    <a:pt x="2302" y="6696"/>
                  </a:lnTo>
                  <a:lnTo>
                    <a:pt x="2491" y="6885"/>
                  </a:lnTo>
                  <a:lnTo>
                    <a:pt x="2533" y="6989"/>
                  </a:lnTo>
                  <a:lnTo>
                    <a:pt x="2574" y="7157"/>
                  </a:lnTo>
                  <a:lnTo>
                    <a:pt x="2616" y="7219"/>
                  </a:lnTo>
                  <a:lnTo>
                    <a:pt x="2784" y="7282"/>
                  </a:lnTo>
                  <a:lnTo>
                    <a:pt x="2805" y="7408"/>
                  </a:lnTo>
                  <a:lnTo>
                    <a:pt x="2951" y="7680"/>
                  </a:lnTo>
                  <a:lnTo>
                    <a:pt x="3014" y="7805"/>
                  </a:lnTo>
                  <a:lnTo>
                    <a:pt x="3202" y="8056"/>
                  </a:lnTo>
                  <a:lnTo>
                    <a:pt x="3202" y="8203"/>
                  </a:lnTo>
                  <a:lnTo>
                    <a:pt x="3139" y="8203"/>
                  </a:lnTo>
                  <a:lnTo>
                    <a:pt x="3098" y="8161"/>
                  </a:lnTo>
                  <a:lnTo>
                    <a:pt x="3098" y="8224"/>
                  </a:lnTo>
                  <a:lnTo>
                    <a:pt x="3118" y="8328"/>
                  </a:lnTo>
                  <a:lnTo>
                    <a:pt x="3118" y="8412"/>
                  </a:lnTo>
                  <a:lnTo>
                    <a:pt x="3160" y="8412"/>
                  </a:lnTo>
                  <a:lnTo>
                    <a:pt x="3244" y="8454"/>
                  </a:lnTo>
                  <a:lnTo>
                    <a:pt x="3265" y="8538"/>
                  </a:lnTo>
                  <a:lnTo>
                    <a:pt x="3244" y="8579"/>
                  </a:lnTo>
                  <a:lnTo>
                    <a:pt x="3432" y="8726"/>
                  </a:lnTo>
                  <a:lnTo>
                    <a:pt x="3621" y="8789"/>
                  </a:lnTo>
                  <a:lnTo>
                    <a:pt x="3642" y="8872"/>
                  </a:lnTo>
                  <a:lnTo>
                    <a:pt x="3725" y="8977"/>
                  </a:lnTo>
                  <a:lnTo>
                    <a:pt x="3830" y="8998"/>
                  </a:lnTo>
                  <a:lnTo>
                    <a:pt x="3872" y="9061"/>
                  </a:lnTo>
                  <a:lnTo>
                    <a:pt x="3893" y="9165"/>
                  </a:lnTo>
                  <a:lnTo>
                    <a:pt x="3976" y="9207"/>
                  </a:lnTo>
                  <a:lnTo>
                    <a:pt x="4165" y="9186"/>
                  </a:lnTo>
                  <a:lnTo>
                    <a:pt x="4206" y="9144"/>
                  </a:lnTo>
                  <a:lnTo>
                    <a:pt x="4186" y="9207"/>
                  </a:lnTo>
                  <a:lnTo>
                    <a:pt x="4269" y="9354"/>
                  </a:lnTo>
                  <a:lnTo>
                    <a:pt x="4458" y="9416"/>
                  </a:lnTo>
                  <a:lnTo>
                    <a:pt x="4562" y="9500"/>
                  </a:lnTo>
                  <a:lnTo>
                    <a:pt x="4562" y="9605"/>
                  </a:lnTo>
                  <a:lnTo>
                    <a:pt x="4667" y="9667"/>
                  </a:lnTo>
                  <a:lnTo>
                    <a:pt x="4792" y="9709"/>
                  </a:lnTo>
                  <a:lnTo>
                    <a:pt x="4834" y="9688"/>
                  </a:lnTo>
                  <a:lnTo>
                    <a:pt x="4939" y="9709"/>
                  </a:lnTo>
                  <a:lnTo>
                    <a:pt x="5148" y="9835"/>
                  </a:lnTo>
                  <a:lnTo>
                    <a:pt x="5315" y="9919"/>
                  </a:lnTo>
                  <a:lnTo>
                    <a:pt x="5420" y="9919"/>
                  </a:lnTo>
                  <a:lnTo>
                    <a:pt x="5462" y="9939"/>
                  </a:lnTo>
                  <a:lnTo>
                    <a:pt x="5504" y="10023"/>
                  </a:lnTo>
                  <a:lnTo>
                    <a:pt x="5650" y="10128"/>
                  </a:lnTo>
                  <a:lnTo>
                    <a:pt x="5755" y="10191"/>
                  </a:lnTo>
                  <a:lnTo>
                    <a:pt x="5859" y="10316"/>
                  </a:lnTo>
                  <a:lnTo>
                    <a:pt x="5943" y="10337"/>
                  </a:lnTo>
                  <a:lnTo>
                    <a:pt x="5985" y="10421"/>
                  </a:lnTo>
                  <a:lnTo>
                    <a:pt x="5964" y="10463"/>
                  </a:lnTo>
                  <a:lnTo>
                    <a:pt x="5964" y="10546"/>
                  </a:lnTo>
                  <a:lnTo>
                    <a:pt x="6090" y="10567"/>
                  </a:lnTo>
                  <a:lnTo>
                    <a:pt x="6236" y="10630"/>
                  </a:lnTo>
                  <a:lnTo>
                    <a:pt x="6403" y="10776"/>
                  </a:lnTo>
                  <a:lnTo>
                    <a:pt x="6550" y="10944"/>
                  </a:lnTo>
                  <a:lnTo>
                    <a:pt x="6655" y="10965"/>
                  </a:lnTo>
                  <a:lnTo>
                    <a:pt x="6675" y="10986"/>
                  </a:lnTo>
                  <a:lnTo>
                    <a:pt x="6801" y="10923"/>
                  </a:lnTo>
                  <a:lnTo>
                    <a:pt x="6927" y="10839"/>
                  </a:lnTo>
                  <a:lnTo>
                    <a:pt x="7010" y="10839"/>
                  </a:lnTo>
                  <a:lnTo>
                    <a:pt x="7115" y="10776"/>
                  </a:lnTo>
                  <a:lnTo>
                    <a:pt x="7178" y="10672"/>
                  </a:lnTo>
                  <a:lnTo>
                    <a:pt x="7073" y="10567"/>
                  </a:lnTo>
                  <a:lnTo>
                    <a:pt x="7094" y="10463"/>
                  </a:lnTo>
                  <a:lnTo>
                    <a:pt x="7136" y="10400"/>
                  </a:lnTo>
                  <a:lnTo>
                    <a:pt x="7240" y="10421"/>
                  </a:lnTo>
                  <a:lnTo>
                    <a:pt x="7219" y="10337"/>
                  </a:lnTo>
                  <a:lnTo>
                    <a:pt x="7136" y="10316"/>
                  </a:lnTo>
                  <a:lnTo>
                    <a:pt x="7094" y="10253"/>
                  </a:lnTo>
                  <a:lnTo>
                    <a:pt x="7199" y="10086"/>
                  </a:lnTo>
                  <a:lnTo>
                    <a:pt x="7324" y="10002"/>
                  </a:lnTo>
                  <a:lnTo>
                    <a:pt x="7429" y="9835"/>
                  </a:lnTo>
                  <a:lnTo>
                    <a:pt x="7450" y="9709"/>
                  </a:lnTo>
                  <a:lnTo>
                    <a:pt x="7282" y="9312"/>
                  </a:lnTo>
                  <a:lnTo>
                    <a:pt x="7324" y="9207"/>
                  </a:lnTo>
                  <a:lnTo>
                    <a:pt x="7324" y="9082"/>
                  </a:lnTo>
                  <a:lnTo>
                    <a:pt x="7303" y="8998"/>
                  </a:lnTo>
                  <a:lnTo>
                    <a:pt x="7282" y="8872"/>
                  </a:lnTo>
                  <a:lnTo>
                    <a:pt x="7324" y="8789"/>
                  </a:lnTo>
                  <a:lnTo>
                    <a:pt x="7387" y="8621"/>
                  </a:lnTo>
                  <a:lnTo>
                    <a:pt x="7345" y="8245"/>
                  </a:lnTo>
                  <a:lnTo>
                    <a:pt x="7303" y="8098"/>
                  </a:lnTo>
                  <a:lnTo>
                    <a:pt x="7387" y="7910"/>
                  </a:lnTo>
                  <a:lnTo>
                    <a:pt x="7387" y="7491"/>
                  </a:lnTo>
                  <a:lnTo>
                    <a:pt x="7450" y="7324"/>
                  </a:lnTo>
                  <a:lnTo>
                    <a:pt x="7450" y="7261"/>
                  </a:lnTo>
                  <a:lnTo>
                    <a:pt x="6927" y="6487"/>
                  </a:lnTo>
                  <a:lnTo>
                    <a:pt x="6906" y="6487"/>
                  </a:lnTo>
                  <a:lnTo>
                    <a:pt x="6864" y="6466"/>
                  </a:lnTo>
                  <a:lnTo>
                    <a:pt x="6675" y="6466"/>
                  </a:lnTo>
                  <a:lnTo>
                    <a:pt x="6571" y="6529"/>
                  </a:lnTo>
                  <a:lnTo>
                    <a:pt x="6445" y="6529"/>
                  </a:lnTo>
                  <a:lnTo>
                    <a:pt x="6383" y="6466"/>
                  </a:lnTo>
                  <a:lnTo>
                    <a:pt x="6362" y="6341"/>
                  </a:lnTo>
                  <a:lnTo>
                    <a:pt x="6341" y="6006"/>
                  </a:lnTo>
                  <a:lnTo>
                    <a:pt x="6341" y="5797"/>
                  </a:lnTo>
                  <a:lnTo>
                    <a:pt x="6383" y="5734"/>
                  </a:lnTo>
                  <a:lnTo>
                    <a:pt x="6403" y="5608"/>
                  </a:lnTo>
                  <a:lnTo>
                    <a:pt x="6362" y="5545"/>
                  </a:lnTo>
                  <a:lnTo>
                    <a:pt x="6152" y="5650"/>
                  </a:lnTo>
                  <a:lnTo>
                    <a:pt x="5922" y="5901"/>
                  </a:lnTo>
                  <a:lnTo>
                    <a:pt x="5608" y="5859"/>
                  </a:lnTo>
                  <a:lnTo>
                    <a:pt x="5357" y="5859"/>
                  </a:lnTo>
                  <a:lnTo>
                    <a:pt x="5315" y="5713"/>
                  </a:lnTo>
                  <a:lnTo>
                    <a:pt x="5211" y="5525"/>
                  </a:lnTo>
                  <a:lnTo>
                    <a:pt x="5023" y="5483"/>
                  </a:lnTo>
                  <a:lnTo>
                    <a:pt x="4688" y="5525"/>
                  </a:lnTo>
                  <a:lnTo>
                    <a:pt x="4813" y="5336"/>
                  </a:lnTo>
                  <a:lnTo>
                    <a:pt x="4520" y="4876"/>
                  </a:lnTo>
                  <a:lnTo>
                    <a:pt x="4374" y="4709"/>
                  </a:lnTo>
                  <a:lnTo>
                    <a:pt x="4395" y="4646"/>
                  </a:lnTo>
                  <a:lnTo>
                    <a:pt x="4374" y="4541"/>
                  </a:lnTo>
                  <a:lnTo>
                    <a:pt x="4416" y="4437"/>
                  </a:lnTo>
                  <a:lnTo>
                    <a:pt x="4416" y="4290"/>
                  </a:lnTo>
                  <a:lnTo>
                    <a:pt x="4395" y="4227"/>
                  </a:lnTo>
                  <a:lnTo>
                    <a:pt x="4458" y="4165"/>
                  </a:lnTo>
                  <a:lnTo>
                    <a:pt x="4458" y="4039"/>
                  </a:lnTo>
                  <a:lnTo>
                    <a:pt x="4625" y="3934"/>
                  </a:lnTo>
                  <a:lnTo>
                    <a:pt x="4709" y="3955"/>
                  </a:lnTo>
                  <a:lnTo>
                    <a:pt x="4792" y="3851"/>
                  </a:lnTo>
                  <a:lnTo>
                    <a:pt x="4730" y="3746"/>
                  </a:lnTo>
                  <a:lnTo>
                    <a:pt x="4688" y="3558"/>
                  </a:lnTo>
                  <a:lnTo>
                    <a:pt x="4834" y="3411"/>
                  </a:lnTo>
                  <a:lnTo>
                    <a:pt x="4813" y="3307"/>
                  </a:lnTo>
                  <a:lnTo>
                    <a:pt x="4897" y="3223"/>
                  </a:lnTo>
                  <a:lnTo>
                    <a:pt x="4876" y="3076"/>
                  </a:lnTo>
                  <a:lnTo>
                    <a:pt x="4981" y="3014"/>
                  </a:lnTo>
                  <a:lnTo>
                    <a:pt x="5106" y="2930"/>
                  </a:lnTo>
                  <a:lnTo>
                    <a:pt x="5232" y="2825"/>
                  </a:lnTo>
                  <a:lnTo>
                    <a:pt x="5295" y="2804"/>
                  </a:lnTo>
                  <a:lnTo>
                    <a:pt x="5357" y="2721"/>
                  </a:lnTo>
                  <a:lnTo>
                    <a:pt x="5650" y="2679"/>
                  </a:lnTo>
                  <a:lnTo>
                    <a:pt x="6069" y="2553"/>
                  </a:lnTo>
                  <a:lnTo>
                    <a:pt x="6090" y="2449"/>
                  </a:lnTo>
                  <a:lnTo>
                    <a:pt x="6152" y="2470"/>
                  </a:lnTo>
                  <a:lnTo>
                    <a:pt x="6299" y="2470"/>
                  </a:lnTo>
                  <a:lnTo>
                    <a:pt x="6445" y="2553"/>
                  </a:lnTo>
                  <a:lnTo>
                    <a:pt x="6445" y="2574"/>
                  </a:lnTo>
                  <a:lnTo>
                    <a:pt x="6550" y="2595"/>
                  </a:lnTo>
                  <a:lnTo>
                    <a:pt x="6592" y="2512"/>
                  </a:lnTo>
                  <a:lnTo>
                    <a:pt x="6592" y="2470"/>
                  </a:lnTo>
                  <a:lnTo>
                    <a:pt x="6571" y="2344"/>
                  </a:lnTo>
                  <a:lnTo>
                    <a:pt x="6466" y="2260"/>
                  </a:lnTo>
                  <a:lnTo>
                    <a:pt x="6341" y="2260"/>
                  </a:lnTo>
                  <a:lnTo>
                    <a:pt x="6194" y="2281"/>
                  </a:lnTo>
                  <a:lnTo>
                    <a:pt x="6173" y="2198"/>
                  </a:lnTo>
                  <a:lnTo>
                    <a:pt x="6550" y="1570"/>
                  </a:lnTo>
                  <a:lnTo>
                    <a:pt x="6550" y="1507"/>
                  </a:lnTo>
                  <a:lnTo>
                    <a:pt x="6445" y="1528"/>
                  </a:lnTo>
                  <a:lnTo>
                    <a:pt x="6362" y="1444"/>
                  </a:lnTo>
                  <a:lnTo>
                    <a:pt x="6257" y="1403"/>
                  </a:lnTo>
                  <a:lnTo>
                    <a:pt x="6173" y="1403"/>
                  </a:lnTo>
                  <a:lnTo>
                    <a:pt x="6131" y="1319"/>
                  </a:lnTo>
                  <a:lnTo>
                    <a:pt x="6027" y="1319"/>
                  </a:lnTo>
                  <a:lnTo>
                    <a:pt x="5839" y="1424"/>
                  </a:lnTo>
                  <a:lnTo>
                    <a:pt x="5671" y="1340"/>
                  </a:lnTo>
                  <a:lnTo>
                    <a:pt x="5525" y="1319"/>
                  </a:lnTo>
                  <a:lnTo>
                    <a:pt x="5336" y="1403"/>
                  </a:lnTo>
                  <a:lnTo>
                    <a:pt x="5295" y="1444"/>
                  </a:lnTo>
                  <a:lnTo>
                    <a:pt x="5148" y="1444"/>
                  </a:lnTo>
                  <a:lnTo>
                    <a:pt x="5043" y="1424"/>
                  </a:lnTo>
                  <a:lnTo>
                    <a:pt x="4918" y="1444"/>
                  </a:lnTo>
                  <a:lnTo>
                    <a:pt x="4813" y="1424"/>
                  </a:lnTo>
                  <a:lnTo>
                    <a:pt x="4792" y="1340"/>
                  </a:lnTo>
                  <a:lnTo>
                    <a:pt x="4813" y="1256"/>
                  </a:lnTo>
                  <a:lnTo>
                    <a:pt x="4792" y="1131"/>
                  </a:lnTo>
                  <a:lnTo>
                    <a:pt x="4688" y="1089"/>
                  </a:lnTo>
                  <a:lnTo>
                    <a:pt x="4625" y="1089"/>
                  </a:lnTo>
                  <a:lnTo>
                    <a:pt x="4625" y="921"/>
                  </a:lnTo>
                  <a:lnTo>
                    <a:pt x="4520" y="775"/>
                  </a:lnTo>
                  <a:lnTo>
                    <a:pt x="4269" y="670"/>
                  </a:lnTo>
                  <a:lnTo>
                    <a:pt x="4186" y="670"/>
                  </a:lnTo>
                  <a:lnTo>
                    <a:pt x="4081" y="482"/>
                  </a:lnTo>
                  <a:lnTo>
                    <a:pt x="4081" y="377"/>
                  </a:lnTo>
                  <a:lnTo>
                    <a:pt x="3934" y="210"/>
                  </a:lnTo>
                  <a:lnTo>
                    <a:pt x="3893" y="168"/>
                  </a:lnTo>
                  <a:lnTo>
                    <a:pt x="3767" y="147"/>
                  </a:lnTo>
                  <a:lnTo>
                    <a:pt x="3558" y="84"/>
                  </a:lnTo>
                  <a:lnTo>
                    <a:pt x="351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4"/>
            <p:cNvSpPr/>
            <p:nvPr/>
          </p:nvSpPr>
          <p:spPr>
            <a:xfrm>
              <a:off x="3275452" y="3211250"/>
              <a:ext cx="85722" cy="91389"/>
            </a:xfrm>
            <a:custGeom>
              <a:avLst/>
              <a:gdLst/>
              <a:ahLst/>
              <a:cxnLst/>
              <a:rect l="l" t="t" r="r" b="b"/>
              <a:pathLst>
                <a:path w="7199" h="8036" extrusionOk="0">
                  <a:moveTo>
                    <a:pt x="1967" y="1"/>
                  </a:moveTo>
                  <a:lnTo>
                    <a:pt x="1779" y="85"/>
                  </a:lnTo>
                  <a:lnTo>
                    <a:pt x="1612" y="126"/>
                  </a:lnTo>
                  <a:lnTo>
                    <a:pt x="1319" y="294"/>
                  </a:lnTo>
                  <a:lnTo>
                    <a:pt x="1235" y="545"/>
                  </a:lnTo>
                  <a:lnTo>
                    <a:pt x="1047" y="608"/>
                  </a:lnTo>
                  <a:lnTo>
                    <a:pt x="921" y="608"/>
                  </a:lnTo>
                  <a:lnTo>
                    <a:pt x="796" y="712"/>
                  </a:lnTo>
                  <a:lnTo>
                    <a:pt x="712" y="712"/>
                  </a:lnTo>
                  <a:lnTo>
                    <a:pt x="524" y="775"/>
                  </a:lnTo>
                  <a:lnTo>
                    <a:pt x="1" y="775"/>
                  </a:lnTo>
                  <a:lnTo>
                    <a:pt x="524" y="1549"/>
                  </a:lnTo>
                  <a:lnTo>
                    <a:pt x="524" y="1612"/>
                  </a:lnTo>
                  <a:lnTo>
                    <a:pt x="461" y="1779"/>
                  </a:lnTo>
                  <a:lnTo>
                    <a:pt x="461" y="2198"/>
                  </a:lnTo>
                  <a:lnTo>
                    <a:pt x="377" y="2386"/>
                  </a:lnTo>
                  <a:lnTo>
                    <a:pt x="419" y="2533"/>
                  </a:lnTo>
                  <a:lnTo>
                    <a:pt x="461" y="2909"/>
                  </a:lnTo>
                  <a:lnTo>
                    <a:pt x="398" y="3077"/>
                  </a:lnTo>
                  <a:lnTo>
                    <a:pt x="356" y="3160"/>
                  </a:lnTo>
                  <a:lnTo>
                    <a:pt x="377" y="3286"/>
                  </a:lnTo>
                  <a:lnTo>
                    <a:pt x="398" y="3370"/>
                  </a:lnTo>
                  <a:lnTo>
                    <a:pt x="398" y="3495"/>
                  </a:lnTo>
                  <a:lnTo>
                    <a:pt x="356" y="3600"/>
                  </a:lnTo>
                  <a:lnTo>
                    <a:pt x="524" y="3997"/>
                  </a:lnTo>
                  <a:lnTo>
                    <a:pt x="503" y="4123"/>
                  </a:lnTo>
                  <a:lnTo>
                    <a:pt x="398" y="4290"/>
                  </a:lnTo>
                  <a:lnTo>
                    <a:pt x="273" y="4374"/>
                  </a:lnTo>
                  <a:lnTo>
                    <a:pt x="168" y="4541"/>
                  </a:lnTo>
                  <a:lnTo>
                    <a:pt x="210" y="4604"/>
                  </a:lnTo>
                  <a:lnTo>
                    <a:pt x="293" y="4625"/>
                  </a:lnTo>
                  <a:lnTo>
                    <a:pt x="314" y="4709"/>
                  </a:lnTo>
                  <a:lnTo>
                    <a:pt x="356" y="4709"/>
                  </a:lnTo>
                  <a:lnTo>
                    <a:pt x="356" y="4834"/>
                  </a:lnTo>
                  <a:lnTo>
                    <a:pt x="482" y="4939"/>
                  </a:lnTo>
                  <a:lnTo>
                    <a:pt x="524" y="5002"/>
                  </a:lnTo>
                  <a:lnTo>
                    <a:pt x="565" y="5127"/>
                  </a:lnTo>
                  <a:lnTo>
                    <a:pt x="524" y="5232"/>
                  </a:lnTo>
                  <a:lnTo>
                    <a:pt x="524" y="5274"/>
                  </a:lnTo>
                  <a:lnTo>
                    <a:pt x="586" y="5483"/>
                  </a:lnTo>
                  <a:lnTo>
                    <a:pt x="670" y="5629"/>
                  </a:lnTo>
                  <a:lnTo>
                    <a:pt x="921" y="5839"/>
                  </a:lnTo>
                  <a:lnTo>
                    <a:pt x="942" y="5901"/>
                  </a:lnTo>
                  <a:lnTo>
                    <a:pt x="879" y="6090"/>
                  </a:lnTo>
                  <a:lnTo>
                    <a:pt x="921" y="6194"/>
                  </a:lnTo>
                  <a:lnTo>
                    <a:pt x="775" y="6508"/>
                  </a:lnTo>
                  <a:lnTo>
                    <a:pt x="879" y="6613"/>
                  </a:lnTo>
                  <a:lnTo>
                    <a:pt x="1130" y="6885"/>
                  </a:lnTo>
                  <a:lnTo>
                    <a:pt x="1570" y="8036"/>
                  </a:lnTo>
                  <a:lnTo>
                    <a:pt x="1737" y="8036"/>
                  </a:lnTo>
                  <a:lnTo>
                    <a:pt x="1758" y="7952"/>
                  </a:lnTo>
                  <a:lnTo>
                    <a:pt x="1863" y="7931"/>
                  </a:lnTo>
                  <a:lnTo>
                    <a:pt x="1863" y="7952"/>
                  </a:lnTo>
                  <a:lnTo>
                    <a:pt x="1946" y="7847"/>
                  </a:lnTo>
                  <a:lnTo>
                    <a:pt x="2051" y="7638"/>
                  </a:lnTo>
                  <a:lnTo>
                    <a:pt x="2260" y="7408"/>
                  </a:lnTo>
                  <a:lnTo>
                    <a:pt x="2407" y="7345"/>
                  </a:lnTo>
                  <a:lnTo>
                    <a:pt x="2553" y="7471"/>
                  </a:lnTo>
                  <a:lnTo>
                    <a:pt x="2721" y="7450"/>
                  </a:lnTo>
                  <a:lnTo>
                    <a:pt x="2804" y="7429"/>
                  </a:lnTo>
                  <a:lnTo>
                    <a:pt x="2930" y="7471"/>
                  </a:lnTo>
                  <a:lnTo>
                    <a:pt x="3139" y="7429"/>
                  </a:lnTo>
                  <a:lnTo>
                    <a:pt x="3244" y="7450"/>
                  </a:lnTo>
                  <a:lnTo>
                    <a:pt x="3286" y="7575"/>
                  </a:lnTo>
                  <a:lnTo>
                    <a:pt x="3348" y="7847"/>
                  </a:lnTo>
                  <a:lnTo>
                    <a:pt x="3411" y="7889"/>
                  </a:lnTo>
                  <a:lnTo>
                    <a:pt x="3453" y="7847"/>
                  </a:lnTo>
                  <a:lnTo>
                    <a:pt x="3453" y="7743"/>
                  </a:lnTo>
                  <a:lnTo>
                    <a:pt x="3516" y="7617"/>
                  </a:lnTo>
                  <a:lnTo>
                    <a:pt x="3516" y="7512"/>
                  </a:lnTo>
                  <a:lnTo>
                    <a:pt x="3620" y="7366"/>
                  </a:lnTo>
                  <a:lnTo>
                    <a:pt x="4227" y="7366"/>
                  </a:lnTo>
                  <a:lnTo>
                    <a:pt x="4353" y="7471"/>
                  </a:lnTo>
                  <a:lnTo>
                    <a:pt x="4374" y="7303"/>
                  </a:lnTo>
                  <a:lnTo>
                    <a:pt x="4541" y="6989"/>
                  </a:lnTo>
                  <a:lnTo>
                    <a:pt x="4562" y="6822"/>
                  </a:lnTo>
                  <a:lnTo>
                    <a:pt x="4541" y="6675"/>
                  </a:lnTo>
                  <a:lnTo>
                    <a:pt x="4478" y="6592"/>
                  </a:lnTo>
                  <a:lnTo>
                    <a:pt x="4667" y="6299"/>
                  </a:lnTo>
                  <a:lnTo>
                    <a:pt x="4750" y="6090"/>
                  </a:lnTo>
                  <a:lnTo>
                    <a:pt x="4750" y="5985"/>
                  </a:lnTo>
                  <a:lnTo>
                    <a:pt x="4876" y="5901"/>
                  </a:lnTo>
                  <a:lnTo>
                    <a:pt x="5650" y="5692"/>
                  </a:lnTo>
                  <a:lnTo>
                    <a:pt x="6319" y="5692"/>
                  </a:lnTo>
                  <a:lnTo>
                    <a:pt x="6696" y="5985"/>
                  </a:lnTo>
                  <a:lnTo>
                    <a:pt x="6780" y="5985"/>
                  </a:lnTo>
                  <a:lnTo>
                    <a:pt x="6864" y="6069"/>
                  </a:lnTo>
                  <a:lnTo>
                    <a:pt x="6926" y="5964"/>
                  </a:lnTo>
                  <a:lnTo>
                    <a:pt x="6905" y="5880"/>
                  </a:lnTo>
                  <a:lnTo>
                    <a:pt x="7198" y="5315"/>
                  </a:lnTo>
                  <a:lnTo>
                    <a:pt x="7177" y="5043"/>
                  </a:lnTo>
                  <a:lnTo>
                    <a:pt x="6884" y="4499"/>
                  </a:lnTo>
                  <a:lnTo>
                    <a:pt x="6571" y="4437"/>
                  </a:lnTo>
                  <a:lnTo>
                    <a:pt x="6591" y="4207"/>
                  </a:lnTo>
                  <a:lnTo>
                    <a:pt x="6550" y="3851"/>
                  </a:lnTo>
                  <a:lnTo>
                    <a:pt x="5524" y="3809"/>
                  </a:lnTo>
                  <a:lnTo>
                    <a:pt x="5545" y="3558"/>
                  </a:lnTo>
                  <a:lnTo>
                    <a:pt x="5315" y="3181"/>
                  </a:lnTo>
                  <a:lnTo>
                    <a:pt x="5399" y="3056"/>
                  </a:lnTo>
                  <a:lnTo>
                    <a:pt x="5336" y="2846"/>
                  </a:lnTo>
                  <a:lnTo>
                    <a:pt x="5378" y="2554"/>
                  </a:lnTo>
                  <a:lnTo>
                    <a:pt x="5315" y="2491"/>
                  </a:lnTo>
                  <a:lnTo>
                    <a:pt x="5106" y="2323"/>
                  </a:lnTo>
                  <a:lnTo>
                    <a:pt x="4771" y="2386"/>
                  </a:lnTo>
                  <a:lnTo>
                    <a:pt x="4604" y="2302"/>
                  </a:lnTo>
                  <a:lnTo>
                    <a:pt x="4499" y="2240"/>
                  </a:lnTo>
                  <a:lnTo>
                    <a:pt x="4457" y="2093"/>
                  </a:lnTo>
                  <a:lnTo>
                    <a:pt x="4290" y="2030"/>
                  </a:lnTo>
                  <a:lnTo>
                    <a:pt x="4060" y="1968"/>
                  </a:lnTo>
                  <a:lnTo>
                    <a:pt x="3955" y="1968"/>
                  </a:lnTo>
                  <a:lnTo>
                    <a:pt x="3746" y="1717"/>
                  </a:lnTo>
                  <a:lnTo>
                    <a:pt x="3620" y="1779"/>
                  </a:lnTo>
                  <a:lnTo>
                    <a:pt x="3411" y="1570"/>
                  </a:lnTo>
                  <a:lnTo>
                    <a:pt x="3181" y="1612"/>
                  </a:lnTo>
                  <a:lnTo>
                    <a:pt x="3118" y="1696"/>
                  </a:lnTo>
                  <a:lnTo>
                    <a:pt x="2993" y="1570"/>
                  </a:lnTo>
                  <a:lnTo>
                    <a:pt x="2804" y="1466"/>
                  </a:lnTo>
                  <a:lnTo>
                    <a:pt x="2679" y="1382"/>
                  </a:lnTo>
                  <a:lnTo>
                    <a:pt x="2616" y="1235"/>
                  </a:lnTo>
                  <a:lnTo>
                    <a:pt x="2490" y="1152"/>
                  </a:lnTo>
                  <a:lnTo>
                    <a:pt x="2407" y="942"/>
                  </a:lnTo>
                  <a:lnTo>
                    <a:pt x="2449" y="838"/>
                  </a:lnTo>
                  <a:lnTo>
                    <a:pt x="2386" y="545"/>
                  </a:lnTo>
                  <a:lnTo>
                    <a:pt x="2470" y="398"/>
                  </a:lnTo>
                  <a:lnTo>
                    <a:pt x="2407" y="189"/>
                  </a:lnTo>
                  <a:lnTo>
                    <a:pt x="2407" y="43"/>
                  </a:lnTo>
                  <a:lnTo>
                    <a:pt x="2365" y="1"/>
                  </a:lnTo>
                  <a:lnTo>
                    <a:pt x="2239" y="85"/>
                  </a:lnTo>
                  <a:lnTo>
                    <a:pt x="209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sp>
          <p:nvSpPr>
            <p:cNvPr id="572" name="Google Shape;572;p34"/>
            <p:cNvSpPr/>
            <p:nvPr/>
          </p:nvSpPr>
          <p:spPr>
            <a:xfrm>
              <a:off x="3327273" y="3275982"/>
              <a:ext cx="58811" cy="59262"/>
            </a:xfrm>
            <a:custGeom>
              <a:avLst/>
              <a:gdLst/>
              <a:ahLst/>
              <a:cxnLst/>
              <a:rect l="l" t="t" r="r" b="b"/>
              <a:pathLst>
                <a:path w="4939" h="5211" extrusionOk="0">
                  <a:moveTo>
                    <a:pt x="1298" y="0"/>
                  </a:moveTo>
                  <a:lnTo>
                    <a:pt x="524" y="209"/>
                  </a:lnTo>
                  <a:lnTo>
                    <a:pt x="398" y="293"/>
                  </a:lnTo>
                  <a:lnTo>
                    <a:pt x="398" y="398"/>
                  </a:lnTo>
                  <a:lnTo>
                    <a:pt x="315" y="607"/>
                  </a:lnTo>
                  <a:lnTo>
                    <a:pt x="126" y="900"/>
                  </a:lnTo>
                  <a:lnTo>
                    <a:pt x="189" y="983"/>
                  </a:lnTo>
                  <a:lnTo>
                    <a:pt x="210" y="1130"/>
                  </a:lnTo>
                  <a:lnTo>
                    <a:pt x="189" y="1297"/>
                  </a:lnTo>
                  <a:lnTo>
                    <a:pt x="22" y="1611"/>
                  </a:lnTo>
                  <a:lnTo>
                    <a:pt x="1" y="1779"/>
                  </a:lnTo>
                  <a:lnTo>
                    <a:pt x="1" y="1820"/>
                  </a:lnTo>
                  <a:lnTo>
                    <a:pt x="126" y="1946"/>
                  </a:lnTo>
                  <a:lnTo>
                    <a:pt x="231" y="1967"/>
                  </a:lnTo>
                  <a:lnTo>
                    <a:pt x="398" y="2239"/>
                  </a:lnTo>
                  <a:lnTo>
                    <a:pt x="754" y="2595"/>
                  </a:lnTo>
                  <a:lnTo>
                    <a:pt x="879" y="2595"/>
                  </a:lnTo>
                  <a:lnTo>
                    <a:pt x="1026" y="2720"/>
                  </a:lnTo>
                  <a:lnTo>
                    <a:pt x="1131" y="2888"/>
                  </a:lnTo>
                  <a:lnTo>
                    <a:pt x="1465" y="2971"/>
                  </a:lnTo>
                  <a:lnTo>
                    <a:pt x="1695" y="3097"/>
                  </a:lnTo>
                  <a:lnTo>
                    <a:pt x="1800" y="3097"/>
                  </a:lnTo>
                  <a:lnTo>
                    <a:pt x="2030" y="3327"/>
                  </a:lnTo>
                  <a:lnTo>
                    <a:pt x="2302" y="3452"/>
                  </a:lnTo>
                  <a:lnTo>
                    <a:pt x="2637" y="3515"/>
                  </a:lnTo>
                  <a:lnTo>
                    <a:pt x="2804" y="3641"/>
                  </a:lnTo>
                  <a:lnTo>
                    <a:pt x="2951" y="3808"/>
                  </a:lnTo>
                  <a:lnTo>
                    <a:pt x="3035" y="3934"/>
                  </a:lnTo>
                  <a:lnTo>
                    <a:pt x="2972" y="4059"/>
                  </a:lnTo>
                  <a:lnTo>
                    <a:pt x="2909" y="4185"/>
                  </a:lnTo>
                  <a:lnTo>
                    <a:pt x="2804" y="4269"/>
                  </a:lnTo>
                  <a:lnTo>
                    <a:pt x="2742" y="4373"/>
                  </a:lnTo>
                  <a:lnTo>
                    <a:pt x="2763" y="4478"/>
                  </a:lnTo>
                  <a:lnTo>
                    <a:pt x="2700" y="4708"/>
                  </a:lnTo>
                  <a:lnTo>
                    <a:pt x="2512" y="4896"/>
                  </a:lnTo>
                  <a:lnTo>
                    <a:pt x="2491" y="5022"/>
                  </a:lnTo>
                  <a:lnTo>
                    <a:pt x="2574" y="5022"/>
                  </a:lnTo>
                  <a:lnTo>
                    <a:pt x="2972" y="4959"/>
                  </a:lnTo>
                  <a:lnTo>
                    <a:pt x="3328" y="5064"/>
                  </a:lnTo>
                  <a:lnTo>
                    <a:pt x="3579" y="5210"/>
                  </a:lnTo>
                  <a:lnTo>
                    <a:pt x="3704" y="5168"/>
                  </a:lnTo>
                  <a:lnTo>
                    <a:pt x="3788" y="5168"/>
                  </a:lnTo>
                  <a:lnTo>
                    <a:pt x="3851" y="5210"/>
                  </a:lnTo>
                  <a:lnTo>
                    <a:pt x="3955" y="5064"/>
                  </a:lnTo>
                  <a:lnTo>
                    <a:pt x="3997" y="5022"/>
                  </a:lnTo>
                  <a:lnTo>
                    <a:pt x="4123" y="5085"/>
                  </a:lnTo>
                  <a:lnTo>
                    <a:pt x="4227" y="4959"/>
                  </a:lnTo>
                  <a:lnTo>
                    <a:pt x="4290" y="4792"/>
                  </a:lnTo>
                  <a:lnTo>
                    <a:pt x="4541" y="4603"/>
                  </a:lnTo>
                  <a:lnTo>
                    <a:pt x="4583" y="4478"/>
                  </a:lnTo>
                  <a:lnTo>
                    <a:pt x="4646" y="4352"/>
                  </a:lnTo>
                  <a:lnTo>
                    <a:pt x="4750" y="4248"/>
                  </a:lnTo>
                  <a:lnTo>
                    <a:pt x="4792" y="4038"/>
                  </a:lnTo>
                  <a:lnTo>
                    <a:pt x="4750" y="3976"/>
                  </a:lnTo>
                  <a:lnTo>
                    <a:pt x="4750" y="3829"/>
                  </a:lnTo>
                  <a:lnTo>
                    <a:pt x="4813" y="3808"/>
                  </a:lnTo>
                  <a:lnTo>
                    <a:pt x="4813" y="3724"/>
                  </a:lnTo>
                  <a:lnTo>
                    <a:pt x="4813" y="3662"/>
                  </a:lnTo>
                  <a:lnTo>
                    <a:pt x="4813" y="3599"/>
                  </a:lnTo>
                  <a:lnTo>
                    <a:pt x="4834" y="3599"/>
                  </a:lnTo>
                  <a:lnTo>
                    <a:pt x="4855" y="3515"/>
                  </a:lnTo>
                  <a:lnTo>
                    <a:pt x="4855" y="2971"/>
                  </a:lnTo>
                  <a:lnTo>
                    <a:pt x="4939" y="2888"/>
                  </a:lnTo>
                  <a:lnTo>
                    <a:pt x="4834" y="2867"/>
                  </a:lnTo>
                  <a:lnTo>
                    <a:pt x="4750" y="2783"/>
                  </a:lnTo>
                  <a:lnTo>
                    <a:pt x="4625" y="2720"/>
                  </a:lnTo>
                  <a:lnTo>
                    <a:pt x="4395" y="2867"/>
                  </a:lnTo>
                  <a:lnTo>
                    <a:pt x="4290" y="2825"/>
                  </a:lnTo>
                  <a:lnTo>
                    <a:pt x="4206" y="2616"/>
                  </a:lnTo>
                  <a:lnTo>
                    <a:pt x="4060" y="1988"/>
                  </a:lnTo>
                  <a:lnTo>
                    <a:pt x="4018" y="1862"/>
                  </a:lnTo>
                  <a:lnTo>
                    <a:pt x="3892" y="1820"/>
                  </a:lnTo>
                  <a:lnTo>
                    <a:pt x="3767" y="1716"/>
                  </a:lnTo>
                  <a:lnTo>
                    <a:pt x="3495" y="1841"/>
                  </a:lnTo>
                  <a:lnTo>
                    <a:pt x="3328" y="1758"/>
                  </a:lnTo>
                  <a:lnTo>
                    <a:pt x="3056" y="1779"/>
                  </a:lnTo>
                  <a:lnTo>
                    <a:pt x="2972" y="1737"/>
                  </a:lnTo>
                  <a:lnTo>
                    <a:pt x="2763" y="1758"/>
                  </a:lnTo>
                  <a:lnTo>
                    <a:pt x="2721" y="1632"/>
                  </a:lnTo>
                  <a:lnTo>
                    <a:pt x="2763" y="1528"/>
                  </a:lnTo>
                  <a:lnTo>
                    <a:pt x="2721" y="1360"/>
                  </a:lnTo>
                  <a:lnTo>
                    <a:pt x="2763" y="1025"/>
                  </a:lnTo>
                  <a:lnTo>
                    <a:pt x="2658" y="837"/>
                  </a:lnTo>
                  <a:lnTo>
                    <a:pt x="2658" y="670"/>
                  </a:lnTo>
                  <a:lnTo>
                    <a:pt x="2512" y="565"/>
                  </a:lnTo>
                  <a:lnTo>
                    <a:pt x="2553" y="419"/>
                  </a:lnTo>
                  <a:lnTo>
                    <a:pt x="2428" y="293"/>
                  </a:lnTo>
                  <a:lnTo>
                    <a:pt x="2344" y="293"/>
                  </a:lnTo>
                  <a:lnTo>
                    <a:pt x="196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573" name="Google Shape;573;p34"/>
            <p:cNvSpPr/>
            <p:nvPr/>
          </p:nvSpPr>
          <p:spPr>
            <a:xfrm>
              <a:off x="3363150" y="3352838"/>
              <a:ext cx="34889" cy="37848"/>
            </a:xfrm>
            <a:custGeom>
              <a:avLst/>
              <a:gdLst/>
              <a:ahLst/>
              <a:cxnLst/>
              <a:rect l="l" t="t" r="r" b="b"/>
              <a:pathLst>
                <a:path w="2930" h="3328" extrusionOk="0">
                  <a:moveTo>
                    <a:pt x="754" y="0"/>
                  </a:moveTo>
                  <a:lnTo>
                    <a:pt x="440" y="63"/>
                  </a:lnTo>
                  <a:lnTo>
                    <a:pt x="377" y="42"/>
                  </a:lnTo>
                  <a:lnTo>
                    <a:pt x="315" y="42"/>
                  </a:lnTo>
                  <a:lnTo>
                    <a:pt x="273" y="63"/>
                  </a:lnTo>
                  <a:lnTo>
                    <a:pt x="231" y="210"/>
                  </a:lnTo>
                  <a:lnTo>
                    <a:pt x="126" y="335"/>
                  </a:lnTo>
                  <a:lnTo>
                    <a:pt x="168" y="524"/>
                  </a:lnTo>
                  <a:lnTo>
                    <a:pt x="126" y="586"/>
                  </a:lnTo>
                  <a:lnTo>
                    <a:pt x="147" y="712"/>
                  </a:lnTo>
                  <a:lnTo>
                    <a:pt x="147" y="963"/>
                  </a:lnTo>
                  <a:lnTo>
                    <a:pt x="84" y="1047"/>
                  </a:lnTo>
                  <a:lnTo>
                    <a:pt x="84" y="1151"/>
                  </a:lnTo>
                  <a:lnTo>
                    <a:pt x="43" y="1277"/>
                  </a:lnTo>
                  <a:lnTo>
                    <a:pt x="84" y="1465"/>
                  </a:lnTo>
                  <a:lnTo>
                    <a:pt x="43" y="1507"/>
                  </a:lnTo>
                  <a:lnTo>
                    <a:pt x="63" y="1779"/>
                  </a:lnTo>
                  <a:lnTo>
                    <a:pt x="126" y="1967"/>
                  </a:lnTo>
                  <a:lnTo>
                    <a:pt x="84" y="2030"/>
                  </a:lnTo>
                  <a:lnTo>
                    <a:pt x="22" y="2114"/>
                  </a:lnTo>
                  <a:lnTo>
                    <a:pt x="1" y="2156"/>
                  </a:lnTo>
                  <a:lnTo>
                    <a:pt x="1" y="2428"/>
                  </a:lnTo>
                  <a:lnTo>
                    <a:pt x="63" y="2637"/>
                  </a:lnTo>
                  <a:lnTo>
                    <a:pt x="231" y="2867"/>
                  </a:lnTo>
                  <a:lnTo>
                    <a:pt x="315" y="2867"/>
                  </a:lnTo>
                  <a:lnTo>
                    <a:pt x="461" y="3034"/>
                  </a:lnTo>
                  <a:lnTo>
                    <a:pt x="545" y="3055"/>
                  </a:lnTo>
                  <a:lnTo>
                    <a:pt x="796" y="3034"/>
                  </a:lnTo>
                  <a:lnTo>
                    <a:pt x="963" y="3055"/>
                  </a:lnTo>
                  <a:lnTo>
                    <a:pt x="1089" y="3139"/>
                  </a:lnTo>
                  <a:lnTo>
                    <a:pt x="1172" y="3160"/>
                  </a:lnTo>
                  <a:lnTo>
                    <a:pt x="1277" y="3160"/>
                  </a:lnTo>
                  <a:lnTo>
                    <a:pt x="1298" y="3181"/>
                  </a:lnTo>
                  <a:lnTo>
                    <a:pt x="1277" y="3244"/>
                  </a:lnTo>
                  <a:lnTo>
                    <a:pt x="1277" y="3285"/>
                  </a:lnTo>
                  <a:lnTo>
                    <a:pt x="1382" y="3285"/>
                  </a:lnTo>
                  <a:lnTo>
                    <a:pt x="1507" y="3202"/>
                  </a:lnTo>
                  <a:lnTo>
                    <a:pt x="1654" y="3181"/>
                  </a:lnTo>
                  <a:lnTo>
                    <a:pt x="1800" y="3244"/>
                  </a:lnTo>
                  <a:lnTo>
                    <a:pt x="1842" y="3264"/>
                  </a:lnTo>
                  <a:lnTo>
                    <a:pt x="1926" y="3264"/>
                  </a:lnTo>
                  <a:lnTo>
                    <a:pt x="2009" y="3285"/>
                  </a:lnTo>
                  <a:lnTo>
                    <a:pt x="2093" y="3327"/>
                  </a:lnTo>
                  <a:lnTo>
                    <a:pt x="2135" y="3264"/>
                  </a:lnTo>
                  <a:lnTo>
                    <a:pt x="2156" y="3181"/>
                  </a:lnTo>
                  <a:lnTo>
                    <a:pt x="2177" y="3181"/>
                  </a:lnTo>
                  <a:lnTo>
                    <a:pt x="2239" y="3202"/>
                  </a:lnTo>
                  <a:lnTo>
                    <a:pt x="2449" y="3139"/>
                  </a:lnTo>
                  <a:lnTo>
                    <a:pt x="2574" y="2972"/>
                  </a:lnTo>
                  <a:lnTo>
                    <a:pt x="2637" y="2930"/>
                  </a:lnTo>
                  <a:lnTo>
                    <a:pt x="2616" y="2909"/>
                  </a:lnTo>
                  <a:lnTo>
                    <a:pt x="2658" y="2804"/>
                  </a:lnTo>
                  <a:lnTo>
                    <a:pt x="2784" y="2720"/>
                  </a:lnTo>
                  <a:lnTo>
                    <a:pt x="2784" y="2532"/>
                  </a:lnTo>
                  <a:lnTo>
                    <a:pt x="2867" y="2428"/>
                  </a:lnTo>
                  <a:lnTo>
                    <a:pt x="2930" y="2407"/>
                  </a:lnTo>
                  <a:lnTo>
                    <a:pt x="2888" y="2386"/>
                  </a:lnTo>
                  <a:lnTo>
                    <a:pt x="2825" y="2281"/>
                  </a:lnTo>
                  <a:lnTo>
                    <a:pt x="2784" y="2239"/>
                  </a:lnTo>
                  <a:lnTo>
                    <a:pt x="2784" y="2218"/>
                  </a:lnTo>
                  <a:lnTo>
                    <a:pt x="2742" y="2030"/>
                  </a:lnTo>
                  <a:lnTo>
                    <a:pt x="2846" y="1884"/>
                  </a:lnTo>
                  <a:lnTo>
                    <a:pt x="2867" y="1716"/>
                  </a:lnTo>
                  <a:lnTo>
                    <a:pt x="2742" y="1612"/>
                  </a:lnTo>
                  <a:lnTo>
                    <a:pt x="2574" y="1402"/>
                  </a:lnTo>
                  <a:lnTo>
                    <a:pt x="2449" y="1256"/>
                  </a:lnTo>
                  <a:lnTo>
                    <a:pt x="2239" y="1151"/>
                  </a:lnTo>
                  <a:lnTo>
                    <a:pt x="2114" y="1172"/>
                  </a:lnTo>
                  <a:lnTo>
                    <a:pt x="2114" y="1026"/>
                  </a:lnTo>
                  <a:lnTo>
                    <a:pt x="1988" y="879"/>
                  </a:lnTo>
                  <a:lnTo>
                    <a:pt x="1842" y="858"/>
                  </a:lnTo>
                  <a:lnTo>
                    <a:pt x="1695" y="775"/>
                  </a:lnTo>
                  <a:lnTo>
                    <a:pt x="1570" y="565"/>
                  </a:lnTo>
                  <a:lnTo>
                    <a:pt x="1486" y="565"/>
                  </a:lnTo>
                  <a:lnTo>
                    <a:pt x="1382" y="670"/>
                  </a:lnTo>
                  <a:lnTo>
                    <a:pt x="1319" y="670"/>
                  </a:lnTo>
                  <a:lnTo>
                    <a:pt x="1172" y="461"/>
                  </a:lnTo>
                  <a:lnTo>
                    <a:pt x="1110" y="314"/>
                  </a:lnTo>
                  <a:lnTo>
                    <a:pt x="984" y="251"/>
                  </a:lnTo>
                  <a:lnTo>
                    <a:pt x="859" y="63"/>
                  </a:lnTo>
                  <a:lnTo>
                    <a:pt x="754"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4" name="Google Shape;574;p34"/>
            <p:cNvGrpSpPr/>
            <p:nvPr/>
          </p:nvGrpSpPr>
          <p:grpSpPr>
            <a:xfrm>
              <a:off x="3280929" y="3294542"/>
              <a:ext cx="109894" cy="272224"/>
              <a:chOff x="2711750" y="3572300"/>
              <a:chExt cx="230725" cy="598425"/>
            </a:xfrm>
          </p:grpSpPr>
          <p:sp>
            <p:nvSpPr>
              <p:cNvPr id="575" name="Google Shape;575;p34"/>
              <p:cNvSpPr/>
              <p:nvPr/>
            </p:nvSpPr>
            <p:spPr>
              <a:xfrm>
                <a:off x="2711750" y="3572300"/>
                <a:ext cx="230725" cy="538800"/>
              </a:xfrm>
              <a:custGeom>
                <a:avLst/>
                <a:gdLst/>
                <a:ahLst/>
                <a:cxnLst/>
                <a:rect l="l" t="t" r="r" b="b"/>
                <a:pathLst>
                  <a:path w="9229" h="21552" extrusionOk="0">
                    <a:moveTo>
                      <a:pt x="1947" y="0"/>
                    </a:moveTo>
                    <a:lnTo>
                      <a:pt x="1800" y="42"/>
                    </a:lnTo>
                    <a:lnTo>
                      <a:pt x="1570" y="293"/>
                    </a:lnTo>
                    <a:lnTo>
                      <a:pt x="1466" y="502"/>
                    </a:lnTo>
                    <a:lnTo>
                      <a:pt x="1382" y="607"/>
                    </a:lnTo>
                    <a:lnTo>
                      <a:pt x="1466" y="753"/>
                    </a:lnTo>
                    <a:lnTo>
                      <a:pt x="1298" y="1402"/>
                    </a:lnTo>
                    <a:lnTo>
                      <a:pt x="629" y="1779"/>
                    </a:lnTo>
                    <a:lnTo>
                      <a:pt x="566" y="1925"/>
                    </a:lnTo>
                    <a:lnTo>
                      <a:pt x="691" y="2030"/>
                    </a:lnTo>
                    <a:lnTo>
                      <a:pt x="733" y="2134"/>
                    </a:lnTo>
                    <a:lnTo>
                      <a:pt x="650" y="2281"/>
                    </a:lnTo>
                    <a:lnTo>
                      <a:pt x="670" y="2448"/>
                    </a:lnTo>
                    <a:lnTo>
                      <a:pt x="796" y="2616"/>
                    </a:lnTo>
                    <a:lnTo>
                      <a:pt x="796" y="2762"/>
                    </a:lnTo>
                    <a:lnTo>
                      <a:pt x="691" y="2846"/>
                    </a:lnTo>
                    <a:lnTo>
                      <a:pt x="670" y="2950"/>
                    </a:lnTo>
                    <a:lnTo>
                      <a:pt x="754" y="3013"/>
                    </a:lnTo>
                    <a:lnTo>
                      <a:pt x="796" y="3076"/>
                    </a:lnTo>
                    <a:lnTo>
                      <a:pt x="796" y="3243"/>
                    </a:lnTo>
                    <a:lnTo>
                      <a:pt x="859" y="3285"/>
                    </a:lnTo>
                    <a:lnTo>
                      <a:pt x="775" y="3390"/>
                    </a:lnTo>
                    <a:lnTo>
                      <a:pt x="670" y="3453"/>
                    </a:lnTo>
                    <a:lnTo>
                      <a:pt x="524" y="3599"/>
                    </a:lnTo>
                    <a:lnTo>
                      <a:pt x="357" y="3997"/>
                    </a:lnTo>
                    <a:lnTo>
                      <a:pt x="252" y="4164"/>
                    </a:lnTo>
                    <a:lnTo>
                      <a:pt x="210" y="4582"/>
                    </a:lnTo>
                    <a:lnTo>
                      <a:pt x="126" y="4645"/>
                    </a:lnTo>
                    <a:lnTo>
                      <a:pt x="147" y="5022"/>
                    </a:lnTo>
                    <a:lnTo>
                      <a:pt x="252" y="5210"/>
                    </a:lnTo>
                    <a:lnTo>
                      <a:pt x="252" y="5461"/>
                    </a:lnTo>
                    <a:lnTo>
                      <a:pt x="168" y="5566"/>
                    </a:lnTo>
                    <a:lnTo>
                      <a:pt x="168" y="5859"/>
                    </a:lnTo>
                    <a:lnTo>
                      <a:pt x="22" y="5942"/>
                    </a:lnTo>
                    <a:lnTo>
                      <a:pt x="1" y="6152"/>
                    </a:lnTo>
                    <a:lnTo>
                      <a:pt x="43" y="6424"/>
                    </a:lnTo>
                    <a:lnTo>
                      <a:pt x="147" y="6570"/>
                    </a:lnTo>
                    <a:lnTo>
                      <a:pt x="168" y="6675"/>
                    </a:lnTo>
                    <a:lnTo>
                      <a:pt x="315" y="6884"/>
                    </a:lnTo>
                    <a:lnTo>
                      <a:pt x="378" y="7051"/>
                    </a:lnTo>
                    <a:lnTo>
                      <a:pt x="461" y="7407"/>
                    </a:lnTo>
                    <a:lnTo>
                      <a:pt x="545" y="7470"/>
                    </a:lnTo>
                    <a:lnTo>
                      <a:pt x="587" y="7930"/>
                    </a:lnTo>
                    <a:lnTo>
                      <a:pt x="566" y="8181"/>
                    </a:lnTo>
                    <a:lnTo>
                      <a:pt x="461" y="8202"/>
                    </a:lnTo>
                    <a:lnTo>
                      <a:pt x="357" y="8453"/>
                    </a:lnTo>
                    <a:lnTo>
                      <a:pt x="378" y="8683"/>
                    </a:lnTo>
                    <a:lnTo>
                      <a:pt x="252" y="8872"/>
                    </a:lnTo>
                    <a:lnTo>
                      <a:pt x="336" y="8935"/>
                    </a:lnTo>
                    <a:lnTo>
                      <a:pt x="440" y="9123"/>
                    </a:lnTo>
                    <a:lnTo>
                      <a:pt x="461" y="9332"/>
                    </a:lnTo>
                    <a:lnTo>
                      <a:pt x="336" y="9458"/>
                    </a:lnTo>
                    <a:lnTo>
                      <a:pt x="210" y="9709"/>
                    </a:lnTo>
                    <a:lnTo>
                      <a:pt x="210" y="10085"/>
                    </a:lnTo>
                    <a:lnTo>
                      <a:pt x="210" y="10253"/>
                    </a:lnTo>
                    <a:lnTo>
                      <a:pt x="147" y="10483"/>
                    </a:lnTo>
                    <a:lnTo>
                      <a:pt x="482" y="11173"/>
                    </a:lnTo>
                    <a:lnTo>
                      <a:pt x="419" y="11278"/>
                    </a:lnTo>
                    <a:lnTo>
                      <a:pt x="252" y="11341"/>
                    </a:lnTo>
                    <a:lnTo>
                      <a:pt x="231" y="11655"/>
                    </a:lnTo>
                    <a:lnTo>
                      <a:pt x="22" y="11948"/>
                    </a:lnTo>
                    <a:lnTo>
                      <a:pt x="43" y="12157"/>
                    </a:lnTo>
                    <a:lnTo>
                      <a:pt x="147" y="12345"/>
                    </a:lnTo>
                    <a:lnTo>
                      <a:pt x="126" y="12764"/>
                    </a:lnTo>
                    <a:lnTo>
                      <a:pt x="147" y="13119"/>
                    </a:lnTo>
                    <a:lnTo>
                      <a:pt x="210" y="13391"/>
                    </a:lnTo>
                    <a:lnTo>
                      <a:pt x="315" y="13433"/>
                    </a:lnTo>
                    <a:lnTo>
                      <a:pt x="357" y="13538"/>
                    </a:lnTo>
                    <a:lnTo>
                      <a:pt x="336" y="13705"/>
                    </a:lnTo>
                    <a:lnTo>
                      <a:pt x="210" y="13789"/>
                    </a:lnTo>
                    <a:lnTo>
                      <a:pt x="231" y="14103"/>
                    </a:lnTo>
                    <a:cubicBezTo>
                      <a:pt x="252" y="14165"/>
                      <a:pt x="252" y="14270"/>
                      <a:pt x="273" y="14354"/>
                    </a:cubicBezTo>
                    <a:lnTo>
                      <a:pt x="273" y="14375"/>
                    </a:lnTo>
                    <a:lnTo>
                      <a:pt x="461" y="14437"/>
                    </a:lnTo>
                    <a:lnTo>
                      <a:pt x="461" y="14626"/>
                    </a:lnTo>
                    <a:lnTo>
                      <a:pt x="461" y="14772"/>
                    </a:lnTo>
                    <a:lnTo>
                      <a:pt x="566" y="15002"/>
                    </a:lnTo>
                    <a:lnTo>
                      <a:pt x="608" y="15274"/>
                    </a:lnTo>
                    <a:lnTo>
                      <a:pt x="712" y="15295"/>
                    </a:lnTo>
                    <a:lnTo>
                      <a:pt x="796" y="15253"/>
                    </a:lnTo>
                    <a:lnTo>
                      <a:pt x="880" y="15274"/>
                    </a:lnTo>
                    <a:lnTo>
                      <a:pt x="880" y="15400"/>
                    </a:lnTo>
                    <a:lnTo>
                      <a:pt x="754" y="15567"/>
                    </a:lnTo>
                    <a:lnTo>
                      <a:pt x="482" y="15567"/>
                    </a:lnTo>
                    <a:lnTo>
                      <a:pt x="440" y="15672"/>
                    </a:lnTo>
                    <a:lnTo>
                      <a:pt x="524" y="15735"/>
                    </a:lnTo>
                    <a:lnTo>
                      <a:pt x="545" y="15714"/>
                    </a:lnTo>
                    <a:lnTo>
                      <a:pt x="670" y="15714"/>
                    </a:lnTo>
                    <a:lnTo>
                      <a:pt x="859" y="15839"/>
                    </a:lnTo>
                    <a:lnTo>
                      <a:pt x="984" y="16049"/>
                    </a:lnTo>
                    <a:lnTo>
                      <a:pt x="984" y="16195"/>
                    </a:lnTo>
                    <a:lnTo>
                      <a:pt x="838" y="16321"/>
                    </a:lnTo>
                    <a:lnTo>
                      <a:pt x="838" y="16425"/>
                    </a:lnTo>
                    <a:lnTo>
                      <a:pt x="901" y="16572"/>
                    </a:lnTo>
                    <a:lnTo>
                      <a:pt x="963" y="16885"/>
                    </a:lnTo>
                    <a:lnTo>
                      <a:pt x="1047" y="17137"/>
                    </a:lnTo>
                    <a:lnTo>
                      <a:pt x="942" y="17241"/>
                    </a:lnTo>
                    <a:lnTo>
                      <a:pt x="901" y="17367"/>
                    </a:lnTo>
                    <a:lnTo>
                      <a:pt x="1005" y="17618"/>
                    </a:lnTo>
                    <a:lnTo>
                      <a:pt x="901" y="17764"/>
                    </a:lnTo>
                    <a:lnTo>
                      <a:pt x="859" y="18015"/>
                    </a:lnTo>
                    <a:lnTo>
                      <a:pt x="942" y="18246"/>
                    </a:lnTo>
                    <a:lnTo>
                      <a:pt x="984" y="18559"/>
                    </a:lnTo>
                    <a:lnTo>
                      <a:pt x="942" y="18852"/>
                    </a:lnTo>
                    <a:lnTo>
                      <a:pt x="733" y="19062"/>
                    </a:lnTo>
                    <a:lnTo>
                      <a:pt x="587" y="19250"/>
                    </a:lnTo>
                    <a:lnTo>
                      <a:pt x="524" y="19752"/>
                    </a:lnTo>
                    <a:cubicBezTo>
                      <a:pt x="545" y="19815"/>
                      <a:pt x="545" y="19898"/>
                      <a:pt x="566" y="19982"/>
                    </a:cubicBezTo>
                    <a:lnTo>
                      <a:pt x="796" y="20422"/>
                    </a:lnTo>
                    <a:lnTo>
                      <a:pt x="942" y="20422"/>
                    </a:lnTo>
                    <a:lnTo>
                      <a:pt x="1047" y="20317"/>
                    </a:lnTo>
                    <a:lnTo>
                      <a:pt x="1214" y="20233"/>
                    </a:lnTo>
                    <a:lnTo>
                      <a:pt x="1361" y="20233"/>
                    </a:lnTo>
                    <a:lnTo>
                      <a:pt x="1361" y="20401"/>
                    </a:lnTo>
                    <a:lnTo>
                      <a:pt x="1382" y="20735"/>
                    </a:lnTo>
                    <a:lnTo>
                      <a:pt x="1507" y="20840"/>
                    </a:lnTo>
                    <a:lnTo>
                      <a:pt x="1570" y="21049"/>
                    </a:lnTo>
                    <a:lnTo>
                      <a:pt x="1633" y="21279"/>
                    </a:lnTo>
                    <a:lnTo>
                      <a:pt x="1926" y="21321"/>
                    </a:lnTo>
                    <a:lnTo>
                      <a:pt x="2030" y="21363"/>
                    </a:lnTo>
                    <a:lnTo>
                      <a:pt x="2449" y="21279"/>
                    </a:lnTo>
                    <a:lnTo>
                      <a:pt x="3181" y="21279"/>
                    </a:lnTo>
                    <a:lnTo>
                      <a:pt x="3244" y="21342"/>
                    </a:lnTo>
                    <a:lnTo>
                      <a:pt x="3370" y="21363"/>
                    </a:lnTo>
                    <a:lnTo>
                      <a:pt x="3516" y="21489"/>
                    </a:lnTo>
                    <a:lnTo>
                      <a:pt x="3663" y="21551"/>
                    </a:lnTo>
                    <a:lnTo>
                      <a:pt x="3704" y="21551"/>
                    </a:lnTo>
                    <a:lnTo>
                      <a:pt x="3704" y="21447"/>
                    </a:lnTo>
                    <a:lnTo>
                      <a:pt x="3600" y="21363"/>
                    </a:lnTo>
                    <a:lnTo>
                      <a:pt x="3411" y="21238"/>
                    </a:lnTo>
                    <a:lnTo>
                      <a:pt x="3391" y="21133"/>
                    </a:lnTo>
                    <a:lnTo>
                      <a:pt x="3286" y="21028"/>
                    </a:lnTo>
                    <a:lnTo>
                      <a:pt x="3202" y="21049"/>
                    </a:lnTo>
                    <a:lnTo>
                      <a:pt x="3160" y="21007"/>
                    </a:lnTo>
                    <a:lnTo>
                      <a:pt x="3244" y="20945"/>
                    </a:lnTo>
                    <a:lnTo>
                      <a:pt x="3265" y="20861"/>
                    </a:lnTo>
                    <a:lnTo>
                      <a:pt x="3244" y="20840"/>
                    </a:lnTo>
                    <a:lnTo>
                      <a:pt x="3244" y="20756"/>
                    </a:lnTo>
                    <a:lnTo>
                      <a:pt x="3139" y="20505"/>
                    </a:lnTo>
                    <a:lnTo>
                      <a:pt x="3035" y="20317"/>
                    </a:lnTo>
                    <a:lnTo>
                      <a:pt x="2993" y="20129"/>
                    </a:lnTo>
                    <a:lnTo>
                      <a:pt x="3077" y="19961"/>
                    </a:lnTo>
                    <a:lnTo>
                      <a:pt x="3202" y="19857"/>
                    </a:lnTo>
                    <a:lnTo>
                      <a:pt x="3265" y="19752"/>
                    </a:lnTo>
                    <a:lnTo>
                      <a:pt x="3202" y="19689"/>
                    </a:lnTo>
                    <a:lnTo>
                      <a:pt x="3202" y="19585"/>
                    </a:lnTo>
                    <a:lnTo>
                      <a:pt x="3160" y="19501"/>
                    </a:lnTo>
                    <a:lnTo>
                      <a:pt x="3244" y="19564"/>
                    </a:lnTo>
                    <a:lnTo>
                      <a:pt x="3307" y="19647"/>
                    </a:lnTo>
                    <a:lnTo>
                      <a:pt x="3391" y="19668"/>
                    </a:lnTo>
                    <a:lnTo>
                      <a:pt x="3516" y="19564"/>
                    </a:lnTo>
                    <a:lnTo>
                      <a:pt x="3558" y="19480"/>
                    </a:lnTo>
                    <a:lnTo>
                      <a:pt x="3663" y="19354"/>
                    </a:lnTo>
                    <a:lnTo>
                      <a:pt x="3683" y="19250"/>
                    </a:lnTo>
                    <a:lnTo>
                      <a:pt x="3663" y="19062"/>
                    </a:lnTo>
                    <a:lnTo>
                      <a:pt x="3579" y="19041"/>
                    </a:lnTo>
                    <a:lnTo>
                      <a:pt x="3516" y="19082"/>
                    </a:lnTo>
                    <a:lnTo>
                      <a:pt x="3516" y="19082"/>
                    </a:lnTo>
                    <a:lnTo>
                      <a:pt x="3558" y="19020"/>
                    </a:lnTo>
                    <a:lnTo>
                      <a:pt x="3663" y="18915"/>
                    </a:lnTo>
                    <a:lnTo>
                      <a:pt x="3704" y="18769"/>
                    </a:lnTo>
                    <a:lnTo>
                      <a:pt x="3725" y="18643"/>
                    </a:lnTo>
                    <a:lnTo>
                      <a:pt x="3872" y="18518"/>
                    </a:lnTo>
                    <a:lnTo>
                      <a:pt x="3976" y="18518"/>
                    </a:lnTo>
                    <a:lnTo>
                      <a:pt x="4018" y="18392"/>
                    </a:lnTo>
                    <a:lnTo>
                      <a:pt x="4102" y="18287"/>
                    </a:lnTo>
                    <a:lnTo>
                      <a:pt x="4144" y="18246"/>
                    </a:lnTo>
                    <a:lnTo>
                      <a:pt x="4186" y="18141"/>
                    </a:lnTo>
                    <a:lnTo>
                      <a:pt x="4248" y="18099"/>
                    </a:lnTo>
                    <a:lnTo>
                      <a:pt x="4332" y="17994"/>
                    </a:lnTo>
                    <a:lnTo>
                      <a:pt x="4311" y="17932"/>
                    </a:lnTo>
                    <a:lnTo>
                      <a:pt x="4311" y="17869"/>
                    </a:lnTo>
                    <a:lnTo>
                      <a:pt x="4395" y="17806"/>
                    </a:lnTo>
                    <a:lnTo>
                      <a:pt x="4290" y="17702"/>
                    </a:lnTo>
                    <a:lnTo>
                      <a:pt x="4207" y="17702"/>
                    </a:lnTo>
                    <a:lnTo>
                      <a:pt x="4311" y="17597"/>
                    </a:lnTo>
                    <a:lnTo>
                      <a:pt x="4311" y="17492"/>
                    </a:lnTo>
                    <a:lnTo>
                      <a:pt x="4227" y="17367"/>
                    </a:lnTo>
                    <a:lnTo>
                      <a:pt x="4227" y="17423"/>
                    </a:lnTo>
                    <a:lnTo>
                      <a:pt x="4186" y="17409"/>
                    </a:lnTo>
                    <a:lnTo>
                      <a:pt x="4123" y="17429"/>
                    </a:lnTo>
                    <a:lnTo>
                      <a:pt x="4018" y="17429"/>
                    </a:lnTo>
                    <a:lnTo>
                      <a:pt x="3830" y="17471"/>
                    </a:lnTo>
                    <a:lnTo>
                      <a:pt x="3600" y="17262"/>
                    </a:lnTo>
                    <a:lnTo>
                      <a:pt x="3453" y="17137"/>
                    </a:lnTo>
                    <a:lnTo>
                      <a:pt x="3370" y="17095"/>
                    </a:lnTo>
                    <a:lnTo>
                      <a:pt x="3265" y="16990"/>
                    </a:lnTo>
                    <a:lnTo>
                      <a:pt x="3139" y="16781"/>
                    </a:lnTo>
                    <a:lnTo>
                      <a:pt x="3139" y="16655"/>
                    </a:lnTo>
                    <a:lnTo>
                      <a:pt x="3056" y="16551"/>
                    </a:lnTo>
                    <a:lnTo>
                      <a:pt x="3056" y="16467"/>
                    </a:lnTo>
                    <a:lnTo>
                      <a:pt x="3181" y="16362"/>
                    </a:lnTo>
                    <a:lnTo>
                      <a:pt x="3244" y="16258"/>
                    </a:lnTo>
                    <a:lnTo>
                      <a:pt x="3286" y="16132"/>
                    </a:lnTo>
                    <a:lnTo>
                      <a:pt x="3370" y="16111"/>
                    </a:lnTo>
                    <a:lnTo>
                      <a:pt x="3474" y="16007"/>
                    </a:lnTo>
                    <a:lnTo>
                      <a:pt x="3600" y="15986"/>
                    </a:lnTo>
                    <a:lnTo>
                      <a:pt x="3704" y="15881"/>
                    </a:lnTo>
                    <a:lnTo>
                      <a:pt x="3872" y="15839"/>
                    </a:lnTo>
                    <a:lnTo>
                      <a:pt x="3976" y="15881"/>
                    </a:lnTo>
                    <a:lnTo>
                      <a:pt x="4144" y="15839"/>
                    </a:lnTo>
                    <a:lnTo>
                      <a:pt x="4144" y="15797"/>
                    </a:lnTo>
                    <a:lnTo>
                      <a:pt x="4102" y="15735"/>
                    </a:lnTo>
                    <a:lnTo>
                      <a:pt x="3997" y="15693"/>
                    </a:lnTo>
                    <a:lnTo>
                      <a:pt x="4018" y="15630"/>
                    </a:lnTo>
                    <a:lnTo>
                      <a:pt x="4039" y="15567"/>
                    </a:lnTo>
                    <a:lnTo>
                      <a:pt x="4207" y="15463"/>
                    </a:lnTo>
                    <a:lnTo>
                      <a:pt x="4186" y="15421"/>
                    </a:lnTo>
                    <a:lnTo>
                      <a:pt x="4227" y="15358"/>
                    </a:lnTo>
                    <a:lnTo>
                      <a:pt x="4227" y="15295"/>
                    </a:lnTo>
                    <a:lnTo>
                      <a:pt x="4102" y="15128"/>
                    </a:lnTo>
                    <a:lnTo>
                      <a:pt x="4123" y="15065"/>
                    </a:lnTo>
                    <a:lnTo>
                      <a:pt x="4123" y="14981"/>
                    </a:lnTo>
                    <a:lnTo>
                      <a:pt x="4018" y="14940"/>
                    </a:lnTo>
                    <a:lnTo>
                      <a:pt x="3997" y="14772"/>
                    </a:lnTo>
                    <a:lnTo>
                      <a:pt x="4081" y="14668"/>
                    </a:lnTo>
                    <a:lnTo>
                      <a:pt x="4123" y="14563"/>
                    </a:lnTo>
                    <a:lnTo>
                      <a:pt x="4081" y="14521"/>
                    </a:lnTo>
                    <a:lnTo>
                      <a:pt x="4144" y="14437"/>
                    </a:lnTo>
                    <a:lnTo>
                      <a:pt x="4332" y="14354"/>
                    </a:lnTo>
                    <a:lnTo>
                      <a:pt x="4458" y="14249"/>
                    </a:lnTo>
                    <a:lnTo>
                      <a:pt x="4458" y="14207"/>
                    </a:lnTo>
                    <a:lnTo>
                      <a:pt x="4311" y="14144"/>
                    </a:lnTo>
                    <a:lnTo>
                      <a:pt x="4207" y="14144"/>
                    </a:lnTo>
                    <a:lnTo>
                      <a:pt x="4144" y="14061"/>
                    </a:lnTo>
                    <a:lnTo>
                      <a:pt x="4186" y="14019"/>
                    </a:lnTo>
                    <a:lnTo>
                      <a:pt x="4290" y="13935"/>
                    </a:lnTo>
                    <a:lnTo>
                      <a:pt x="4437" y="13893"/>
                    </a:lnTo>
                    <a:lnTo>
                      <a:pt x="4562" y="13956"/>
                    </a:lnTo>
                    <a:lnTo>
                      <a:pt x="4562" y="14040"/>
                    </a:lnTo>
                    <a:lnTo>
                      <a:pt x="4541" y="14082"/>
                    </a:lnTo>
                    <a:lnTo>
                      <a:pt x="4604" y="14186"/>
                    </a:lnTo>
                    <a:lnTo>
                      <a:pt x="4667" y="14228"/>
                    </a:lnTo>
                    <a:lnTo>
                      <a:pt x="4918" y="14082"/>
                    </a:lnTo>
                    <a:lnTo>
                      <a:pt x="4939" y="13998"/>
                    </a:lnTo>
                    <a:lnTo>
                      <a:pt x="4876" y="13852"/>
                    </a:lnTo>
                    <a:lnTo>
                      <a:pt x="4813" y="13747"/>
                    </a:lnTo>
                    <a:lnTo>
                      <a:pt x="4855" y="13726"/>
                    </a:lnTo>
                    <a:lnTo>
                      <a:pt x="4876" y="13621"/>
                    </a:lnTo>
                    <a:lnTo>
                      <a:pt x="4813" y="13496"/>
                    </a:lnTo>
                    <a:lnTo>
                      <a:pt x="4730" y="13496"/>
                    </a:lnTo>
                    <a:lnTo>
                      <a:pt x="4625" y="13559"/>
                    </a:lnTo>
                    <a:lnTo>
                      <a:pt x="4541" y="13559"/>
                    </a:lnTo>
                    <a:lnTo>
                      <a:pt x="4499" y="13621"/>
                    </a:lnTo>
                    <a:lnTo>
                      <a:pt x="4520" y="13642"/>
                    </a:lnTo>
                    <a:lnTo>
                      <a:pt x="4625" y="13684"/>
                    </a:lnTo>
                    <a:lnTo>
                      <a:pt x="4625" y="13726"/>
                    </a:lnTo>
                    <a:lnTo>
                      <a:pt x="4437" y="13789"/>
                    </a:lnTo>
                    <a:lnTo>
                      <a:pt x="4353" y="13747"/>
                    </a:lnTo>
                    <a:lnTo>
                      <a:pt x="4416" y="13705"/>
                    </a:lnTo>
                    <a:lnTo>
                      <a:pt x="4499" y="13684"/>
                    </a:lnTo>
                    <a:lnTo>
                      <a:pt x="4437" y="13642"/>
                    </a:lnTo>
                    <a:lnTo>
                      <a:pt x="4248" y="13642"/>
                    </a:lnTo>
                    <a:lnTo>
                      <a:pt x="4123" y="13580"/>
                    </a:lnTo>
                    <a:lnTo>
                      <a:pt x="4102" y="13475"/>
                    </a:lnTo>
                    <a:lnTo>
                      <a:pt x="4102" y="13203"/>
                    </a:lnTo>
                    <a:lnTo>
                      <a:pt x="4039" y="12994"/>
                    </a:lnTo>
                    <a:lnTo>
                      <a:pt x="3914" y="12889"/>
                    </a:lnTo>
                    <a:lnTo>
                      <a:pt x="3914" y="12680"/>
                    </a:lnTo>
                    <a:lnTo>
                      <a:pt x="4018" y="12575"/>
                    </a:lnTo>
                    <a:lnTo>
                      <a:pt x="4102" y="12575"/>
                    </a:lnTo>
                    <a:lnTo>
                      <a:pt x="4081" y="12659"/>
                    </a:lnTo>
                    <a:lnTo>
                      <a:pt x="4102" y="12680"/>
                    </a:lnTo>
                    <a:lnTo>
                      <a:pt x="4227" y="12680"/>
                    </a:lnTo>
                    <a:lnTo>
                      <a:pt x="4437" y="12764"/>
                    </a:lnTo>
                    <a:lnTo>
                      <a:pt x="4646" y="12910"/>
                    </a:lnTo>
                    <a:lnTo>
                      <a:pt x="4834" y="12973"/>
                    </a:lnTo>
                    <a:lnTo>
                      <a:pt x="5148" y="12973"/>
                    </a:lnTo>
                    <a:lnTo>
                      <a:pt x="5336" y="12847"/>
                    </a:lnTo>
                    <a:lnTo>
                      <a:pt x="5295" y="12805"/>
                    </a:lnTo>
                    <a:lnTo>
                      <a:pt x="5441" y="12701"/>
                    </a:lnTo>
                    <a:lnTo>
                      <a:pt x="5462" y="12596"/>
                    </a:lnTo>
                    <a:lnTo>
                      <a:pt x="5441" y="12533"/>
                    </a:lnTo>
                    <a:lnTo>
                      <a:pt x="5462" y="12471"/>
                    </a:lnTo>
                    <a:lnTo>
                      <a:pt x="5483" y="12366"/>
                    </a:lnTo>
                    <a:lnTo>
                      <a:pt x="5378" y="12345"/>
                    </a:lnTo>
                    <a:lnTo>
                      <a:pt x="5295" y="12220"/>
                    </a:lnTo>
                    <a:lnTo>
                      <a:pt x="5295" y="12115"/>
                    </a:lnTo>
                    <a:lnTo>
                      <a:pt x="5357" y="12031"/>
                    </a:lnTo>
                    <a:lnTo>
                      <a:pt x="5336" y="11968"/>
                    </a:lnTo>
                    <a:lnTo>
                      <a:pt x="5441" y="11864"/>
                    </a:lnTo>
                    <a:lnTo>
                      <a:pt x="5441" y="11843"/>
                    </a:lnTo>
                    <a:lnTo>
                      <a:pt x="5483" y="11843"/>
                    </a:lnTo>
                    <a:lnTo>
                      <a:pt x="5504" y="11759"/>
                    </a:lnTo>
                    <a:lnTo>
                      <a:pt x="5483" y="11655"/>
                    </a:lnTo>
                    <a:lnTo>
                      <a:pt x="5378" y="11655"/>
                    </a:lnTo>
                    <a:lnTo>
                      <a:pt x="5378" y="11613"/>
                    </a:lnTo>
                    <a:lnTo>
                      <a:pt x="5336" y="11529"/>
                    </a:lnTo>
                    <a:lnTo>
                      <a:pt x="5336" y="11320"/>
                    </a:lnTo>
                    <a:lnTo>
                      <a:pt x="5295" y="11236"/>
                    </a:lnTo>
                    <a:lnTo>
                      <a:pt x="5295" y="11131"/>
                    </a:lnTo>
                    <a:lnTo>
                      <a:pt x="5336" y="11111"/>
                    </a:lnTo>
                    <a:lnTo>
                      <a:pt x="5378" y="11194"/>
                    </a:lnTo>
                    <a:lnTo>
                      <a:pt x="5462" y="11194"/>
                    </a:lnTo>
                    <a:lnTo>
                      <a:pt x="5608" y="11236"/>
                    </a:lnTo>
                    <a:lnTo>
                      <a:pt x="5755" y="11320"/>
                    </a:lnTo>
                    <a:lnTo>
                      <a:pt x="5859" y="11320"/>
                    </a:lnTo>
                    <a:lnTo>
                      <a:pt x="6027" y="11299"/>
                    </a:lnTo>
                    <a:lnTo>
                      <a:pt x="6215" y="11320"/>
                    </a:lnTo>
                    <a:lnTo>
                      <a:pt x="6445" y="11320"/>
                    </a:lnTo>
                    <a:lnTo>
                      <a:pt x="6843" y="11215"/>
                    </a:lnTo>
                    <a:lnTo>
                      <a:pt x="7178" y="11069"/>
                    </a:lnTo>
                    <a:lnTo>
                      <a:pt x="7220" y="10985"/>
                    </a:lnTo>
                    <a:lnTo>
                      <a:pt x="7261" y="11027"/>
                    </a:lnTo>
                    <a:lnTo>
                      <a:pt x="7492" y="10964"/>
                    </a:lnTo>
                    <a:lnTo>
                      <a:pt x="7805" y="10776"/>
                    </a:lnTo>
                    <a:lnTo>
                      <a:pt x="7868" y="10671"/>
                    </a:lnTo>
                    <a:lnTo>
                      <a:pt x="7826" y="10546"/>
                    </a:lnTo>
                    <a:lnTo>
                      <a:pt x="7889" y="10357"/>
                    </a:lnTo>
                    <a:lnTo>
                      <a:pt x="7931" y="10336"/>
                    </a:lnTo>
                    <a:lnTo>
                      <a:pt x="7973" y="10378"/>
                    </a:lnTo>
                    <a:lnTo>
                      <a:pt x="8015" y="10336"/>
                    </a:lnTo>
                    <a:lnTo>
                      <a:pt x="8077" y="10148"/>
                    </a:lnTo>
                    <a:lnTo>
                      <a:pt x="8182" y="9960"/>
                    </a:lnTo>
                    <a:lnTo>
                      <a:pt x="8203" y="9855"/>
                    </a:lnTo>
                    <a:lnTo>
                      <a:pt x="8203" y="9625"/>
                    </a:lnTo>
                    <a:lnTo>
                      <a:pt x="8182" y="9520"/>
                    </a:lnTo>
                    <a:lnTo>
                      <a:pt x="8140" y="9520"/>
                    </a:lnTo>
                    <a:lnTo>
                      <a:pt x="8077" y="9604"/>
                    </a:lnTo>
                    <a:lnTo>
                      <a:pt x="7931" y="9604"/>
                    </a:lnTo>
                    <a:lnTo>
                      <a:pt x="7784" y="9499"/>
                    </a:lnTo>
                    <a:lnTo>
                      <a:pt x="7701" y="9332"/>
                    </a:lnTo>
                    <a:lnTo>
                      <a:pt x="7701" y="9248"/>
                    </a:lnTo>
                    <a:lnTo>
                      <a:pt x="7826" y="8976"/>
                    </a:lnTo>
                    <a:lnTo>
                      <a:pt x="7826" y="8872"/>
                    </a:lnTo>
                    <a:lnTo>
                      <a:pt x="7764" y="8788"/>
                    </a:lnTo>
                    <a:lnTo>
                      <a:pt x="7471" y="8558"/>
                    </a:lnTo>
                    <a:lnTo>
                      <a:pt x="7240" y="8453"/>
                    </a:lnTo>
                    <a:lnTo>
                      <a:pt x="6989" y="8265"/>
                    </a:lnTo>
                    <a:lnTo>
                      <a:pt x="6948" y="8160"/>
                    </a:lnTo>
                    <a:lnTo>
                      <a:pt x="6968" y="8139"/>
                    </a:lnTo>
                    <a:lnTo>
                      <a:pt x="6968" y="8035"/>
                    </a:lnTo>
                    <a:lnTo>
                      <a:pt x="6885" y="7951"/>
                    </a:lnTo>
                    <a:lnTo>
                      <a:pt x="6927" y="7888"/>
                    </a:lnTo>
                    <a:lnTo>
                      <a:pt x="6864" y="7679"/>
                    </a:lnTo>
                    <a:lnTo>
                      <a:pt x="6885" y="7449"/>
                    </a:lnTo>
                    <a:lnTo>
                      <a:pt x="6927" y="7240"/>
                    </a:lnTo>
                    <a:lnTo>
                      <a:pt x="7010" y="7156"/>
                    </a:lnTo>
                    <a:lnTo>
                      <a:pt x="7031" y="7093"/>
                    </a:lnTo>
                    <a:lnTo>
                      <a:pt x="6968" y="6905"/>
                    </a:lnTo>
                    <a:lnTo>
                      <a:pt x="6948" y="6633"/>
                    </a:lnTo>
                    <a:lnTo>
                      <a:pt x="7010" y="6591"/>
                    </a:lnTo>
                    <a:lnTo>
                      <a:pt x="6948" y="6403"/>
                    </a:lnTo>
                    <a:lnTo>
                      <a:pt x="7031" y="6277"/>
                    </a:lnTo>
                    <a:lnTo>
                      <a:pt x="7031" y="6173"/>
                    </a:lnTo>
                    <a:lnTo>
                      <a:pt x="7073" y="6089"/>
                    </a:lnTo>
                    <a:lnTo>
                      <a:pt x="7115" y="5838"/>
                    </a:lnTo>
                    <a:lnTo>
                      <a:pt x="7073" y="5733"/>
                    </a:lnTo>
                    <a:lnTo>
                      <a:pt x="7136" y="5650"/>
                    </a:lnTo>
                    <a:lnTo>
                      <a:pt x="7115" y="5461"/>
                    </a:lnTo>
                    <a:lnTo>
                      <a:pt x="7220" y="5336"/>
                    </a:lnTo>
                    <a:lnTo>
                      <a:pt x="7261" y="5210"/>
                    </a:lnTo>
                    <a:lnTo>
                      <a:pt x="7261" y="5168"/>
                    </a:lnTo>
                    <a:lnTo>
                      <a:pt x="7282" y="5126"/>
                    </a:lnTo>
                    <a:lnTo>
                      <a:pt x="7387" y="5043"/>
                    </a:lnTo>
                    <a:lnTo>
                      <a:pt x="7387" y="5001"/>
                    </a:lnTo>
                    <a:lnTo>
                      <a:pt x="7492" y="4833"/>
                    </a:lnTo>
                    <a:lnTo>
                      <a:pt x="7575" y="4750"/>
                    </a:lnTo>
                    <a:lnTo>
                      <a:pt x="7680" y="4541"/>
                    </a:lnTo>
                    <a:lnTo>
                      <a:pt x="7722" y="4478"/>
                    </a:lnTo>
                    <a:lnTo>
                      <a:pt x="7805" y="4436"/>
                    </a:lnTo>
                    <a:lnTo>
                      <a:pt x="7805" y="4310"/>
                    </a:lnTo>
                    <a:lnTo>
                      <a:pt x="7826" y="4227"/>
                    </a:lnTo>
                    <a:lnTo>
                      <a:pt x="8015" y="3997"/>
                    </a:lnTo>
                    <a:lnTo>
                      <a:pt x="8098" y="3997"/>
                    </a:lnTo>
                    <a:lnTo>
                      <a:pt x="8182" y="3976"/>
                    </a:lnTo>
                    <a:lnTo>
                      <a:pt x="8182" y="3850"/>
                    </a:lnTo>
                    <a:lnTo>
                      <a:pt x="8266" y="3808"/>
                    </a:lnTo>
                    <a:lnTo>
                      <a:pt x="8475" y="3641"/>
                    </a:lnTo>
                    <a:lnTo>
                      <a:pt x="8538" y="3599"/>
                    </a:lnTo>
                    <a:lnTo>
                      <a:pt x="8600" y="3536"/>
                    </a:lnTo>
                    <a:lnTo>
                      <a:pt x="8831" y="3369"/>
                    </a:lnTo>
                    <a:lnTo>
                      <a:pt x="8852" y="3390"/>
                    </a:lnTo>
                    <a:lnTo>
                      <a:pt x="8935" y="3327"/>
                    </a:lnTo>
                    <a:lnTo>
                      <a:pt x="8956" y="3264"/>
                    </a:lnTo>
                    <a:lnTo>
                      <a:pt x="9103" y="3181"/>
                    </a:lnTo>
                    <a:lnTo>
                      <a:pt x="9207" y="3181"/>
                    </a:lnTo>
                    <a:lnTo>
                      <a:pt x="9228" y="3118"/>
                    </a:lnTo>
                    <a:lnTo>
                      <a:pt x="9207" y="2909"/>
                    </a:lnTo>
                    <a:lnTo>
                      <a:pt x="9165" y="2657"/>
                    </a:lnTo>
                    <a:lnTo>
                      <a:pt x="9165" y="2490"/>
                    </a:lnTo>
                    <a:lnTo>
                      <a:pt x="9061" y="2239"/>
                    </a:lnTo>
                    <a:lnTo>
                      <a:pt x="9061" y="2134"/>
                    </a:lnTo>
                    <a:lnTo>
                      <a:pt x="8810" y="2113"/>
                    </a:lnTo>
                    <a:lnTo>
                      <a:pt x="8705" y="2197"/>
                    </a:lnTo>
                    <a:lnTo>
                      <a:pt x="8684" y="2218"/>
                    </a:lnTo>
                    <a:lnTo>
                      <a:pt x="8684" y="2385"/>
                    </a:lnTo>
                    <a:lnTo>
                      <a:pt x="8705" y="2427"/>
                    </a:lnTo>
                    <a:lnTo>
                      <a:pt x="8705" y="2637"/>
                    </a:lnTo>
                    <a:lnTo>
                      <a:pt x="8600" y="2720"/>
                    </a:lnTo>
                    <a:lnTo>
                      <a:pt x="8517" y="2846"/>
                    </a:lnTo>
                    <a:lnTo>
                      <a:pt x="8496" y="2971"/>
                    </a:lnTo>
                    <a:lnTo>
                      <a:pt x="8224" y="3160"/>
                    </a:lnTo>
                    <a:lnTo>
                      <a:pt x="8182" y="3327"/>
                    </a:lnTo>
                    <a:lnTo>
                      <a:pt x="8077" y="3453"/>
                    </a:lnTo>
                    <a:lnTo>
                      <a:pt x="7952" y="3432"/>
                    </a:lnTo>
                    <a:lnTo>
                      <a:pt x="7889" y="3453"/>
                    </a:lnTo>
                    <a:lnTo>
                      <a:pt x="7784" y="3599"/>
                    </a:lnTo>
                    <a:lnTo>
                      <a:pt x="7743" y="3557"/>
                    </a:lnTo>
                    <a:lnTo>
                      <a:pt x="7659" y="3557"/>
                    </a:lnTo>
                    <a:lnTo>
                      <a:pt x="7533" y="3599"/>
                    </a:lnTo>
                    <a:lnTo>
                      <a:pt x="7282" y="3453"/>
                    </a:lnTo>
                    <a:lnTo>
                      <a:pt x="6948" y="3348"/>
                    </a:lnTo>
                    <a:lnTo>
                      <a:pt x="6529" y="3390"/>
                    </a:lnTo>
                    <a:lnTo>
                      <a:pt x="6424" y="3390"/>
                    </a:lnTo>
                    <a:lnTo>
                      <a:pt x="6445" y="3264"/>
                    </a:lnTo>
                    <a:lnTo>
                      <a:pt x="6634" y="3076"/>
                    </a:lnTo>
                    <a:lnTo>
                      <a:pt x="6717" y="2846"/>
                    </a:lnTo>
                    <a:lnTo>
                      <a:pt x="6696" y="2720"/>
                    </a:lnTo>
                    <a:lnTo>
                      <a:pt x="6738" y="2616"/>
                    </a:lnTo>
                    <a:lnTo>
                      <a:pt x="6843" y="2532"/>
                    </a:lnTo>
                    <a:lnTo>
                      <a:pt x="6927" y="2406"/>
                    </a:lnTo>
                    <a:lnTo>
                      <a:pt x="6948" y="2281"/>
                    </a:lnTo>
                    <a:lnTo>
                      <a:pt x="6864" y="2134"/>
                    </a:lnTo>
                    <a:lnTo>
                      <a:pt x="6696" y="2009"/>
                    </a:lnTo>
                    <a:lnTo>
                      <a:pt x="6550" y="1862"/>
                    </a:lnTo>
                    <a:lnTo>
                      <a:pt x="6215" y="1800"/>
                    </a:lnTo>
                    <a:lnTo>
                      <a:pt x="5964" y="1674"/>
                    </a:lnTo>
                    <a:lnTo>
                      <a:pt x="5692" y="1465"/>
                    </a:lnTo>
                    <a:lnTo>
                      <a:pt x="5587" y="1444"/>
                    </a:lnTo>
                    <a:lnTo>
                      <a:pt x="5357" y="1339"/>
                    </a:lnTo>
                    <a:lnTo>
                      <a:pt x="5023" y="1256"/>
                    </a:lnTo>
                    <a:lnTo>
                      <a:pt x="4939" y="1088"/>
                    </a:lnTo>
                    <a:lnTo>
                      <a:pt x="4813" y="963"/>
                    </a:lnTo>
                    <a:lnTo>
                      <a:pt x="4667" y="942"/>
                    </a:lnTo>
                    <a:lnTo>
                      <a:pt x="4311" y="565"/>
                    </a:lnTo>
                    <a:lnTo>
                      <a:pt x="4186" y="314"/>
                    </a:lnTo>
                    <a:lnTo>
                      <a:pt x="4081" y="293"/>
                    </a:lnTo>
                    <a:lnTo>
                      <a:pt x="3935" y="147"/>
                    </a:lnTo>
                    <a:lnTo>
                      <a:pt x="3914" y="126"/>
                    </a:lnTo>
                    <a:lnTo>
                      <a:pt x="3809" y="21"/>
                    </a:lnTo>
                    <a:lnTo>
                      <a:pt x="3181" y="21"/>
                    </a:lnTo>
                    <a:lnTo>
                      <a:pt x="3077" y="147"/>
                    </a:lnTo>
                    <a:lnTo>
                      <a:pt x="3077" y="251"/>
                    </a:lnTo>
                    <a:lnTo>
                      <a:pt x="2993" y="356"/>
                    </a:lnTo>
                    <a:lnTo>
                      <a:pt x="2993" y="460"/>
                    </a:lnTo>
                    <a:lnTo>
                      <a:pt x="2951" y="544"/>
                    </a:lnTo>
                    <a:lnTo>
                      <a:pt x="2888" y="460"/>
                    </a:lnTo>
                    <a:lnTo>
                      <a:pt x="2826" y="230"/>
                    </a:lnTo>
                    <a:lnTo>
                      <a:pt x="2784" y="84"/>
                    </a:lnTo>
                    <a:lnTo>
                      <a:pt x="2679" y="42"/>
                    </a:lnTo>
                    <a:lnTo>
                      <a:pt x="2470" y="105"/>
                    </a:lnTo>
                    <a:lnTo>
                      <a:pt x="2344" y="84"/>
                    </a:lnTo>
                    <a:lnTo>
                      <a:pt x="2240" y="105"/>
                    </a:lnTo>
                    <a:lnTo>
                      <a:pt x="2093" y="126"/>
                    </a:lnTo>
                    <a:lnTo>
                      <a:pt x="194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4"/>
              <p:cNvSpPr/>
              <p:nvPr/>
            </p:nvSpPr>
            <p:spPr>
              <a:xfrm>
                <a:off x="2804875" y="4134625"/>
                <a:ext cx="51800" cy="36100"/>
              </a:xfrm>
              <a:custGeom>
                <a:avLst/>
                <a:gdLst/>
                <a:ahLst/>
                <a:cxnLst/>
                <a:rect l="l" t="t" r="r" b="b"/>
                <a:pathLst>
                  <a:path w="2072" h="1444" extrusionOk="0">
                    <a:moveTo>
                      <a:pt x="0" y="0"/>
                    </a:moveTo>
                    <a:lnTo>
                      <a:pt x="272" y="1067"/>
                    </a:lnTo>
                    <a:lnTo>
                      <a:pt x="314" y="1067"/>
                    </a:lnTo>
                    <a:lnTo>
                      <a:pt x="502" y="1046"/>
                    </a:lnTo>
                    <a:lnTo>
                      <a:pt x="670" y="1046"/>
                    </a:lnTo>
                    <a:lnTo>
                      <a:pt x="816" y="1004"/>
                    </a:lnTo>
                    <a:lnTo>
                      <a:pt x="816" y="1046"/>
                    </a:lnTo>
                    <a:lnTo>
                      <a:pt x="712" y="1067"/>
                    </a:lnTo>
                    <a:lnTo>
                      <a:pt x="565" y="1130"/>
                    </a:lnTo>
                    <a:lnTo>
                      <a:pt x="293" y="1130"/>
                    </a:lnTo>
                    <a:lnTo>
                      <a:pt x="356" y="1360"/>
                    </a:lnTo>
                    <a:lnTo>
                      <a:pt x="398" y="1360"/>
                    </a:lnTo>
                    <a:lnTo>
                      <a:pt x="607" y="1276"/>
                    </a:lnTo>
                    <a:lnTo>
                      <a:pt x="837" y="1297"/>
                    </a:lnTo>
                    <a:lnTo>
                      <a:pt x="1005" y="1276"/>
                    </a:lnTo>
                    <a:lnTo>
                      <a:pt x="1235" y="1297"/>
                    </a:lnTo>
                    <a:lnTo>
                      <a:pt x="1360" y="1381"/>
                    </a:lnTo>
                    <a:lnTo>
                      <a:pt x="1507" y="1444"/>
                    </a:lnTo>
                    <a:lnTo>
                      <a:pt x="1632" y="1402"/>
                    </a:lnTo>
                    <a:lnTo>
                      <a:pt x="1737" y="1297"/>
                    </a:lnTo>
                    <a:lnTo>
                      <a:pt x="1758" y="1193"/>
                    </a:lnTo>
                    <a:lnTo>
                      <a:pt x="1883" y="1151"/>
                    </a:lnTo>
                    <a:lnTo>
                      <a:pt x="1946" y="1193"/>
                    </a:lnTo>
                    <a:lnTo>
                      <a:pt x="2072" y="1130"/>
                    </a:lnTo>
                    <a:lnTo>
                      <a:pt x="2072" y="1004"/>
                    </a:lnTo>
                    <a:lnTo>
                      <a:pt x="1967" y="983"/>
                    </a:lnTo>
                    <a:lnTo>
                      <a:pt x="1758" y="1046"/>
                    </a:lnTo>
                    <a:lnTo>
                      <a:pt x="1632" y="1004"/>
                    </a:lnTo>
                    <a:lnTo>
                      <a:pt x="1507" y="879"/>
                    </a:lnTo>
                    <a:lnTo>
                      <a:pt x="1318" y="837"/>
                    </a:lnTo>
                    <a:lnTo>
                      <a:pt x="1256" y="774"/>
                    </a:lnTo>
                    <a:lnTo>
                      <a:pt x="816" y="628"/>
                    </a:lnTo>
                    <a:lnTo>
                      <a:pt x="691" y="607"/>
                    </a:lnTo>
                    <a:lnTo>
                      <a:pt x="691" y="460"/>
                    </a:lnTo>
                    <a:lnTo>
                      <a:pt x="565" y="335"/>
                    </a:lnTo>
                    <a:lnTo>
                      <a:pt x="398" y="314"/>
                    </a:lnTo>
                    <a:lnTo>
                      <a:pt x="314" y="126"/>
                    </a:lnTo>
                    <a:lnTo>
                      <a:pt x="272" y="21"/>
                    </a:lnTo>
                    <a:lnTo>
                      <a:pt x="105" y="42"/>
                    </a:lnTo>
                    <a:lnTo>
                      <a:pt x="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7" name="Google Shape;577;p34"/>
            <p:cNvSpPr/>
            <p:nvPr/>
          </p:nvSpPr>
          <p:spPr>
            <a:xfrm>
              <a:off x="4563295" y="2964728"/>
              <a:ext cx="12467" cy="27863"/>
            </a:xfrm>
            <a:custGeom>
              <a:avLst/>
              <a:gdLst/>
              <a:ahLst/>
              <a:cxnLst/>
              <a:rect l="l" t="t" r="r" b="b"/>
              <a:pathLst>
                <a:path w="1047" h="2450" extrusionOk="0">
                  <a:moveTo>
                    <a:pt x="691" y="1"/>
                  </a:moveTo>
                  <a:lnTo>
                    <a:pt x="628" y="43"/>
                  </a:lnTo>
                  <a:lnTo>
                    <a:pt x="628" y="127"/>
                  </a:lnTo>
                  <a:lnTo>
                    <a:pt x="524" y="147"/>
                  </a:lnTo>
                  <a:lnTo>
                    <a:pt x="398" y="315"/>
                  </a:lnTo>
                  <a:lnTo>
                    <a:pt x="294" y="482"/>
                  </a:lnTo>
                  <a:lnTo>
                    <a:pt x="315" y="545"/>
                  </a:lnTo>
                  <a:lnTo>
                    <a:pt x="294" y="629"/>
                  </a:lnTo>
                  <a:lnTo>
                    <a:pt x="231" y="671"/>
                  </a:lnTo>
                  <a:lnTo>
                    <a:pt x="105" y="880"/>
                  </a:lnTo>
                  <a:lnTo>
                    <a:pt x="63" y="1110"/>
                  </a:lnTo>
                  <a:lnTo>
                    <a:pt x="1" y="1152"/>
                  </a:lnTo>
                  <a:lnTo>
                    <a:pt x="63" y="1194"/>
                  </a:lnTo>
                  <a:lnTo>
                    <a:pt x="63" y="1424"/>
                  </a:lnTo>
                  <a:lnTo>
                    <a:pt x="84" y="1675"/>
                  </a:lnTo>
                  <a:lnTo>
                    <a:pt x="126" y="1696"/>
                  </a:lnTo>
                  <a:lnTo>
                    <a:pt x="168" y="1780"/>
                  </a:lnTo>
                  <a:lnTo>
                    <a:pt x="126" y="1780"/>
                  </a:lnTo>
                  <a:lnTo>
                    <a:pt x="105" y="1842"/>
                  </a:lnTo>
                  <a:lnTo>
                    <a:pt x="189" y="1947"/>
                  </a:lnTo>
                  <a:lnTo>
                    <a:pt x="231" y="1947"/>
                  </a:lnTo>
                  <a:lnTo>
                    <a:pt x="273" y="2031"/>
                  </a:lnTo>
                  <a:lnTo>
                    <a:pt x="419" y="2093"/>
                  </a:lnTo>
                  <a:lnTo>
                    <a:pt x="503" y="2219"/>
                  </a:lnTo>
                  <a:lnTo>
                    <a:pt x="503" y="2344"/>
                  </a:lnTo>
                  <a:lnTo>
                    <a:pt x="503" y="2449"/>
                  </a:lnTo>
                  <a:lnTo>
                    <a:pt x="587" y="2407"/>
                  </a:lnTo>
                  <a:lnTo>
                    <a:pt x="691" y="2449"/>
                  </a:lnTo>
                  <a:lnTo>
                    <a:pt x="691" y="2449"/>
                  </a:lnTo>
                  <a:lnTo>
                    <a:pt x="649" y="2324"/>
                  </a:lnTo>
                  <a:lnTo>
                    <a:pt x="691" y="2198"/>
                  </a:lnTo>
                  <a:lnTo>
                    <a:pt x="628" y="2010"/>
                  </a:lnTo>
                  <a:lnTo>
                    <a:pt x="712" y="1884"/>
                  </a:lnTo>
                  <a:lnTo>
                    <a:pt x="859" y="1675"/>
                  </a:lnTo>
                  <a:lnTo>
                    <a:pt x="859" y="1528"/>
                  </a:lnTo>
                  <a:lnTo>
                    <a:pt x="880" y="1487"/>
                  </a:lnTo>
                  <a:lnTo>
                    <a:pt x="838" y="1466"/>
                  </a:lnTo>
                  <a:lnTo>
                    <a:pt x="880" y="1256"/>
                  </a:lnTo>
                  <a:lnTo>
                    <a:pt x="880" y="1089"/>
                  </a:lnTo>
                  <a:lnTo>
                    <a:pt x="859" y="943"/>
                  </a:lnTo>
                  <a:lnTo>
                    <a:pt x="942" y="796"/>
                  </a:lnTo>
                  <a:lnTo>
                    <a:pt x="963" y="524"/>
                  </a:lnTo>
                  <a:lnTo>
                    <a:pt x="1005" y="357"/>
                  </a:lnTo>
                  <a:lnTo>
                    <a:pt x="1047" y="336"/>
                  </a:lnTo>
                  <a:lnTo>
                    <a:pt x="1026" y="252"/>
                  </a:lnTo>
                  <a:lnTo>
                    <a:pt x="921" y="168"/>
                  </a:lnTo>
                  <a:lnTo>
                    <a:pt x="880" y="168"/>
                  </a:lnTo>
                  <a:lnTo>
                    <a:pt x="817" y="43"/>
                  </a:lnTo>
                  <a:lnTo>
                    <a:pt x="69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8" name="Google Shape;578;p34"/>
            <p:cNvGrpSpPr/>
            <p:nvPr/>
          </p:nvGrpSpPr>
          <p:grpSpPr>
            <a:xfrm>
              <a:off x="3790439" y="2408636"/>
              <a:ext cx="73017" cy="75684"/>
              <a:chOff x="3781475" y="1624825"/>
              <a:chExt cx="153300" cy="166375"/>
            </a:xfrm>
          </p:grpSpPr>
          <p:sp>
            <p:nvSpPr>
              <p:cNvPr id="579" name="Google Shape;579;p34"/>
              <p:cNvSpPr/>
              <p:nvPr/>
            </p:nvSpPr>
            <p:spPr>
              <a:xfrm>
                <a:off x="3845300" y="1624825"/>
                <a:ext cx="89475" cy="60700"/>
              </a:xfrm>
              <a:custGeom>
                <a:avLst/>
                <a:gdLst/>
                <a:ahLst/>
                <a:cxnLst/>
                <a:rect l="l" t="t" r="r" b="b"/>
                <a:pathLst>
                  <a:path w="3579" h="2428" extrusionOk="0">
                    <a:moveTo>
                      <a:pt x="1695" y="1"/>
                    </a:moveTo>
                    <a:lnTo>
                      <a:pt x="1674" y="84"/>
                    </a:lnTo>
                    <a:lnTo>
                      <a:pt x="1716" y="168"/>
                    </a:lnTo>
                    <a:lnTo>
                      <a:pt x="1758" y="252"/>
                    </a:lnTo>
                    <a:lnTo>
                      <a:pt x="1674" y="210"/>
                    </a:lnTo>
                    <a:lnTo>
                      <a:pt x="1611" y="168"/>
                    </a:lnTo>
                    <a:lnTo>
                      <a:pt x="1570" y="189"/>
                    </a:lnTo>
                    <a:lnTo>
                      <a:pt x="1570" y="293"/>
                    </a:lnTo>
                    <a:lnTo>
                      <a:pt x="1653" y="377"/>
                    </a:lnTo>
                    <a:lnTo>
                      <a:pt x="1653" y="482"/>
                    </a:lnTo>
                    <a:lnTo>
                      <a:pt x="1611" y="586"/>
                    </a:lnTo>
                    <a:lnTo>
                      <a:pt x="1611" y="712"/>
                    </a:lnTo>
                    <a:lnTo>
                      <a:pt x="1674" y="879"/>
                    </a:lnTo>
                    <a:lnTo>
                      <a:pt x="1653" y="984"/>
                    </a:lnTo>
                    <a:lnTo>
                      <a:pt x="1591" y="984"/>
                    </a:lnTo>
                    <a:lnTo>
                      <a:pt x="1570" y="879"/>
                    </a:lnTo>
                    <a:lnTo>
                      <a:pt x="1465" y="796"/>
                    </a:lnTo>
                    <a:lnTo>
                      <a:pt x="1360" y="733"/>
                    </a:lnTo>
                    <a:lnTo>
                      <a:pt x="1339" y="670"/>
                    </a:lnTo>
                    <a:lnTo>
                      <a:pt x="1381" y="586"/>
                    </a:lnTo>
                    <a:lnTo>
                      <a:pt x="1381" y="524"/>
                    </a:lnTo>
                    <a:lnTo>
                      <a:pt x="1298" y="503"/>
                    </a:lnTo>
                    <a:lnTo>
                      <a:pt x="1193" y="565"/>
                    </a:lnTo>
                    <a:lnTo>
                      <a:pt x="1151" y="565"/>
                    </a:lnTo>
                    <a:lnTo>
                      <a:pt x="1130" y="607"/>
                    </a:lnTo>
                    <a:lnTo>
                      <a:pt x="1026" y="670"/>
                    </a:lnTo>
                    <a:lnTo>
                      <a:pt x="942" y="628"/>
                    </a:lnTo>
                    <a:lnTo>
                      <a:pt x="942" y="586"/>
                    </a:lnTo>
                    <a:lnTo>
                      <a:pt x="942" y="524"/>
                    </a:lnTo>
                    <a:lnTo>
                      <a:pt x="879" y="524"/>
                    </a:lnTo>
                    <a:lnTo>
                      <a:pt x="816" y="461"/>
                    </a:lnTo>
                    <a:lnTo>
                      <a:pt x="775" y="356"/>
                    </a:lnTo>
                    <a:lnTo>
                      <a:pt x="712" y="314"/>
                    </a:lnTo>
                    <a:lnTo>
                      <a:pt x="649" y="356"/>
                    </a:lnTo>
                    <a:lnTo>
                      <a:pt x="565" y="273"/>
                    </a:lnTo>
                    <a:lnTo>
                      <a:pt x="607" y="189"/>
                    </a:lnTo>
                    <a:lnTo>
                      <a:pt x="565" y="84"/>
                    </a:lnTo>
                    <a:lnTo>
                      <a:pt x="523" y="63"/>
                    </a:lnTo>
                    <a:lnTo>
                      <a:pt x="461" y="147"/>
                    </a:lnTo>
                    <a:lnTo>
                      <a:pt x="440" y="293"/>
                    </a:lnTo>
                    <a:lnTo>
                      <a:pt x="461" y="419"/>
                    </a:lnTo>
                    <a:lnTo>
                      <a:pt x="544" y="565"/>
                    </a:lnTo>
                    <a:lnTo>
                      <a:pt x="565" y="712"/>
                    </a:lnTo>
                    <a:lnTo>
                      <a:pt x="523" y="733"/>
                    </a:lnTo>
                    <a:lnTo>
                      <a:pt x="440" y="649"/>
                    </a:lnTo>
                    <a:lnTo>
                      <a:pt x="419" y="545"/>
                    </a:lnTo>
                    <a:lnTo>
                      <a:pt x="398" y="524"/>
                    </a:lnTo>
                    <a:lnTo>
                      <a:pt x="398" y="628"/>
                    </a:lnTo>
                    <a:lnTo>
                      <a:pt x="419" y="754"/>
                    </a:lnTo>
                    <a:lnTo>
                      <a:pt x="461" y="837"/>
                    </a:lnTo>
                    <a:lnTo>
                      <a:pt x="461" y="921"/>
                    </a:lnTo>
                    <a:lnTo>
                      <a:pt x="440" y="1005"/>
                    </a:lnTo>
                    <a:lnTo>
                      <a:pt x="419" y="984"/>
                    </a:lnTo>
                    <a:lnTo>
                      <a:pt x="356" y="837"/>
                    </a:lnTo>
                    <a:lnTo>
                      <a:pt x="314" y="796"/>
                    </a:lnTo>
                    <a:lnTo>
                      <a:pt x="105" y="817"/>
                    </a:lnTo>
                    <a:lnTo>
                      <a:pt x="21" y="775"/>
                    </a:lnTo>
                    <a:lnTo>
                      <a:pt x="0" y="775"/>
                    </a:lnTo>
                    <a:lnTo>
                      <a:pt x="63" y="879"/>
                    </a:lnTo>
                    <a:lnTo>
                      <a:pt x="126" y="879"/>
                    </a:lnTo>
                    <a:lnTo>
                      <a:pt x="189" y="921"/>
                    </a:lnTo>
                    <a:lnTo>
                      <a:pt x="168" y="984"/>
                    </a:lnTo>
                    <a:lnTo>
                      <a:pt x="189" y="1026"/>
                    </a:lnTo>
                    <a:lnTo>
                      <a:pt x="293" y="1026"/>
                    </a:lnTo>
                    <a:lnTo>
                      <a:pt x="314" y="1068"/>
                    </a:lnTo>
                    <a:lnTo>
                      <a:pt x="168" y="1172"/>
                    </a:lnTo>
                    <a:lnTo>
                      <a:pt x="168" y="1235"/>
                    </a:lnTo>
                    <a:lnTo>
                      <a:pt x="293" y="1423"/>
                    </a:lnTo>
                    <a:lnTo>
                      <a:pt x="377" y="1444"/>
                    </a:lnTo>
                    <a:lnTo>
                      <a:pt x="461" y="1486"/>
                    </a:lnTo>
                    <a:lnTo>
                      <a:pt x="607" y="1486"/>
                    </a:lnTo>
                    <a:lnTo>
                      <a:pt x="691" y="1465"/>
                    </a:lnTo>
                    <a:lnTo>
                      <a:pt x="754" y="1528"/>
                    </a:lnTo>
                    <a:lnTo>
                      <a:pt x="816" y="1528"/>
                    </a:lnTo>
                    <a:lnTo>
                      <a:pt x="942" y="1444"/>
                    </a:lnTo>
                    <a:lnTo>
                      <a:pt x="1026" y="1423"/>
                    </a:lnTo>
                    <a:lnTo>
                      <a:pt x="1235" y="1381"/>
                    </a:lnTo>
                    <a:lnTo>
                      <a:pt x="1381" y="1381"/>
                    </a:lnTo>
                    <a:lnTo>
                      <a:pt x="1465" y="1340"/>
                    </a:lnTo>
                    <a:lnTo>
                      <a:pt x="1528" y="1340"/>
                    </a:lnTo>
                    <a:lnTo>
                      <a:pt x="1570" y="1361"/>
                    </a:lnTo>
                    <a:lnTo>
                      <a:pt x="1570" y="1423"/>
                    </a:lnTo>
                    <a:lnTo>
                      <a:pt x="1549" y="1465"/>
                    </a:lnTo>
                    <a:lnTo>
                      <a:pt x="1507" y="1549"/>
                    </a:lnTo>
                    <a:lnTo>
                      <a:pt x="1465" y="1570"/>
                    </a:lnTo>
                    <a:lnTo>
                      <a:pt x="1339" y="1549"/>
                    </a:lnTo>
                    <a:lnTo>
                      <a:pt x="1214" y="1549"/>
                    </a:lnTo>
                    <a:lnTo>
                      <a:pt x="1109" y="1528"/>
                    </a:lnTo>
                    <a:lnTo>
                      <a:pt x="1067" y="1570"/>
                    </a:lnTo>
                    <a:lnTo>
                      <a:pt x="1130" y="1591"/>
                    </a:lnTo>
                    <a:lnTo>
                      <a:pt x="1298" y="1653"/>
                    </a:lnTo>
                    <a:lnTo>
                      <a:pt x="1360" y="1695"/>
                    </a:lnTo>
                    <a:lnTo>
                      <a:pt x="1360" y="1758"/>
                    </a:lnTo>
                    <a:lnTo>
                      <a:pt x="1298" y="1758"/>
                    </a:lnTo>
                    <a:lnTo>
                      <a:pt x="1172" y="1695"/>
                    </a:lnTo>
                    <a:lnTo>
                      <a:pt x="1151" y="1758"/>
                    </a:lnTo>
                    <a:lnTo>
                      <a:pt x="1088" y="1758"/>
                    </a:lnTo>
                    <a:lnTo>
                      <a:pt x="984" y="1674"/>
                    </a:lnTo>
                    <a:lnTo>
                      <a:pt x="900" y="1653"/>
                    </a:lnTo>
                    <a:lnTo>
                      <a:pt x="754" y="1695"/>
                    </a:lnTo>
                    <a:lnTo>
                      <a:pt x="754" y="1758"/>
                    </a:lnTo>
                    <a:lnTo>
                      <a:pt x="837" y="1779"/>
                    </a:lnTo>
                    <a:lnTo>
                      <a:pt x="1047" y="1967"/>
                    </a:lnTo>
                    <a:lnTo>
                      <a:pt x="1130" y="1988"/>
                    </a:lnTo>
                    <a:lnTo>
                      <a:pt x="1235" y="1946"/>
                    </a:lnTo>
                    <a:lnTo>
                      <a:pt x="1277" y="1967"/>
                    </a:lnTo>
                    <a:lnTo>
                      <a:pt x="1339" y="2072"/>
                    </a:lnTo>
                    <a:lnTo>
                      <a:pt x="1339" y="2156"/>
                    </a:lnTo>
                    <a:lnTo>
                      <a:pt x="1423" y="2177"/>
                    </a:lnTo>
                    <a:lnTo>
                      <a:pt x="1507" y="2156"/>
                    </a:lnTo>
                    <a:lnTo>
                      <a:pt x="1674" y="2156"/>
                    </a:lnTo>
                    <a:lnTo>
                      <a:pt x="1842" y="2093"/>
                    </a:lnTo>
                    <a:lnTo>
                      <a:pt x="1946" y="2093"/>
                    </a:lnTo>
                    <a:lnTo>
                      <a:pt x="2093" y="2072"/>
                    </a:lnTo>
                    <a:lnTo>
                      <a:pt x="2093" y="2114"/>
                    </a:lnTo>
                    <a:lnTo>
                      <a:pt x="2072" y="2218"/>
                    </a:lnTo>
                    <a:lnTo>
                      <a:pt x="2093" y="2323"/>
                    </a:lnTo>
                    <a:lnTo>
                      <a:pt x="2218" y="2407"/>
                    </a:lnTo>
                    <a:lnTo>
                      <a:pt x="2365" y="2428"/>
                    </a:lnTo>
                    <a:lnTo>
                      <a:pt x="2532" y="2386"/>
                    </a:lnTo>
                    <a:lnTo>
                      <a:pt x="2574" y="2323"/>
                    </a:lnTo>
                    <a:lnTo>
                      <a:pt x="2532" y="2281"/>
                    </a:lnTo>
                    <a:lnTo>
                      <a:pt x="2532" y="2218"/>
                    </a:lnTo>
                    <a:lnTo>
                      <a:pt x="2595" y="2156"/>
                    </a:lnTo>
                    <a:lnTo>
                      <a:pt x="2699" y="2051"/>
                    </a:lnTo>
                    <a:lnTo>
                      <a:pt x="2783" y="2009"/>
                    </a:lnTo>
                    <a:lnTo>
                      <a:pt x="2846" y="2072"/>
                    </a:lnTo>
                    <a:lnTo>
                      <a:pt x="2930" y="2114"/>
                    </a:lnTo>
                    <a:lnTo>
                      <a:pt x="3034" y="2114"/>
                    </a:lnTo>
                    <a:lnTo>
                      <a:pt x="3160" y="2051"/>
                    </a:lnTo>
                    <a:lnTo>
                      <a:pt x="3202" y="1988"/>
                    </a:lnTo>
                    <a:lnTo>
                      <a:pt x="3160" y="1842"/>
                    </a:lnTo>
                    <a:lnTo>
                      <a:pt x="3139" y="1758"/>
                    </a:lnTo>
                    <a:lnTo>
                      <a:pt x="3181" y="1674"/>
                    </a:lnTo>
                    <a:lnTo>
                      <a:pt x="3264" y="1591"/>
                    </a:lnTo>
                    <a:lnTo>
                      <a:pt x="3348" y="1423"/>
                    </a:lnTo>
                    <a:lnTo>
                      <a:pt x="3432" y="1319"/>
                    </a:lnTo>
                    <a:lnTo>
                      <a:pt x="3557" y="1172"/>
                    </a:lnTo>
                    <a:lnTo>
                      <a:pt x="3578" y="1068"/>
                    </a:lnTo>
                    <a:lnTo>
                      <a:pt x="3578" y="1005"/>
                    </a:lnTo>
                    <a:lnTo>
                      <a:pt x="3557" y="900"/>
                    </a:lnTo>
                    <a:lnTo>
                      <a:pt x="3536" y="817"/>
                    </a:lnTo>
                    <a:lnTo>
                      <a:pt x="3557" y="754"/>
                    </a:lnTo>
                    <a:lnTo>
                      <a:pt x="3557" y="712"/>
                    </a:lnTo>
                    <a:lnTo>
                      <a:pt x="3516" y="691"/>
                    </a:lnTo>
                    <a:lnTo>
                      <a:pt x="3348" y="691"/>
                    </a:lnTo>
                    <a:lnTo>
                      <a:pt x="3264" y="607"/>
                    </a:lnTo>
                    <a:lnTo>
                      <a:pt x="3223" y="607"/>
                    </a:lnTo>
                    <a:lnTo>
                      <a:pt x="3034" y="628"/>
                    </a:lnTo>
                    <a:lnTo>
                      <a:pt x="2930" y="607"/>
                    </a:lnTo>
                    <a:lnTo>
                      <a:pt x="2846" y="545"/>
                    </a:lnTo>
                    <a:lnTo>
                      <a:pt x="2741" y="545"/>
                    </a:lnTo>
                    <a:lnTo>
                      <a:pt x="2679" y="503"/>
                    </a:lnTo>
                    <a:lnTo>
                      <a:pt x="2679" y="440"/>
                    </a:lnTo>
                    <a:lnTo>
                      <a:pt x="2637" y="419"/>
                    </a:lnTo>
                    <a:lnTo>
                      <a:pt x="2532" y="482"/>
                    </a:lnTo>
                    <a:lnTo>
                      <a:pt x="2532" y="419"/>
                    </a:lnTo>
                    <a:lnTo>
                      <a:pt x="2532" y="335"/>
                    </a:lnTo>
                    <a:lnTo>
                      <a:pt x="2532" y="293"/>
                    </a:lnTo>
                    <a:lnTo>
                      <a:pt x="2490" y="335"/>
                    </a:lnTo>
                    <a:lnTo>
                      <a:pt x="2469" y="440"/>
                    </a:lnTo>
                    <a:lnTo>
                      <a:pt x="2407" y="482"/>
                    </a:lnTo>
                    <a:lnTo>
                      <a:pt x="2386" y="335"/>
                    </a:lnTo>
                    <a:lnTo>
                      <a:pt x="2344" y="335"/>
                    </a:lnTo>
                    <a:lnTo>
                      <a:pt x="2302" y="398"/>
                    </a:lnTo>
                    <a:lnTo>
                      <a:pt x="2323" y="440"/>
                    </a:lnTo>
                    <a:lnTo>
                      <a:pt x="2302" y="503"/>
                    </a:lnTo>
                    <a:lnTo>
                      <a:pt x="2093" y="503"/>
                    </a:lnTo>
                    <a:lnTo>
                      <a:pt x="2093" y="607"/>
                    </a:lnTo>
                    <a:lnTo>
                      <a:pt x="2072" y="691"/>
                    </a:lnTo>
                    <a:lnTo>
                      <a:pt x="1988" y="670"/>
                    </a:lnTo>
                    <a:lnTo>
                      <a:pt x="1967" y="586"/>
                    </a:lnTo>
                    <a:lnTo>
                      <a:pt x="1925" y="586"/>
                    </a:lnTo>
                    <a:lnTo>
                      <a:pt x="1925" y="670"/>
                    </a:lnTo>
                    <a:lnTo>
                      <a:pt x="1904" y="733"/>
                    </a:lnTo>
                    <a:lnTo>
                      <a:pt x="1883" y="691"/>
                    </a:lnTo>
                    <a:lnTo>
                      <a:pt x="1883" y="607"/>
                    </a:lnTo>
                    <a:lnTo>
                      <a:pt x="1904" y="482"/>
                    </a:lnTo>
                    <a:lnTo>
                      <a:pt x="1904" y="252"/>
                    </a:lnTo>
                    <a:lnTo>
                      <a:pt x="1883" y="168"/>
                    </a:lnTo>
                    <a:lnTo>
                      <a:pt x="1779" y="84"/>
                    </a:lnTo>
                    <a:lnTo>
                      <a:pt x="171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4"/>
              <p:cNvSpPr/>
              <p:nvPr/>
            </p:nvSpPr>
            <p:spPr>
              <a:xfrm>
                <a:off x="3875625" y="1704850"/>
                <a:ext cx="21475" cy="18350"/>
              </a:xfrm>
              <a:custGeom>
                <a:avLst/>
                <a:gdLst/>
                <a:ahLst/>
                <a:cxnLst/>
                <a:rect l="l" t="t" r="r" b="b"/>
                <a:pathLst>
                  <a:path w="859" h="734" extrusionOk="0">
                    <a:moveTo>
                      <a:pt x="650" y="1"/>
                    </a:moveTo>
                    <a:lnTo>
                      <a:pt x="587" y="43"/>
                    </a:lnTo>
                    <a:lnTo>
                      <a:pt x="419" y="126"/>
                    </a:lnTo>
                    <a:lnTo>
                      <a:pt x="419" y="43"/>
                    </a:lnTo>
                    <a:lnTo>
                      <a:pt x="357" y="43"/>
                    </a:lnTo>
                    <a:lnTo>
                      <a:pt x="273" y="105"/>
                    </a:lnTo>
                    <a:lnTo>
                      <a:pt x="252" y="147"/>
                    </a:lnTo>
                    <a:lnTo>
                      <a:pt x="231" y="210"/>
                    </a:lnTo>
                    <a:lnTo>
                      <a:pt x="126" y="189"/>
                    </a:lnTo>
                    <a:lnTo>
                      <a:pt x="64" y="252"/>
                    </a:lnTo>
                    <a:lnTo>
                      <a:pt x="1" y="315"/>
                    </a:lnTo>
                    <a:lnTo>
                      <a:pt x="64" y="357"/>
                    </a:lnTo>
                    <a:lnTo>
                      <a:pt x="210" y="357"/>
                    </a:lnTo>
                    <a:lnTo>
                      <a:pt x="252" y="461"/>
                    </a:lnTo>
                    <a:lnTo>
                      <a:pt x="273" y="524"/>
                    </a:lnTo>
                    <a:lnTo>
                      <a:pt x="273" y="608"/>
                    </a:lnTo>
                    <a:lnTo>
                      <a:pt x="336" y="629"/>
                    </a:lnTo>
                    <a:lnTo>
                      <a:pt x="273" y="712"/>
                    </a:lnTo>
                    <a:lnTo>
                      <a:pt x="357" y="712"/>
                    </a:lnTo>
                    <a:lnTo>
                      <a:pt x="419" y="733"/>
                    </a:lnTo>
                    <a:lnTo>
                      <a:pt x="440" y="670"/>
                    </a:lnTo>
                    <a:lnTo>
                      <a:pt x="587" y="608"/>
                    </a:lnTo>
                    <a:lnTo>
                      <a:pt x="670" y="608"/>
                    </a:lnTo>
                    <a:lnTo>
                      <a:pt x="754" y="524"/>
                    </a:lnTo>
                    <a:lnTo>
                      <a:pt x="733" y="461"/>
                    </a:lnTo>
                    <a:lnTo>
                      <a:pt x="754" y="315"/>
                    </a:lnTo>
                    <a:lnTo>
                      <a:pt x="796" y="294"/>
                    </a:lnTo>
                    <a:lnTo>
                      <a:pt x="859" y="189"/>
                    </a:lnTo>
                    <a:lnTo>
                      <a:pt x="796" y="105"/>
                    </a:lnTo>
                    <a:lnTo>
                      <a:pt x="733" y="85"/>
                    </a:lnTo>
                    <a:lnTo>
                      <a:pt x="670" y="22"/>
                    </a:lnTo>
                    <a:lnTo>
                      <a:pt x="65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4"/>
              <p:cNvSpPr/>
              <p:nvPr/>
            </p:nvSpPr>
            <p:spPr>
              <a:xfrm>
                <a:off x="3883475" y="1716375"/>
                <a:ext cx="39275" cy="43425"/>
              </a:xfrm>
              <a:custGeom>
                <a:avLst/>
                <a:gdLst/>
                <a:ahLst/>
                <a:cxnLst/>
                <a:rect l="l" t="t" r="r" b="b"/>
                <a:pathLst>
                  <a:path w="1571" h="1737" extrusionOk="0">
                    <a:moveTo>
                      <a:pt x="796" y="0"/>
                    </a:moveTo>
                    <a:lnTo>
                      <a:pt x="649" y="105"/>
                    </a:lnTo>
                    <a:lnTo>
                      <a:pt x="482" y="251"/>
                    </a:lnTo>
                    <a:lnTo>
                      <a:pt x="377" y="251"/>
                    </a:lnTo>
                    <a:lnTo>
                      <a:pt x="147" y="293"/>
                    </a:lnTo>
                    <a:lnTo>
                      <a:pt x="43" y="398"/>
                    </a:lnTo>
                    <a:lnTo>
                      <a:pt x="1" y="502"/>
                    </a:lnTo>
                    <a:lnTo>
                      <a:pt x="105" y="565"/>
                    </a:lnTo>
                    <a:lnTo>
                      <a:pt x="168" y="670"/>
                    </a:lnTo>
                    <a:lnTo>
                      <a:pt x="273" y="670"/>
                    </a:lnTo>
                    <a:lnTo>
                      <a:pt x="315" y="712"/>
                    </a:lnTo>
                    <a:lnTo>
                      <a:pt x="273" y="795"/>
                    </a:lnTo>
                    <a:lnTo>
                      <a:pt x="273" y="900"/>
                    </a:lnTo>
                    <a:lnTo>
                      <a:pt x="168" y="1046"/>
                    </a:lnTo>
                    <a:lnTo>
                      <a:pt x="147" y="1235"/>
                    </a:lnTo>
                    <a:lnTo>
                      <a:pt x="64" y="1297"/>
                    </a:lnTo>
                    <a:lnTo>
                      <a:pt x="105" y="1402"/>
                    </a:lnTo>
                    <a:lnTo>
                      <a:pt x="43" y="1444"/>
                    </a:lnTo>
                    <a:lnTo>
                      <a:pt x="64" y="1548"/>
                    </a:lnTo>
                    <a:lnTo>
                      <a:pt x="126" y="1548"/>
                    </a:lnTo>
                    <a:lnTo>
                      <a:pt x="210" y="1507"/>
                    </a:lnTo>
                    <a:lnTo>
                      <a:pt x="315" y="1465"/>
                    </a:lnTo>
                    <a:lnTo>
                      <a:pt x="440" y="1402"/>
                    </a:lnTo>
                    <a:lnTo>
                      <a:pt x="524" y="1402"/>
                    </a:lnTo>
                    <a:lnTo>
                      <a:pt x="587" y="1318"/>
                    </a:lnTo>
                    <a:lnTo>
                      <a:pt x="649" y="1193"/>
                    </a:lnTo>
                    <a:lnTo>
                      <a:pt x="691" y="1151"/>
                    </a:lnTo>
                    <a:lnTo>
                      <a:pt x="796" y="1151"/>
                    </a:lnTo>
                    <a:lnTo>
                      <a:pt x="838" y="1130"/>
                    </a:lnTo>
                    <a:lnTo>
                      <a:pt x="838" y="1235"/>
                    </a:lnTo>
                    <a:lnTo>
                      <a:pt x="796" y="1423"/>
                    </a:lnTo>
                    <a:lnTo>
                      <a:pt x="796" y="1548"/>
                    </a:lnTo>
                    <a:lnTo>
                      <a:pt x="754" y="1632"/>
                    </a:lnTo>
                    <a:lnTo>
                      <a:pt x="775" y="1737"/>
                    </a:lnTo>
                    <a:lnTo>
                      <a:pt x="859" y="1737"/>
                    </a:lnTo>
                    <a:lnTo>
                      <a:pt x="942" y="1653"/>
                    </a:lnTo>
                    <a:lnTo>
                      <a:pt x="942" y="1569"/>
                    </a:lnTo>
                    <a:lnTo>
                      <a:pt x="984" y="1465"/>
                    </a:lnTo>
                    <a:lnTo>
                      <a:pt x="1089" y="1423"/>
                    </a:lnTo>
                    <a:lnTo>
                      <a:pt x="1193" y="1402"/>
                    </a:lnTo>
                    <a:lnTo>
                      <a:pt x="1277" y="1151"/>
                    </a:lnTo>
                    <a:lnTo>
                      <a:pt x="1277" y="1046"/>
                    </a:lnTo>
                    <a:lnTo>
                      <a:pt x="1382" y="900"/>
                    </a:lnTo>
                    <a:lnTo>
                      <a:pt x="1507" y="837"/>
                    </a:lnTo>
                    <a:lnTo>
                      <a:pt x="1570" y="795"/>
                    </a:lnTo>
                    <a:lnTo>
                      <a:pt x="1465" y="732"/>
                    </a:lnTo>
                    <a:lnTo>
                      <a:pt x="1403" y="691"/>
                    </a:lnTo>
                    <a:lnTo>
                      <a:pt x="1298" y="628"/>
                    </a:lnTo>
                    <a:lnTo>
                      <a:pt x="1172" y="712"/>
                    </a:lnTo>
                    <a:lnTo>
                      <a:pt x="1089" y="774"/>
                    </a:lnTo>
                    <a:lnTo>
                      <a:pt x="963" y="691"/>
                    </a:lnTo>
                    <a:lnTo>
                      <a:pt x="838" y="565"/>
                    </a:lnTo>
                    <a:lnTo>
                      <a:pt x="796" y="398"/>
                    </a:lnTo>
                    <a:lnTo>
                      <a:pt x="838" y="356"/>
                    </a:lnTo>
                    <a:lnTo>
                      <a:pt x="942" y="314"/>
                    </a:lnTo>
                    <a:lnTo>
                      <a:pt x="942" y="272"/>
                    </a:lnTo>
                    <a:lnTo>
                      <a:pt x="859" y="147"/>
                    </a:lnTo>
                    <a:lnTo>
                      <a:pt x="796"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4"/>
              <p:cNvSpPr/>
              <p:nvPr/>
            </p:nvSpPr>
            <p:spPr>
              <a:xfrm>
                <a:off x="3781475" y="1649925"/>
                <a:ext cx="102550" cy="141275"/>
              </a:xfrm>
              <a:custGeom>
                <a:avLst/>
                <a:gdLst/>
                <a:ahLst/>
                <a:cxnLst/>
                <a:rect l="l" t="t" r="r" b="b"/>
                <a:pathLst>
                  <a:path w="4102" h="5651" extrusionOk="0">
                    <a:moveTo>
                      <a:pt x="1988" y="1"/>
                    </a:moveTo>
                    <a:lnTo>
                      <a:pt x="1926" y="22"/>
                    </a:lnTo>
                    <a:lnTo>
                      <a:pt x="1842" y="126"/>
                    </a:lnTo>
                    <a:lnTo>
                      <a:pt x="1884" y="315"/>
                    </a:lnTo>
                    <a:lnTo>
                      <a:pt x="1821" y="419"/>
                    </a:lnTo>
                    <a:lnTo>
                      <a:pt x="1821" y="524"/>
                    </a:lnTo>
                    <a:lnTo>
                      <a:pt x="1800" y="629"/>
                    </a:lnTo>
                    <a:lnTo>
                      <a:pt x="1842" y="649"/>
                    </a:lnTo>
                    <a:lnTo>
                      <a:pt x="1884" y="733"/>
                    </a:lnTo>
                    <a:lnTo>
                      <a:pt x="1884" y="1068"/>
                    </a:lnTo>
                    <a:lnTo>
                      <a:pt x="1884" y="1235"/>
                    </a:lnTo>
                    <a:lnTo>
                      <a:pt x="1926" y="1361"/>
                    </a:lnTo>
                    <a:lnTo>
                      <a:pt x="2030" y="1507"/>
                    </a:lnTo>
                    <a:lnTo>
                      <a:pt x="2030" y="1654"/>
                    </a:lnTo>
                    <a:lnTo>
                      <a:pt x="2135" y="1779"/>
                    </a:lnTo>
                    <a:lnTo>
                      <a:pt x="2135" y="1863"/>
                    </a:lnTo>
                    <a:lnTo>
                      <a:pt x="2051" y="1863"/>
                    </a:lnTo>
                    <a:lnTo>
                      <a:pt x="2009" y="1800"/>
                    </a:lnTo>
                    <a:lnTo>
                      <a:pt x="1926" y="1612"/>
                    </a:lnTo>
                    <a:lnTo>
                      <a:pt x="1842" y="1507"/>
                    </a:lnTo>
                    <a:lnTo>
                      <a:pt x="1800" y="1507"/>
                    </a:lnTo>
                    <a:lnTo>
                      <a:pt x="1716" y="1570"/>
                    </a:lnTo>
                    <a:lnTo>
                      <a:pt x="1675" y="1549"/>
                    </a:lnTo>
                    <a:lnTo>
                      <a:pt x="1675" y="1486"/>
                    </a:lnTo>
                    <a:lnTo>
                      <a:pt x="1737" y="1403"/>
                    </a:lnTo>
                    <a:lnTo>
                      <a:pt x="1779" y="1361"/>
                    </a:lnTo>
                    <a:lnTo>
                      <a:pt x="1779" y="1256"/>
                    </a:lnTo>
                    <a:lnTo>
                      <a:pt x="1695" y="1026"/>
                    </a:lnTo>
                    <a:lnTo>
                      <a:pt x="1695" y="817"/>
                    </a:lnTo>
                    <a:lnTo>
                      <a:pt x="1675" y="733"/>
                    </a:lnTo>
                    <a:lnTo>
                      <a:pt x="1528" y="649"/>
                    </a:lnTo>
                    <a:lnTo>
                      <a:pt x="1465" y="524"/>
                    </a:lnTo>
                    <a:lnTo>
                      <a:pt x="1382" y="503"/>
                    </a:lnTo>
                    <a:lnTo>
                      <a:pt x="1319" y="545"/>
                    </a:lnTo>
                    <a:lnTo>
                      <a:pt x="1319" y="670"/>
                    </a:lnTo>
                    <a:lnTo>
                      <a:pt x="1193" y="838"/>
                    </a:lnTo>
                    <a:lnTo>
                      <a:pt x="1172" y="963"/>
                    </a:lnTo>
                    <a:lnTo>
                      <a:pt x="1193" y="1089"/>
                    </a:lnTo>
                    <a:lnTo>
                      <a:pt x="1256" y="1235"/>
                    </a:lnTo>
                    <a:lnTo>
                      <a:pt x="1277" y="1403"/>
                    </a:lnTo>
                    <a:lnTo>
                      <a:pt x="1214" y="1382"/>
                    </a:lnTo>
                    <a:lnTo>
                      <a:pt x="1172" y="1298"/>
                    </a:lnTo>
                    <a:lnTo>
                      <a:pt x="1151" y="1173"/>
                    </a:lnTo>
                    <a:lnTo>
                      <a:pt x="1172" y="1089"/>
                    </a:lnTo>
                    <a:lnTo>
                      <a:pt x="1110" y="1068"/>
                    </a:lnTo>
                    <a:lnTo>
                      <a:pt x="1068" y="984"/>
                    </a:lnTo>
                    <a:lnTo>
                      <a:pt x="1047" y="984"/>
                    </a:lnTo>
                    <a:lnTo>
                      <a:pt x="984" y="1047"/>
                    </a:lnTo>
                    <a:lnTo>
                      <a:pt x="942" y="1026"/>
                    </a:lnTo>
                    <a:lnTo>
                      <a:pt x="942" y="942"/>
                    </a:lnTo>
                    <a:lnTo>
                      <a:pt x="1047" y="859"/>
                    </a:lnTo>
                    <a:lnTo>
                      <a:pt x="1047" y="838"/>
                    </a:lnTo>
                    <a:lnTo>
                      <a:pt x="984" y="817"/>
                    </a:lnTo>
                    <a:lnTo>
                      <a:pt x="859" y="859"/>
                    </a:lnTo>
                    <a:lnTo>
                      <a:pt x="775" y="921"/>
                    </a:lnTo>
                    <a:lnTo>
                      <a:pt x="691" y="859"/>
                    </a:lnTo>
                    <a:lnTo>
                      <a:pt x="733" y="817"/>
                    </a:lnTo>
                    <a:lnTo>
                      <a:pt x="775" y="775"/>
                    </a:lnTo>
                    <a:lnTo>
                      <a:pt x="796" y="733"/>
                    </a:lnTo>
                    <a:lnTo>
                      <a:pt x="900" y="629"/>
                    </a:lnTo>
                    <a:lnTo>
                      <a:pt x="984" y="629"/>
                    </a:lnTo>
                    <a:lnTo>
                      <a:pt x="1005" y="649"/>
                    </a:lnTo>
                    <a:lnTo>
                      <a:pt x="1089" y="670"/>
                    </a:lnTo>
                    <a:lnTo>
                      <a:pt x="1151" y="608"/>
                    </a:lnTo>
                    <a:lnTo>
                      <a:pt x="1172" y="524"/>
                    </a:lnTo>
                    <a:lnTo>
                      <a:pt x="1089" y="398"/>
                    </a:lnTo>
                    <a:lnTo>
                      <a:pt x="1047" y="336"/>
                    </a:lnTo>
                    <a:lnTo>
                      <a:pt x="900" y="357"/>
                    </a:lnTo>
                    <a:lnTo>
                      <a:pt x="670" y="545"/>
                    </a:lnTo>
                    <a:lnTo>
                      <a:pt x="587" y="566"/>
                    </a:lnTo>
                    <a:lnTo>
                      <a:pt x="545" y="545"/>
                    </a:lnTo>
                    <a:lnTo>
                      <a:pt x="545" y="461"/>
                    </a:lnTo>
                    <a:lnTo>
                      <a:pt x="461" y="419"/>
                    </a:lnTo>
                    <a:lnTo>
                      <a:pt x="419" y="440"/>
                    </a:lnTo>
                    <a:lnTo>
                      <a:pt x="419" y="566"/>
                    </a:lnTo>
                    <a:lnTo>
                      <a:pt x="545" y="712"/>
                    </a:lnTo>
                    <a:lnTo>
                      <a:pt x="524" y="754"/>
                    </a:lnTo>
                    <a:lnTo>
                      <a:pt x="419" y="754"/>
                    </a:lnTo>
                    <a:lnTo>
                      <a:pt x="377" y="649"/>
                    </a:lnTo>
                    <a:lnTo>
                      <a:pt x="315" y="503"/>
                    </a:lnTo>
                    <a:lnTo>
                      <a:pt x="231" y="503"/>
                    </a:lnTo>
                    <a:lnTo>
                      <a:pt x="126" y="608"/>
                    </a:lnTo>
                    <a:lnTo>
                      <a:pt x="147" y="733"/>
                    </a:lnTo>
                    <a:lnTo>
                      <a:pt x="168" y="775"/>
                    </a:lnTo>
                    <a:lnTo>
                      <a:pt x="168" y="880"/>
                    </a:lnTo>
                    <a:lnTo>
                      <a:pt x="147" y="880"/>
                    </a:lnTo>
                    <a:lnTo>
                      <a:pt x="43" y="963"/>
                    </a:lnTo>
                    <a:lnTo>
                      <a:pt x="1" y="984"/>
                    </a:lnTo>
                    <a:lnTo>
                      <a:pt x="1" y="1089"/>
                    </a:lnTo>
                    <a:lnTo>
                      <a:pt x="22" y="1235"/>
                    </a:lnTo>
                    <a:lnTo>
                      <a:pt x="43" y="1361"/>
                    </a:lnTo>
                    <a:lnTo>
                      <a:pt x="147" y="1549"/>
                    </a:lnTo>
                    <a:lnTo>
                      <a:pt x="147" y="1612"/>
                    </a:lnTo>
                    <a:lnTo>
                      <a:pt x="231" y="1591"/>
                    </a:lnTo>
                    <a:lnTo>
                      <a:pt x="273" y="1507"/>
                    </a:lnTo>
                    <a:lnTo>
                      <a:pt x="273" y="1403"/>
                    </a:lnTo>
                    <a:lnTo>
                      <a:pt x="273" y="1298"/>
                    </a:lnTo>
                    <a:lnTo>
                      <a:pt x="335" y="1277"/>
                    </a:lnTo>
                    <a:lnTo>
                      <a:pt x="419" y="1361"/>
                    </a:lnTo>
                    <a:lnTo>
                      <a:pt x="461" y="1298"/>
                    </a:lnTo>
                    <a:lnTo>
                      <a:pt x="482" y="1340"/>
                    </a:lnTo>
                    <a:lnTo>
                      <a:pt x="440" y="1445"/>
                    </a:lnTo>
                    <a:lnTo>
                      <a:pt x="419" y="1591"/>
                    </a:lnTo>
                    <a:lnTo>
                      <a:pt x="377" y="1612"/>
                    </a:lnTo>
                    <a:lnTo>
                      <a:pt x="377" y="1675"/>
                    </a:lnTo>
                    <a:lnTo>
                      <a:pt x="482" y="1779"/>
                    </a:lnTo>
                    <a:lnTo>
                      <a:pt x="482" y="1800"/>
                    </a:lnTo>
                    <a:lnTo>
                      <a:pt x="545" y="1821"/>
                    </a:lnTo>
                    <a:lnTo>
                      <a:pt x="628" y="1821"/>
                    </a:lnTo>
                    <a:lnTo>
                      <a:pt x="649" y="1863"/>
                    </a:lnTo>
                    <a:lnTo>
                      <a:pt x="649" y="1926"/>
                    </a:lnTo>
                    <a:lnTo>
                      <a:pt x="545" y="2010"/>
                    </a:lnTo>
                    <a:lnTo>
                      <a:pt x="482" y="2010"/>
                    </a:lnTo>
                    <a:lnTo>
                      <a:pt x="482" y="1968"/>
                    </a:lnTo>
                    <a:lnTo>
                      <a:pt x="461" y="1905"/>
                    </a:lnTo>
                    <a:lnTo>
                      <a:pt x="315" y="1800"/>
                    </a:lnTo>
                    <a:lnTo>
                      <a:pt x="273" y="1821"/>
                    </a:lnTo>
                    <a:lnTo>
                      <a:pt x="273" y="1884"/>
                    </a:lnTo>
                    <a:lnTo>
                      <a:pt x="335" y="1989"/>
                    </a:lnTo>
                    <a:lnTo>
                      <a:pt x="419" y="2030"/>
                    </a:lnTo>
                    <a:lnTo>
                      <a:pt x="482" y="2093"/>
                    </a:lnTo>
                    <a:lnTo>
                      <a:pt x="482" y="2114"/>
                    </a:lnTo>
                    <a:lnTo>
                      <a:pt x="440" y="2177"/>
                    </a:lnTo>
                    <a:lnTo>
                      <a:pt x="482" y="2240"/>
                    </a:lnTo>
                    <a:lnTo>
                      <a:pt x="587" y="2302"/>
                    </a:lnTo>
                    <a:lnTo>
                      <a:pt x="670" y="2344"/>
                    </a:lnTo>
                    <a:lnTo>
                      <a:pt x="691" y="2428"/>
                    </a:lnTo>
                    <a:lnTo>
                      <a:pt x="775" y="2449"/>
                    </a:lnTo>
                    <a:lnTo>
                      <a:pt x="900" y="2449"/>
                    </a:lnTo>
                    <a:lnTo>
                      <a:pt x="942" y="2491"/>
                    </a:lnTo>
                    <a:lnTo>
                      <a:pt x="879" y="2533"/>
                    </a:lnTo>
                    <a:lnTo>
                      <a:pt x="754" y="2533"/>
                    </a:lnTo>
                    <a:lnTo>
                      <a:pt x="754" y="2637"/>
                    </a:lnTo>
                    <a:lnTo>
                      <a:pt x="796" y="2742"/>
                    </a:lnTo>
                    <a:lnTo>
                      <a:pt x="859" y="2742"/>
                    </a:lnTo>
                    <a:lnTo>
                      <a:pt x="942" y="2763"/>
                    </a:lnTo>
                    <a:lnTo>
                      <a:pt x="1068" y="2909"/>
                    </a:lnTo>
                    <a:lnTo>
                      <a:pt x="1110" y="2972"/>
                    </a:lnTo>
                    <a:lnTo>
                      <a:pt x="1068" y="3035"/>
                    </a:lnTo>
                    <a:lnTo>
                      <a:pt x="1068" y="3077"/>
                    </a:lnTo>
                    <a:lnTo>
                      <a:pt x="1382" y="3077"/>
                    </a:lnTo>
                    <a:lnTo>
                      <a:pt x="1465" y="3014"/>
                    </a:lnTo>
                    <a:lnTo>
                      <a:pt x="1465" y="2930"/>
                    </a:lnTo>
                    <a:lnTo>
                      <a:pt x="1507" y="2805"/>
                    </a:lnTo>
                    <a:lnTo>
                      <a:pt x="1591" y="2763"/>
                    </a:lnTo>
                    <a:lnTo>
                      <a:pt x="1675" y="2805"/>
                    </a:lnTo>
                    <a:lnTo>
                      <a:pt x="1675" y="2721"/>
                    </a:lnTo>
                    <a:lnTo>
                      <a:pt x="1612" y="2616"/>
                    </a:lnTo>
                    <a:lnTo>
                      <a:pt x="1570" y="2512"/>
                    </a:lnTo>
                    <a:lnTo>
                      <a:pt x="1570" y="2386"/>
                    </a:lnTo>
                    <a:lnTo>
                      <a:pt x="1528" y="2302"/>
                    </a:lnTo>
                    <a:lnTo>
                      <a:pt x="1528" y="2219"/>
                    </a:lnTo>
                    <a:lnTo>
                      <a:pt x="1591" y="2198"/>
                    </a:lnTo>
                    <a:lnTo>
                      <a:pt x="1633" y="2219"/>
                    </a:lnTo>
                    <a:lnTo>
                      <a:pt x="1695" y="2323"/>
                    </a:lnTo>
                    <a:lnTo>
                      <a:pt x="1675" y="2344"/>
                    </a:lnTo>
                    <a:lnTo>
                      <a:pt x="1695" y="2428"/>
                    </a:lnTo>
                    <a:lnTo>
                      <a:pt x="1779" y="2344"/>
                    </a:lnTo>
                    <a:lnTo>
                      <a:pt x="1779" y="2282"/>
                    </a:lnTo>
                    <a:lnTo>
                      <a:pt x="1737" y="2093"/>
                    </a:lnTo>
                    <a:lnTo>
                      <a:pt x="1800" y="2010"/>
                    </a:lnTo>
                    <a:lnTo>
                      <a:pt x="1821" y="2010"/>
                    </a:lnTo>
                    <a:lnTo>
                      <a:pt x="1884" y="2093"/>
                    </a:lnTo>
                    <a:lnTo>
                      <a:pt x="1884" y="2219"/>
                    </a:lnTo>
                    <a:lnTo>
                      <a:pt x="1926" y="2282"/>
                    </a:lnTo>
                    <a:lnTo>
                      <a:pt x="1926" y="2344"/>
                    </a:lnTo>
                    <a:lnTo>
                      <a:pt x="1842" y="2428"/>
                    </a:lnTo>
                    <a:lnTo>
                      <a:pt x="1842" y="2491"/>
                    </a:lnTo>
                    <a:lnTo>
                      <a:pt x="1884" y="2637"/>
                    </a:lnTo>
                    <a:lnTo>
                      <a:pt x="1926" y="2658"/>
                    </a:lnTo>
                    <a:lnTo>
                      <a:pt x="2009" y="2637"/>
                    </a:lnTo>
                    <a:lnTo>
                      <a:pt x="2156" y="2491"/>
                    </a:lnTo>
                    <a:lnTo>
                      <a:pt x="2219" y="2344"/>
                    </a:lnTo>
                    <a:lnTo>
                      <a:pt x="2219" y="2240"/>
                    </a:lnTo>
                    <a:lnTo>
                      <a:pt x="2239" y="2177"/>
                    </a:lnTo>
                    <a:lnTo>
                      <a:pt x="2302" y="2198"/>
                    </a:lnTo>
                    <a:lnTo>
                      <a:pt x="2344" y="2282"/>
                    </a:lnTo>
                    <a:lnTo>
                      <a:pt x="2323" y="2407"/>
                    </a:lnTo>
                    <a:lnTo>
                      <a:pt x="2260" y="2512"/>
                    </a:lnTo>
                    <a:lnTo>
                      <a:pt x="2260" y="2595"/>
                    </a:lnTo>
                    <a:lnTo>
                      <a:pt x="2344" y="2637"/>
                    </a:lnTo>
                    <a:lnTo>
                      <a:pt x="2449" y="2616"/>
                    </a:lnTo>
                    <a:lnTo>
                      <a:pt x="2532" y="2533"/>
                    </a:lnTo>
                    <a:lnTo>
                      <a:pt x="2574" y="2533"/>
                    </a:lnTo>
                    <a:lnTo>
                      <a:pt x="2574" y="2595"/>
                    </a:lnTo>
                    <a:lnTo>
                      <a:pt x="2532" y="2637"/>
                    </a:lnTo>
                    <a:lnTo>
                      <a:pt x="2428" y="2658"/>
                    </a:lnTo>
                    <a:lnTo>
                      <a:pt x="2344" y="2763"/>
                    </a:lnTo>
                    <a:lnTo>
                      <a:pt x="2156" y="2763"/>
                    </a:lnTo>
                    <a:lnTo>
                      <a:pt x="2009" y="2826"/>
                    </a:lnTo>
                    <a:lnTo>
                      <a:pt x="1988" y="2867"/>
                    </a:lnTo>
                    <a:lnTo>
                      <a:pt x="2009" y="2951"/>
                    </a:lnTo>
                    <a:lnTo>
                      <a:pt x="1884" y="3014"/>
                    </a:lnTo>
                    <a:lnTo>
                      <a:pt x="1800" y="3118"/>
                    </a:lnTo>
                    <a:lnTo>
                      <a:pt x="1716" y="3181"/>
                    </a:lnTo>
                    <a:lnTo>
                      <a:pt x="1675" y="3181"/>
                    </a:lnTo>
                    <a:lnTo>
                      <a:pt x="1570" y="3244"/>
                    </a:lnTo>
                    <a:lnTo>
                      <a:pt x="1570" y="3328"/>
                    </a:lnTo>
                    <a:lnTo>
                      <a:pt x="1507" y="3349"/>
                    </a:lnTo>
                    <a:lnTo>
                      <a:pt x="1486" y="3265"/>
                    </a:lnTo>
                    <a:lnTo>
                      <a:pt x="1465" y="3223"/>
                    </a:lnTo>
                    <a:lnTo>
                      <a:pt x="1382" y="3265"/>
                    </a:lnTo>
                    <a:lnTo>
                      <a:pt x="1298" y="3286"/>
                    </a:lnTo>
                    <a:lnTo>
                      <a:pt x="1298" y="3349"/>
                    </a:lnTo>
                    <a:lnTo>
                      <a:pt x="1277" y="3390"/>
                    </a:lnTo>
                    <a:lnTo>
                      <a:pt x="1319" y="3579"/>
                    </a:lnTo>
                    <a:lnTo>
                      <a:pt x="1319" y="3704"/>
                    </a:lnTo>
                    <a:lnTo>
                      <a:pt x="1361" y="3746"/>
                    </a:lnTo>
                    <a:lnTo>
                      <a:pt x="1465" y="3746"/>
                    </a:lnTo>
                    <a:lnTo>
                      <a:pt x="1528" y="3704"/>
                    </a:lnTo>
                    <a:lnTo>
                      <a:pt x="1633" y="3683"/>
                    </a:lnTo>
                    <a:lnTo>
                      <a:pt x="1695" y="3662"/>
                    </a:lnTo>
                    <a:lnTo>
                      <a:pt x="1779" y="3662"/>
                    </a:lnTo>
                    <a:lnTo>
                      <a:pt x="1842" y="3642"/>
                    </a:lnTo>
                    <a:lnTo>
                      <a:pt x="1926" y="3537"/>
                    </a:lnTo>
                    <a:lnTo>
                      <a:pt x="1988" y="3537"/>
                    </a:lnTo>
                    <a:lnTo>
                      <a:pt x="2009" y="3495"/>
                    </a:lnTo>
                    <a:lnTo>
                      <a:pt x="2114" y="3495"/>
                    </a:lnTo>
                    <a:lnTo>
                      <a:pt x="2135" y="3537"/>
                    </a:lnTo>
                    <a:lnTo>
                      <a:pt x="2428" y="3537"/>
                    </a:lnTo>
                    <a:lnTo>
                      <a:pt x="2470" y="3474"/>
                    </a:lnTo>
                    <a:lnTo>
                      <a:pt x="2553" y="3432"/>
                    </a:lnTo>
                    <a:lnTo>
                      <a:pt x="2616" y="3432"/>
                    </a:lnTo>
                    <a:lnTo>
                      <a:pt x="2616" y="3495"/>
                    </a:lnTo>
                    <a:lnTo>
                      <a:pt x="2553" y="3537"/>
                    </a:lnTo>
                    <a:lnTo>
                      <a:pt x="2532" y="3600"/>
                    </a:lnTo>
                    <a:lnTo>
                      <a:pt x="2449" y="3600"/>
                    </a:lnTo>
                    <a:lnTo>
                      <a:pt x="2407" y="3642"/>
                    </a:lnTo>
                    <a:lnTo>
                      <a:pt x="2239" y="3642"/>
                    </a:lnTo>
                    <a:lnTo>
                      <a:pt x="2135" y="3683"/>
                    </a:lnTo>
                    <a:lnTo>
                      <a:pt x="1947" y="3767"/>
                    </a:lnTo>
                    <a:lnTo>
                      <a:pt x="1884" y="3767"/>
                    </a:lnTo>
                    <a:lnTo>
                      <a:pt x="1800" y="3788"/>
                    </a:lnTo>
                    <a:lnTo>
                      <a:pt x="1800" y="3809"/>
                    </a:lnTo>
                    <a:lnTo>
                      <a:pt x="1905" y="3872"/>
                    </a:lnTo>
                    <a:lnTo>
                      <a:pt x="2051" y="3893"/>
                    </a:lnTo>
                    <a:lnTo>
                      <a:pt x="2135" y="3893"/>
                    </a:lnTo>
                    <a:lnTo>
                      <a:pt x="2239" y="3976"/>
                    </a:lnTo>
                    <a:lnTo>
                      <a:pt x="2239" y="4018"/>
                    </a:lnTo>
                    <a:lnTo>
                      <a:pt x="2030" y="4018"/>
                    </a:lnTo>
                    <a:lnTo>
                      <a:pt x="1947" y="4060"/>
                    </a:lnTo>
                    <a:lnTo>
                      <a:pt x="1905" y="4018"/>
                    </a:lnTo>
                    <a:lnTo>
                      <a:pt x="1800" y="3997"/>
                    </a:lnTo>
                    <a:lnTo>
                      <a:pt x="1779" y="4060"/>
                    </a:lnTo>
                    <a:lnTo>
                      <a:pt x="1737" y="4060"/>
                    </a:lnTo>
                    <a:lnTo>
                      <a:pt x="1695" y="3997"/>
                    </a:lnTo>
                    <a:lnTo>
                      <a:pt x="1633" y="3914"/>
                    </a:lnTo>
                    <a:lnTo>
                      <a:pt x="1570" y="3893"/>
                    </a:lnTo>
                    <a:lnTo>
                      <a:pt x="1423" y="3997"/>
                    </a:lnTo>
                    <a:lnTo>
                      <a:pt x="1423" y="4018"/>
                    </a:lnTo>
                    <a:lnTo>
                      <a:pt x="1486" y="4102"/>
                    </a:lnTo>
                    <a:lnTo>
                      <a:pt x="1507" y="4165"/>
                    </a:lnTo>
                    <a:lnTo>
                      <a:pt x="1486" y="4227"/>
                    </a:lnTo>
                    <a:lnTo>
                      <a:pt x="1507" y="4227"/>
                    </a:lnTo>
                    <a:lnTo>
                      <a:pt x="1486" y="4290"/>
                    </a:lnTo>
                    <a:lnTo>
                      <a:pt x="1507" y="4332"/>
                    </a:lnTo>
                    <a:lnTo>
                      <a:pt x="1591" y="4395"/>
                    </a:lnTo>
                    <a:lnTo>
                      <a:pt x="1591" y="4437"/>
                    </a:lnTo>
                    <a:lnTo>
                      <a:pt x="1612" y="4499"/>
                    </a:lnTo>
                    <a:lnTo>
                      <a:pt x="1633" y="4478"/>
                    </a:lnTo>
                    <a:lnTo>
                      <a:pt x="1716" y="4541"/>
                    </a:lnTo>
                    <a:lnTo>
                      <a:pt x="1716" y="4604"/>
                    </a:lnTo>
                    <a:lnTo>
                      <a:pt x="1779" y="4688"/>
                    </a:lnTo>
                    <a:lnTo>
                      <a:pt x="1800" y="4646"/>
                    </a:lnTo>
                    <a:lnTo>
                      <a:pt x="1884" y="4688"/>
                    </a:lnTo>
                    <a:lnTo>
                      <a:pt x="1926" y="4751"/>
                    </a:lnTo>
                    <a:lnTo>
                      <a:pt x="1988" y="4792"/>
                    </a:lnTo>
                    <a:lnTo>
                      <a:pt x="1988" y="4855"/>
                    </a:lnTo>
                    <a:lnTo>
                      <a:pt x="2114" y="4960"/>
                    </a:lnTo>
                    <a:lnTo>
                      <a:pt x="2239" y="4918"/>
                    </a:lnTo>
                    <a:lnTo>
                      <a:pt x="2260" y="4834"/>
                    </a:lnTo>
                    <a:lnTo>
                      <a:pt x="2323" y="4834"/>
                    </a:lnTo>
                    <a:lnTo>
                      <a:pt x="2344" y="4897"/>
                    </a:lnTo>
                    <a:lnTo>
                      <a:pt x="2428" y="4855"/>
                    </a:lnTo>
                    <a:lnTo>
                      <a:pt x="2449" y="4897"/>
                    </a:lnTo>
                    <a:lnTo>
                      <a:pt x="2449" y="4960"/>
                    </a:lnTo>
                    <a:lnTo>
                      <a:pt x="2407" y="5023"/>
                    </a:lnTo>
                    <a:lnTo>
                      <a:pt x="2344" y="5023"/>
                    </a:lnTo>
                    <a:lnTo>
                      <a:pt x="2239" y="5106"/>
                    </a:lnTo>
                    <a:lnTo>
                      <a:pt x="2239" y="5148"/>
                    </a:lnTo>
                    <a:lnTo>
                      <a:pt x="2428" y="5336"/>
                    </a:lnTo>
                    <a:lnTo>
                      <a:pt x="2470" y="5357"/>
                    </a:lnTo>
                    <a:lnTo>
                      <a:pt x="2532" y="5420"/>
                    </a:lnTo>
                    <a:lnTo>
                      <a:pt x="2512" y="5567"/>
                    </a:lnTo>
                    <a:lnTo>
                      <a:pt x="2532" y="5650"/>
                    </a:lnTo>
                    <a:lnTo>
                      <a:pt x="2574" y="5650"/>
                    </a:lnTo>
                    <a:lnTo>
                      <a:pt x="2616" y="5587"/>
                    </a:lnTo>
                    <a:lnTo>
                      <a:pt x="2658" y="5567"/>
                    </a:lnTo>
                    <a:lnTo>
                      <a:pt x="2721" y="5650"/>
                    </a:lnTo>
                    <a:lnTo>
                      <a:pt x="2784" y="5629"/>
                    </a:lnTo>
                    <a:lnTo>
                      <a:pt x="2867" y="5525"/>
                    </a:lnTo>
                    <a:lnTo>
                      <a:pt x="2888" y="5420"/>
                    </a:lnTo>
                    <a:lnTo>
                      <a:pt x="2930" y="5357"/>
                    </a:lnTo>
                    <a:lnTo>
                      <a:pt x="2930" y="5315"/>
                    </a:lnTo>
                    <a:lnTo>
                      <a:pt x="2867" y="5148"/>
                    </a:lnTo>
                    <a:lnTo>
                      <a:pt x="2846" y="5023"/>
                    </a:lnTo>
                    <a:lnTo>
                      <a:pt x="2888" y="4939"/>
                    </a:lnTo>
                    <a:lnTo>
                      <a:pt x="2951" y="4855"/>
                    </a:lnTo>
                    <a:lnTo>
                      <a:pt x="2951" y="4499"/>
                    </a:lnTo>
                    <a:lnTo>
                      <a:pt x="2972" y="4395"/>
                    </a:lnTo>
                    <a:lnTo>
                      <a:pt x="2972" y="4311"/>
                    </a:lnTo>
                    <a:lnTo>
                      <a:pt x="3056" y="4227"/>
                    </a:lnTo>
                    <a:lnTo>
                      <a:pt x="3056" y="4206"/>
                    </a:lnTo>
                    <a:lnTo>
                      <a:pt x="2972" y="4165"/>
                    </a:lnTo>
                    <a:lnTo>
                      <a:pt x="3056" y="4060"/>
                    </a:lnTo>
                    <a:lnTo>
                      <a:pt x="3181" y="4081"/>
                    </a:lnTo>
                    <a:lnTo>
                      <a:pt x="3202" y="4081"/>
                    </a:lnTo>
                    <a:lnTo>
                      <a:pt x="3244" y="3976"/>
                    </a:lnTo>
                    <a:lnTo>
                      <a:pt x="3244" y="3809"/>
                    </a:lnTo>
                    <a:lnTo>
                      <a:pt x="3265" y="3683"/>
                    </a:lnTo>
                    <a:lnTo>
                      <a:pt x="3265" y="3558"/>
                    </a:lnTo>
                    <a:lnTo>
                      <a:pt x="3181" y="3432"/>
                    </a:lnTo>
                    <a:lnTo>
                      <a:pt x="3181" y="3286"/>
                    </a:lnTo>
                    <a:lnTo>
                      <a:pt x="3244" y="3265"/>
                    </a:lnTo>
                    <a:lnTo>
                      <a:pt x="3348" y="3328"/>
                    </a:lnTo>
                    <a:lnTo>
                      <a:pt x="3390" y="3223"/>
                    </a:lnTo>
                    <a:lnTo>
                      <a:pt x="3369" y="3181"/>
                    </a:lnTo>
                    <a:lnTo>
                      <a:pt x="3369" y="3056"/>
                    </a:lnTo>
                    <a:lnTo>
                      <a:pt x="3390" y="2951"/>
                    </a:lnTo>
                    <a:lnTo>
                      <a:pt x="3369" y="2742"/>
                    </a:lnTo>
                    <a:lnTo>
                      <a:pt x="3348" y="2616"/>
                    </a:lnTo>
                    <a:lnTo>
                      <a:pt x="3369" y="2554"/>
                    </a:lnTo>
                    <a:lnTo>
                      <a:pt x="3495" y="2449"/>
                    </a:lnTo>
                    <a:lnTo>
                      <a:pt x="3495" y="2386"/>
                    </a:lnTo>
                    <a:lnTo>
                      <a:pt x="3474" y="2323"/>
                    </a:lnTo>
                    <a:lnTo>
                      <a:pt x="3474" y="2282"/>
                    </a:lnTo>
                    <a:lnTo>
                      <a:pt x="3579" y="2282"/>
                    </a:lnTo>
                    <a:lnTo>
                      <a:pt x="3725" y="2135"/>
                    </a:lnTo>
                    <a:lnTo>
                      <a:pt x="3830" y="2135"/>
                    </a:lnTo>
                    <a:lnTo>
                      <a:pt x="3934" y="2114"/>
                    </a:lnTo>
                    <a:lnTo>
                      <a:pt x="3997" y="2219"/>
                    </a:lnTo>
                    <a:lnTo>
                      <a:pt x="4039" y="2198"/>
                    </a:lnTo>
                    <a:lnTo>
                      <a:pt x="4081" y="2114"/>
                    </a:lnTo>
                    <a:lnTo>
                      <a:pt x="4102" y="2072"/>
                    </a:lnTo>
                    <a:lnTo>
                      <a:pt x="4102" y="1926"/>
                    </a:lnTo>
                    <a:lnTo>
                      <a:pt x="4018" y="1905"/>
                    </a:lnTo>
                    <a:lnTo>
                      <a:pt x="3767" y="1821"/>
                    </a:lnTo>
                    <a:lnTo>
                      <a:pt x="3662" y="1779"/>
                    </a:lnTo>
                    <a:lnTo>
                      <a:pt x="3495" y="1612"/>
                    </a:lnTo>
                    <a:lnTo>
                      <a:pt x="3411" y="1570"/>
                    </a:lnTo>
                    <a:lnTo>
                      <a:pt x="3286" y="1382"/>
                    </a:lnTo>
                    <a:lnTo>
                      <a:pt x="3244" y="1361"/>
                    </a:lnTo>
                    <a:lnTo>
                      <a:pt x="3097" y="1361"/>
                    </a:lnTo>
                    <a:lnTo>
                      <a:pt x="3056" y="1277"/>
                    </a:lnTo>
                    <a:lnTo>
                      <a:pt x="3056" y="1193"/>
                    </a:lnTo>
                    <a:lnTo>
                      <a:pt x="2972" y="942"/>
                    </a:lnTo>
                    <a:lnTo>
                      <a:pt x="2888" y="733"/>
                    </a:lnTo>
                    <a:lnTo>
                      <a:pt x="2742" y="608"/>
                    </a:lnTo>
                    <a:lnTo>
                      <a:pt x="2658" y="670"/>
                    </a:lnTo>
                    <a:lnTo>
                      <a:pt x="2637" y="775"/>
                    </a:lnTo>
                    <a:lnTo>
                      <a:pt x="2658" y="984"/>
                    </a:lnTo>
                    <a:lnTo>
                      <a:pt x="2658" y="1131"/>
                    </a:lnTo>
                    <a:lnTo>
                      <a:pt x="2574" y="1193"/>
                    </a:lnTo>
                    <a:lnTo>
                      <a:pt x="2553" y="1173"/>
                    </a:lnTo>
                    <a:lnTo>
                      <a:pt x="2553" y="1131"/>
                    </a:lnTo>
                    <a:lnTo>
                      <a:pt x="2553" y="963"/>
                    </a:lnTo>
                    <a:lnTo>
                      <a:pt x="2553" y="733"/>
                    </a:lnTo>
                    <a:lnTo>
                      <a:pt x="2616" y="670"/>
                    </a:lnTo>
                    <a:lnTo>
                      <a:pt x="2616" y="545"/>
                    </a:lnTo>
                    <a:lnTo>
                      <a:pt x="2553" y="419"/>
                    </a:lnTo>
                    <a:lnTo>
                      <a:pt x="2449" y="231"/>
                    </a:lnTo>
                    <a:lnTo>
                      <a:pt x="2344" y="189"/>
                    </a:lnTo>
                    <a:lnTo>
                      <a:pt x="2260" y="231"/>
                    </a:lnTo>
                    <a:lnTo>
                      <a:pt x="2219" y="315"/>
                    </a:lnTo>
                    <a:lnTo>
                      <a:pt x="2156" y="294"/>
                    </a:lnTo>
                    <a:lnTo>
                      <a:pt x="2135" y="147"/>
                    </a:lnTo>
                    <a:lnTo>
                      <a:pt x="203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3" name="Google Shape;583;p34"/>
            <p:cNvSpPr/>
            <p:nvPr/>
          </p:nvSpPr>
          <p:spPr>
            <a:xfrm>
              <a:off x="4614379" y="2777935"/>
              <a:ext cx="83472" cy="139700"/>
            </a:xfrm>
            <a:custGeom>
              <a:avLst/>
              <a:gdLst/>
              <a:ahLst/>
              <a:cxnLst/>
              <a:rect l="l" t="t" r="r" b="b"/>
              <a:pathLst>
                <a:path w="7010" h="12284" extrusionOk="0">
                  <a:moveTo>
                    <a:pt x="4122" y="1"/>
                  </a:moveTo>
                  <a:lnTo>
                    <a:pt x="4122" y="43"/>
                  </a:lnTo>
                  <a:lnTo>
                    <a:pt x="4080" y="126"/>
                  </a:lnTo>
                  <a:lnTo>
                    <a:pt x="4017" y="126"/>
                  </a:lnTo>
                  <a:lnTo>
                    <a:pt x="3996" y="147"/>
                  </a:lnTo>
                  <a:lnTo>
                    <a:pt x="4059" y="231"/>
                  </a:lnTo>
                  <a:lnTo>
                    <a:pt x="4080" y="357"/>
                  </a:lnTo>
                  <a:lnTo>
                    <a:pt x="4289" y="671"/>
                  </a:lnTo>
                  <a:lnTo>
                    <a:pt x="4331" y="796"/>
                  </a:lnTo>
                  <a:lnTo>
                    <a:pt x="4331" y="1005"/>
                  </a:lnTo>
                  <a:lnTo>
                    <a:pt x="4310" y="1089"/>
                  </a:lnTo>
                  <a:lnTo>
                    <a:pt x="4373" y="1277"/>
                  </a:lnTo>
                  <a:lnTo>
                    <a:pt x="4415" y="1382"/>
                  </a:lnTo>
                  <a:lnTo>
                    <a:pt x="4415" y="1424"/>
                  </a:lnTo>
                  <a:lnTo>
                    <a:pt x="4373" y="1424"/>
                  </a:lnTo>
                  <a:lnTo>
                    <a:pt x="4289" y="1528"/>
                  </a:lnTo>
                  <a:lnTo>
                    <a:pt x="4310" y="1633"/>
                  </a:lnTo>
                  <a:lnTo>
                    <a:pt x="4373" y="1738"/>
                  </a:lnTo>
                  <a:lnTo>
                    <a:pt x="4394" y="1800"/>
                  </a:lnTo>
                  <a:lnTo>
                    <a:pt x="4457" y="1821"/>
                  </a:lnTo>
                  <a:lnTo>
                    <a:pt x="4478" y="1905"/>
                  </a:lnTo>
                  <a:lnTo>
                    <a:pt x="4457" y="1926"/>
                  </a:lnTo>
                  <a:lnTo>
                    <a:pt x="4457" y="2010"/>
                  </a:lnTo>
                  <a:lnTo>
                    <a:pt x="4394" y="2051"/>
                  </a:lnTo>
                  <a:lnTo>
                    <a:pt x="4206" y="2031"/>
                  </a:lnTo>
                  <a:lnTo>
                    <a:pt x="4017" y="1926"/>
                  </a:lnTo>
                  <a:lnTo>
                    <a:pt x="3955" y="1947"/>
                  </a:lnTo>
                  <a:lnTo>
                    <a:pt x="3892" y="2031"/>
                  </a:lnTo>
                  <a:lnTo>
                    <a:pt x="3913" y="2093"/>
                  </a:lnTo>
                  <a:lnTo>
                    <a:pt x="3976" y="2093"/>
                  </a:lnTo>
                  <a:lnTo>
                    <a:pt x="4080" y="2156"/>
                  </a:lnTo>
                  <a:lnTo>
                    <a:pt x="4080" y="2219"/>
                  </a:lnTo>
                  <a:lnTo>
                    <a:pt x="4017" y="2261"/>
                  </a:lnTo>
                  <a:lnTo>
                    <a:pt x="3976" y="2365"/>
                  </a:lnTo>
                  <a:lnTo>
                    <a:pt x="3892" y="2407"/>
                  </a:lnTo>
                  <a:lnTo>
                    <a:pt x="3871" y="2449"/>
                  </a:lnTo>
                  <a:lnTo>
                    <a:pt x="3787" y="2470"/>
                  </a:lnTo>
                  <a:lnTo>
                    <a:pt x="3745" y="2575"/>
                  </a:lnTo>
                  <a:lnTo>
                    <a:pt x="3766" y="2679"/>
                  </a:lnTo>
                  <a:lnTo>
                    <a:pt x="3766" y="2847"/>
                  </a:lnTo>
                  <a:lnTo>
                    <a:pt x="3787" y="2930"/>
                  </a:lnTo>
                  <a:lnTo>
                    <a:pt x="3871" y="2930"/>
                  </a:lnTo>
                  <a:lnTo>
                    <a:pt x="3976" y="2993"/>
                  </a:lnTo>
                  <a:lnTo>
                    <a:pt x="4059" y="3077"/>
                  </a:lnTo>
                  <a:lnTo>
                    <a:pt x="4122" y="3286"/>
                  </a:lnTo>
                  <a:lnTo>
                    <a:pt x="4164" y="3495"/>
                  </a:lnTo>
                  <a:lnTo>
                    <a:pt x="4122" y="3516"/>
                  </a:lnTo>
                  <a:lnTo>
                    <a:pt x="4185" y="3621"/>
                  </a:lnTo>
                  <a:lnTo>
                    <a:pt x="4289" y="3684"/>
                  </a:lnTo>
                  <a:lnTo>
                    <a:pt x="4415" y="3516"/>
                  </a:lnTo>
                  <a:lnTo>
                    <a:pt x="4478" y="3412"/>
                  </a:lnTo>
                  <a:lnTo>
                    <a:pt x="4478" y="3349"/>
                  </a:lnTo>
                  <a:lnTo>
                    <a:pt x="4520" y="3286"/>
                  </a:lnTo>
                  <a:lnTo>
                    <a:pt x="4540" y="3286"/>
                  </a:lnTo>
                  <a:cubicBezTo>
                    <a:pt x="4624" y="3370"/>
                    <a:pt x="4708" y="3453"/>
                    <a:pt x="4729" y="3558"/>
                  </a:cubicBezTo>
                  <a:lnTo>
                    <a:pt x="4729" y="3579"/>
                  </a:lnTo>
                  <a:lnTo>
                    <a:pt x="4687" y="3704"/>
                  </a:lnTo>
                  <a:lnTo>
                    <a:pt x="4687" y="3809"/>
                  </a:lnTo>
                  <a:lnTo>
                    <a:pt x="4729" y="3872"/>
                  </a:lnTo>
                  <a:lnTo>
                    <a:pt x="4792" y="3830"/>
                  </a:lnTo>
                  <a:lnTo>
                    <a:pt x="4917" y="3725"/>
                  </a:lnTo>
                  <a:lnTo>
                    <a:pt x="4980" y="3872"/>
                  </a:lnTo>
                  <a:lnTo>
                    <a:pt x="4917" y="3976"/>
                  </a:lnTo>
                  <a:lnTo>
                    <a:pt x="4833" y="4018"/>
                  </a:lnTo>
                  <a:lnTo>
                    <a:pt x="4771" y="3976"/>
                  </a:lnTo>
                  <a:lnTo>
                    <a:pt x="4792" y="4102"/>
                  </a:lnTo>
                  <a:lnTo>
                    <a:pt x="4729" y="4144"/>
                  </a:lnTo>
                  <a:lnTo>
                    <a:pt x="4666" y="4123"/>
                  </a:lnTo>
                  <a:lnTo>
                    <a:pt x="4624" y="4018"/>
                  </a:lnTo>
                  <a:lnTo>
                    <a:pt x="4603" y="3914"/>
                  </a:lnTo>
                  <a:lnTo>
                    <a:pt x="4582" y="3872"/>
                  </a:lnTo>
                  <a:lnTo>
                    <a:pt x="4499" y="3893"/>
                  </a:lnTo>
                  <a:lnTo>
                    <a:pt x="4457" y="3872"/>
                  </a:lnTo>
                  <a:lnTo>
                    <a:pt x="4415" y="3976"/>
                  </a:lnTo>
                  <a:lnTo>
                    <a:pt x="4478" y="4123"/>
                  </a:lnTo>
                  <a:lnTo>
                    <a:pt x="4478" y="4228"/>
                  </a:lnTo>
                  <a:lnTo>
                    <a:pt x="4394" y="4248"/>
                  </a:lnTo>
                  <a:lnTo>
                    <a:pt x="4310" y="4353"/>
                  </a:lnTo>
                  <a:lnTo>
                    <a:pt x="4310" y="4416"/>
                  </a:lnTo>
                  <a:lnTo>
                    <a:pt x="4457" y="4562"/>
                  </a:lnTo>
                  <a:lnTo>
                    <a:pt x="4499" y="4646"/>
                  </a:lnTo>
                  <a:lnTo>
                    <a:pt x="4457" y="4813"/>
                  </a:lnTo>
                  <a:lnTo>
                    <a:pt x="4373" y="4855"/>
                  </a:lnTo>
                  <a:lnTo>
                    <a:pt x="4289" y="4834"/>
                  </a:lnTo>
                  <a:lnTo>
                    <a:pt x="4268" y="4876"/>
                  </a:lnTo>
                  <a:lnTo>
                    <a:pt x="4352" y="4981"/>
                  </a:lnTo>
                  <a:lnTo>
                    <a:pt x="4415" y="4960"/>
                  </a:lnTo>
                  <a:lnTo>
                    <a:pt x="4499" y="4876"/>
                  </a:lnTo>
                  <a:lnTo>
                    <a:pt x="4603" y="5148"/>
                  </a:lnTo>
                  <a:lnTo>
                    <a:pt x="4666" y="5441"/>
                  </a:lnTo>
                  <a:lnTo>
                    <a:pt x="4624" y="5588"/>
                  </a:lnTo>
                  <a:lnTo>
                    <a:pt x="4624" y="5860"/>
                  </a:lnTo>
                  <a:lnTo>
                    <a:pt x="4520" y="6236"/>
                  </a:lnTo>
                  <a:lnTo>
                    <a:pt x="4561" y="6404"/>
                  </a:lnTo>
                  <a:lnTo>
                    <a:pt x="4499" y="6592"/>
                  </a:lnTo>
                  <a:lnTo>
                    <a:pt x="4373" y="6655"/>
                  </a:lnTo>
                  <a:lnTo>
                    <a:pt x="4310" y="6843"/>
                  </a:lnTo>
                  <a:lnTo>
                    <a:pt x="4310" y="7031"/>
                  </a:lnTo>
                  <a:lnTo>
                    <a:pt x="4248" y="7136"/>
                  </a:lnTo>
                  <a:lnTo>
                    <a:pt x="4206" y="7241"/>
                  </a:lnTo>
                  <a:lnTo>
                    <a:pt x="4080" y="7366"/>
                  </a:lnTo>
                  <a:lnTo>
                    <a:pt x="3829" y="7533"/>
                  </a:lnTo>
                  <a:lnTo>
                    <a:pt x="3724" y="7554"/>
                  </a:lnTo>
                  <a:lnTo>
                    <a:pt x="3662" y="7659"/>
                  </a:lnTo>
                  <a:lnTo>
                    <a:pt x="3536" y="7575"/>
                  </a:lnTo>
                  <a:lnTo>
                    <a:pt x="3411" y="7429"/>
                  </a:lnTo>
                  <a:lnTo>
                    <a:pt x="3411" y="7345"/>
                  </a:lnTo>
                  <a:lnTo>
                    <a:pt x="3452" y="7324"/>
                  </a:lnTo>
                  <a:lnTo>
                    <a:pt x="3515" y="7220"/>
                  </a:lnTo>
                  <a:lnTo>
                    <a:pt x="3515" y="7157"/>
                  </a:lnTo>
                  <a:lnTo>
                    <a:pt x="3578" y="7073"/>
                  </a:lnTo>
                  <a:lnTo>
                    <a:pt x="3578" y="7052"/>
                  </a:lnTo>
                  <a:lnTo>
                    <a:pt x="3452" y="7073"/>
                  </a:lnTo>
                  <a:lnTo>
                    <a:pt x="3348" y="7178"/>
                  </a:lnTo>
                  <a:lnTo>
                    <a:pt x="3222" y="7241"/>
                  </a:lnTo>
                  <a:lnTo>
                    <a:pt x="3201" y="7345"/>
                  </a:lnTo>
                  <a:lnTo>
                    <a:pt x="3264" y="7471"/>
                  </a:lnTo>
                  <a:lnTo>
                    <a:pt x="3306" y="7722"/>
                  </a:lnTo>
                  <a:lnTo>
                    <a:pt x="3264" y="7868"/>
                  </a:lnTo>
                  <a:lnTo>
                    <a:pt x="3139" y="7994"/>
                  </a:lnTo>
                  <a:lnTo>
                    <a:pt x="3139" y="8077"/>
                  </a:lnTo>
                  <a:lnTo>
                    <a:pt x="3076" y="8119"/>
                  </a:lnTo>
                  <a:lnTo>
                    <a:pt x="3055" y="8329"/>
                  </a:lnTo>
                  <a:lnTo>
                    <a:pt x="3118" y="8391"/>
                  </a:lnTo>
                  <a:lnTo>
                    <a:pt x="3118" y="8475"/>
                  </a:lnTo>
                  <a:lnTo>
                    <a:pt x="3076" y="8496"/>
                  </a:lnTo>
                  <a:lnTo>
                    <a:pt x="3118" y="8517"/>
                  </a:lnTo>
                  <a:lnTo>
                    <a:pt x="3076" y="8601"/>
                  </a:lnTo>
                  <a:lnTo>
                    <a:pt x="3034" y="8601"/>
                  </a:lnTo>
                  <a:lnTo>
                    <a:pt x="3055" y="8642"/>
                  </a:lnTo>
                  <a:lnTo>
                    <a:pt x="2992" y="8684"/>
                  </a:lnTo>
                  <a:lnTo>
                    <a:pt x="2929" y="8621"/>
                  </a:lnTo>
                  <a:lnTo>
                    <a:pt x="2846" y="8684"/>
                  </a:lnTo>
                  <a:lnTo>
                    <a:pt x="2804" y="8642"/>
                  </a:lnTo>
                  <a:lnTo>
                    <a:pt x="2762" y="8517"/>
                  </a:lnTo>
                  <a:lnTo>
                    <a:pt x="2741" y="8496"/>
                  </a:lnTo>
                  <a:lnTo>
                    <a:pt x="2657" y="8538"/>
                  </a:lnTo>
                  <a:lnTo>
                    <a:pt x="2595" y="8538"/>
                  </a:lnTo>
                  <a:lnTo>
                    <a:pt x="2553" y="8517"/>
                  </a:lnTo>
                  <a:lnTo>
                    <a:pt x="2302" y="8601"/>
                  </a:lnTo>
                  <a:lnTo>
                    <a:pt x="2176" y="8642"/>
                  </a:lnTo>
                  <a:lnTo>
                    <a:pt x="2030" y="8705"/>
                  </a:lnTo>
                  <a:lnTo>
                    <a:pt x="1883" y="8705"/>
                  </a:lnTo>
                  <a:lnTo>
                    <a:pt x="1758" y="8747"/>
                  </a:lnTo>
                  <a:lnTo>
                    <a:pt x="1695" y="8726"/>
                  </a:lnTo>
                  <a:lnTo>
                    <a:pt x="1569" y="8747"/>
                  </a:lnTo>
                  <a:lnTo>
                    <a:pt x="1360" y="8914"/>
                  </a:lnTo>
                  <a:lnTo>
                    <a:pt x="1297" y="9040"/>
                  </a:lnTo>
                  <a:lnTo>
                    <a:pt x="1235" y="9082"/>
                  </a:lnTo>
                  <a:lnTo>
                    <a:pt x="1193" y="9165"/>
                  </a:lnTo>
                  <a:lnTo>
                    <a:pt x="1046" y="9354"/>
                  </a:lnTo>
                  <a:lnTo>
                    <a:pt x="942" y="9375"/>
                  </a:lnTo>
                  <a:lnTo>
                    <a:pt x="858" y="9479"/>
                  </a:lnTo>
                  <a:lnTo>
                    <a:pt x="837" y="9563"/>
                  </a:lnTo>
                  <a:lnTo>
                    <a:pt x="753" y="9647"/>
                  </a:lnTo>
                  <a:lnTo>
                    <a:pt x="607" y="9668"/>
                  </a:lnTo>
                  <a:lnTo>
                    <a:pt x="544" y="9751"/>
                  </a:lnTo>
                  <a:lnTo>
                    <a:pt x="565" y="9940"/>
                  </a:lnTo>
                  <a:lnTo>
                    <a:pt x="628" y="9961"/>
                  </a:lnTo>
                  <a:lnTo>
                    <a:pt x="649" y="10002"/>
                  </a:lnTo>
                  <a:lnTo>
                    <a:pt x="628" y="10065"/>
                  </a:lnTo>
                  <a:lnTo>
                    <a:pt x="607" y="10044"/>
                  </a:lnTo>
                  <a:lnTo>
                    <a:pt x="481" y="10149"/>
                  </a:lnTo>
                  <a:lnTo>
                    <a:pt x="439" y="10212"/>
                  </a:lnTo>
                  <a:lnTo>
                    <a:pt x="377" y="10274"/>
                  </a:lnTo>
                  <a:lnTo>
                    <a:pt x="272" y="10379"/>
                  </a:lnTo>
                  <a:lnTo>
                    <a:pt x="209" y="10463"/>
                  </a:lnTo>
                  <a:lnTo>
                    <a:pt x="105" y="10463"/>
                  </a:lnTo>
                  <a:lnTo>
                    <a:pt x="0" y="10505"/>
                  </a:lnTo>
                  <a:lnTo>
                    <a:pt x="105" y="10505"/>
                  </a:lnTo>
                  <a:lnTo>
                    <a:pt x="167" y="10609"/>
                  </a:lnTo>
                  <a:lnTo>
                    <a:pt x="209" y="10735"/>
                  </a:lnTo>
                  <a:lnTo>
                    <a:pt x="167" y="10777"/>
                  </a:lnTo>
                  <a:lnTo>
                    <a:pt x="126" y="10693"/>
                  </a:lnTo>
                  <a:lnTo>
                    <a:pt x="84" y="10609"/>
                  </a:lnTo>
                  <a:lnTo>
                    <a:pt x="63" y="10714"/>
                  </a:lnTo>
                  <a:lnTo>
                    <a:pt x="84" y="10818"/>
                  </a:lnTo>
                  <a:lnTo>
                    <a:pt x="167" y="10839"/>
                  </a:lnTo>
                  <a:lnTo>
                    <a:pt x="167" y="10923"/>
                  </a:lnTo>
                  <a:lnTo>
                    <a:pt x="126" y="11007"/>
                  </a:lnTo>
                  <a:lnTo>
                    <a:pt x="126" y="11007"/>
                  </a:lnTo>
                  <a:lnTo>
                    <a:pt x="188" y="10965"/>
                  </a:lnTo>
                  <a:lnTo>
                    <a:pt x="230" y="10902"/>
                  </a:lnTo>
                  <a:lnTo>
                    <a:pt x="314" y="10860"/>
                  </a:lnTo>
                  <a:lnTo>
                    <a:pt x="377" y="10902"/>
                  </a:lnTo>
                  <a:lnTo>
                    <a:pt x="314" y="10944"/>
                  </a:lnTo>
                  <a:lnTo>
                    <a:pt x="377" y="10965"/>
                  </a:lnTo>
                  <a:lnTo>
                    <a:pt x="439" y="10944"/>
                  </a:lnTo>
                  <a:lnTo>
                    <a:pt x="439" y="10839"/>
                  </a:lnTo>
                  <a:lnTo>
                    <a:pt x="398" y="10798"/>
                  </a:lnTo>
                  <a:lnTo>
                    <a:pt x="293" y="10818"/>
                  </a:lnTo>
                  <a:lnTo>
                    <a:pt x="293" y="10777"/>
                  </a:lnTo>
                  <a:lnTo>
                    <a:pt x="314" y="10714"/>
                  </a:lnTo>
                  <a:lnTo>
                    <a:pt x="293" y="10630"/>
                  </a:lnTo>
                  <a:lnTo>
                    <a:pt x="335" y="10588"/>
                  </a:lnTo>
                  <a:lnTo>
                    <a:pt x="439" y="10609"/>
                  </a:lnTo>
                  <a:lnTo>
                    <a:pt x="544" y="10798"/>
                  </a:lnTo>
                  <a:lnTo>
                    <a:pt x="586" y="10923"/>
                  </a:lnTo>
                  <a:lnTo>
                    <a:pt x="628" y="10986"/>
                  </a:lnTo>
                  <a:lnTo>
                    <a:pt x="628" y="11153"/>
                  </a:lnTo>
                  <a:lnTo>
                    <a:pt x="544" y="11342"/>
                  </a:lnTo>
                  <a:lnTo>
                    <a:pt x="439" y="11342"/>
                  </a:lnTo>
                  <a:lnTo>
                    <a:pt x="481" y="11383"/>
                  </a:lnTo>
                  <a:lnTo>
                    <a:pt x="544" y="11551"/>
                  </a:lnTo>
                  <a:lnTo>
                    <a:pt x="586" y="11760"/>
                  </a:lnTo>
                  <a:lnTo>
                    <a:pt x="691" y="11865"/>
                  </a:lnTo>
                  <a:lnTo>
                    <a:pt x="691" y="11969"/>
                  </a:lnTo>
                  <a:lnTo>
                    <a:pt x="628" y="12011"/>
                  </a:lnTo>
                  <a:lnTo>
                    <a:pt x="711" y="12095"/>
                  </a:lnTo>
                  <a:lnTo>
                    <a:pt x="795" y="12095"/>
                  </a:lnTo>
                  <a:lnTo>
                    <a:pt x="858" y="12158"/>
                  </a:lnTo>
                  <a:lnTo>
                    <a:pt x="900" y="12095"/>
                  </a:lnTo>
                  <a:lnTo>
                    <a:pt x="900" y="12053"/>
                  </a:lnTo>
                  <a:lnTo>
                    <a:pt x="816" y="11906"/>
                  </a:lnTo>
                  <a:lnTo>
                    <a:pt x="816" y="11739"/>
                  </a:lnTo>
                  <a:lnTo>
                    <a:pt x="858" y="11676"/>
                  </a:lnTo>
                  <a:lnTo>
                    <a:pt x="921" y="11739"/>
                  </a:lnTo>
                  <a:lnTo>
                    <a:pt x="900" y="11781"/>
                  </a:lnTo>
                  <a:lnTo>
                    <a:pt x="900" y="11844"/>
                  </a:lnTo>
                  <a:lnTo>
                    <a:pt x="963" y="11948"/>
                  </a:lnTo>
                  <a:lnTo>
                    <a:pt x="1004" y="12095"/>
                  </a:lnTo>
                  <a:lnTo>
                    <a:pt x="963" y="12199"/>
                  </a:lnTo>
                  <a:lnTo>
                    <a:pt x="1004" y="12283"/>
                  </a:lnTo>
                  <a:lnTo>
                    <a:pt x="1109" y="12220"/>
                  </a:lnTo>
                  <a:lnTo>
                    <a:pt x="1214" y="12074"/>
                  </a:lnTo>
                  <a:lnTo>
                    <a:pt x="1109" y="11969"/>
                  </a:lnTo>
                  <a:lnTo>
                    <a:pt x="1109" y="11906"/>
                  </a:lnTo>
                  <a:lnTo>
                    <a:pt x="1151" y="11886"/>
                  </a:lnTo>
                  <a:lnTo>
                    <a:pt x="1235" y="11906"/>
                  </a:lnTo>
                  <a:lnTo>
                    <a:pt x="1276" y="11948"/>
                  </a:lnTo>
                  <a:lnTo>
                    <a:pt x="1318" y="11844"/>
                  </a:lnTo>
                  <a:lnTo>
                    <a:pt x="1318" y="11655"/>
                  </a:lnTo>
                  <a:lnTo>
                    <a:pt x="1276" y="11572"/>
                  </a:lnTo>
                  <a:lnTo>
                    <a:pt x="1276" y="11237"/>
                  </a:lnTo>
                  <a:lnTo>
                    <a:pt x="1276" y="11049"/>
                  </a:lnTo>
                  <a:lnTo>
                    <a:pt x="1339" y="10944"/>
                  </a:lnTo>
                  <a:lnTo>
                    <a:pt x="1444" y="10839"/>
                  </a:lnTo>
                  <a:lnTo>
                    <a:pt x="1423" y="10777"/>
                  </a:lnTo>
                  <a:lnTo>
                    <a:pt x="1360" y="10735"/>
                  </a:lnTo>
                  <a:lnTo>
                    <a:pt x="1360" y="10630"/>
                  </a:lnTo>
                  <a:lnTo>
                    <a:pt x="1318" y="10630"/>
                  </a:lnTo>
                  <a:lnTo>
                    <a:pt x="1339" y="10567"/>
                  </a:lnTo>
                  <a:lnTo>
                    <a:pt x="1151" y="10567"/>
                  </a:lnTo>
                  <a:lnTo>
                    <a:pt x="1130" y="10505"/>
                  </a:lnTo>
                  <a:lnTo>
                    <a:pt x="1235" y="10463"/>
                  </a:lnTo>
                  <a:lnTo>
                    <a:pt x="1255" y="10379"/>
                  </a:lnTo>
                  <a:lnTo>
                    <a:pt x="1235" y="10212"/>
                  </a:lnTo>
                  <a:lnTo>
                    <a:pt x="1151" y="10170"/>
                  </a:lnTo>
                  <a:lnTo>
                    <a:pt x="1067" y="10191"/>
                  </a:lnTo>
                  <a:lnTo>
                    <a:pt x="1067" y="10212"/>
                  </a:lnTo>
                  <a:lnTo>
                    <a:pt x="1004" y="10274"/>
                  </a:lnTo>
                  <a:lnTo>
                    <a:pt x="921" y="10274"/>
                  </a:lnTo>
                  <a:lnTo>
                    <a:pt x="795" y="10149"/>
                  </a:lnTo>
                  <a:lnTo>
                    <a:pt x="816" y="10065"/>
                  </a:lnTo>
                  <a:lnTo>
                    <a:pt x="1004" y="9982"/>
                  </a:lnTo>
                  <a:lnTo>
                    <a:pt x="1151" y="9961"/>
                  </a:lnTo>
                  <a:lnTo>
                    <a:pt x="1339" y="10002"/>
                  </a:lnTo>
                  <a:lnTo>
                    <a:pt x="1423" y="10065"/>
                  </a:lnTo>
                  <a:lnTo>
                    <a:pt x="1444" y="10002"/>
                  </a:lnTo>
                  <a:lnTo>
                    <a:pt x="1444" y="9940"/>
                  </a:lnTo>
                  <a:lnTo>
                    <a:pt x="1444" y="9835"/>
                  </a:lnTo>
                  <a:lnTo>
                    <a:pt x="1423" y="9751"/>
                  </a:lnTo>
                  <a:lnTo>
                    <a:pt x="1444" y="9689"/>
                  </a:lnTo>
                  <a:lnTo>
                    <a:pt x="1527" y="9689"/>
                  </a:lnTo>
                  <a:lnTo>
                    <a:pt x="1569" y="9772"/>
                  </a:lnTo>
                  <a:lnTo>
                    <a:pt x="1653" y="9772"/>
                  </a:lnTo>
                  <a:lnTo>
                    <a:pt x="1758" y="9730"/>
                  </a:lnTo>
                  <a:lnTo>
                    <a:pt x="1946" y="9689"/>
                  </a:lnTo>
                  <a:lnTo>
                    <a:pt x="2113" y="9647"/>
                  </a:lnTo>
                  <a:lnTo>
                    <a:pt x="2218" y="9647"/>
                  </a:lnTo>
                  <a:lnTo>
                    <a:pt x="2281" y="9668"/>
                  </a:lnTo>
                  <a:lnTo>
                    <a:pt x="2323" y="9647"/>
                  </a:lnTo>
                  <a:cubicBezTo>
                    <a:pt x="2323" y="9668"/>
                    <a:pt x="2364" y="9730"/>
                    <a:pt x="2364" y="9751"/>
                  </a:cubicBezTo>
                  <a:lnTo>
                    <a:pt x="2218" y="9856"/>
                  </a:lnTo>
                  <a:lnTo>
                    <a:pt x="2218" y="9940"/>
                  </a:lnTo>
                  <a:lnTo>
                    <a:pt x="2155" y="9877"/>
                  </a:lnTo>
                  <a:lnTo>
                    <a:pt x="2051" y="9898"/>
                  </a:lnTo>
                  <a:lnTo>
                    <a:pt x="1967" y="9961"/>
                  </a:lnTo>
                  <a:lnTo>
                    <a:pt x="1904" y="9940"/>
                  </a:lnTo>
                  <a:lnTo>
                    <a:pt x="1841" y="9772"/>
                  </a:lnTo>
                  <a:lnTo>
                    <a:pt x="1779" y="9772"/>
                  </a:lnTo>
                  <a:lnTo>
                    <a:pt x="1632" y="9961"/>
                  </a:lnTo>
                  <a:lnTo>
                    <a:pt x="1632" y="10065"/>
                  </a:lnTo>
                  <a:lnTo>
                    <a:pt x="1527" y="10128"/>
                  </a:lnTo>
                  <a:lnTo>
                    <a:pt x="1486" y="10233"/>
                  </a:lnTo>
                  <a:lnTo>
                    <a:pt x="1653" y="10295"/>
                  </a:lnTo>
                  <a:lnTo>
                    <a:pt x="1674" y="10400"/>
                  </a:lnTo>
                  <a:lnTo>
                    <a:pt x="1653" y="10421"/>
                  </a:lnTo>
                  <a:lnTo>
                    <a:pt x="1653" y="10484"/>
                  </a:lnTo>
                  <a:lnTo>
                    <a:pt x="1737" y="10609"/>
                  </a:lnTo>
                  <a:lnTo>
                    <a:pt x="1862" y="10630"/>
                  </a:lnTo>
                  <a:lnTo>
                    <a:pt x="1862" y="10714"/>
                  </a:lnTo>
                  <a:lnTo>
                    <a:pt x="1904" y="10735"/>
                  </a:lnTo>
                  <a:lnTo>
                    <a:pt x="1946" y="10693"/>
                  </a:lnTo>
                  <a:lnTo>
                    <a:pt x="2009" y="10714"/>
                  </a:lnTo>
                  <a:lnTo>
                    <a:pt x="2072" y="10693"/>
                  </a:lnTo>
                  <a:lnTo>
                    <a:pt x="2072" y="10609"/>
                  </a:lnTo>
                  <a:lnTo>
                    <a:pt x="1967" y="10505"/>
                  </a:lnTo>
                  <a:lnTo>
                    <a:pt x="2009" y="10400"/>
                  </a:lnTo>
                  <a:lnTo>
                    <a:pt x="2072" y="10254"/>
                  </a:lnTo>
                  <a:lnTo>
                    <a:pt x="2197" y="10170"/>
                  </a:lnTo>
                  <a:lnTo>
                    <a:pt x="2218" y="10107"/>
                  </a:lnTo>
                  <a:lnTo>
                    <a:pt x="2364" y="10149"/>
                  </a:lnTo>
                  <a:lnTo>
                    <a:pt x="2511" y="10254"/>
                  </a:lnTo>
                  <a:lnTo>
                    <a:pt x="2574" y="10316"/>
                  </a:lnTo>
                  <a:lnTo>
                    <a:pt x="2636" y="10295"/>
                  </a:lnTo>
                  <a:lnTo>
                    <a:pt x="2699" y="10086"/>
                  </a:lnTo>
                  <a:lnTo>
                    <a:pt x="2825" y="9961"/>
                  </a:lnTo>
                  <a:lnTo>
                    <a:pt x="2825" y="9877"/>
                  </a:lnTo>
                  <a:lnTo>
                    <a:pt x="2783" y="9814"/>
                  </a:lnTo>
                  <a:lnTo>
                    <a:pt x="2741" y="9751"/>
                  </a:lnTo>
                  <a:lnTo>
                    <a:pt x="2616" y="9647"/>
                  </a:lnTo>
                  <a:lnTo>
                    <a:pt x="2532" y="9647"/>
                  </a:lnTo>
                  <a:lnTo>
                    <a:pt x="2469" y="9584"/>
                  </a:lnTo>
                  <a:lnTo>
                    <a:pt x="2302" y="9584"/>
                  </a:lnTo>
                  <a:cubicBezTo>
                    <a:pt x="2302" y="9563"/>
                    <a:pt x="2302" y="9521"/>
                    <a:pt x="2281" y="9479"/>
                  </a:cubicBezTo>
                  <a:lnTo>
                    <a:pt x="2281" y="9458"/>
                  </a:lnTo>
                  <a:lnTo>
                    <a:pt x="2406" y="9375"/>
                  </a:lnTo>
                  <a:lnTo>
                    <a:pt x="2427" y="9333"/>
                  </a:lnTo>
                  <a:lnTo>
                    <a:pt x="2574" y="9228"/>
                  </a:lnTo>
                  <a:lnTo>
                    <a:pt x="2699" y="9165"/>
                  </a:lnTo>
                  <a:lnTo>
                    <a:pt x="2888" y="9207"/>
                  </a:lnTo>
                  <a:lnTo>
                    <a:pt x="2992" y="9165"/>
                  </a:lnTo>
                  <a:lnTo>
                    <a:pt x="3034" y="9228"/>
                  </a:lnTo>
                  <a:lnTo>
                    <a:pt x="3034" y="9333"/>
                  </a:lnTo>
                  <a:lnTo>
                    <a:pt x="2950" y="9458"/>
                  </a:lnTo>
                  <a:lnTo>
                    <a:pt x="2929" y="9563"/>
                  </a:lnTo>
                  <a:lnTo>
                    <a:pt x="2992" y="9584"/>
                  </a:lnTo>
                  <a:lnTo>
                    <a:pt x="2992" y="9689"/>
                  </a:lnTo>
                  <a:lnTo>
                    <a:pt x="2992" y="9793"/>
                  </a:lnTo>
                  <a:lnTo>
                    <a:pt x="2950" y="9856"/>
                  </a:lnTo>
                  <a:lnTo>
                    <a:pt x="2992" y="9961"/>
                  </a:lnTo>
                  <a:lnTo>
                    <a:pt x="3097" y="10002"/>
                  </a:lnTo>
                  <a:lnTo>
                    <a:pt x="3243" y="10170"/>
                  </a:lnTo>
                  <a:lnTo>
                    <a:pt x="3348" y="10191"/>
                  </a:lnTo>
                  <a:lnTo>
                    <a:pt x="3432" y="10170"/>
                  </a:lnTo>
                  <a:lnTo>
                    <a:pt x="3536" y="10002"/>
                  </a:lnTo>
                  <a:lnTo>
                    <a:pt x="3536" y="9898"/>
                  </a:lnTo>
                  <a:lnTo>
                    <a:pt x="3578" y="9856"/>
                  </a:lnTo>
                  <a:lnTo>
                    <a:pt x="3620" y="9793"/>
                  </a:lnTo>
                  <a:lnTo>
                    <a:pt x="3578" y="9710"/>
                  </a:lnTo>
                  <a:lnTo>
                    <a:pt x="3662" y="9584"/>
                  </a:lnTo>
                  <a:lnTo>
                    <a:pt x="3766" y="9563"/>
                  </a:lnTo>
                  <a:lnTo>
                    <a:pt x="3850" y="9563"/>
                  </a:lnTo>
                  <a:lnTo>
                    <a:pt x="3871" y="9500"/>
                  </a:lnTo>
                  <a:lnTo>
                    <a:pt x="3850" y="9458"/>
                  </a:lnTo>
                  <a:lnTo>
                    <a:pt x="3829" y="9333"/>
                  </a:lnTo>
                  <a:lnTo>
                    <a:pt x="3620" y="9249"/>
                  </a:lnTo>
                  <a:lnTo>
                    <a:pt x="3578" y="9186"/>
                  </a:lnTo>
                  <a:lnTo>
                    <a:pt x="3641" y="9040"/>
                  </a:lnTo>
                  <a:lnTo>
                    <a:pt x="3724" y="8977"/>
                  </a:lnTo>
                  <a:lnTo>
                    <a:pt x="3766" y="8956"/>
                  </a:lnTo>
                  <a:lnTo>
                    <a:pt x="3745" y="9019"/>
                  </a:lnTo>
                  <a:lnTo>
                    <a:pt x="3745" y="9145"/>
                  </a:lnTo>
                  <a:lnTo>
                    <a:pt x="3787" y="9165"/>
                  </a:lnTo>
                  <a:lnTo>
                    <a:pt x="3850" y="9145"/>
                  </a:lnTo>
                  <a:lnTo>
                    <a:pt x="3871" y="9124"/>
                  </a:lnTo>
                  <a:lnTo>
                    <a:pt x="3955" y="9145"/>
                  </a:lnTo>
                  <a:lnTo>
                    <a:pt x="3996" y="9186"/>
                  </a:lnTo>
                  <a:lnTo>
                    <a:pt x="4059" y="9165"/>
                  </a:lnTo>
                  <a:lnTo>
                    <a:pt x="4101" y="9165"/>
                  </a:lnTo>
                  <a:lnTo>
                    <a:pt x="4080" y="9228"/>
                  </a:lnTo>
                  <a:lnTo>
                    <a:pt x="3976" y="9249"/>
                  </a:lnTo>
                  <a:lnTo>
                    <a:pt x="3976" y="9270"/>
                  </a:lnTo>
                  <a:lnTo>
                    <a:pt x="3996" y="9291"/>
                  </a:lnTo>
                  <a:lnTo>
                    <a:pt x="4080" y="9270"/>
                  </a:lnTo>
                  <a:lnTo>
                    <a:pt x="4206" y="9186"/>
                  </a:lnTo>
                  <a:lnTo>
                    <a:pt x="4499" y="9228"/>
                  </a:lnTo>
                  <a:lnTo>
                    <a:pt x="4666" y="9186"/>
                  </a:lnTo>
                  <a:lnTo>
                    <a:pt x="4603" y="9165"/>
                  </a:lnTo>
                  <a:lnTo>
                    <a:pt x="4582" y="9061"/>
                  </a:lnTo>
                  <a:lnTo>
                    <a:pt x="4603" y="8935"/>
                  </a:lnTo>
                  <a:lnTo>
                    <a:pt x="4729" y="8873"/>
                  </a:lnTo>
                  <a:lnTo>
                    <a:pt x="4833" y="8914"/>
                  </a:lnTo>
                  <a:lnTo>
                    <a:pt x="4875" y="9019"/>
                  </a:lnTo>
                  <a:lnTo>
                    <a:pt x="4833" y="9124"/>
                  </a:lnTo>
                  <a:lnTo>
                    <a:pt x="4896" y="9186"/>
                  </a:lnTo>
                  <a:lnTo>
                    <a:pt x="4980" y="9186"/>
                  </a:lnTo>
                  <a:lnTo>
                    <a:pt x="5043" y="9061"/>
                  </a:lnTo>
                  <a:lnTo>
                    <a:pt x="4980" y="8852"/>
                  </a:lnTo>
                  <a:lnTo>
                    <a:pt x="5001" y="8726"/>
                  </a:lnTo>
                  <a:lnTo>
                    <a:pt x="5126" y="8621"/>
                  </a:lnTo>
                  <a:lnTo>
                    <a:pt x="5210" y="8621"/>
                  </a:lnTo>
                  <a:lnTo>
                    <a:pt x="5231" y="8559"/>
                  </a:lnTo>
                  <a:lnTo>
                    <a:pt x="5189" y="8496"/>
                  </a:lnTo>
                  <a:lnTo>
                    <a:pt x="5210" y="8349"/>
                  </a:lnTo>
                  <a:lnTo>
                    <a:pt x="5294" y="8308"/>
                  </a:lnTo>
                  <a:lnTo>
                    <a:pt x="5398" y="8329"/>
                  </a:lnTo>
                  <a:lnTo>
                    <a:pt x="5419" y="8391"/>
                  </a:lnTo>
                  <a:lnTo>
                    <a:pt x="5357" y="8454"/>
                  </a:lnTo>
                  <a:lnTo>
                    <a:pt x="5336" y="8621"/>
                  </a:lnTo>
                  <a:lnTo>
                    <a:pt x="5357" y="8956"/>
                  </a:lnTo>
                  <a:lnTo>
                    <a:pt x="5419" y="8998"/>
                  </a:lnTo>
                  <a:lnTo>
                    <a:pt x="5503" y="8935"/>
                  </a:lnTo>
                  <a:lnTo>
                    <a:pt x="5545" y="8831"/>
                  </a:lnTo>
                  <a:lnTo>
                    <a:pt x="5649" y="8831"/>
                  </a:lnTo>
                  <a:lnTo>
                    <a:pt x="5754" y="8726"/>
                  </a:lnTo>
                  <a:lnTo>
                    <a:pt x="5817" y="8580"/>
                  </a:lnTo>
                  <a:lnTo>
                    <a:pt x="5775" y="8475"/>
                  </a:lnTo>
                  <a:lnTo>
                    <a:pt x="5921" y="8370"/>
                  </a:lnTo>
                  <a:lnTo>
                    <a:pt x="5880" y="8287"/>
                  </a:lnTo>
                  <a:lnTo>
                    <a:pt x="5838" y="8224"/>
                  </a:lnTo>
                  <a:lnTo>
                    <a:pt x="5712" y="8057"/>
                  </a:lnTo>
                  <a:lnTo>
                    <a:pt x="5649" y="7910"/>
                  </a:lnTo>
                  <a:lnTo>
                    <a:pt x="5629" y="7638"/>
                  </a:lnTo>
                  <a:lnTo>
                    <a:pt x="5670" y="7324"/>
                  </a:lnTo>
                  <a:lnTo>
                    <a:pt x="5670" y="7115"/>
                  </a:lnTo>
                  <a:lnTo>
                    <a:pt x="5566" y="6717"/>
                  </a:lnTo>
                  <a:lnTo>
                    <a:pt x="5440" y="6529"/>
                  </a:lnTo>
                  <a:lnTo>
                    <a:pt x="5440" y="6383"/>
                  </a:lnTo>
                  <a:lnTo>
                    <a:pt x="5461" y="6194"/>
                  </a:lnTo>
                  <a:lnTo>
                    <a:pt x="5649" y="6111"/>
                  </a:lnTo>
                  <a:lnTo>
                    <a:pt x="5733" y="6111"/>
                  </a:lnTo>
                  <a:lnTo>
                    <a:pt x="5775" y="6194"/>
                  </a:lnTo>
                  <a:lnTo>
                    <a:pt x="5817" y="6132"/>
                  </a:lnTo>
                  <a:lnTo>
                    <a:pt x="5775" y="6006"/>
                  </a:lnTo>
                  <a:lnTo>
                    <a:pt x="5754" y="5922"/>
                  </a:lnTo>
                  <a:lnTo>
                    <a:pt x="5733" y="5880"/>
                  </a:lnTo>
                  <a:lnTo>
                    <a:pt x="5712" y="5776"/>
                  </a:lnTo>
                  <a:lnTo>
                    <a:pt x="5712" y="5713"/>
                  </a:lnTo>
                  <a:lnTo>
                    <a:pt x="5712" y="5650"/>
                  </a:lnTo>
                  <a:lnTo>
                    <a:pt x="5754" y="5567"/>
                  </a:lnTo>
                  <a:lnTo>
                    <a:pt x="5754" y="5546"/>
                  </a:lnTo>
                  <a:lnTo>
                    <a:pt x="5754" y="5462"/>
                  </a:lnTo>
                  <a:lnTo>
                    <a:pt x="5733" y="5399"/>
                  </a:lnTo>
                  <a:lnTo>
                    <a:pt x="5733" y="5274"/>
                  </a:lnTo>
                  <a:lnTo>
                    <a:pt x="5754" y="5190"/>
                  </a:lnTo>
                  <a:lnTo>
                    <a:pt x="5712" y="5127"/>
                  </a:lnTo>
                  <a:lnTo>
                    <a:pt x="5670" y="4876"/>
                  </a:lnTo>
                  <a:lnTo>
                    <a:pt x="5566" y="4709"/>
                  </a:lnTo>
                  <a:lnTo>
                    <a:pt x="5545" y="4709"/>
                  </a:lnTo>
                  <a:lnTo>
                    <a:pt x="5503" y="4667"/>
                  </a:lnTo>
                  <a:lnTo>
                    <a:pt x="5503" y="4437"/>
                  </a:lnTo>
                  <a:lnTo>
                    <a:pt x="5398" y="4332"/>
                  </a:lnTo>
                  <a:lnTo>
                    <a:pt x="5147" y="4081"/>
                  </a:lnTo>
                  <a:lnTo>
                    <a:pt x="5105" y="3976"/>
                  </a:lnTo>
                  <a:lnTo>
                    <a:pt x="5043" y="3788"/>
                  </a:lnTo>
                  <a:lnTo>
                    <a:pt x="5043" y="3600"/>
                  </a:lnTo>
                  <a:lnTo>
                    <a:pt x="5043" y="3558"/>
                  </a:lnTo>
                  <a:lnTo>
                    <a:pt x="4980" y="3600"/>
                  </a:lnTo>
                  <a:lnTo>
                    <a:pt x="4917" y="3600"/>
                  </a:lnTo>
                  <a:lnTo>
                    <a:pt x="4896" y="3579"/>
                  </a:lnTo>
                  <a:lnTo>
                    <a:pt x="4896" y="3558"/>
                  </a:lnTo>
                  <a:cubicBezTo>
                    <a:pt x="4854" y="3474"/>
                    <a:pt x="4812" y="3412"/>
                    <a:pt x="4750" y="3349"/>
                  </a:cubicBezTo>
                  <a:lnTo>
                    <a:pt x="4792" y="3265"/>
                  </a:lnTo>
                  <a:lnTo>
                    <a:pt x="4854" y="3160"/>
                  </a:lnTo>
                  <a:lnTo>
                    <a:pt x="4812" y="3077"/>
                  </a:lnTo>
                  <a:lnTo>
                    <a:pt x="4687" y="3077"/>
                  </a:lnTo>
                  <a:lnTo>
                    <a:pt x="4540" y="3056"/>
                  </a:lnTo>
                  <a:lnTo>
                    <a:pt x="4394" y="2888"/>
                  </a:lnTo>
                  <a:lnTo>
                    <a:pt x="4268" y="2930"/>
                  </a:lnTo>
                  <a:lnTo>
                    <a:pt x="4122" y="2847"/>
                  </a:lnTo>
                  <a:lnTo>
                    <a:pt x="4101" y="2763"/>
                  </a:lnTo>
                  <a:lnTo>
                    <a:pt x="4101" y="2658"/>
                  </a:lnTo>
                  <a:lnTo>
                    <a:pt x="4185" y="2575"/>
                  </a:lnTo>
                  <a:lnTo>
                    <a:pt x="4268" y="2575"/>
                  </a:lnTo>
                  <a:lnTo>
                    <a:pt x="4415" y="2679"/>
                  </a:lnTo>
                  <a:lnTo>
                    <a:pt x="4478" y="2721"/>
                  </a:lnTo>
                  <a:lnTo>
                    <a:pt x="4603" y="2533"/>
                  </a:lnTo>
                  <a:lnTo>
                    <a:pt x="4729" y="2428"/>
                  </a:lnTo>
                  <a:lnTo>
                    <a:pt x="4833" y="2428"/>
                  </a:lnTo>
                  <a:lnTo>
                    <a:pt x="4896" y="2470"/>
                  </a:lnTo>
                  <a:lnTo>
                    <a:pt x="4959" y="2512"/>
                  </a:lnTo>
                  <a:lnTo>
                    <a:pt x="5064" y="2470"/>
                  </a:lnTo>
                  <a:lnTo>
                    <a:pt x="5168" y="2575"/>
                  </a:lnTo>
                  <a:lnTo>
                    <a:pt x="5336" y="2721"/>
                  </a:lnTo>
                  <a:lnTo>
                    <a:pt x="5524" y="2784"/>
                  </a:lnTo>
                  <a:lnTo>
                    <a:pt x="5691" y="2847"/>
                  </a:lnTo>
                  <a:lnTo>
                    <a:pt x="5754" y="2930"/>
                  </a:lnTo>
                  <a:lnTo>
                    <a:pt x="5859" y="2972"/>
                  </a:lnTo>
                  <a:lnTo>
                    <a:pt x="5859" y="2888"/>
                  </a:lnTo>
                  <a:lnTo>
                    <a:pt x="5880" y="2784"/>
                  </a:lnTo>
                  <a:lnTo>
                    <a:pt x="5859" y="2658"/>
                  </a:lnTo>
                  <a:lnTo>
                    <a:pt x="5880" y="2470"/>
                  </a:lnTo>
                  <a:lnTo>
                    <a:pt x="5942" y="2240"/>
                  </a:lnTo>
                  <a:lnTo>
                    <a:pt x="6089" y="2031"/>
                  </a:lnTo>
                  <a:lnTo>
                    <a:pt x="6193" y="2010"/>
                  </a:lnTo>
                  <a:lnTo>
                    <a:pt x="6298" y="2031"/>
                  </a:lnTo>
                  <a:lnTo>
                    <a:pt x="6465" y="2031"/>
                  </a:lnTo>
                  <a:lnTo>
                    <a:pt x="6465" y="1989"/>
                  </a:lnTo>
                  <a:lnTo>
                    <a:pt x="6528" y="1926"/>
                  </a:lnTo>
                  <a:lnTo>
                    <a:pt x="6591" y="1947"/>
                  </a:lnTo>
                  <a:lnTo>
                    <a:pt x="6675" y="1947"/>
                  </a:lnTo>
                  <a:lnTo>
                    <a:pt x="6717" y="1905"/>
                  </a:lnTo>
                  <a:lnTo>
                    <a:pt x="6737" y="1821"/>
                  </a:lnTo>
                  <a:lnTo>
                    <a:pt x="6842" y="1779"/>
                  </a:lnTo>
                  <a:lnTo>
                    <a:pt x="6926" y="1717"/>
                  </a:lnTo>
                  <a:lnTo>
                    <a:pt x="6926" y="1612"/>
                  </a:lnTo>
                  <a:lnTo>
                    <a:pt x="6989" y="1591"/>
                  </a:lnTo>
                  <a:lnTo>
                    <a:pt x="7009" y="1507"/>
                  </a:lnTo>
                  <a:lnTo>
                    <a:pt x="6926" y="1507"/>
                  </a:lnTo>
                  <a:lnTo>
                    <a:pt x="6863" y="1591"/>
                  </a:lnTo>
                  <a:lnTo>
                    <a:pt x="6800" y="1675"/>
                  </a:lnTo>
                  <a:lnTo>
                    <a:pt x="6717" y="1675"/>
                  </a:lnTo>
                  <a:lnTo>
                    <a:pt x="6717" y="1612"/>
                  </a:lnTo>
                  <a:lnTo>
                    <a:pt x="6717" y="1528"/>
                  </a:lnTo>
                  <a:lnTo>
                    <a:pt x="6612" y="1403"/>
                  </a:lnTo>
                  <a:lnTo>
                    <a:pt x="6486" y="1319"/>
                  </a:lnTo>
                  <a:lnTo>
                    <a:pt x="6445" y="1277"/>
                  </a:lnTo>
                  <a:lnTo>
                    <a:pt x="6445" y="1110"/>
                  </a:lnTo>
                  <a:lnTo>
                    <a:pt x="6486" y="943"/>
                  </a:lnTo>
                  <a:lnTo>
                    <a:pt x="6486" y="838"/>
                  </a:lnTo>
                  <a:lnTo>
                    <a:pt x="6465" y="775"/>
                  </a:lnTo>
                  <a:lnTo>
                    <a:pt x="6445" y="796"/>
                  </a:lnTo>
                  <a:lnTo>
                    <a:pt x="6403" y="901"/>
                  </a:lnTo>
                  <a:lnTo>
                    <a:pt x="6298" y="1047"/>
                  </a:lnTo>
                  <a:lnTo>
                    <a:pt x="6131" y="1173"/>
                  </a:lnTo>
                  <a:lnTo>
                    <a:pt x="5963" y="1194"/>
                  </a:lnTo>
                  <a:lnTo>
                    <a:pt x="5901" y="1173"/>
                  </a:lnTo>
                  <a:lnTo>
                    <a:pt x="5838" y="1194"/>
                  </a:lnTo>
                  <a:lnTo>
                    <a:pt x="5733" y="1089"/>
                  </a:lnTo>
                  <a:lnTo>
                    <a:pt x="5608" y="1068"/>
                  </a:lnTo>
                  <a:lnTo>
                    <a:pt x="5419" y="984"/>
                  </a:lnTo>
                  <a:lnTo>
                    <a:pt x="5315" y="880"/>
                  </a:lnTo>
                  <a:lnTo>
                    <a:pt x="5210" y="859"/>
                  </a:lnTo>
                  <a:lnTo>
                    <a:pt x="5147" y="775"/>
                  </a:lnTo>
                  <a:lnTo>
                    <a:pt x="5001" y="671"/>
                  </a:lnTo>
                  <a:lnTo>
                    <a:pt x="4729" y="419"/>
                  </a:lnTo>
                  <a:lnTo>
                    <a:pt x="4645" y="252"/>
                  </a:lnTo>
                  <a:lnTo>
                    <a:pt x="4499" y="231"/>
                  </a:lnTo>
                  <a:lnTo>
                    <a:pt x="4310" y="64"/>
                  </a:lnTo>
                  <a:lnTo>
                    <a:pt x="4268"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4"/>
            <p:cNvSpPr/>
            <p:nvPr/>
          </p:nvSpPr>
          <p:spPr>
            <a:xfrm>
              <a:off x="4580490" y="2850992"/>
              <a:ext cx="28661" cy="38087"/>
            </a:xfrm>
            <a:custGeom>
              <a:avLst/>
              <a:gdLst/>
              <a:ahLst/>
              <a:cxnLst/>
              <a:rect l="l" t="t" r="r" b="b"/>
              <a:pathLst>
                <a:path w="2407" h="3349" extrusionOk="0">
                  <a:moveTo>
                    <a:pt x="1256" y="1"/>
                  </a:moveTo>
                  <a:lnTo>
                    <a:pt x="1005" y="126"/>
                  </a:lnTo>
                  <a:lnTo>
                    <a:pt x="628" y="189"/>
                  </a:lnTo>
                  <a:lnTo>
                    <a:pt x="419" y="377"/>
                  </a:lnTo>
                  <a:lnTo>
                    <a:pt x="210" y="419"/>
                  </a:lnTo>
                  <a:lnTo>
                    <a:pt x="21" y="586"/>
                  </a:lnTo>
                  <a:lnTo>
                    <a:pt x="0" y="712"/>
                  </a:lnTo>
                  <a:lnTo>
                    <a:pt x="0" y="733"/>
                  </a:lnTo>
                  <a:lnTo>
                    <a:pt x="105" y="649"/>
                  </a:lnTo>
                  <a:lnTo>
                    <a:pt x="293" y="691"/>
                  </a:lnTo>
                  <a:lnTo>
                    <a:pt x="210" y="712"/>
                  </a:lnTo>
                  <a:lnTo>
                    <a:pt x="419" y="921"/>
                  </a:lnTo>
                  <a:lnTo>
                    <a:pt x="565" y="1130"/>
                  </a:lnTo>
                  <a:lnTo>
                    <a:pt x="649" y="1130"/>
                  </a:lnTo>
                  <a:lnTo>
                    <a:pt x="607" y="1214"/>
                  </a:lnTo>
                  <a:lnTo>
                    <a:pt x="712" y="1319"/>
                  </a:lnTo>
                  <a:lnTo>
                    <a:pt x="733" y="1423"/>
                  </a:lnTo>
                  <a:lnTo>
                    <a:pt x="544" y="1361"/>
                  </a:lnTo>
                  <a:lnTo>
                    <a:pt x="524" y="1277"/>
                  </a:lnTo>
                  <a:lnTo>
                    <a:pt x="461" y="1381"/>
                  </a:lnTo>
                  <a:lnTo>
                    <a:pt x="398" y="1361"/>
                  </a:lnTo>
                  <a:lnTo>
                    <a:pt x="252" y="1549"/>
                  </a:lnTo>
                  <a:lnTo>
                    <a:pt x="524" y="1653"/>
                  </a:lnTo>
                  <a:lnTo>
                    <a:pt x="607" y="1633"/>
                  </a:lnTo>
                  <a:lnTo>
                    <a:pt x="649" y="1758"/>
                  </a:lnTo>
                  <a:lnTo>
                    <a:pt x="649" y="1988"/>
                  </a:lnTo>
                  <a:lnTo>
                    <a:pt x="712" y="2051"/>
                  </a:lnTo>
                  <a:lnTo>
                    <a:pt x="754" y="2009"/>
                  </a:lnTo>
                  <a:lnTo>
                    <a:pt x="858" y="2197"/>
                  </a:lnTo>
                  <a:lnTo>
                    <a:pt x="670" y="2323"/>
                  </a:lnTo>
                  <a:lnTo>
                    <a:pt x="670" y="2386"/>
                  </a:lnTo>
                  <a:lnTo>
                    <a:pt x="754" y="2469"/>
                  </a:lnTo>
                  <a:lnTo>
                    <a:pt x="754" y="2574"/>
                  </a:lnTo>
                  <a:lnTo>
                    <a:pt x="670" y="2595"/>
                  </a:lnTo>
                  <a:lnTo>
                    <a:pt x="670" y="2700"/>
                  </a:lnTo>
                  <a:lnTo>
                    <a:pt x="733" y="2804"/>
                  </a:lnTo>
                  <a:lnTo>
                    <a:pt x="670" y="2804"/>
                  </a:lnTo>
                  <a:lnTo>
                    <a:pt x="816" y="3097"/>
                  </a:lnTo>
                  <a:lnTo>
                    <a:pt x="879" y="3097"/>
                  </a:lnTo>
                  <a:lnTo>
                    <a:pt x="921" y="3223"/>
                  </a:lnTo>
                  <a:lnTo>
                    <a:pt x="963" y="3244"/>
                  </a:lnTo>
                  <a:lnTo>
                    <a:pt x="963" y="3348"/>
                  </a:lnTo>
                  <a:lnTo>
                    <a:pt x="1047" y="3306"/>
                  </a:lnTo>
                  <a:lnTo>
                    <a:pt x="1047" y="3139"/>
                  </a:lnTo>
                  <a:lnTo>
                    <a:pt x="1088" y="3223"/>
                  </a:lnTo>
                  <a:lnTo>
                    <a:pt x="1172" y="3118"/>
                  </a:lnTo>
                  <a:lnTo>
                    <a:pt x="1444" y="2888"/>
                  </a:lnTo>
                  <a:lnTo>
                    <a:pt x="1549" y="2846"/>
                  </a:lnTo>
                  <a:lnTo>
                    <a:pt x="1570" y="2909"/>
                  </a:lnTo>
                  <a:lnTo>
                    <a:pt x="1653" y="2825"/>
                  </a:lnTo>
                  <a:lnTo>
                    <a:pt x="1695" y="2825"/>
                  </a:lnTo>
                  <a:lnTo>
                    <a:pt x="1758" y="2930"/>
                  </a:lnTo>
                  <a:lnTo>
                    <a:pt x="1863" y="2909"/>
                  </a:lnTo>
                  <a:lnTo>
                    <a:pt x="1905" y="2951"/>
                  </a:lnTo>
                  <a:lnTo>
                    <a:pt x="1967" y="2909"/>
                  </a:lnTo>
                  <a:lnTo>
                    <a:pt x="1925" y="2825"/>
                  </a:lnTo>
                  <a:lnTo>
                    <a:pt x="2072" y="2741"/>
                  </a:lnTo>
                  <a:lnTo>
                    <a:pt x="2197" y="2741"/>
                  </a:lnTo>
                  <a:lnTo>
                    <a:pt x="2344" y="2532"/>
                  </a:lnTo>
                  <a:lnTo>
                    <a:pt x="2323" y="2490"/>
                  </a:lnTo>
                  <a:lnTo>
                    <a:pt x="2407" y="2428"/>
                  </a:lnTo>
                  <a:lnTo>
                    <a:pt x="2344" y="1988"/>
                  </a:lnTo>
                  <a:lnTo>
                    <a:pt x="2323" y="1988"/>
                  </a:lnTo>
                  <a:lnTo>
                    <a:pt x="2281" y="2009"/>
                  </a:lnTo>
                  <a:lnTo>
                    <a:pt x="2281" y="1884"/>
                  </a:lnTo>
                  <a:lnTo>
                    <a:pt x="2197" y="1486"/>
                  </a:lnTo>
                  <a:lnTo>
                    <a:pt x="2114" y="1381"/>
                  </a:lnTo>
                  <a:lnTo>
                    <a:pt x="2114" y="1130"/>
                  </a:lnTo>
                  <a:lnTo>
                    <a:pt x="1779" y="712"/>
                  </a:lnTo>
                  <a:lnTo>
                    <a:pt x="1465" y="398"/>
                  </a:lnTo>
                  <a:lnTo>
                    <a:pt x="125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4"/>
            <p:cNvSpPr/>
            <p:nvPr/>
          </p:nvSpPr>
          <p:spPr>
            <a:xfrm>
              <a:off x="4566534" y="2807208"/>
              <a:ext cx="32650" cy="53553"/>
            </a:xfrm>
            <a:custGeom>
              <a:avLst/>
              <a:gdLst/>
              <a:ahLst/>
              <a:cxnLst/>
              <a:rect l="l" t="t" r="r" b="b"/>
              <a:pathLst>
                <a:path w="2742" h="4709" extrusionOk="0">
                  <a:moveTo>
                    <a:pt x="2260" y="1"/>
                  </a:moveTo>
                  <a:lnTo>
                    <a:pt x="2177" y="42"/>
                  </a:lnTo>
                  <a:lnTo>
                    <a:pt x="2177" y="168"/>
                  </a:lnTo>
                  <a:lnTo>
                    <a:pt x="2177" y="273"/>
                  </a:lnTo>
                  <a:lnTo>
                    <a:pt x="2240" y="377"/>
                  </a:lnTo>
                  <a:lnTo>
                    <a:pt x="2177" y="482"/>
                  </a:lnTo>
                  <a:lnTo>
                    <a:pt x="2093" y="482"/>
                  </a:lnTo>
                  <a:lnTo>
                    <a:pt x="1988" y="607"/>
                  </a:lnTo>
                  <a:lnTo>
                    <a:pt x="1988" y="733"/>
                  </a:lnTo>
                  <a:lnTo>
                    <a:pt x="1737" y="921"/>
                  </a:lnTo>
                  <a:lnTo>
                    <a:pt x="1612" y="921"/>
                  </a:lnTo>
                  <a:lnTo>
                    <a:pt x="1528" y="1005"/>
                  </a:lnTo>
                  <a:lnTo>
                    <a:pt x="1633" y="1089"/>
                  </a:lnTo>
                  <a:lnTo>
                    <a:pt x="1779" y="1214"/>
                  </a:lnTo>
                  <a:lnTo>
                    <a:pt x="1779" y="1298"/>
                  </a:lnTo>
                  <a:lnTo>
                    <a:pt x="1716" y="1444"/>
                  </a:lnTo>
                  <a:lnTo>
                    <a:pt x="1570" y="1423"/>
                  </a:lnTo>
                  <a:lnTo>
                    <a:pt x="1319" y="1444"/>
                  </a:lnTo>
                  <a:lnTo>
                    <a:pt x="1193" y="1402"/>
                  </a:lnTo>
                  <a:lnTo>
                    <a:pt x="1089" y="1444"/>
                  </a:lnTo>
                  <a:lnTo>
                    <a:pt x="1005" y="1361"/>
                  </a:lnTo>
                  <a:lnTo>
                    <a:pt x="942" y="1319"/>
                  </a:lnTo>
                  <a:lnTo>
                    <a:pt x="838" y="1151"/>
                  </a:lnTo>
                  <a:lnTo>
                    <a:pt x="691" y="1298"/>
                  </a:lnTo>
                  <a:lnTo>
                    <a:pt x="691" y="1465"/>
                  </a:lnTo>
                  <a:lnTo>
                    <a:pt x="691" y="1528"/>
                  </a:lnTo>
                  <a:lnTo>
                    <a:pt x="649" y="1633"/>
                  </a:lnTo>
                  <a:lnTo>
                    <a:pt x="566" y="1926"/>
                  </a:lnTo>
                  <a:lnTo>
                    <a:pt x="461" y="1967"/>
                  </a:lnTo>
                  <a:lnTo>
                    <a:pt x="356" y="2156"/>
                  </a:lnTo>
                  <a:lnTo>
                    <a:pt x="210" y="2260"/>
                  </a:lnTo>
                  <a:lnTo>
                    <a:pt x="210" y="2365"/>
                  </a:lnTo>
                  <a:lnTo>
                    <a:pt x="147" y="2511"/>
                  </a:lnTo>
                  <a:lnTo>
                    <a:pt x="1" y="2616"/>
                  </a:lnTo>
                  <a:lnTo>
                    <a:pt x="1" y="2972"/>
                  </a:lnTo>
                  <a:lnTo>
                    <a:pt x="22" y="3014"/>
                  </a:lnTo>
                  <a:lnTo>
                    <a:pt x="43" y="2993"/>
                  </a:lnTo>
                  <a:lnTo>
                    <a:pt x="84" y="3202"/>
                  </a:lnTo>
                  <a:lnTo>
                    <a:pt x="168" y="3139"/>
                  </a:lnTo>
                  <a:lnTo>
                    <a:pt x="168" y="3034"/>
                  </a:lnTo>
                  <a:lnTo>
                    <a:pt x="315" y="3118"/>
                  </a:lnTo>
                  <a:lnTo>
                    <a:pt x="356" y="3202"/>
                  </a:lnTo>
                  <a:lnTo>
                    <a:pt x="545" y="3181"/>
                  </a:lnTo>
                  <a:lnTo>
                    <a:pt x="587" y="3097"/>
                  </a:lnTo>
                  <a:lnTo>
                    <a:pt x="670" y="3097"/>
                  </a:lnTo>
                  <a:lnTo>
                    <a:pt x="649" y="3181"/>
                  </a:lnTo>
                  <a:lnTo>
                    <a:pt x="566" y="3223"/>
                  </a:lnTo>
                  <a:lnTo>
                    <a:pt x="649" y="3348"/>
                  </a:lnTo>
                  <a:lnTo>
                    <a:pt x="524" y="3558"/>
                  </a:lnTo>
                  <a:lnTo>
                    <a:pt x="524" y="3851"/>
                  </a:lnTo>
                  <a:lnTo>
                    <a:pt x="545" y="3913"/>
                  </a:lnTo>
                  <a:lnTo>
                    <a:pt x="775" y="3913"/>
                  </a:lnTo>
                  <a:lnTo>
                    <a:pt x="880" y="3851"/>
                  </a:lnTo>
                  <a:lnTo>
                    <a:pt x="754" y="3955"/>
                  </a:lnTo>
                  <a:lnTo>
                    <a:pt x="608" y="3955"/>
                  </a:lnTo>
                  <a:lnTo>
                    <a:pt x="545" y="4143"/>
                  </a:lnTo>
                  <a:lnTo>
                    <a:pt x="524" y="4374"/>
                  </a:lnTo>
                  <a:lnTo>
                    <a:pt x="482" y="4478"/>
                  </a:lnTo>
                  <a:lnTo>
                    <a:pt x="545" y="4478"/>
                  </a:lnTo>
                  <a:lnTo>
                    <a:pt x="649" y="4436"/>
                  </a:lnTo>
                  <a:lnTo>
                    <a:pt x="775" y="4478"/>
                  </a:lnTo>
                  <a:lnTo>
                    <a:pt x="670" y="4646"/>
                  </a:lnTo>
                  <a:lnTo>
                    <a:pt x="691" y="4708"/>
                  </a:lnTo>
                  <a:lnTo>
                    <a:pt x="838" y="4604"/>
                  </a:lnTo>
                  <a:lnTo>
                    <a:pt x="900" y="4667"/>
                  </a:lnTo>
                  <a:lnTo>
                    <a:pt x="1005" y="4541"/>
                  </a:lnTo>
                  <a:lnTo>
                    <a:pt x="963" y="4478"/>
                  </a:lnTo>
                  <a:lnTo>
                    <a:pt x="1047" y="4436"/>
                  </a:lnTo>
                  <a:lnTo>
                    <a:pt x="1172" y="4562"/>
                  </a:lnTo>
                  <a:lnTo>
                    <a:pt x="1193" y="4436"/>
                  </a:lnTo>
                  <a:lnTo>
                    <a:pt x="1382" y="4269"/>
                  </a:lnTo>
                  <a:lnTo>
                    <a:pt x="1591" y="4227"/>
                  </a:lnTo>
                  <a:lnTo>
                    <a:pt x="1800" y="4039"/>
                  </a:lnTo>
                  <a:lnTo>
                    <a:pt x="2177" y="3976"/>
                  </a:lnTo>
                  <a:lnTo>
                    <a:pt x="2428" y="3851"/>
                  </a:lnTo>
                  <a:lnTo>
                    <a:pt x="2344" y="3725"/>
                  </a:lnTo>
                  <a:lnTo>
                    <a:pt x="1926" y="3495"/>
                  </a:lnTo>
                  <a:lnTo>
                    <a:pt x="1884" y="3390"/>
                  </a:lnTo>
                  <a:lnTo>
                    <a:pt x="1654" y="3348"/>
                  </a:lnTo>
                  <a:lnTo>
                    <a:pt x="1612" y="3202"/>
                  </a:lnTo>
                  <a:lnTo>
                    <a:pt x="1654" y="3118"/>
                  </a:lnTo>
                  <a:lnTo>
                    <a:pt x="1633" y="2993"/>
                  </a:lnTo>
                  <a:lnTo>
                    <a:pt x="1633" y="2867"/>
                  </a:lnTo>
                  <a:lnTo>
                    <a:pt x="1800" y="2762"/>
                  </a:lnTo>
                  <a:lnTo>
                    <a:pt x="1821" y="2616"/>
                  </a:lnTo>
                  <a:lnTo>
                    <a:pt x="1947" y="2574"/>
                  </a:lnTo>
                  <a:lnTo>
                    <a:pt x="2051" y="2574"/>
                  </a:lnTo>
                  <a:lnTo>
                    <a:pt x="2093" y="2490"/>
                  </a:lnTo>
                  <a:lnTo>
                    <a:pt x="2156" y="2449"/>
                  </a:lnTo>
                  <a:lnTo>
                    <a:pt x="2135" y="2344"/>
                  </a:lnTo>
                  <a:lnTo>
                    <a:pt x="2428" y="2051"/>
                  </a:lnTo>
                  <a:lnTo>
                    <a:pt x="2407" y="1988"/>
                  </a:lnTo>
                  <a:lnTo>
                    <a:pt x="2553" y="1863"/>
                  </a:lnTo>
                  <a:lnTo>
                    <a:pt x="2574" y="1737"/>
                  </a:lnTo>
                  <a:lnTo>
                    <a:pt x="2512" y="1654"/>
                  </a:lnTo>
                  <a:lnTo>
                    <a:pt x="2512" y="1361"/>
                  </a:lnTo>
                  <a:lnTo>
                    <a:pt x="2365" y="1256"/>
                  </a:lnTo>
                  <a:lnTo>
                    <a:pt x="2365" y="1110"/>
                  </a:lnTo>
                  <a:lnTo>
                    <a:pt x="2449" y="817"/>
                  </a:lnTo>
                  <a:lnTo>
                    <a:pt x="2449" y="691"/>
                  </a:lnTo>
                  <a:lnTo>
                    <a:pt x="2532" y="691"/>
                  </a:lnTo>
                  <a:lnTo>
                    <a:pt x="2721" y="482"/>
                  </a:lnTo>
                  <a:lnTo>
                    <a:pt x="2742" y="482"/>
                  </a:lnTo>
                  <a:lnTo>
                    <a:pt x="2637" y="356"/>
                  </a:lnTo>
                  <a:lnTo>
                    <a:pt x="2616" y="293"/>
                  </a:lnTo>
                  <a:lnTo>
                    <a:pt x="2428" y="273"/>
                  </a:lnTo>
                  <a:lnTo>
                    <a:pt x="2365" y="189"/>
                  </a:lnTo>
                  <a:lnTo>
                    <a:pt x="2365" y="84"/>
                  </a:lnTo>
                  <a:lnTo>
                    <a:pt x="226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4"/>
            <p:cNvSpPr/>
            <p:nvPr/>
          </p:nvSpPr>
          <p:spPr>
            <a:xfrm>
              <a:off x="4301938" y="2737722"/>
              <a:ext cx="211787" cy="95438"/>
            </a:xfrm>
            <a:custGeom>
              <a:avLst/>
              <a:gdLst/>
              <a:ahLst/>
              <a:cxnLst/>
              <a:rect l="l" t="t" r="r" b="b"/>
              <a:pathLst>
                <a:path w="17786" h="8392" extrusionOk="0">
                  <a:moveTo>
                    <a:pt x="5232" y="1"/>
                  </a:moveTo>
                  <a:lnTo>
                    <a:pt x="5169" y="85"/>
                  </a:lnTo>
                  <a:lnTo>
                    <a:pt x="5169" y="147"/>
                  </a:lnTo>
                  <a:lnTo>
                    <a:pt x="5190" y="252"/>
                  </a:lnTo>
                  <a:lnTo>
                    <a:pt x="5169" y="336"/>
                  </a:lnTo>
                  <a:lnTo>
                    <a:pt x="5085" y="336"/>
                  </a:lnTo>
                  <a:lnTo>
                    <a:pt x="5002" y="357"/>
                  </a:lnTo>
                  <a:lnTo>
                    <a:pt x="4918" y="461"/>
                  </a:lnTo>
                  <a:lnTo>
                    <a:pt x="4918" y="545"/>
                  </a:lnTo>
                  <a:lnTo>
                    <a:pt x="4813" y="670"/>
                  </a:lnTo>
                  <a:lnTo>
                    <a:pt x="4813" y="963"/>
                  </a:lnTo>
                  <a:lnTo>
                    <a:pt x="4855" y="1089"/>
                  </a:lnTo>
                  <a:lnTo>
                    <a:pt x="5023" y="1152"/>
                  </a:lnTo>
                  <a:lnTo>
                    <a:pt x="5085" y="1214"/>
                  </a:lnTo>
                  <a:lnTo>
                    <a:pt x="5190" y="1256"/>
                  </a:lnTo>
                  <a:lnTo>
                    <a:pt x="5211" y="1340"/>
                  </a:lnTo>
                  <a:lnTo>
                    <a:pt x="5190" y="1507"/>
                  </a:lnTo>
                  <a:lnTo>
                    <a:pt x="5190" y="1696"/>
                  </a:lnTo>
                  <a:lnTo>
                    <a:pt x="5295" y="1779"/>
                  </a:lnTo>
                  <a:lnTo>
                    <a:pt x="5378" y="1863"/>
                  </a:lnTo>
                  <a:lnTo>
                    <a:pt x="5232" y="2010"/>
                  </a:lnTo>
                  <a:lnTo>
                    <a:pt x="5043" y="2030"/>
                  </a:lnTo>
                  <a:lnTo>
                    <a:pt x="4960" y="2010"/>
                  </a:lnTo>
                  <a:lnTo>
                    <a:pt x="4918" y="2072"/>
                  </a:lnTo>
                  <a:lnTo>
                    <a:pt x="4813" y="2072"/>
                  </a:lnTo>
                  <a:lnTo>
                    <a:pt x="4709" y="2010"/>
                  </a:lnTo>
                  <a:lnTo>
                    <a:pt x="4479" y="2010"/>
                  </a:lnTo>
                  <a:lnTo>
                    <a:pt x="4374" y="2030"/>
                  </a:lnTo>
                  <a:lnTo>
                    <a:pt x="4290" y="1989"/>
                  </a:lnTo>
                  <a:lnTo>
                    <a:pt x="4186" y="1968"/>
                  </a:lnTo>
                  <a:lnTo>
                    <a:pt x="4081" y="1968"/>
                  </a:lnTo>
                  <a:lnTo>
                    <a:pt x="3955" y="2072"/>
                  </a:lnTo>
                  <a:lnTo>
                    <a:pt x="3851" y="2093"/>
                  </a:lnTo>
                  <a:lnTo>
                    <a:pt x="3767" y="2135"/>
                  </a:lnTo>
                  <a:lnTo>
                    <a:pt x="3558" y="2030"/>
                  </a:lnTo>
                  <a:lnTo>
                    <a:pt x="3453" y="1968"/>
                  </a:lnTo>
                  <a:lnTo>
                    <a:pt x="3181" y="1800"/>
                  </a:lnTo>
                  <a:lnTo>
                    <a:pt x="3139" y="1717"/>
                  </a:lnTo>
                  <a:lnTo>
                    <a:pt x="3118" y="1612"/>
                  </a:lnTo>
                  <a:lnTo>
                    <a:pt x="3077" y="1549"/>
                  </a:lnTo>
                  <a:lnTo>
                    <a:pt x="2888" y="1549"/>
                  </a:lnTo>
                  <a:lnTo>
                    <a:pt x="2805" y="1591"/>
                  </a:lnTo>
                  <a:lnTo>
                    <a:pt x="2700" y="1591"/>
                  </a:lnTo>
                  <a:lnTo>
                    <a:pt x="2658" y="1612"/>
                  </a:lnTo>
                  <a:lnTo>
                    <a:pt x="2512" y="1612"/>
                  </a:lnTo>
                  <a:lnTo>
                    <a:pt x="2470" y="1549"/>
                  </a:lnTo>
                  <a:lnTo>
                    <a:pt x="2428" y="1486"/>
                  </a:lnTo>
                  <a:lnTo>
                    <a:pt x="2365" y="1382"/>
                  </a:lnTo>
                  <a:lnTo>
                    <a:pt x="2344" y="1382"/>
                  </a:lnTo>
                  <a:lnTo>
                    <a:pt x="2261" y="1445"/>
                  </a:lnTo>
                  <a:lnTo>
                    <a:pt x="2030" y="1445"/>
                  </a:lnTo>
                  <a:lnTo>
                    <a:pt x="1905" y="1466"/>
                  </a:lnTo>
                  <a:lnTo>
                    <a:pt x="1717" y="1486"/>
                  </a:lnTo>
                  <a:lnTo>
                    <a:pt x="1633" y="1549"/>
                  </a:lnTo>
                  <a:lnTo>
                    <a:pt x="1549" y="1675"/>
                  </a:lnTo>
                  <a:lnTo>
                    <a:pt x="1466" y="1717"/>
                  </a:lnTo>
                  <a:lnTo>
                    <a:pt x="1298" y="1675"/>
                  </a:lnTo>
                  <a:lnTo>
                    <a:pt x="1256" y="1717"/>
                  </a:lnTo>
                  <a:lnTo>
                    <a:pt x="1256" y="1800"/>
                  </a:lnTo>
                  <a:lnTo>
                    <a:pt x="1319" y="1863"/>
                  </a:lnTo>
                  <a:lnTo>
                    <a:pt x="1256" y="1884"/>
                  </a:lnTo>
                  <a:lnTo>
                    <a:pt x="1193" y="2010"/>
                  </a:lnTo>
                  <a:lnTo>
                    <a:pt x="1110" y="2030"/>
                  </a:lnTo>
                  <a:lnTo>
                    <a:pt x="1005" y="2114"/>
                  </a:lnTo>
                  <a:lnTo>
                    <a:pt x="1005" y="2198"/>
                  </a:lnTo>
                  <a:lnTo>
                    <a:pt x="838" y="2282"/>
                  </a:lnTo>
                  <a:lnTo>
                    <a:pt x="817" y="2386"/>
                  </a:lnTo>
                  <a:lnTo>
                    <a:pt x="796" y="2512"/>
                  </a:lnTo>
                  <a:lnTo>
                    <a:pt x="608" y="2554"/>
                  </a:lnTo>
                  <a:lnTo>
                    <a:pt x="503" y="2658"/>
                  </a:lnTo>
                  <a:lnTo>
                    <a:pt x="482" y="2742"/>
                  </a:lnTo>
                  <a:lnTo>
                    <a:pt x="210" y="2721"/>
                  </a:lnTo>
                  <a:lnTo>
                    <a:pt x="105" y="2763"/>
                  </a:lnTo>
                  <a:lnTo>
                    <a:pt x="1" y="2972"/>
                  </a:lnTo>
                  <a:lnTo>
                    <a:pt x="1" y="3014"/>
                  </a:lnTo>
                  <a:lnTo>
                    <a:pt x="43" y="3056"/>
                  </a:lnTo>
                  <a:lnTo>
                    <a:pt x="43" y="3181"/>
                  </a:lnTo>
                  <a:lnTo>
                    <a:pt x="64" y="3223"/>
                  </a:lnTo>
                  <a:lnTo>
                    <a:pt x="105" y="3286"/>
                  </a:lnTo>
                  <a:lnTo>
                    <a:pt x="147" y="3286"/>
                  </a:lnTo>
                  <a:lnTo>
                    <a:pt x="147" y="3244"/>
                  </a:lnTo>
                  <a:lnTo>
                    <a:pt x="168" y="3244"/>
                  </a:lnTo>
                  <a:lnTo>
                    <a:pt x="189" y="3286"/>
                  </a:lnTo>
                  <a:lnTo>
                    <a:pt x="189" y="3370"/>
                  </a:lnTo>
                  <a:lnTo>
                    <a:pt x="210" y="3453"/>
                  </a:lnTo>
                  <a:lnTo>
                    <a:pt x="294" y="3495"/>
                  </a:lnTo>
                  <a:lnTo>
                    <a:pt x="336" y="3537"/>
                  </a:lnTo>
                  <a:lnTo>
                    <a:pt x="461" y="3642"/>
                  </a:lnTo>
                  <a:lnTo>
                    <a:pt x="566" y="3704"/>
                  </a:lnTo>
                  <a:lnTo>
                    <a:pt x="629" y="3788"/>
                  </a:lnTo>
                  <a:lnTo>
                    <a:pt x="629" y="3851"/>
                  </a:lnTo>
                  <a:lnTo>
                    <a:pt x="670" y="3914"/>
                  </a:lnTo>
                  <a:lnTo>
                    <a:pt x="796" y="3997"/>
                  </a:lnTo>
                  <a:lnTo>
                    <a:pt x="838" y="3997"/>
                  </a:lnTo>
                  <a:lnTo>
                    <a:pt x="859" y="3914"/>
                  </a:lnTo>
                  <a:lnTo>
                    <a:pt x="901" y="3872"/>
                  </a:lnTo>
                  <a:lnTo>
                    <a:pt x="1026" y="3809"/>
                  </a:lnTo>
                  <a:lnTo>
                    <a:pt x="1131" y="3809"/>
                  </a:lnTo>
                  <a:lnTo>
                    <a:pt x="1152" y="3872"/>
                  </a:lnTo>
                  <a:lnTo>
                    <a:pt x="1235" y="3976"/>
                  </a:lnTo>
                  <a:lnTo>
                    <a:pt x="1319" y="3997"/>
                  </a:lnTo>
                  <a:lnTo>
                    <a:pt x="1361" y="3976"/>
                  </a:lnTo>
                  <a:lnTo>
                    <a:pt x="1424" y="3914"/>
                  </a:lnTo>
                  <a:lnTo>
                    <a:pt x="1528" y="3914"/>
                  </a:lnTo>
                  <a:lnTo>
                    <a:pt x="1612" y="3955"/>
                  </a:lnTo>
                  <a:lnTo>
                    <a:pt x="1654" y="4018"/>
                  </a:lnTo>
                  <a:lnTo>
                    <a:pt x="1738" y="4060"/>
                  </a:lnTo>
                  <a:lnTo>
                    <a:pt x="1842" y="4123"/>
                  </a:lnTo>
                  <a:lnTo>
                    <a:pt x="1884" y="4207"/>
                  </a:lnTo>
                  <a:lnTo>
                    <a:pt x="1905" y="4311"/>
                  </a:lnTo>
                  <a:lnTo>
                    <a:pt x="1947" y="4416"/>
                  </a:lnTo>
                  <a:lnTo>
                    <a:pt x="1989" y="4499"/>
                  </a:lnTo>
                  <a:lnTo>
                    <a:pt x="2051" y="4604"/>
                  </a:lnTo>
                  <a:lnTo>
                    <a:pt x="2135" y="4646"/>
                  </a:lnTo>
                  <a:lnTo>
                    <a:pt x="2198" y="4709"/>
                  </a:lnTo>
                  <a:lnTo>
                    <a:pt x="2282" y="4834"/>
                  </a:lnTo>
                  <a:lnTo>
                    <a:pt x="2344" y="4897"/>
                  </a:lnTo>
                  <a:lnTo>
                    <a:pt x="2344" y="5023"/>
                  </a:lnTo>
                  <a:lnTo>
                    <a:pt x="2302" y="5106"/>
                  </a:lnTo>
                  <a:lnTo>
                    <a:pt x="2344" y="5232"/>
                  </a:lnTo>
                  <a:lnTo>
                    <a:pt x="2407" y="5315"/>
                  </a:lnTo>
                  <a:lnTo>
                    <a:pt x="2365" y="5420"/>
                  </a:lnTo>
                  <a:lnTo>
                    <a:pt x="2282" y="5483"/>
                  </a:lnTo>
                  <a:lnTo>
                    <a:pt x="2261" y="5546"/>
                  </a:lnTo>
                  <a:lnTo>
                    <a:pt x="2261" y="5629"/>
                  </a:lnTo>
                  <a:lnTo>
                    <a:pt x="2282" y="5734"/>
                  </a:lnTo>
                  <a:lnTo>
                    <a:pt x="2407" y="5901"/>
                  </a:lnTo>
                  <a:lnTo>
                    <a:pt x="2512" y="5985"/>
                  </a:lnTo>
                  <a:lnTo>
                    <a:pt x="3098" y="6111"/>
                  </a:lnTo>
                  <a:lnTo>
                    <a:pt x="3349" y="6090"/>
                  </a:lnTo>
                  <a:lnTo>
                    <a:pt x="3516" y="6090"/>
                  </a:lnTo>
                  <a:lnTo>
                    <a:pt x="3558" y="6048"/>
                  </a:lnTo>
                  <a:lnTo>
                    <a:pt x="3600" y="6048"/>
                  </a:lnTo>
                  <a:lnTo>
                    <a:pt x="3976" y="6111"/>
                  </a:lnTo>
                  <a:lnTo>
                    <a:pt x="4165" y="6257"/>
                  </a:lnTo>
                  <a:lnTo>
                    <a:pt x="4227" y="6299"/>
                  </a:lnTo>
                  <a:lnTo>
                    <a:pt x="4332" y="6320"/>
                  </a:lnTo>
                  <a:lnTo>
                    <a:pt x="4437" y="6320"/>
                  </a:lnTo>
                  <a:lnTo>
                    <a:pt x="4646" y="6487"/>
                  </a:lnTo>
                  <a:lnTo>
                    <a:pt x="4792" y="6571"/>
                  </a:lnTo>
                  <a:lnTo>
                    <a:pt x="5023" y="6571"/>
                  </a:lnTo>
                  <a:lnTo>
                    <a:pt x="5043" y="6675"/>
                  </a:lnTo>
                  <a:lnTo>
                    <a:pt x="5085" y="6738"/>
                  </a:lnTo>
                  <a:lnTo>
                    <a:pt x="5127" y="6738"/>
                  </a:lnTo>
                  <a:lnTo>
                    <a:pt x="5211" y="6780"/>
                  </a:lnTo>
                  <a:lnTo>
                    <a:pt x="5315" y="6885"/>
                  </a:lnTo>
                  <a:lnTo>
                    <a:pt x="5315" y="6948"/>
                  </a:lnTo>
                  <a:lnTo>
                    <a:pt x="5378" y="7115"/>
                  </a:lnTo>
                  <a:lnTo>
                    <a:pt x="5483" y="7240"/>
                  </a:lnTo>
                  <a:lnTo>
                    <a:pt x="5608" y="7408"/>
                  </a:lnTo>
                  <a:lnTo>
                    <a:pt x="5650" y="7533"/>
                  </a:lnTo>
                  <a:lnTo>
                    <a:pt x="5797" y="7784"/>
                  </a:lnTo>
                  <a:lnTo>
                    <a:pt x="5901" y="7826"/>
                  </a:lnTo>
                  <a:lnTo>
                    <a:pt x="6006" y="7784"/>
                  </a:lnTo>
                  <a:lnTo>
                    <a:pt x="6236" y="7764"/>
                  </a:lnTo>
                  <a:lnTo>
                    <a:pt x="6487" y="7784"/>
                  </a:lnTo>
                  <a:lnTo>
                    <a:pt x="6843" y="7764"/>
                  </a:lnTo>
                  <a:lnTo>
                    <a:pt x="7324" y="7826"/>
                  </a:lnTo>
                  <a:lnTo>
                    <a:pt x="7596" y="7784"/>
                  </a:lnTo>
                  <a:lnTo>
                    <a:pt x="7784" y="7722"/>
                  </a:lnTo>
                  <a:lnTo>
                    <a:pt x="7826" y="7659"/>
                  </a:lnTo>
                  <a:lnTo>
                    <a:pt x="7889" y="7617"/>
                  </a:lnTo>
                  <a:lnTo>
                    <a:pt x="7952" y="7638"/>
                  </a:lnTo>
                  <a:lnTo>
                    <a:pt x="8328" y="7638"/>
                  </a:lnTo>
                  <a:lnTo>
                    <a:pt x="8747" y="7659"/>
                  </a:lnTo>
                  <a:lnTo>
                    <a:pt x="8872" y="7680"/>
                  </a:lnTo>
                  <a:lnTo>
                    <a:pt x="9082" y="7868"/>
                  </a:lnTo>
                  <a:lnTo>
                    <a:pt x="9458" y="8036"/>
                  </a:lnTo>
                  <a:lnTo>
                    <a:pt x="9814" y="8161"/>
                  </a:lnTo>
                  <a:lnTo>
                    <a:pt x="9981" y="8182"/>
                  </a:lnTo>
                  <a:lnTo>
                    <a:pt x="10191" y="8287"/>
                  </a:lnTo>
                  <a:lnTo>
                    <a:pt x="10358" y="8266"/>
                  </a:lnTo>
                  <a:lnTo>
                    <a:pt x="10630" y="8182"/>
                  </a:lnTo>
                  <a:lnTo>
                    <a:pt x="10651" y="8287"/>
                  </a:lnTo>
                  <a:lnTo>
                    <a:pt x="10651" y="8349"/>
                  </a:lnTo>
                  <a:lnTo>
                    <a:pt x="10797" y="8391"/>
                  </a:lnTo>
                  <a:lnTo>
                    <a:pt x="10944" y="8391"/>
                  </a:lnTo>
                  <a:lnTo>
                    <a:pt x="11049" y="8287"/>
                  </a:lnTo>
                  <a:lnTo>
                    <a:pt x="11300" y="8098"/>
                  </a:lnTo>
                  <a:lnTo>
                    <a:pt x="11467" y="7931"/>
                  </a:lnTo>
                  <a:lnTo>
                    <a:pt x="11781" y="7826"/>
                  </a:lnTo>
                  <a:lnTo>
                    <a:pt x="12199" y="7659"/>
                  </a:lnTo>
                  <a:lnTo>
                    <a:pt x="12367" y="7617"/>
                  </a:lnTo>
                  <a:lnTo>
                    <a:pt x="12555" y="7554"/>
                  </a:lnTo>
                  <a:lnTo>
                    <a:pt x="12806" y="7533"/>
                  </a:lnTo>
                  <a:lnTo>
                    <a:pt x="12953" y="7533"/>
                  </a:lnTo>
                  <a:lnTo>
                    <a:pt x="13120" y="7408"/>
                  </a:lnTo>
                  <a:lnTo>
                    <a:pt x="13266" y="7303"/>
                  </a:lnTo>
                  <a:lnTo>
                    <a:pt x="13392" y="7303"/>
                  </a:lnTo>
                  <a:lnTo>
                    <a:pt x="13580" y="7240"/>
                  </a:lnTo>
                  <a:lnTo>
                    <a:pt x="13685" y="7240"/>
                  </a:lnTo>
                  <a:lnTo>
                    <a:pt x="13769" y="7031"/>
                  </a:lnTo>
                  <a:lnTo>
                    <a:pt x="13894" y="6801"/>
                  </a:lnTo>
                  <a:lnTo>
                    <a:pt x="14166" y="6508"/>
                  </a:lnTo>
                  <a:lnTo>
                    <a:pt x="14229" y="6403"/>
                  </a:lnTo>
                  <a:lnTo>
                    <a:pt x="14292" y="6299"/>
                  </a:lnTo>
                  <a:lnTo>
                    <a:pt x="14292" y="6215"/>
                  </a:lnTo>
                  <a:lnTo>
                    <a:pt x="14062" y="6090"/>
                  </a:lnTo>
                  <a:lnTo>
                    <a:pt x="13790" y="5901"/>
                  </a:lnTo>
                  <a:lnTo>
                    <a:pt x="13810" y="5839"/>
                  </a:lnTo>
                  <a:lnTo>
                    <a:pt x="13790" y="5692"/>
                  </a:lnTo>
                  <a:lnTo>
                    <a:pt x="13790" y="5462"/>
                  </a:lnTo>
                  <a:lnTo>
                    <a:pt x="13894" y="5336"/>
                  </a:lnTo>
                  <a:lnTo>
                    <a:pt x="14020" y="5232"/>
                  </a:lnTo>
                  <a:lnTo>
                    <a:pt x="14229" y="5169"/>
                  </a:lnTo>
                  <a:lnTo>
                    <a:pt x="14396" y="5211"/>
                  </a:lnTo>
                  <a:lnTo>
                    <a:pt x="14522" y="5274"/>
                  </a:lnTo>
                  <a:lnTo>
                    <a:pt x="14710" y="5357"/>
                  </a:lnTo>
                  <a:lnTo>
                    <a:pt x="14836" y="5378"/>
                  </a:lnTo>
                  <a:lnTo>
                    <a:pt x="14961" y="5441"/>
                  </a:lnTo>
                  <a:lnTo>
                    <a:pt x="15024" y="5441"/>
                  </a:lnTo>
                  <a:lnTo>
                    <a:pt x="15045" y="5336"/>
                  </a:lnTo>
                  <a:lnTo>
                    <a:pt x="15129" y="5253"/>
                  </a:lnTo>
                  <a:lnTo>
                    <a:pt x="15254" y="5148"/>
                  </a:lnTo>
                  <a:lnTo>
                    <a:pt x="15359" y="5064"/>
                  </a:lnTo>
                  <a:lnTo>
                    <a:pt x="15463" y="4855"/>
                  </a:lnTo>
                  <a:lnTo>
                    <a:pt x="15547" y="4813"/>
                  </a:lnTo>
                  <a:lnTo>
                    <a:pt x="15673" y="4834"/>
                  </a:lnTo>
                  <a:lnTo>
                    <a:pt x="15840" y="4834"/>
                  </a:lnTo>
                  <a:lnTo>
                    <a:pt x="16070" y="4646"/>
                  </a:lnTo>
                  <a:lnTo>
                    <a:pt x="16196" y="4625"/>
                  </a:lnTo>
                  <a:lnTo>
                    <a:pt x="16259" y="4541"/>
                  </a:lnTo>
                  <a:lnTo>
                    <a:pt x="16259" y="4437"/>
                  </a:lnTo>
                  <a:lnTo>
                    <a:pt x="16279" y="4269"/>
                  </a:lnTo>
                  <a:lnTo>
                    <a:pt x="16384" y="4102"/>
                  </a:lnTo>
                  <a:lnTo>
                    <a:pt x="16426" y="4018"/>
                  </a:lnTo>
                  <a:lnTo>
                    <a:pt x="16489" y="4060"/>
                  </a:lnTo>
                  <a:lnTo>
                    <a:pt x="16551" y="4018"/>
                  </a:lnTo>
                  <a:lnTo>
                    <a:pt x="16614" y="3976"/>
                  </a:lnTo>
                  <a:lnTo>
                    <a:pt x="16614" y="3872"/>
                  </a:lnTo>
                  <a:lnTo>
                    <a:pt x="16677" y="3851"/>
                  </a:lnTo>
                  <a:lnTo>
                    <a:pt x="16782" y="3914"/>
                  </a:lnTo>
                  <a:lnTo>
                    <a:pt x="16844" y="3872"/>
                  </a:lnTo>
                  <a:lnTo>
                    <a:pt x="17012" y="3746"/>
                  </a:lnTo>
                  <a:lnTo>
                    <a:pt x="17116" y="3600"/>
                  </a:lnTo>
                  <a:lnTo>
                    <a:pt x="17221" y="3579"/>
                  </a:lnTo>
                  <a:lnTo>
                    <a:pt x="17367" y="3662"/>
                  </a:lnTo>
                  <a:lnTo>
                    <a:pt x="17451" y="3600"/>
                  </a:lnTo>
                  <a:lnTo>
                    <a:pt x="17556" y="3579"/>
                  </a:lnTo>
                  <a:lnTo>
                    <a:pt x="17598" y="3642"/>
                  </a:lnTo>
                  <a:lnTo>
                    <a:pt x="17723" y="3662"/>
                  </a:lnTo>
                  <a:lnTo>
                    <a:pt x="17744" y="3579"/>
                  </a:lnTo>
                  <a:lnTo>
                    <a:pt x="17744" y="3495"/>
                  </a:lnTo>
                  <a:lnTo>
                    <a:pt x="17786" y="3453"/>
                  </a:lnTo>
                  <a:lnTo>
                    <a:pt x="17786" y="3349"/>
                  </a:lnTo>
                  <a:lnTo>
                    <a:pt x="17765" y="3265"/>
                  </a:lnTo>
                  <a:lnTo>
                    <a:pt x="17744" y="3160"/>
                  </a:lnTo>
                  <a:lnTo>
                    <a:pt x="17535" y="3014"/>
                  </a:lnTo>
                  <a:lnTo>
                    <a:pt x="17367" y="2805"/>
                  </a:lnTo>
                  <a:lnTo>
                    <a:pt x="17158" y="2616"/>
                  </a:lnTo>
                  <a:lnTo>
                    <a:pt x="17012" y="2428"/>
                  </a:lnTo>
                  <a:lnTo>
                    <a:pt x="16740" y="2344"/>
                  </a:lnTo>
                  <a:lnTo>
                    <a:pt x="16698" y="2407"/>
                  </a:lnTo>
                  <a:lnTo>
                    <a:pt x="16531" y="2449"/>
                  </a:lnTo>
                  <a:lnTo>
                    <a:pt x="16531" y="2554"/>
                  </a:lnTo>
                  <a:lnTo>
                    <a:pt x="16531" y="2700"/>
                  </a:lnTo>
                  <a:lnTo>
                    <a:pt x="16405" y="2909"/>
                  </a:lnTo>
                  <a:lnTo>
                    <a:pt x="16300" y="2805"/>
                  </a:lnTo>
                  <a:lnTo>
                    <a:pt x="16028" y="2742"/>
                  </a:lnTo>
                  <a:lnTo>
                    <a:pt x="15798" y="2742"/>
                  </a:lnTo>
                  <a:lnTo>
                    <a:pt x="15631" y="2909"/>
                  </a:lnTo>
                  <a:lnTo>
                    <a:pt x="15359" y="2763"/>
                  </a:lnTo>
                  <a:lnTo>
                    <a:pt x="15254" y="2595"/>
                  </a:lnTo>
                  <a:lnTo>
                    <a:pt x="15338" y="2323"/>
                  </a:lnTo>
                  <a:lnTo>
                    <a:pt x="15317" y="2219"/>
                  </a:lnTo>
                  <a:lnTo>
                    <a:pt x="15359" y="2030"/>
                  </a:lnTo>
                  <a:lnTo>
                    <a:pt x="15338" y="1863"/>
                  </a:lnTo>
                  <a:lnTo>
                    <a:pt x="15463" y="963"/>
                  </a:lnTo>
                  <a:lnTo>
                    <a:pt x="15463" y="942"/>
                  </a:lnTo>
                  <a:lnTo>
                    <a:pt x="15422" y="880"/>
                  </a:lnTo>
                  <a:lnTo>
                    <a:pt x="15212" y="838"/>
                  </a:lnTo>
                  <a:lnTo>
                    <a:pt x="14982" y="859"/>
                  </a:lnTo>
                  <a:lnTo>
                    <a:pt x="14982" y="922"/>
                  </a:lnTo>
                  <a:lnTo>
                    <a:pt x="14857" y="984"/>
                  </a:lnTo>
                  <a:lnTo>
                    <a:pt x="14752" y="984"/>
                  </a:lnTo>
                  <a:lnTo>
                    <a:pt x="14710" y="942"/>
                  </a:lnTo>
                  <a:lnTo>
                    <a:pt x="14606" y="1026"/>
                  </a:lnTo>
                  <a:lnTo>
                    <a:pt x="14501" y="963"/>
                  </a:lnTo>
                  <a:lnTo>
                    <a:pt x="14438" y="880"/>
                  </a:lnTo>
                  <a:lnTo>
                    <a:pt x="14313" y="775"/>
                  </a:lnTo>
                  <a:lnTo>
                    <a:pt x="14208" y="775"/>
                  </a:lnTo>
                  <a:lnTo>
                    <a:pt x="14020" y="838"/>
                  </a:lnTo>
                  <a:lnTo>
                    <a:pt x="13999" y="775"/>
                  </a:lnTo>
                  <a:lnTo>
                    <a:pt x="13894" y="775"/>
                  </a:lnTo>
                  <a:lnTo>
                    <a:pt x="13790" y="859"/>
                  </a:lnTo>
                  <a:lnTo>
                    <a:pt x="13769" y="984"/>
                  </a:lnTo>
                  <a:lnTo>
                    <a:pt x="13685" y="1068"/>
                  </a:lnTo>
                  <a:lnTo>
                    <a:pt x="13559" y="1131"/>
                  </a:lnTo>
                  <a:lnTo>
                    <a:pt x="13476" y="1256"/>
                  </a:lnTo>
                  <a:lnTo>
                    <a:pt x="13476" y="1298"/>
                  </a:lnTo>
                  <a:lnTo>
                    <a:pt x="13455" y="1403"/>
                  </a:lnTo>
                  <a:lnTo>
                    <a:pt x="13350" y="1507"/>
                  </a:lnTo>
                  <a:lnTo>
                    <a:pt x="12973" y="1507"/>
                  </a:lnTo>
                  <a:lnTo>
                    <a:pt x="12869" y="1612"/>
                  </a:lnTo>
                  <a:lnTo>
                    <a:pt x="12743" y="1612"/>
                  </a:lnTo>
                  <a:lnTo>
                    <a:pt x="12534" y="1758"/>
                  </a:lnTo>
                  <a:lnTo>
                    <a:pt x="12429" y="1905"/>
                  </a:lnTo>
                  <a:lnTo>
                    <a:pt x="12367" y="1905"/>
                  </a:lnTo>
                  <a:lnTo>
                    <a:pt x="12283" y="1863"/>
                  </a:lnTo>
                  <a:lnTo>
                    <a:pt x="12137" y="1863"/>
                  </a:lnTo>
                  <a:lnTo>
                    <a:pt x="12095" y="1884"/>
                  </a:lnTo>
                  <a:lnTo>
                    <a:pt x="11927" y="1905"/>
                  </a:lnTo>
                  <a:lnTo>
                    <a:pt x="11593" y="1905"/>
                  </a:lnTo>
                  <a:lnTo>
                    <a:pt x="11362" y="1863"/>
                  </a:lnTo>
                  <a:lnTo>
                    <a:pt x="11090" y="1884"/>
                  </a:lnTo>
                  <a:lnTo>
                    <a:pt x="11028" y="1884"/>
                  </a:lnTo>
                  <a:lnTo>
                    <a:pt x="10923" y="1758"/>
                  </a:lnTo>
                  <a:lnTo>
                    <a:pt x="10839" y="1758"/>
                  </a:lnTo>
                  <a:lnTo>
                    <a:pt x="10756" y="1696"/>
                  </a:lnTo>
                  <a:lnTo>
                    <a:pt x="10651" y="1612"/>
                  </a:lnTo>
                  <a:lnTo>
                    <a:pt x="10609" y="1445"/>
                  </a:lnTo>
                  <a:lnTo>
                    <a:pt x="10525" y="1382"/>
                  </a:lnTo>
                  <a:lnTo>
                    <a:pt x="10421" y="1403"/>
                  </a:lnTo>
                  <a:lnTo>
                    <a:pt x="10232" y="1403"/>
                  </a:lnTo>
                  <a:lnTo>
                    <a:pt x="10044" y="1340"/>
                  </a:lnTo>
                  <a:lnTo>
                    <a:pt x="9919" y="1173"/>
                  </a:lnTo>
                  <a:lnTo>
                    <a:pt x="9521" y="1173"/>
                  </a:lnTo>
                  <a:lnTo>
                    <a:pt x="9396" y="1089"/>
                  </a:lnTo>
                  <a:lnTo>
                    <a:pt x="9270" y="1131"/>
                  </a:lnTo>
                  <a:lnTo>
                    <a:pt x="9103" y="1152"/>
                  </a:lnTo>
                  <a:lnTo>
                    <a:pt x="8977" y="1194"/>
                  </a:lnTo>
                  <a:lnTo>
                    <a:pt x="8768" y="1214"/>
                  </a:lnTo>
                  <a:lnTo>
                    <a:pt x="8580" y="1277"/>
                  </a:lnTo>
                  <a:lnTo>
                    <a:pt x="8517" y="1382"/>
                  </a:lnTo>
                  <a:lnTo>
                    <a:pt x="8433" y="1403"/>
                  </a:lnTo>
                  <a:lnTo>
                    <a:pt x="8349" y="1382"/>
                  </a:lnTo>
                  <a:lnTo>
                    <a:pt x="8266" y="1382"/>
                  </a:lnTo>
                  <a:lnTo>
                    <a:pt x="8182" y="1445"/>
                  </a:lnTo>
                  <a:lnTo>
                    <a:pt x="8015" y="1445"/>
                  </a:lnTo>
                  <a:lnTo>
                    <a:pt x="7952" y="1466"/>
                  </a:lnTo>
                  <a:lnTo>
                    <a:pt x="7889" y="1466"/>
                  </a:lnTo>
                  <a:lnTo>
                    <a:pt x="7722" y="1361"/>
                  </a:lnTo>
                  <a:lnTo>
                    <a:pt x="7533" y="1340"/>
                  </a:lnTo>
                  <a:lnTo>
                    <a:pt x="7512" y="1256"/>
                  </a:lnTo>
                  <a:lnTo>
                    <a:pt x="7387" y="1152"/>
                  </a:lnTo>
                  <a:lnTo>
                    <a:pt x="7324" y="1152"/>
                  </a:lnTo>
                  <a:lnTo>
                    <a:pt x="7261" y="1089"/>
                  </a:lnTo>
                  <a:lnTo>
                    <a:pt x="7261" y="984"/>
                  </a:lnTo>
                  <a:lnTo>
                    <a:pt x="7199" y="859"/>
                  </a:lnTo>
                  <a:lnTo>
                    <a:pt x="7136" y="817"/>
                  </a:lnTo>
                  <a:lnTo>
                    <a:pt x="7136" y="691"/>
                  </a:lnTo>
                  <a:lnTo>
                    <a:pt x="7094" y="629"/>
                  </a:lnTo>
                  <a:lnTo>
                    <a:pt x="7094" y="566"/>
                  </a:lnTo>
                  <a:lnTo>
                    <a:pt x="7052" y="461"/>
                  </a:lnTo>
                  <a:lnTo>
                    <a:pt x="6947" y="440"/>
                  </a:lnTo>
                  <a:lnTo>
                    <a:pt x="6696" y="440"/>
                  </a:lnTo>
                  <a:lnTo>
                    <a:pt x="6592" y="419"/>
                  </a:lnTo>
                  <a:lnTo>
                    <a:pt x="6529" y="398"/>
                  </a:lnTo>
                  <a:lnTo>
                    <a:pt x="6383" y="357"/>
                  </a:lnTo>
                  <a:lnTo>
                    <a:pt x="6341" y="315"/>
                  </a:lnTo>
                  <a:lnTo>
                    <a:pt x="6257" y="252"/>
                  </a:lnTo>
                  <a:lnTo>
                    <a:pt x="5901" y="252"/>
                  </a:lnTo>
                  <a:lnTo>
                    <a:pt x="5755" y="210"/>
                  </a:lnTo>
                  <a:lnTo>
                    <a:pt x="5734" y="168"/>
                  </a:lnTo>
                  <a:lnTo>
                    <a:pt x="5567" y="105"/>
                  </a:lnTo>
                  <a:lnTo>
                    <a:pt x="5441" y="43"/>
                  </a:lnTo>
                  <a:lnTo>
                    <a:pt x="5378"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4"/>
            <p:cNvSpPr/>
            <p:nvPr/>
          </p:nvSpPr>
          <p:spPr>
            <a:xfrm>
              <a:off x="4718522" y="3165089"/>
              <a:ext cx="67277" cy="54986"/>
            </a:xfrm>
            <a:custGeom>
              <a:avLst/>
              <a:gdLst/>
              <a:ahLst/>
              <a:cxnLst/>
              <a:rect l="l" t="t" r="r" b="b"/>
              <a:pathLst>
                <a:path w="5650" h="4835" extrusionOk="0">
                  <a:moveTo>
                    <a:pt x="126" y="1"/>
                  </a:moveTo>
                  <a:lnTo>
                    <a:pt x="42" y="2156"/>
                  </a:lnTo>
                  <a:lnTo>
                    <a:pt x="21" y="2323"/>
                  </a:lnTo>
                  <a:lnTo>
                    <a:pt x="21" y="2407"/>
                  </a:lnTo>
                  <a:lnTo>
                    <a:pt x="21" y="2470"/>
                  </a:lnTo>
                  <a:lnTo>
                    <a:pt x="0" y="3872"/>
                  </a:lnTo>
                  <a:lnTo>
                    <a:pt x="168" y="3872"/>
                  </a:lnTo>
                  <a:lnTo>
                    <a:pt x="251" y="3892"/>
                  </a:lnTo>
                  <a:lnTo>
                    <a:pt x="356" y="3872"/>
                  </a:lnTo>
                  <a:lnTo>
                    <a:pt x="732" y="3872"/>
                  </a:lnTo>
                  <a:lnTo>
                    <a:pt x="753" y="3934"/>
                  </a:lnTo>
                  <a:lnTo>
                    <a:pt x="837" y="3997"/>
                  </a:lnTo>
                  <a:lnTo>
                    <a:pt x="942" y="4039"/>
                  </a:lnTo>
                  <a:lnTo>
                    <a:pt x="1046" y="3955"/>
                  </a:lnTo>
                  <a:lnTo>
                    <a:pt x="1256" y="3892"/>
                  </a:lnTo>
                  <a:lnTo>
                    <a:pt x="1276" y="3851"/>
                  </a:lnTo>
                  <a:lnTo>
                    <a:pt x="1318" y="3892"/>
                  </a:lnTo>
                  <a:lnTo>
                    <a:pt x="1381" y="3830"/>
                  </a:lnTo>
                  <a:lnTo>
                    <a:pt x="1360" y="3662"/>
                  </a:lnTo>
                  <a:lnTo>
                    <a:pt x="1214" y="3558"/>
                  </a:lnTo>
                  <a:lnTo>
                    <a:pt x="1046" y="3474"/>
                  </a:lnTo>
                  <a:lnTo>
                    <a:pt x="900" y="3453"/>
                  </a:lnTo>
                  <a:lnTo>
                    <a:pt x="858" y="3411"/>
                  </a:lnTo>
                  <a:lnTo>
                    <a:pt x="753" y="3369"/>
                  </a:lnTo>
                  <a:lnTo>
                    <a:pt x="732" y="3369"/>
                  </a:lnTo>
                  <a:lnTo>
                    <a:pt x="670" y="3328"/>
                  </a:lnTo>
                  <a:lnTo>
                    <a:pt x="649" y="3202"/>
                  </a:lnTo>
                  <a:lnTo>
                    <a:pt x="544" y="3056"/>
                  </a:lnTo>
                  <a:lnTo>
                    <a:pt x="440" y="3014"/>
                  </a:lnTo>
                  <a:lnTo>
                    <a:pt x="419" y="2930"/>
                  </a:lnTo>
                  <a:lnTo>
                    <a:pt x="335" y="2846"/>
                  </a:lnTo>
                  <a:lnTo>
                    <a:pt x="419" y="2909"/>
                  </a:lnTo>
                  <a:lnTo>
                    <a:pt x="440" y="3014"/>
                  </a:lnTo>
                  <a:lnTo>
                    <a:pt x="523" y="3014"/>
                  </a:lnTo>
                  <a:lnTo>
                    <a:pt x="649" y="3097"/>
                  </a:lnTo>
                  <a:lnTo>
                    <a:pt x="670" y="3202"/>
                  </a:lnTo>
                  <a:lnTo>
                    <a:pt x="670" y="3328"/>
                  </a:lnTo>
                  <a:lnTo>
                    <a:pt x="732" y="3328"/>
                  </a:lnTo>
                  <a:lnTo>
                    <a:pt x="879" y="3348"/>
                  </a:lnTo>
                  <a:lnTo>
                    <a:pt x="963" y="3432"/>
                  </a:lnTo>
                  <a:lnTo>
                    <a:pt x="1151" y="3432"/>
                  </a:lnTo>
                  <a:lnTo>
                    <a:pt x="1297" y="3369"/>
                  </a:lnTo>
                  <a:lnTo>
                    <a:pt x="1423" y="3411"/>
                  </a:lnTo>
                  <a:lnTo>
                    <a:pt x="1507" y="3348"/>
                  </a:lnTo>
                  <a:lnTo>
                    <a:pt x="1486" y="3328"/>
                  </a:lnTo>
                  <a:lnTo>
                    <a:pt x="1402" y="3244"/>
                  </a:lnTo>
                  <a:lnTo>
                    <a:pt x="1360" y="3160"/>
                  </a:lnTo>
                  <a:lnTo>
                    <a:pt x="1276" y="3202"/>
                  </a:lnTo>
                  <a:lnTo>
                    <a:pt x="1256" y="3118"/>
                  </a:lnTo>
                  <a:lnTo>
                    <a:pt x="1297" y="3160"/>
                  </a:lnTo>
                  <a:lnTo>
                    <a:pt x="1423" y="3139"/>
                  </a:lnTo>
                  <a:lnTo>
                    <a:pt x="1507" y="3244"/>
                  </a:lnTo>
                  <a:lnTo>
                    <a:pt x="1611" y="3244"/>
                  </a:lnTo>
                  <a:lnTo>
                    <a:pt x="1569" y="3202"/>
                  </a:lnTo>
                  <a:lnTo>
                    <a:pt x="1569" y="3118"/>
                  </a:lnTo>
                  <a:lnTo>
                    <a:pt x="1611" y="3056"/>
                  </a:lnTo>
                  <a:lnTo>
                    <a:pt x="1611" y="3014"/>
                  </a:lnTo>
                  <a:lnTo>
                    <a:pt x="1611" y="2930"/>
                  </a:lnTo>
                  <a:lnTo>
                    <a:pt x="1528" y="2825"/>
                  </a:lnTo>
                  <a:lnTo>
                    <a:pt x="1528" y="2804"/>
                  </a:lnTo>
                  <a:lnTo>
                    <a:pt x="1632" y="2846"/>
                  </a:lnTo>
                  <a:lnTo>
                    <a:pt x="1674" y="2909"/>
                  </a:lnTo>
                  <a:lnTo>
                    <a:pt x="1779" y="3014"/>
                  </a:lnTo>
                  <a:lnTo>
                    <a:pt x="1883" y="3035"/>
                  </a:lnTo>
                  <a:lnTo>
                    <a:pt x="1883" y="2993"/>
                  </a:lnTo>
                  <a:lnTo>
                    <a:pt x="1841" y="2909"/>
                  </a:lnTo>
                  <a:lnTo>
                    <a:pt x="1883" y="2930"/>
                  </a:lnTo>
                  <a:lnTo>
                    <a:pt x="1904" y="3035"/>
                  </a:lnTo>
                  <a:lnTo>
                    <a:pt x="1946" y="3035"/>
                  </a:lnTo>
                  <a:lnTo>
                    <a:pt x="1946" y="2951"/>
                  </a:lnTo>
                  <a:lnTo>
                    <a:pt x="1925" y="2888"/>
                  </a:lnTo>
                  <a:lnTo>
                    <a:pt x="1946" y="2784"/>
                  </a:lnTo>
                  <a:lnTo>
                    <a:pt x="2009" y="2825"/>
                  </a:lnTo>
                  <a:lnTo>
                    <a:pt x="2155" y="2888"/>
                  </a:lnTo>
                  <a:lnTo>
                    <a:pt x="2197" y="2951"/>
                  </a:lnTo>
                  <a:lnTo>
                    <a:pt x="2260" y="2993"/>
                  </a:lnTo>
                  <a:lnTo>
                    <a:pt x="2323" y="2951"/>
                  </a:lnTo>
                  <a:lnTo>
                    <a:pt x="2365" y="2993"/>
                  </a:lnTo>
                  <a:lnTo>
                    <a:pt x="2427" y="2930"/>
                  </a:lnTo>
                  <a:lnTo>
                    <a:pt x="2427" y="3014"/>
                  </a:lnTo>
                  <a:lnTo>
                    <a:pt x="2427" y="3097"/>
                  </a:lnTo>
                  <a:lnTo>
                    <a:pt x="2469" y="3097"/>
                  </a:lnTo>
                  <a:lnTo>
                    <a:pt x="2553" y="3160"/>
                  </a:lnTo>
                  <a:lnTo>
                    <a:pt x="2867" y="3244"/>
                  </a:lnTo>
                  <a:lnTo>
                    <a:pt x="2950" y="3307"/>
                  </a:lnTo>
                  <a:lnTo>
                    <a:pt x="3055" y="3411"/>
                  </a:lnTo>
                  <a:lnTo>
                    <a:pt x="3076" y="3558"/>
                  </a:lnTo>
                  <a:lnTo>
                    <a:pt x="3243" y="3746"/>
                  </a:lnTo>
                  <a:lnTo>
                    <a:pt x="3264" y="3830"/>
                  </a:lnTo>
                  <a:lnTo>
                    <a:pt x="3369" y="3872"/>
                  </a:lnTo>
                  <a:lnTo>
                    <a:pt x="3453" y="3955"/>
                  </a:lnTo>
                  <a:lnTo>
                    <a:pt x="3473" y="4039"/>
                  </a:lnTo>
                  <a:lnTo>
                    <a:pt x="3725" y="4290"/>
                  </a:lnTo>
                  <a:lnTo>
                    <a:pt x="3725" y="4374"/>
                  </a:lnTo>
                  <a:lnTo>
                    <a:pt x="3829" y="4457"/>
                  </a:lnTo>
                  <a:lnTo>
                    <a:pt x="3997" y="4499"/>
                  </a:lnTo>
                  <a:lnTo>
                    <a:pt x="4080" y="4478"/>
                  </a:lnTo>
                  <a:lnTo>
                    <a:pt x="4122" y="4478"/>
                  </a:lnTo>
                  <a:lnTo>
                    <a:pt x="4206" y="4520"/>
                  </a:lnTo>
                  <a:lnTo>
                    <a:pt x="4394" y="4499"/>
                  </a:lnTo>
                  <a:lnTo>
                    <a:pt x="4520" y="4562"/>
                  </a:lnTo>
                  <a:lnTo>
                    <a:pt x="4624" y="4520"/>
                  </a:lnTo>
                  <a:lnTo>
                    <a:pt x="4771" y="4562"/>
                  </a:lnTo>
                  <a:lnTo>
                    <a:pt x="4875" y="4604"/>
                  </a:lnTo>
                  <a:lnTo>
                    <a:pt x="5022" y="4583"/>
                  </a:lnTo>
                  <a:lnTo>
                    <a:pt x="5064" y="4667"/>
                  </a:lnTo>
                  <a:lnTo>
                    <a:pt x="5168" y="4667"/>
                  </a:lnTo>
                  <a:lnTo>
                    <a:pt x="5189" y="4688"/>
                  </a:lnTo>
                  <a:lnTo>
                    <a:pt x="5126" y="4729"/>
                  </a:lnTo>
                  <a:lnTo>
                    <a:pt x="5252" y="4771"/>
                  </a:lnTo>
                  <a:lnTo>
                    <a:pt x="5378" y="4834"/>
                  </a:lnTo>
                  <a:lnTo>
                    <a:pt x="5503" y="4813"/>
                  </a:lnTo>
                  <a:lnTo>
                    <a:pt x="5545" y="4729"/>
                  </a:lnTo>
                  <a:lnTo>
                    <a:pt x="5398" y="4667"/>
                  </a:lnTo>
                  <a:lnTo>
                    <a:pt x="5357" y="4667"/>
                  </a:lnTo>
                  <a:lnTo>
                    <a:pt x="5357" y="4604"/>
                  </a:lnTo>
                  <a:lnTo>
                    <a:pt x="5461" y="4583"/>
                  </a:lnTo>
                  <a:lnTo>
                    <a:pt x="5545" y="4604"/>
                  </a:lnTo>
                  <a:lnTo>
                    <a:pt x="5650" y="4562"/>
                  </a:lnTo>
                  <a:lnTo>
                    <a:pt x="5440" y="4499"/>
                  </a:lnTo>
                  <a:lnTo>
                    <a:pt x="5168" y="4478"/>
                  </a:lnTo>
                  <a:lnTo>
                    <a:pt x="5043" y="4395"/>
                  </a:lnTo>
                  <a:lnTo>
                    <a:pt x="4980" y="4311"/>
                  </a:lnTo>
                  <a:lnTo>
                    <a:pt x="5126" y="4269"/>
                  </a:lnTo>
                  <a:lnTo>
                    <a:pt x="5189" y="4269"/>
                  </a:lnTo>
                  <a:lnTo>
                    <a:pt x="5252" y="4248"/>
                  </a:lnTo>
                  <a:lnTo>
                    <a:pt x="5168" y="4185"/>
                  </a:lnTo>
                  <a:lnTo>
                    <a:pt x="4959" y="4185"/>
                  </a:lnTo>
                  <a:lnTo>
                    <a:pt x="4771" y="4164"/>
                  </a:lnTo>
                  <a:lnTo>
                    <a:pt x="4708" y="4081"/>
                  </a:lnTo>
                  <a:lnTo>
                    <a:pt x="4708" y="3997"/>
                  </a:lnTo>
                  <a:lnTo>
                    <a:pt x="4771" y="3934"/>
                  </a:lnTo>
                  <a:lnTo>
                    <a:pt x="4813" y="3851"/>
                  </a:lnTo>
                  <a:lnTo>
                    <a:pt x="4750" y="3788"/>
                  </a:lnTo>
                  <a:lnTo>
                    <a:pt x="4666" y="3788"/>
                  </a:lnTo>
                  <a:lnTo>
                    <a:pt x="4624" y="3830"/>
                  </a:lnTo>
                  <a:lnTo>
                    <a:pt x="4541" y="3788"/>
                  </a:lnTo>
                  <a:lnTo>
                    <a:pt x="4457" y="3830"/>
                  </a:lnTo>
                  <a:lnTo>
                    <a:pt x="4352" y="3683"/>
                  </a:lnTo>
                  <a:lnTo>
                    <a:pt x="4352" y="3537"/>
                  </a:lnTo>
                  <a:lnTo>
                    <a:pt x="4248" y="3516"/>
                  </a:lnTo>
                  <a:lnTo>
                    <a:pt x="4143" y="3244"/>
                  </a:lnTo>
                  <a:lnTo>
                    <a:pt x="4101" y="3223"/>
                  </a:lnTo>
                  <a:lnTo>
                    <a:pt x="4080" y="3139"/>
                  </a:lnTo>
                  <a:lnTo>
                    <a:pt x="3934" y="3139"/>
                  </a:lnTo>
                  <a:lnTo>
                    <a:pt x="3871" y="3097"/>
                  </a:lnTo>
                  <a:lnTo>
                    <a:pt x="3808" y="2951"/>
                  </a:lnTo>
                  <a:lnTo>
                    <a:pt x="3683" y="2825"/>
                  </a:lnTo>
                  <a:lnTo>
                    <a:pt x="3662" y="2700"/>
                  </a:lnTo>
                  <a:lnTo>
                    <a:pt x="3578" y="2616"/>
                  </a:lnTo>
                  <a:lnTo>
                    <a:pt x="3494" y="2512"/>
                  </a:lnTo>
                  <a:lnTo>
                    <a:pt x="3515" y="2470"/>
                  </a:lnTo>
                  <a:lnTo>
                    <a:pt x="3766" y="2491"/>
                  </a:lnTo>
                  <a:lnTo>
                    <a:pt x="3976" y="2386"/>
                  </a:lnTo>
                  <a:lnTo>
                    <a:pt x="4017" y="2281"/>
                  </a:lnTo>
                  <a:lnTo>
                    <a:pt x="3997" y="2156"/>
                  </a:lnTo>
                  <a:lnTo>
                    <a:pt x="3829" y="1988"/>
                  </a:lnTo>
                  <a:lnTo>
                    <a:pt x="3704" y="1968"/>
                  </a:lnTo>
                  <a:lnTo>
                    <a:pt x="3662" y="1988"/>
                  </a:lnTo>
                  <a:lnTo>
                    <a:pt x="3557" y="1947"/>
                  </a:lnTo>
                  <a:lnTo>
                    <a:pt x="3348" y="1842"/>
                  </a:lnTo>
                  <a:lnTo>
                    <a:pt x="3243" y="1737"/>
                  </a:lnTo>
                  <a:lnTo>
                    <a:pt x="3097" y="1758"/>
                  </a:lnTo>
                  <a:lnTo>
                    <a:pt x="2846" y="1654"/>
                  </a:lnTo>
                  <a:lnTo>
                    <a:pt x="2825" y="1570"/>
                  </a:lnTo>
                  <a:lnTo>
                    <a:pt x="2867" y="1444"/>
                  </a:lnTo>
                  <a:lnTo>
                    <a:pt x="2888" y="1340"/>
                  </a:lnTo>
                  <a:lnTo>
                    <a:pt x="2825" y="1235"/>
                  </a:lnTo>
                  <a:lnTo>
                    <a:pt x="2616" y="1026"/>
                  </a:lnTo>
                  <a:lnTo>
                    <a:pt x="2553" y="1026"/>
                  </a:lnTo>
                  <a:lnTo>
                    <a:pt x="2511" y="1047"/>
                  </a:lnTo>
                  <a:lnTo>
                    <a:pt x="2448" y="963"/>
                  </a:lnTo>
                  <a:lnTo>
                    <a:pt x="2344" y="900"/>
                  </a:lnTo>
                  <a:lnTo>
                    <a:pt x="2323" y="817"/>
                  </a:lnTo>
                  <a:lnTo>
                    <a:pt x="2197" y="796"/>
                  </a:lnTo>
                  <a:lnTo>
                    <a:pt x="2134" y="712"/>
                  </a:lnTo>
                  <a:lnTo>
                    <a:pt x="2092" y="712"/>
                  </a:lnTo>
                  <a:lnTo>
                    <a:pt x="1988" y="649"/>
                  </a:lnTo>
                  <a:lnTo>
                    <a:pt x="1841" y="649"/>
                  </a:lnTo>
                  <a:lnTo>
                    <a:pt x="1716" y="545"/>
                  </a:lnTo>
                  <a:lnTo>
                    <a:pt x="1590" y="524"/>
                  </a:lnTo>
                  <a:lnTo>
                    <a:pt x="1381" y="398"/>
                  </a:lnTo>
                  <a:lnTo>
                    <a:pt x="1067" y="377"/>
                  </a:lnTo>
                  <a:lnTo>
                    <a:pt x="963" y="315"/>
                  </a:lnTo>
                  <a:lnTo>
                    <a:pt x="879" y="231"/>
                  </a:lnTo>
                  <a:lnTo>
                    <a:pt x="837" y="231"/>
                  </a:lnTo>
                  <a:lnTo>
                    <a:pt x="795" y="273"/>
                  </a:lnTo>
                  <a:lnTo>
                    <a:pt x="565" y="189"/>
                  </a:lnTo>
                  <a:lnTo>
                    <a:pt x="523" y="126"/>
                  </a:lnTo>
                  <a:lnTo>
                    <a:pt x="419" y="84"/>
                  </a:lnTo>
                  <a:lnTo>
                    <a:pt x="23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4"/>
            <p:cNvSpPr/>
            <p:nvPr/>
          </p:nvSpPr>
          <p:spPr>
            <a:xfrm>
              <a:off x="4567785" y="3016610"/>
              <a:ext cx="54822" cy="91389"/>
            </a:xfrm>
            <a:custGeom>
              <a:avLst/>
              <a:gdLst/>
              <a:ahLst/>
              <a:cxnLst/>
              <a:rect l="l" t="t" r="r" b="b"/>
              <a:pathLst>
                <a:path w="4604" h="8036" extrusionOk="0">
                  <a:moveTo>
                    <a:pt x="586" y="0"/>
                  </a:moveTo>
                  <a:lnTo>
                    <a:pt x="440" y="63"/>
                  </a:lnTo>
                  <a:lnTo>
                    <a:pt x="419" y="189"/>
                  </a:lnTo>
                  <a:lnTo>
                    <a:pt x="314" y="419"/>
                  </a:lnTo>
                  <a:lnTo>
                    <a:pt x="335" y="565"/>
                  </a:lnTo>
                  <a:lnTo>
                    <a:pt x="335" y="795"/>
                  </a:lnTo>
                  <a:lnTo>
                    <a:pt x="251" y="1088"/>
                  </a:lnTo>
                  <a:lnTo>
                    <a:pt x="210" y="1214"/>
                  </a:lnTo>
                  <a:lnTo>
                    <a:pt x="272" y="1402"/>
                  </a:lnTo>
                  <a:lnTo>
                    <a:pt x="272" y="1465"/>
                  </a:lnTo>
                  <a:lnTo>
                    <a:pt x="210" y="1528"/>
                  </a:lnTo>
                  <a:lnTo>
                    <a:pt x="105" y="1507"/>
                  </a:lnTo>
                  <a:lnTo>
                    <a:pt x="21" y="1402"/>
                  </a:lnTo>
                  <a:lnTo>
                    <a:pt x="0" y="1528"/>
                  </a:lnTo>
                  <a:lnTo>
                    <a:pt x="21" y="1653"/>
                  </a:lnTo>
                  <a:lnTo>
                    <a:pt x="105" y="1653"/>
                  </a:lnTo>
                  <a:lnTo>
                    <a:pt x="126" y="1716"/>
                  </a:lnTo>
                  <a:lnTo>
                    <a:pt x="63" y="1779"/>
                  </a:lnTo>
                  <a:lnTo>
                    <a:pt x="126" y="1946"/>
                  </a:lnTo>
                  <a:lnTo>
                    <a:pt x="210" y="2093"/>
                  </a:lnTo>
                  <a:lnTo>
                    <a:pt x="210" y="2302"/>
                  </a:lnTo>
                  <a:lnTo>
                    <a:pt x="251" y="2344"/>
                  </a:lnTo>
                  <a:lnTo>
                    <a:pt x="314" y="2302"/>
                  </a:lnTo>
                  <a:lnTo>
                    <a:pt x="356" y="2344"/>
                  </a:lnTo>
                  <a:lnTo>
                    <a:pt x="356" y="2448"/>
                  </a:lnTo>
                  <a:lnTo>
                    <a:pt x="461" y="2595"/>
                  </a:lnTo>
                  <a:lnTo>
                    <a:pt x="544" y="2595"/>
                  </a:lnTo>
                  <a:lnTo>
                    <a:pt x="628" y="2511"/>
                  </a:lnTo>
                  <a:lnTo>
                    <a:pt x="565" y="2448"/>
                  </a:lnTo>
                  <a:lnTo>
                    <a:pt x="565" y="2365"/>
                  </a:lnTo>
                  <a:lnTo>
                    <a:pt x="691" y="2365"/>
                  </a:lnTo>
                  <a:lnTo>
                    <a:pt x="795" y="2448"/>
                  </a:lnTo>
                  <a:lnTo>
                    <a:pt x="670" y="2595"/>
                  </a:lnTo>
                  <a:lnTo>
                    <a:pt x="628" y="2679"/>
                  </a:lnTo>
                  <a:lnTo>
                    <a:pt x="628" y="2762"/>
                  </a:lnTo>
                  <a:lnTo>
                    <a:pt x="628" y="2888"/>
                  </a:lnTo>
                  <a:lnTo>
                    <a:pt x="691" y="3013"/>
                  </a:lnTo>
                  <a:lnTo>
                    <a:pt x="733" y="2909"/>
                  </a:lnTo>
                  <a:lnTo>
                    <a:pt x="795" y="2888"/>
                  </a:lnTo>
                  <a:lnTo>
                    <a:pt x="858" y="2992"/>
                  </a:lnTo>
                  <a:lnTo>
                    <a:pt x="795" y="3097"/>
                  </a:lnTo>
                  <a:lnTo>
                    <a:pt x="795" y="3097"/>
                  </a:lnTo>
                  <a:lnTo>
                    <a:pt x="879" y="3076"/>
                  </a:lnTo>
                  <a:lnTo>
                    <a:pt x="963" y="3013"/>
                  </a:lnTo>
                  <a:cubicBezTo>
                    <a:pt x="963" y="3097"/>
                    <a:pt x="963" y="3181"/>
                    <a:pt x="984" y="3244"/>
                  </a:cubicBezTo>
                  <a:lnTo>
                    <a:pt x="900" y="3181"/>
                  </a:lnTo>
                  <a:lnTo>
                    <a:pt x="775" y="3202"/>
                  </a:lnTo>
                  <a:lnTo>
                    <a:pt x="649" y="3139"/>
                  </a:lnTo>
                  <a:lnTo>
                    <a:pt x="544" y="3202"/>
                  </a:lnTo>
                  <a:lnTo>
                    <a:pt x="565" y="3244"/>
                  </a:lnTo>
                  <a:lnTo>
                    <a:pt x="649" y="3244"/>
                  </a:lnTo>
                  <a:lnTo>
                    <a:pt x="670" y="3390"/>
                  </a:lnTo>
                  <a:lnTo>
                    <a:pt x="754" y="3411"/>
                  </a:lnTo>
                  <a:lnTo>
                    <a:pt x="816" y="3516"/>
                  </a:lnTo>
                  <a:lnTo>
                    <a:pt x="816" y="3704"/>
                  </a:lnTo>
                  <a:lnTo>
                    <a:pt x="900" y="3746"/>
                  </a:lnTo>
                  <a:lnTo>
                    <a:pt x="900" y="3850"/>
                  </a:lnTo>
                  <a:lnTo>
                    <a:pt x="1005" y="3976"/>
                  </a:lnTo>
                  <a:lnTo>
                    <a:pt x="1109" y="4018"/>
                  </a:lnTo>
                  <a:lnTo>
                    <a:pt x="1214" y="3934"/>
                  </a:lnTo>
                  <a:lnTo>
                    <a:pt x="1214" y="3850"/>
                  </a:lnTo>
                  <a:lnTo>
                    <a:pt x="1277" y="3829"/>
                  </a:lnTo>
                  <a:lnTo>
                    <a:pt x="1277" y="3725"/>
                  </a:lnTo>
                  <a:lnTo>
                    <a:pt x="1214" y="3641"/>
                  </a:lnTo>
                  <a:lnTo>
                    <a:pt x="1277" y="3557"/>
                  </a:lnTo>
                  <a:lnTo>
                    <a:pt x="1277" y="3453"/>
                  </a:lnTo>
                  <a:lnTo>
                    <a:pt x="1172" y="3411"/>
                  </a:lnTo>
                  <a:lnTo>
                    <a:pt x="1109" y="3348"/>
                  </a:lnTo>
                  <a:cubicBezTo>
                    <a:pt x="1130" y="3306"/>
                    <a:pt x="1130" y="3223"/>
                    <a:pt x="1130" y="3181"/>
                  </a:cubicBezTo>
                  <a:lnTo>
                    <a:pt x="1235" y="3097"/>
                  </a:lnTo>
                  <a:lnTo>
                    <a:pt x="1214" y="3013"/>
                  </a:lnTo>
                  <a:lnTo>
                    <a:pt x="1277" y="2930"/>
                  </a:lnTo>
                  <a:lnTo>
                    <a:pt x="1402" y="2930"/>
                  </a:lnTo>
                  <a:lnTo>
                    <a:pt x="1632" y="3034"/>
                  </a:lnTo>
                  <a:lnTo>
                    <a:pt x="1695" y="3118"/>
                  </a:lnTo>
                  <a:lnTo>
                    <a:pt x="1821" y="3202"/>
                  </a:lnTo>
                  <a:lnTo>
                    <a:pt x="1904" y="3327"/>
                  </a:lnTo>
                  <a:lnTo>
                    <a:pt x="1863" y="3306"/>
                  </a:lnTo>
                  <a:cubicBezTo>
                    <a:pt x="1800" y="3264"/>
                    <a:pt x="1716" y="3264"/>
                    <a:pt x="1632" y="3264"/>
                  </a:cubicBezTo>
                  <a:lnTo>
                    <a:pt x="1653" y="3244"/>
                  </a:lnTo>
                  <a:lnTo>
                    <a:pt x="1611" y="3139"/>
                  </a:lnTo>
                  <a:lnTo>
                    <a:pt x="1507" y="3097"/>
                  </a:lnTo>
                  <a:lnTo>
                    <a:pt x="1444" y="3181"/>
                  </a:lnTo>
                  <a:lnTo>
                    <a:pt x="1486" y="3244"/>
                  </a:lnTo>
                  <a:lnTo>
                    <a:pt x="1528" y="3285"/>
                  </a:lnTo>
                  <a:cubicBezTo>
                    <a:pt x="1507" y="3285"/>
                    <a:pt x="1486" y="3306"/>
                    <a:pt x="1444" y="3306"/>
                  </a:cubicBezTo>
                  <a:lnTo>
                    <a:pt x="1444" y="3327"/>
                  </a:lnTo>
                  <a:lnTo>
                    <a:pt x="1591" y="3327"/>
                  </a:lnTo>
                  <a:lnTo>
                    <a:pt x="1611" y="3348"/>
                  </a:lnTo>
                  <a:lnTo>
                    <a:pt x="1611" y="3327"/>
                  </a:lnTo>
                  <a:cubicBezTo>
                    <a:pt x="1695" y="3327"/>
                    <a:pt x="1758" y="3348"/>
                    <a:pt x="1842" y="3390"/>
                  </a:cubicBezTo>
                  <a:cubicBezTo>
                    <a:pt x="1850" y="3393"/>
                    <a:pt x="1858" y="3394"/>
                    <a:pt x="1866" y="3394"/>
                  </a:cubicBezTo>
                  <a:cubicBezTo>
                    <a:pt x="1915" y="3394"/>
                    <a:pt x="1946" y="3342"/>
                    <a:pt x="1946" y="3306"/>
                  </a:cubicBezTo>
                  <a:lnTo>
                    <a:pt x="1967" y="3327"/>
                  </a:lnTo>
                  <a:lnTo>
                    <a:pt x="2030" y="3327"/>
                  </a:lnTo>
                  <a:lnTo>
                    <a:pt x="2009" y="3139"/>
                  </a:lnTo>
                  <a:lnTo>
                    <a:pt x="1863" y="2930"/>
                  </a:lnTo>
                  <a:lnTo>
                    <a:pt x="1904" y="2888"/>
                  </a:lnTo>
                  <a:lnTo>
                    <a:pt x="1946" y="2888"/>
                  </a:lnTo>
                  <a:lnTo>
                    <a:pt x="2030" y="2971"/>
                  </a:lnTo>
                  <a:lnTo>
                    <a:pt x="2114" y="2992"/>
                  </a:lnTo>
                  <a:lnTo>
                    <a:pt x="2176" y="3118"/>
                  </a:lnTo>
                  <a:lnTo>
                    <a:pt x="2344" y="3181"/>
                  </a:lnTo>
                  <a:lnTo>
                    <a:pt x="2386" y="3285"/>
                  </a:lnTo>
                  <a:lnTo>
                    <a:pt x="2386" y="3411"/>
                  </a:lnTo>
                  <a:lnTo>
                    <a:pt x="2469" y="3432"/>
                  </a:lnTo>
                  <a:lnTo>
                    <a:pt x="2595" y="3599"/>
                  </a:lnTo>
                  <a:lnTo>
                    <a:pt x="2699" y="3557"/>
                  </a:lnTo>
                  <a:lnTo>
                    <a:pt x="2699" y="3516"/>
                  </a:lnTo>
                  <a:lnTo>
                    <a:pt x="2804" y="3536"/>
                  </a:lnTo>
                  <a:lnTo>
                    <a:pt x="2804" y="3599"/>
                  </a:lnTo>
                  <a:lnTo>
                    <a:pt x="2741" y="3641"/>
                  </a:lnTo>
                  <a:cubicBezTo>
                    <a:pt x="2741" y="3641"/>
                    <a:pt x="2699" y="3641"/>
                    <a:pt x="2699" y="3662"/>
                  </a:cubicBezTo>
                  <a:cubicBezTo>
                    <a:pt x="2783" y="3913"/>
                    <a:pt x="2992" y="4060"/>
                    <a:pt x="3223" y="4122"/>
                  </a:cubicBezTo>
                  <a:lnTo>
                    <a:pt x="3285" y="4122"/>
                  </a:lnTo>
                  <a:lnTo>
                    <a:pt x="3411" y="4269"/>
                  </a:lnTo>
                  <a:lnTo>
                    <a:pt x="3432" y="4290"/>
                  </a:lnTo>
                  <a:lnTo>
                    <a:pt x="3432" y="4332"/>
                  </a:lnTo>
                  <a:cubicBezTo>
                    <a:pt x="3432" y="4352"/>
                    <a:pt x="3411" y="4394"/>
                    <a:pt x="3411" y="4436"/>
                  </a:cubicBezTo>
                  <a:lnTo>
                    <a:pt x="3411" y="4436"/>
                  </a:lnTo>
                  <a:cubicBezTo>
                    <a:pt x="3411" y="4436"/>
                    <a:pt x="3411" y="4394"/>
                    <a:pt x="3453" y="4394"/>
                  </a:cubicBezTo>
                  <a:lnTo>
                    <a:pt x="3495" y="4436"/>
                  </a:lnTo>
                  <a:lnTo>
                    <a:pt x="3599" y="4478"/>
                  </a:lnTo>
                  <a:lnTo>
                    <a:pt x="3620" y="4562"/>
                  </a:lnTo>
                  <a:lnTo>
                    <a:pt x="3808" y="4562"/>
                  </a:lnTo>
                  <a:lnTo>
                    <a:pt x="3829" y="4583"/>
                  </a:lnTo>
                  <a:lnTo>
                    <a:pt x="3871" y="4562"/>
                  </a:lnTo>
                  <a:lnTo>
                    <a:pt x="3913" y="4583"/>
                  </a:lnTo>
                  <a:lnTo>
                    <a:pt x="3871" y="4499"/>
                  </a:lnTo>
                  <a:lnTo>
                    <a:pt x="3829" y="4394"/>
                  </a:lnTo>
                  <a:lnTo>
                    <a:pt x="3788" y="4352"/>
                  </a:lnTo>
                  <a:lnTo>
                    <a:pt x="3788" y="4185"/>
                  </a:lnTo>
                  <a:lnTo>
                    <a:pt x="3767" y="3976"/>
                  </a:lnTo>
                  <a:lnTo>
                    <a:pt x="3767" y="3934"/>
                  </a:lnTo>
                  <a:lnTo>
                    <a:pt x="3704" y="3913"/>
                  </a:lnTo>
                  <a:lnTo>
                    <a:pt x="3599" y="3767"/>
                  </a:lnTo>
                  <a:lnTo>
                    <a:pt x="3557" y="3662"/>
                  </a:lnTo>
                  <a:lnTo>
                    <a:pt x="3474" y="3662"/>
                  </a:lnTo>
                  <a:lnTo>
                    <a:pt x="3453" y="3704"/>
                  </a:lnTo>
                  <a:lnTo>
                    <a:pt x="3390" y="3662"/>
                  </a:lnTo>
                  <a:lnTo>
                    <a:pt x="3348" y="3662"/>
                  </a:lnTo>
                  <a:lnTo>
                    <a:pt x="3285" y="3725"/>
                  </a:lnTo>
                  <a:lnTo>
                    <a:pt x="3097" y="3725"/>
                  </a:lnTo>
                  <a:lnTo>
                    <a:pt x="3055" y="3704"/>
                  </a:lnTo>
                  <a:lnTo>
                    <a:pt x="3055" y="3767"/>
                  </a:lnTo>
                  <a:lnTo>
                    <a:pt x="3055" y="3808"/>
                  </a:lnTo>
                  <a:cubicBezTo>
                    <a:pt x="2992" y="3767"/>
                    <a:pt x="2972" y="3746"/>
                    <a:pt x="2930" y="3725"/>
                  </a:cubicBezTo>
                  <a:lnTo>
                    <a:pt x="2951" y="3620"/>
                  </a:lnTo>
                  <a:lnTo>
                    <a:pt x="2951" y="3536"/>
                  </a:lnTo>
                  <a:lnTo>
                    <a:pt x="2992" y="3495"/>
                  </a:lnTo>
                  <a:lnTo>
                    <a:pt x="2951" y="3432"/>
                  </a:lnTo>
                  <a:lnTo>
                    <a:pt x="2846" y="3432"/>
                  </a:lnTo>
                  <a:lnTo>
                    <a:pt x="2762" y="3390"/>
                  </a:lnTo>
                  <a:lnTo>
                    <a:pt x="2658" y="3390"/>
                  </a:lnTo>
                  <a:lnTo>
                    <a:pt x="2658" y="3306"/>
                  </a:lnTo>
                  <a:lnTo>
                    <a:pt x="2574" y="3097"/>
                  </a:lnTo>
                  <a:lnTo>
                    <a:pt x="2553" y="2992"/>
                  </a:lnTo>
                  <a:lnTo>
                    <a:pt x="2616" y="2971"/>
                  </a:lnTo>
                  <a:lnTo>
                    <a:pt x="2658" y="2992"/>
                  </a:lnTo>
                  <a:lnTo>
                    <a:pt x="2741" y="2992"/>
                  </a:lnTo>
                  <a:lnTo>
                    <a:pt x="2720" y="2971"/>
                  </a:lnTo>
                  <a:lnTo>
                    <a:pt x="2616" y="2888"/>
                  </a:lnTo>
                  <a:lnTo>
                    <a:pt x="2469" y="2888"/>
                  </a:lnTo>
                  <a:lnTo>
                    <a:pt x="2427" y="2783"/>
                  </a:lnTo>
                  <a:lnTo>
                    <a:pt x="2365" y="2825"/>
                  </a:lnTo>
                  <a:lnTo>
                    <a:pt x="2365" y="2930"/>
                  </a:lnTo>
                  <a:lnTo>
                    <a:pt x="2302" y="2992"/>
                  </a:lnTo>
                  <a:lnTo>
                    <a:pt x="2239" y="2930"/>
                  </a:lnTo>
                  <a:lnTo>
                    <a:pt x="2260" y="2804"/>
                  </a:lnTo>
                  <a:lnTo>
                    <a:pt x="2197" y="2679"/>
                  </a:lnTo>
                  <a:lnTo>
                    <a:pt x="2009" y="2574"/>
                  </a:lnTo>
                  <a:lnTo>
                    <a:pt x="1904" y="2574"/>
                  </a:lnTo>
                  <a:lnTo>
                    <a:pt x="1737" y="2699"/>
                  </a:lnTo>
                  <a:lnTo>
                    <a:pt x="1716" y="2783"/>
                  </a:lnTo>
                  <a:lnTo>
                    <a:pt x="1632" y="2804"/>
                  </a:lnTo>
                  <a:lnTo>
                    <a:pt x="1507" y="2762"/>
                  </a:lnTo>
                  <a:lnTo>
                    <a:pt x="1465" y="2658"/>
                  </a:lnTo>
                  <a:lnTo>
                    <a:pt x="1381" y="2574"/>
                  </a:lnTo>
                  <a:lnTo>
                    <a:pt x="1381" y="2448"/>
                  </a:lnTo>
                  <a:lnTo>
                    <a:pt x="1423" y="2365"/>
                  </a:lnTo>
                  <a:lnTo>
                    <a:pt x="1360" y="2281"/>
                  </a:lnTo>
                  <a:lnTo>
                    <a:pt x="1088" y="2239"/>
                  </a:lnTo>
                  <a:lnTo>
                    <a:pt x="1026" y="2176"/>
                  </a:lnTo>
                  <a:lnTo>
                    <a:pt x="1067" y="2051"/>
                  </a:lnTo>
                  <a:lnTo>
                    <a:pt x="1109" y="1967"/>
                  </a:lnTo>
                  <a:lnTo>
                    <a:pt x="1109" y="1842"/>
                  </a:lnTo>
                  <a:lnTo>
                    <a:pt x="1172" y="1737"/>
                  </a:lnTo>
                  <a:lnTo>
                    <a:pt x="1360" y="1549"/>
                  </a:lnTo>
                  <a:lnTo>
                    <a:pt x="1423" y="1507"/>
                  </a:lnTo>
                  <a:lnTo>
                    <a:pt x="1402" y="1570"/>
                  </a:lnTo>
                  <a:lnTo>
                    <a:pt x="1402" y="1632"/>
                  </a:lnTo>
                  <a:lnTo>
                    <a:pt x="1507" y="1465"/>
                  </a:lnTo>
                  <a:lnTo>
                    <a:pt x="1486" y="1339"/>
                  </a:lnTo>
                  <a:lnTo>
                    <a:pt x="1549" y="1193"/>
                  </a:lnTo>
                  <a:lnTo>
                    <a:pt x="1611" y="921"/>
                  </a:lnTo>
                  <a:lnTo>
                    <a:pt x="1549" y="837"/>
                  </a:lnTo>
                  <a:lnTo>
                    <a:pt x="1528" y="691"/>
                  </a:lnTo>
                  <a:lnTo>
                    <a:pt x="1465" y="649"/>
                  </a:lnTo>
                  <a:lnTo>
                    <a:pt x="1360" y="482"/>
                  </a:lnTo>
                  <a:lnTo>
                    <a:pt x="1381" y="251"/>
                  </a:lnTo>
                  <a:lnTo>
                    <a:pt x="1381" y="189"/>
                  </a:lnTo>
                  <a:lnTo>
                    <a:pt x="1381" y="105"/>
                  </a:lnTo>
                  <a:lnTo>
                    <a:pt x="1298" y="0"/>
                  </a:lnTo>
                  <a:lnTo>
                    <a:pt x="1256" y="42"/>
                  </a:lnTo>
                  <a:lnTo>
                    <a:pt x="1256" y="84"/>
                  </a:lnTo>
                  <a:lnTo>
                    <a:pt x="1172" y="168"/>
                  </a:lnTo>
                  <a:lnTo>
                    <a:pt x="1005" y="168"/>
                  </a:lnTo>
                  <a:lnTo>
                    <a:pt x="984" y="210"/>
                  </a:lnTo>
                  <a:lnTo>
                    <a:pt x="900" y="168"/>
                  </a:lnTo>
                  <a:lnTo>
                    <a:pt x="795" y="63"/>
                  </a:lnTo>
                  <a:lnTo>
                    <a:pt x="586" y="0"/>
                  </a:lnTo>
                  <a:close/>
                  <a:moveTo>
                    <a:pt x="1842" y="4060"/>
                  </a:moveTo>
                  <a:lnTo>
                    <a:pt x="1716" y="4080"/>
                  </a:lnTo>
                  <a:lnTo>
                    <a:pt x="1695" y="4164"/>
                  </a:lnTo>
                  <a:lnTo>
                    <a:pt x="1821" y="4227"/>
                  </a:lnTo>
                  <a:lnTo>
                    <a:pt x="1883" y="4248"/>
                  </a:lnTo>
                  <a:lnTo>
                    <a:pt x="1883" y="4352"/>
                  </a:lnTo>
                  <a:lnTo>
                    <a:pt x="1842" y="4457"/>
                  </a:lnTo>
                  <a:lnTo>
                    <a:pt x="1842" y="4666"/>
                  </a:lnTo>
                  <a:lnTo>
                    <a:pt x="1800" y="4792"/>
                  </a:lnTo>
                  <a:lnTo>
                    <a:pt x="1842" y="4980"/>
                  </a:lnTo>
                  <a:lnTo>
                    <a:pt x="1904" y="4959"/>
                  </a:lnTo>
                  <a:lnTo>
                    <a:pt x="1925" y="4896"/>
                  </a:lnTo>
                  <a:lnTo>
                    <a:pt x="2051" y="4813"/>
                  </a:lnTo>
                  <a:cubicBezTo>
                    <a:pt x="2093" y="4813"/>
                    <a:pt x="2114" y="4855"/>
                    <a:pt x="2135" y="4855"/>
                  </a:cubicBezTo>
                  <a:lnTo>
                    <a:pt x="2114" y="4959"/>
                  </a:lnTo>
                  <a:lnTo>
                    <a:pt x="2197" y="5001"/>
                  </a:lnTo>
                  <a:lnTo>
                    <a:pt x="2260" y="4917"/>
                  </a:lnTo>
                  <a:cubicBezTo>
                    <a:pt x="2323" y="4959"/>
                    <a:pt x="2344" y="5001"/>
                    <a:pt x="2407" y="5022"/>
                  </a:cubicBezTo>
                  <a:lnTo>
                    <a:pt x="2407" y="5106"/>
                  </a:lnTo>
                  <a:lnTo>
                    <a:pt x="2344" y="5231"/>
                  </a:lnTo>
                  <a:lnTo>
                    <a:pt x="2155" y="5294"/>
                  </a:lnTo>
                  <a:lnTo>
                    <a:pt x="2114" y="5378"/>
                  </a:lnTo>
                  <a:lnTo>
                    <a:pt x="2135" y="5545"/>
                  </a:lnTo>
                  <a:lnTo>
                    <a:pt x="2218" y="5545"/>
                  </a:lnTo>
                  <a:lnTo>
                    <a:pt x="2344" y="5629"/>
                  </a:lnTo>
                  <a:lnTo>
                    <a:pt x="2448" y="5629"/>
                  </a:lnTo>
                  <a:lnTo>
                    <a:pt x="2448" y="5754"/>
                  </a:lnTo>
                  <a:lnTo>
                    <a:pt x="2532" y="5817"/>
                  </a:lnTo>
                  <a:lnTo>
                    <a:pt x="2637" y="5754"/>
                  </a:lnTo>
                  <a:lnTo>
                    <a:pt x="2637" y="5650"/>
                  </a:lnTo>
                  <a:lnTo>
                    <a:pt x="2574" y="5587"/>
                  </a:lnTo>
                  <a:cubicBezTo>
                    <a:pt x="2616" y="5545"/>
                    <a:pt x="2637" y="5545"/>
                    <a:pt x="2658" y="5524"/>
                  </a:cubicBezTo>
                  <a:lnTo>
                    <a:pt x="2658" y="5503"/>
                  </a:lnTo>
                  <a:lnTo>
                    <a:pt x="2679" y="5587"/>
                  </a:lnTo>
                  <a:lnTo>
                    <a:pt x="2762" y="5482"/>
                  </a:lnTo>
                  <a:lnTo>
                    <a:pt x="2804" y="5231"/>
                  </a:lnTo>
                  <a:lnTo>
                    <a:pt x="2972" y="5064"/>
                  </a:lnTo>
                  <a:lnTo>
                    <a:pt x="2992" y="4959"/>
                  </a:lnTo>
                  <a:lnTo>
                    <a:pt x="2972" y="4855"/>
                  </a:lnTo>
                  <a:lnTo>
                    <a:pt x="3034" y="4771"/>
                  </a:lnTo>
                  <a:lnTo>
                    <a:pt x="3034" y="4750"/>
                  </a:lnTo>
                  <a:cubicBezTo>
                    <a:pt x="3087" y="4760"/>
                    <a:pt x="3128" y="4766"/>
                    <a:pt x="3170" y="4766"/>
                  </a:cubicBezTo>
                  <a:cubicBezTo>
                    <a:pt x="3212" y="4766"/>
                    <a:pt x="3254" y="4760"/>
                    <a:pt x="3306" y="4750"/>
                  </a:cubicBezTo>
                  <a:cubicBezTo>
                    <a:pt x="3348" y="4750"/>
                    <a:pt x="3369" y="4708"/>
                    <a:pt x="3369" y="4687"/>
                  </a:cubicBezTo>
                  <a:lnTo>
                    <a:pt x="3411" y="4750"/>
                  </a:lnTo>
                  <a:lnTo>
                    <a:pt x="3411" y="4896"/>
                  </a:lnTo>
                  <a:lnTo>
                    <a:pt x="3411" y="4917"/>
                  </a:lnTo>
                  <a:cubicBezTo>
                    <a:pt x="3390" y="4959"/>
                    <a:pt x="3390" y="4980"/>
                    <a:pt x="3411" y="4980"/>
                  </a:cubicBezTo>
                  <a:cubicBezTo>
                    <a:pt x="3453" y="5001"/>
                    <a:pt x="3453" y="5022"/>
                    <a:pt x="3474" y="5085"/>
                  </a:cubicBezTo>
                  <a:lnTo>
                    <a:pt x="3474" y="5189"/>
                  </a:lnTo>
                  <a:lnTo>
                    <a:pt x="3557" y="5231"/>
                  </a:lnTo>
                  <a:cubicBezTo>
                    <a:pt x="3599" y="5336"/>
                    <a:pt x="3683" y="5482"/>
                    <a:pt x="3704" y="5608"/>
                  </a:cubicBezTo>
                  <a:cubicBezTo>
                    <a:pt x="3716" y="5632"/>
                    <a:pt x="3750" y="5643"/>
                    <a:pt x="3780" y="5643"/>
                  </a:cubicBezTo>
                  <a:cubicBezTo>
                    <a:pt x="3801" y="5643"/>
                    <a:pt x="3821" y="5637"/>
                    <a:pt x="3829" y="5629"/>
                  </a:cubicBezTo>
                  <a:lnTo>
                    <a:pt x="3871" y="5754"/>
                  </a:lnTo>
                  <a:lnTo>
                    <a:pt x="3871" y="5838"/>
                  </a:lnTo>
                  <a:lnTo>
                    <a:pt x="3788" y="5733"/>
                  </a:lnTo>
                  <a:lnTo>
                    <a:pt x="3725" y="5733"/>
                  </a:lnTo>
                  <a:lnTo>
                    <a:pt x="3725" y="5901"/>
                  </a:lnTo>
                  <a:lnTo>
                    <a:pt x="3704" y="5943"/>
                  </a:lnTo>
                  <a:lnTo>
                    <a:pt x="3620" y="5901"/>
                  </a:lnTo>
                  <a:lnTo>
                    <a:pt x="3495" y="5838"/>
                  </a:lnTo>
                  <a:lnTo>
                    <a:pt x="3453" y="6068"/>
                  </a:lnTo>
                  <a:lnTo>
                    <a:pt x="3495" y="6110"/>
                  </a:lnTo>
                  <a:lnTo>
                    <a:pt x="3495" y="6173"/>
                  </a:lnTo>
                  <a:lnTo>
                    <a:pt x="3411" y="6215"/>
                  </a:lnTo>
                  <a:lnTo>
                    <a:pt x="3369" y="6068"/>
                  </a:lnTo>
                  <a:lnTo>
                    <a:pt x="3244" y="6131"/>
                  </a:lnTo>
                  <a:lnTo>
                    <a:pt x="3181" y="6340"/>
                  </a:lnTo>
                  <a:lnTo>
                    <a:pt x="3055" y="6424"/>
                  </a:lnTo>
                  <a:lnTo>
                    <a:pt x="2951" y="6445"/>
                  </a:lnTo>
                  <a:lnTo>
                    <a:pt x="2846" y="6549"/>
                  </a:lnTo>
                  <a:lnTo>
                    <a:pt x="2972" y="6361"/>
                  </a:lnTo>
                  <a:lnTo>
                    <a:pt x="2972" y="6173"/>
                  </a:lnTo>
                  <a:lnTo>
                    <a:pt x="2825" y="6047"/>
                  </a:lnTo>
                  <a:lnTo>
                    <a:pt x="2741" y="6047"/>
                  </a:lnTo>
                  <a:lnTo>
                    <a:pt x="2658" y="6152"/>
                  </a:lnTo>
                  <a:lnTo>
                    <a:pt x="2532" y="6215"/>
                  </a:lnTo>
                  <a:lnTo>
                    <a:pt x="2469" y="6319"/>
                  </a:lnTo>
                  <a:lnTo>
                    <a:pt x="2532" y="6424"/>
                  </a:lnTo>
                  <a:lnTo>
                    <a:pt x="2365" y="6445"/>
                  </a:lnTo>
                  <a:lnTo>
                    <a:pt x="2260" y="6424"/>
                  </a:lnTo>
                  <a:lnTo>
                    <a:pt x="2197" y="6487"/>
                  </a:lnTo>
                  <a:lnTo>
                    <a:pt x="2093" y="6529"/>
                  </a:lnTo>
                  <a:lnTo>
                    <a:pt x="1988" y="6654"/>
                  </a:lnTo>
                  <a:lnTo>
                    <a:pt x="2009" y="6738"/>
                  </a:lnTo>
                  <a:lnTo>
                    <a:pt x="1988" y="6884"/>
                  </a:lnTo>
                  <a:lnTo>
                    <a:pt x="1904" y="7052"/>
                  </a:lnTo>
                  <a:lnTo>
                    <a:pt x="2030" y="7177"/>
                  </a:lnTo>
                  <a:lnTo>
                    <a:pt x="2093" y="7093"/>
                  </a:lnTo>
                  <a:lnTo>
                    <a:pt x="2155" y="6863"/>
                  </a:lnTo>
                  <a:lnTo>
                    <a:pt x="2239" y="6801"/>
                  </a:lnTo>
                  <a:lnTo>
                    <a:pt x="2302" y="6675"/>
                  </a:lnTo>
                  <a:lnTo>
                    <a:pt x="2344" y="6654"/>
                  </a:lnTo>
                  <a:lnTo>
                    <a:pt x="2427" y="6738"/>
                  </a:lnTo>
                  <a:lnTo>
                    <a:pt x="2407" y="6863"/>
                  </a:lnTo>
                  <a:lnTo>
                    <a:pt x="2427" y="6884"/>
                  </a:lnTo>
                  <a:lnTo>
                    <a:pt x="2469" y="6863"/>
                  </a:lnTo>
                  <a:lnTo>
                    <a:pt x="2532" y="6884"/>
                  </a:lnTo>
                  <a:lnTo>
                    <a:pt x="2532" y="6780"/>
                  </a:lnTo>
                  <a:lnTo>
                    <a:pt x="2574" y="6759"/>
                  </a:lnTo>
                  <a:lnTo>
                    <a:pt x="2637" y="6780"/>
                  </a:lnTo>
                  <a:lnTo>
                    <a:pt x="2616" y="6863"/>
                  </a:lnTo>
                  <a:lnTo>
                    <a:pt x="2658" y="6863"/>
                  </a:lnTo>
                  <a:lnTo>
                    <a:pt x="2762" y="6947"/>
                  </a:lnTo>
                  <a:lnTo>
                    <a:pt x="2825" y="6947"/>
                  </a:lnTo>
                  <a:lnTo>
                    <a:pt x="2762" y="6863"/>
                  </a:lnTo>
                  <a:lnTo>
                    <a:pt x="2783" y="6801"/>
                  </a:lnTo>
                  <a:lnTo>
                    <a:pt x="2762" y="6759"/>
                  </a:lnTo>
                  <a:lnTo>
                    <a:pt x="2825" y="6696"/>
                  </a:lnTo>
                  <a:lnTo>
                    <a:pt x="2867" y="6696"/>
                  </a:lnTo>
                  <a:lnTo>
                    <a:pt x="2972" y="6801"/>
                  </a:lnTo>
                  <a:lnTo>
                    <a:pt x="3076" y="6842"/>
                  </a:lnTo>
                  <a:lnTo>
                    <a:pt x="3181" y="6905"/>
                  </a:lnTo>
                  <a:lnTo>
                    <a:pt x="3202" y="7010"/>
                  </a:lnTo>
                  <a:lnTo>
                    <a:pt x="3306" y="7093"/>
                  </a:lnTo>
                  <a:lnTo>
                    <a:pt x="3202" y="7073"/>
                  </a:lnTo>
                  <a:lnTo>
                    <a:pt x="3160" y="7093"/>
                  </a:lnTo>
                  <a:lnTo>
                    <a:pt x="3160" y="7156"/>
                  </a:lnTo>
                  <a:lnTo>
                    <a:pt x="3097" y="7219"/>
                  </a:lnTo>
                  <a:lnTo>
                    <a:pt x="3160" y="7282"/>
                  </a:lnTo>
                  <a:lnTo>
                    <a:pt x="3160" y="7365"/>
                  </a:lnTo>
                  <a:lnTo>
                    <a:pt x="3139" y="7428"/>
                  </a:lnTo>
                  <a:lnTo>
                    <a:pt x="3202" y="7533"/>
                  </a:lnTo>
                  <a:lnTo>
                    <a:pt x="3244" y="7637"/>
                  </a:lnTo>
                  <a:lnTo>
                    <a:pt x="3348" y="7784"/>
                  </a:lnTo>
                  <a:lnTo>
                    <a:pt x="3474" y="7784"/>
                  </a:lnTo>
                  <a:lnTo>
                    <a:pt x="3578" y="7847"/>
                  </a:lnTo>
                  <a:lnTo>
                    <a:pt x="3704" y="7909"/>
                  </a:lnTo>
                  <a:lnTo>
                    <a:pt x="3808" y="7847"/>
                  </a:lnTo>
                  <a:lnTo>
                    <a:pt x="3829" y="7805"/>
                  </a:lnTo>
                  <a:lnTo>
                    <a:pt x="3892" y="7742"/>
                  </a:lnTo>
                  <a:lnTo>
                    <a:pt x="3913" y="7805"/>
                  </a:lnTo>
                  <a:lnTo>
                    <a:pt x="3871" y="7889"/>
                  </a:lnTo>
                  <a:lnTo>
                    <a:pt x="3892" y="7993"/>
                  </a:lnTo>
                  <a:lnTo>
                    <a:pt x="3913" y="8035"/>
                  </a:lnTo>
                  <a:lnTo>
                    <a:pt x="3997" y="7993"/>
                  </a:lnTo>
                  <a:lnTo>
                    <a:pt x="4143" y="7784"/>
                  </a:lnTo>
                  <a:lnTo>
                    <a:pt x="4143" y="7637"/>
                  </a:lnTo>
                  <a:lnTo>
                    <a:pt x="4101" y="7575"/>
                  </a:lnTo>
                  <a:lnTo>
                    <a:pt x="4039" y="7407"/>
                  </a:lnTo>
                  <a:lnTo>
                    <a:pt x="3934" y="7324"/>
                  </a:lnTo>
                  <a:lnTo>
                    <a:pt x="3976" y="7219"/>
                  </a:lnTo>
                  <a:lnTo>
                    <a:pt x="4101" y="6989"/>
                  </a:lnTo>
                  <a:lnTo>
                    <a:pt x="4185" y="6947"/>
                  </a:lnTo>
                  <a:lnTo>
                    <a:pt x="4248" y="7052"/>
                  </a:lnTo>
                  <a:lnTo>
                    <a:pt x="4290" y="7156"/>
                  </a:lnTo>
                  <a:lnTo>
                    <a:pt x="4332" y="7219"/>
                  </a:lnTo>
                  <a:lnTo>
                    <a:pt x="4332" y="7324"/>
                  </a:lnTo>
                  <a:lnTo>
                    <a:pt x="4394" y="7512"/>
                  </a:lnTo>
                  <a:lnTo>
                    <a:pt x="4415" y="7596"/>
                  </a:lnTo>
                  <a:lnTo>
                    <a:pt x="4415" y="7512"/>
                  </a:lnTo>
                  <a:lnTo>
                    <a:pt x="4415" y="7386"/>
                  </a:lnTo>
                  <a:lnTo>
                    <a:pt x="4352" y="7219"/>
                  </a:lnTo>
                  <a:lnTo>
                    <a:pt x="4394" y="7156"/>
                  </a:lnTo>
                  <a:lnTo>
                    <a:pt x="4436" y="7156"/>
                  </a:lnTo>
                  <a:lnTo>
                    <a:pt x="4499" y="7219"/>
                  </a:lnTo>
                  <a:lnTo>
                    <a:pt x="4499" y="7156"/>
                  </a:lnTo>
                  <a:lnTo>
                    <a:pt x="4541" y="7156"/>
                  </a:lnTo>
                  <a:lnTo>
                    <a:pt x="4604" y="6989"/>
                  </a:lnTo>
                  <a:lnTo>
                    <a:pt x="4562" y="6801"/>
                  </a:lnTo>
                  <a:lnTo>
                    <a:pt x="4499" y="6696"/>
                  </a:lnTo>
                  <a:lnTo>
                    <a:pt x="4436" y="6591"/>
                  </a:lnTo>
                  <a:lnTo>
                    <a:pt x="4436" y="6466"/>
                  </a:lnTo>
                  <a:lnTo>
                    <a:pt x="4415" y="6340"/>
                  </a:lnTo>
                  <a:lnTo>
                    <a:pt x="4352" y="6424"/>
                  </a:lnTo>
                  <a:lnTo>
                    <a:pt x="4352" y="6277"/>
                  </a:lnTo>
                  <a:lnTo>
                    <a:pt x="4352" y="6215"/>
                  </a:lnTo>
                  <a:lnTo>
                    <a:pt x="4311" y="6215"/>
                  </a:lnTo>
                  <a:lnTo>
                    <a:pt x="4227" y="6131"/>
                  </a:lnTo>
                  <a:lnTo>
                    <a:pt x="4248" y="6068"/>
                  </a:lnTo>
                  <a:lnTo>
                    <a:pt x="4332" y="6068"/>
                  </a:lnTo>
                  <a:lnTo>
                    <a:pt x="4332" y="5922"/>
                  </a:lnTo>
                  <a:lnTo>
                    <a:pt x="4248" y="5796"/>
                  </a:lnTo>
                  <a:lnTo>
                    <a:pt x="4248" y="5712"/>
                  </a:lnTo>
                  <a:lnTo>
                    <a:pt x="4185" y="5796"/>
                  </a:lnTo>
                  <a:lnTo>
                    <a:pt x="4080" y="5692"/>
                  </a:lnTo>
                  <a:lnTo>
                    <a:pt x="3913" y="5545"/>
                  </a:lnTo>
                  <a:lnTo>
                    <a:pt x="3892" y="5440"/>
                  </a:lnTo>
                  <a:lnTo>
                    <a:pt x="3871" y="5440"/>
                  </a:lnTo>
                  <a:lnTo>
                    <a:pt x="3767" y="5420"/>
                  </a:lnTo>
                  <a:lnTo>
                    <a:pt x="3767" y="5503"/>
                  </a:lnTo>
                  <a:cubicBezTo>
                    <a:pt x="3725" y="5482"/>
                    <a:pt x="3725" y="5420"/>
                    <a:pt x="3704" y="5399"/>
                  </a:cubicBezTo>
                  <a:lnTo>
                    <a:pt x="3704" y="5315"/>
                  </a:lnTo>
                  <a:lnTo>
                    <a:pt x="3662" y="5210"/>
                  </a:lnTo>
                  <a:lnTo>
                    <a:pt x="3662" y="5273"/>
                  </a:lnTo>
                  <a:cubicBezTo>
                    <a:pt x="3620" y="5231"/>
                    <a:pt x="3620" y="5210"/>
                    <a:pt x="3599" y="5189"/>
                  </a:cubicBezTo>
                  <a:lnTo>
                    <a:pt x="3683" y="5168"/>
                  </a:lnTo>
                  <a:lnTo>
                    <a:pt x="3683" y="5085"/>
                  </a:lnTo>
                  <a:lnTo>
                    <a:pt x="3578" y="4896"/>
                  </a:lnTo>
                  <a:lnTo>
                    <a:pt x="3495" y="4855"/>
                  </a:lnTo>
                  <a:lnTo>
                    <a:pt x="3474" y="4666"/>
                  </a:lnTo>
                  <a:lnTo>
                    <a:pt x="3411" y="4562"/>
                  </a:lnTo>
                  <a:cubicBezTo>
                    <a:pt x="3411" y="4541"/>
                    <a:pt x="3411" y="4541"/>
                    <a:pt x="3453" y="4499"/>
                  </a:cubicBezTo>
                  <a:cubicBezTo>
                    <a:pt x="3474" y="4478"/>
                    <a:pt x="3453" y="4457"/>
                    <a:pt x="3411" y="4436"/>
                  </a:cubicBezTo>
                  <a:lnTo>
                    <a:pt x="3390" y="4457"/>
                  </a:lnTo>
                  <a:lnTo>
                    <a:pt x="3411" y="4457"/>
                  </a:lnTo>
                  <a:lnTo>
                    <a:pt x="3411" y="4478"/>
                  </a:lnTo>
                  <a:cubicBezTo>
                    <a:pt x="3411" y="4478"/>
                    <a:pt x="3390" y="4478"/>
                    <a:pt x="3390" y="4499"/>
                  </a:cubicBezTo>
                  <a:lnTo>
                    <a:pt x="3390" y="4541"/>
                  </a:lnTo>
                  <a:lnTo>
                    <a:pt x="3306" y="4562"/>
                  </a:lnTo>
                  <a:lnTo>
                    <a:pt x="3202" y="4499"/>
                  </a:lnTo>
                  <a:lnTo>
                    <a:pt x="3139" y="4499"/>
                  </a:lnTo>
                  <a:lnTo>
                    <a:pt x="3181" y="4604"/>
                  </a:lnTo>
                  <a:lnTo>
                    <a:pt x="3181" y="4666"/>
                  </a:lnTo>
                  <a:cubicBezTo>
                    <a:pt x="3097" y="4687"/>
                    <a:pt x="3055" y="4708"/>
                    <a:pt x="2972" y="4750"/>
                  </a:cubicBezTo>
                  <a:lnTo>
                    <a:pt x="2972" y="4583"/>
                  </a:lnTo>
                  <a:lnTo>
                    <a:pt x="2930" y="4604"/>
                  </a:lnTo>
                  <a:lnTo>
                    <a:pt x="2888" y="4750"/>
                  </a:lnTo>
                  <a:lnTo>
                    <a:pt x="2888" y="4792"/>
                  </a:lnTo>
                  <a:lnTo>
                    <a:pt x="2783" y="4980"/>
                  </a:lnTo>
                  <a:lnTo>
                    <a:pt x="2783" y="5106"/>
                  </a:lnTo>
                  <a:lnTo>
                    <a:pt x="2741" y="5273"/>
                  </a:lnTo>
                  <a:lnTo>
                    <a:pt x="2658" y="5378"/>
                  </a:lnTo>
                  <a:lnTo>
                    <a:pt x="2658" y="5482"/>
                  </a:lnTo>
                  <a:cubicBezTo>
                    <a:pt x="2646" y="5459"/>
                    <a:pt x="2622" y="5443"/>
                    <a:pt x="2599" y="5443"/>
                  </a:cubicBezTo>
                  <a:cubicBezTo>
                    <a:pt x="2580" y="5443"/>
                    <a:pt x="2562" y="5454"/>
                    <a:pt x="2553" y="5482"/>
                  </a:cubicBezTo>
                  <a:lnTo>
                    <a:pt x="2553" y="5315"/>
                  </a:lnTo>
                  <a:lnTo>
                    <a:pt x="2637" y="4980"/>
                  </a:lnTo>
                  <a:lnTo>
                    <a:pt x="2741" y="4876"/>
                  </a:lnTo>
                  <a:lnTo>
                    <a:pt x="2741" y="4771"/>
                  </a:lnTo>
                  <a:lnTo>
                    <a:pt x="2658" y="4687"/>
                  </a:lnTo>
                  <a:lnTo>
                    <a:pt x="2616" y="4708"/>
                  </a:lnTo>
                  <a:lnTo>
                    <a:pt x="2532" y="4687"/>
                  </a:lnTo>
                  <a:lnTo>
                    <a:pt x="2448" y="4750"/>
                  </a:lnTo>
                  <a:lnTo>
                    <a:pt x="2448" y="4855"/>
                  </a:lnTo>
                  <a:cubicBezTo>
                    <a:pt x="2427" y="4792"/>
                    <a:pt x="2365" y="4708"/>
                    <a:pt x="2323" y="4666"/>
                  </a:cubicBezTo>
                  <a:lnTo>
                    <a:pt x="2427" y="4583"/>
                  </a:lnTo>
                  <a:lnTo>
                    <a:pt x="2469" y="4457"/>
                  </a:lnTo>
                  <a:lnTo>
                    <a:pt x="2532" y="4394"/>
                  </a:lnTo>
                  <a:lnTo>
                    <a:pt x="2553" y="4290"/>
                  </a:lnTo>
                  <a:lnTo>
                    <a:pt x="2511" y="4227"/>
                  </a:lnTo>
                  <a:lnTo>
                    <a:pt x="2427" y="4269"/>
                  </a:lnTo>
                  <a:lnTo>
                    <a:pt x="2344" y="4373"/>
                  </a:lnTo>
                  <a:lnTo>
                    <a:pt x="2260" y="4269"/>
                  </a:lnTo>
                  <a:lnTo>
                    <a:pt x="2197" y="4248"/>
                  </a:lnTo>
                  <a:lnTo>
                    <a:pt x="2009" y="4248"/>
                  </a:lnTo>
                  <a:lnTo>
                    <a:pt x="2030" y="4185"/>
                  </a:lnTo>
                  <a:lnTo>
                    <a:pt x="1946" y="4164"/>
                  </a:lnTo>
                  <a:lnTo>
                    <a:pt x="1842" y="406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4"/>
            <p:cNvSpPr/>
            <p:nvPr/>
          </p:nvSpPr>
          <p:spPr>
            <a:xfrm>
              <a:off x="4595934" y="3205063"/>
              <a:ext cx="26673" cy="13340"/>
            </a:xfrm>
            <a:custGeom>
              <a:avLst/>
              <a:gdLst/>
              <a:ahLst/>
              <a:cxnLst/>
              <a:rect l="l" t="t" r="r" b="b"/>
              <a:pathLst>
                <a:path w="2240" h="1173" extrusionOk="0">
                  <a:moveTo>
                    <a:pt x="2177" y="1"/>
                  </a:moveTo>
                  <a:lnTo>
                    <a:pt x="1968" y="43"/>
                  </a:lnTo>
                  <a:lnTo>
                    <a:pt x="1821" y="43"/>
                  </a:lnTo>
                  <a:lnTo>
                    <a:pt x="1675" y="64"/>
                  </a:lnTo>
                  <a:lnTo>
                    <a:pt x="1570" y="64"/>
                  </a:lnTo>
                  <a:lnTo>
                    <a:pt x="1424" y="105"/>
                  </a:lnTo>
                  <a:lnTo>
                    <a:pt x="1193" y="105"/>
                  </a:lnTo>
                  <a:lnTo>
                    <a:pt x="1005" y="252"/>
                  </a:lnTo>
                  <a:lnTo>
                    <a:pt x="880" y="315"/>
                  </a:lnTo>
                  <a:lnTo>
                    <a:pt x="817" y="336"/>
                  </a:lnTo>
                  <a:lnTo>
                    <a:pt x="712" y="357"/>
                  </a:lnTo>
                  <a:lnTo>
                    <a:pt x="628" y="377"/>
                  </a:lnTo>
                  <a:lnTo>
                    <a:pt x="482" y="419"/>
                  </a:lnTo>
                  <a:lnTo>
                    <a:pt x="398" y="482"/>
                  </a:lnTo>
                  <a:lnTo>
                    <a:pt x="377" y="524"/>
                  </a:lnTo>
                  <a:lnTo>
                    <a:pt x="252" y="587"/>
                  </a:lnTo>
                  <a:lnTo>
                    <a:pt x="210" y="733"/>
                  </a:lnTo>
                  <a:lnTo>
                    <a:pt x="105" y="880"/>
                  </a:lnTo>
                  <a:lnTo>
                    <a:pt x="84" y="942"/>
                  </a:lnTo>
                  <a:lnTo>
                    <a:pt x="147" y="984"/>
                  </a:lnTo>
                  <a:lnTo>
                    <a:pt x="147" y="1047"/>
                  </a:lnTo>
                  <a:lnTo>
                    <a:pt x="84" y="1047"/>
                  </a:lnTo>
                  <a:lnTo>
                    <a:pt x="43" y="1005"/>
                  </a:lnTo>
                  <a:lnTo>
                    <a:pt x="1" y="1110"/>
                  </a:lnTo>
                  <a:lnTo>
                    <a:pt x="63" y="1173"/>
                  </a:lnTo>
                  <a:lnTo>
                    <a:pt x="252" y="1152"/>
                  </a:lnTo>
                  <a:lnTo>
                    <a:pt x="419" y="1047"/>
                  </a:lnTo>
                  <a:lnTo>
                    <a:pt x="503" y="1005"/>
                  </a:lnTo>
                  <a:lnTo>
                    <a:pt x="608" y="1005"/>
                  </a:lnTo>
                  <a:lnTo>
                    <a:pt x="712" y="942"/>
                  </a:lnTo>
                  <a:lnTo>
                    <a:pt x="796" y="838"/>
                  </a:lnTo>
                  <a:lnTo>
                    <a:pt x="1005" y="670"/>
                  </a:lnTo>
                  <a:lnTo>
                    <a:pt x="1047" y="587"/>
                  </a:lnTo>
                  <a:lnTo>
                    <a:pt x="1110" y="566"/>
                  </a:lnTo>
                  <a:lnTo>
                    <a:pt x="1131" y="566"/>
                  </a:lnTo>
                  <a:lnTo>
                    <a:pt x="1235" y="461"/>
                  </a:lnTo>
                  <a:lnTo>
                    <a:pt x="1340" y="440"/>
                  </a:lnTo>
                  <a:lnTo>
                    <a:pt x="1444" y="440"/>
                  </a:lnTo>
                  <a:lnTo>
                    <a:pt x="1675" y="419"/>
                  </a:lnTo>
                  <a:lnTo>
                    <a:pt x="1842" y="315"/>
                  </a:lnTo>
                  <a:lnTo>
                    <a:pt x="2030" y="252"/>
                  </a:lnTo>
                  <a:lnTo>
                    <a:pt x="2051" y="168"/>
                  </a:lnTo>
                  <a:lnTo>
                    <a:pt x="2135" y="168"/>
                  </a:lnTo>
                  <a:lnTo>
                    <a:pt x="2240" y="105"/>
                  </a:lnTo>
                  <a:lnTo>
                    <a:pt x="2240" y="43"/>
                  </a:lnTo>
                  <a:lnTo>
                    <a:pt x="2177"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90" name="Google Shape;590;p34"/>
            <p:cNvGrpSpPr/>
            <p:nvPr/>
          </p:nvGrpSpPr>
          <p:grpSpPr>
            <a:xfrm>
              <a:off x="4403342" y="3107749"/>
              <a:ext cx="316680" cy="101374"/>
              <a:chOff x="5068275" y="3161675"/>
              <a:chExt cx="664875" cy="222850"/>
            </a:xfrm>
          </p:grpSpPr>
          <p:sp>
            <p:nvSpPr>
              <p:cNvPr id="591" name="Google Shape;591;p34"/>
              <p:cNvSpPr/>
              <p:nvPr/>
            </p:nvSpPr>
            <p:spPr>
              <a:xfrm>
                <a:off x="5408300" y="3224425"/>
                <a:ext cx="96775" cy="107800"/>
              </a:xfrm>
              <a:custGeom>
                <a:avLst/>
                <a:gdLst/>
                <a:ahLst/>
                <a:cxnLst/>
                <a:rect l="l" t="t" r="r" b="b"/>
                <a:pathLst>
                  <a:path w="3871" h="4312" extrusionOk="0">
                    <a:moveTo>
                      <a:pt x="3620" y="1"/>
                    </a:moveTo>
                    <a:lnTo>
                      <a:pt x="3515" y="43"/>
                    </a:lnTo>
                    <a:lnTo>
                      <a:pt x="3494" y="147"/>
                    </a:lnTo>
                    <a:lnTo>
                      <a:pt x="3390" y="231"/>
                    </a:lnTo>
                    <a:lnTo>
                      <a:pt x="3390" y="294"/>
                    </a:lnTo>
                    <a:lnTo>
                      <a:pt x="3285" y="357"/>
                    </a:lnTo>
                    <a:lnTo>
                      <a:pt x="3181" y="398"/>
                    </a:lnTo>
                    <a:lnTo>
                      <a:pt x="3139" y="461"/>
                    </a:lnTo>
                    <a:lnTo>
                      <a:pt x="2992" y="503"/>
                    </a:lnTo>
                    <a:lnTo>
                      <a:pt x="2720" y="440"/>
                    </a:lnTo>
                    <a:lnTo>
                      <a:pt x="2469" y="419"/>
                    </a:lnTo>
                    <a:lnTo>
                      <a:pt x="2448" y="503"/>
                    </a:lnTo>
                    <a:lnTo>
                      <a:pt x="2406" y="503"/>
                    </a:lnTo>
                    <a:lnTo>
                      <a:pt x="2260" y="398"/>
                    </a:lnTo>
                    <a:lnTo>
                      <a:pt x="2092" y="398"/>
                    </a:lnTo>
                    <a:lnTo>
                      <a:pt x="1988" y="357"/>
                    </a:lnTo>
                    <a:lnTo>
                      <a:pt x="1820" y="336"/>
                    </a:lnTo>
                    <a:lnTo>
                      <a:pt x="1737" y="398"/>
                    </a:lnTo>
                    <a:lnTo>
                      <a:pt x="1674" y="336"/>
                    </a:lnTo>
                    <a:lnTo>
                      <a:pt x="1569" y="231"/>
                    </a:lnTo>
                    <a:lnTo>
                      <a:pt x="1381" y="210"/>
                    </a:lnTo>
                    <a:lnTo>
                      <a:pt x="1276" y="210"/>
                    </a:lnTo>
                    <a:lnTo>
                      <a:pt x="1276" y="336"/>
                    </a:lnTo>
                    <a:lnTo>
                      <a:pt x="1193" y="398"/>
                    </a:lnTo>
                    <a:lnTo>
                      <a:pt x="1151" y="503"/>
                    </a:lnTo>
                    <a:lnTo>
                      <a:pt x="1067" y="566"/>
                    </a:lnTo>
                    <a:lnTo>
                      <a:pt x="900" y="524"/>
                    </a:lnTo>
                    <a:lnTo>
                      <a:pt x="774" y="545"/>
                    </a:lnTo>
                    <a:lnTo>
                      <a:pt x="712" y="608"/>
                    </a:lnTo>
                    <a:lnTo>
                      <a:pt x="753" y="650"/>
                    </a:lnTo>
                    <a:lnTo>
                      <a:pt x="586" y="775"/>
                    </a:lnTo>
                    <a:lnTo>
                      <a:pt x="586" y="942"/>
                    </a:lnTo>
                    <a:lnTo>
                      <a:pt x="628" y="1047"/>
                    </a:lnTo>
                    <a:lnTo>
                      <a:pt x="628" y="1235"/>
                    </a:lnTo>
                    <a:lnTo>
                      <a:pt x="586" y="1298"/>
                    </a:lnTo>
                    <a:lnTo>
                      <a:pt x="649" y="1445"/>
                    </a:lnTo>
                    <a:lnTo>
                      <a:pt x="670" y="1549"/>
                    </a:lnTo>
                    <a:lnTo>
                      <a:pt x="628" y="1486"/>
                    </a:lnTo>
                    <a:lnTo>
                      <a:pt x="565" y="1403"/>
                    </a:lnTo>
                    <a:lnTo>
                      <a:pt x="523" y="1445"/>
                    </a:lnTo>
                    <a:lnTo>
                      <a:pt x="440" y="1507"/>
                    </a:lnTo>
                    <a:lnTo>
                      <a:pt x="335" y="1570"/>
                    </a:lnTo>
                    <a:lnTo>
                      <a:pt x="314" y="1675"/>
                    </a:lnTo>
                    <a:lnTo>
                      <a:pt x="335" y="1800"/>
                    </a:lnTo>
                    <a:lnTo>
                      <a:pt x="314" y="1905"/>
                    </a:lnTo>
                    <a:lnTo>
                      <a:pt x="335" y="2135"/>
                    </a:lnTo>
                    <a:lnTo>
                      <a:pt x="314" y="2198"/>
                    </a:lnTo>
                    <a:lnTo>
                      <a:pt x="272" y="2303"/>
                    </a:lnTo>
                    <a:lnTo>
                      <a:pt x="188" y="2323"/>
                    </a:lnTo>
                    <a:lnTo>
                      <a:pt x="188" y="2449"/>
                    </a:lnTo>
                    <a:lnTo>
                      <a:pt x="63" y="2554"/>
                    </a:lnTo>
                    <a:lnTo>
                      <a:pt x="42" y="2721"/>
                    </a:lnTo>
                    <a:lnTo>
                      <a:pt x="42" y="2763"/>
                    </a:lnTo>
                    <a:lnTo>
                      <a:pt x="0" y="2826"/>
                    </a:lnTo>
                    <a:lnTo>
                      <a:pt x="63" y="3035"/>
                    </a:lnTo>
                    <a:lnTo>
                      <a:pt x="126" y="3139"/>
                    </a:lnTo>
                    <a:lnTo>
                      <a:pt x="168" y="3119"/>
                    </a:lnTo>
                    <a:lnTo>
                      <a:pt x="251" y="3119"/>
                    </a:lnTo>
                    <a:lnTo>
                      <a:pt x="335" y="3056"/>
                    </a:lnTo>
                    <a:lnTo>
                      <a:pt x="377" y="3077"/>
                    </a:lnTo>
                    <a:lnTo>
                      <a:pt x="419" y="3223"/>
                    </a:lnTo>
                    <a:lnTo>
                      <a:pt x="523" y="3495"/>
                    </a:lnTo>
                    <a:lnTo>
                      <a:pt x="481" y="3558"/>
                    </a:lnTo>
                    <a:lnTo>
                      <a:pt x="440" y="3704"/>
                    </a:lnTo>
                    <a:lnTo>
                      <a:pt x="356" y="3851"/>
                    </a:lnTo>
                    <a:lnTo>
                      <a:pt x="356" y="4081"/>
                    </a:lnTo>
                    <a:lnTo>
                      <a:pt x="356" y="4269"/>
                    </a:lnTo>
                    <a:lnTo>
                      <a:pt x="440" y="4269"/>
                    </a:lnTo>
                    <a:lnTo>
                      <a:pt x="523" y="4311"/>
                    </a:lnTo>
                    <a:lnTo>
                      <a:pt x="628" y="4311"/>
                    </a:lnTo>
                    <a:lnTo>
                      <a:pt x="670" y="4269"/>
                    </a:lnTo>
                    <a:lnTo>
                      <a:pt x="774" y="4290"/>
                    </a:lnTo>
                    <a:lnTo>
                      <a:pt x="879" y="4269"/>
                    </a:lnTo>
                    <a:lnTo>
                      <a:pt x="963" y="4311"/>
                    </a:lnTo>
                    <a:lnTo>
                      <a:pt x="984" y="4227"/>
                    </a:lnTo>
                    <a:lnTo>
                      <a:pt x="963" y="4102"/>
                    </a:lnTo>
                    <a:lnTo>
                      <a:pt x="879" y="4060"/>
                    </a:lnTo>
                    <a:lnTo>
                      <a:pt x="858" y="3914"/>
                    </a:lnTo>
                    <a:lnTo>
                      <a:pt x="942" y="3809"/>
                    </a:lnTo>
                    <a:lnTo>
                      <a:pt x="963" y="3600"/>
                    </a:lnTo>
                    <a:lnTo>
                      <a:pt x="942" y="3432"/>
                    </a:lnTo>
                    <a:lnTo>
                      <a:pt x="879" y="3391"/>
                    </a:lnTo>
                    <a:lnTo>
                      <a:pt x="1004" y="3223"/>
                    </a:lnTo>
                    <a:lnTo>
                      <a:pt x="1046" y="3056"/>
                    </a:lnTo>
                    <a:lnTo>
                      <a:pt x="1004" y="2909"/>
                    </a:lnTo>
                    <a:lnTo>
                      <a:pt x="942" y="2826"/>
                    </a:lnTo>
                    <a:lnTo>
                      <a:pt x="942" y="2763"/>
                    </a:lnTo>
                    <a:lnTo>
                      <a:pt x="1067" y="2700"/>
                    </a:lnTo>
                    <a:lnTo>
                      <a:pt x="1088" y="2616"/>
                    </a:lnTo>
                    <a:lnTo>
                      <a:pt x="1214" y="2595"/>
                    </a:lnTo>
                    <a:lnTo>
                      <a:pt x="1318" y="2637"/>
                    </a:lnTo>
                    <a:lnTo>
                      <a:pt x="1318" y="2700"/>
                    </a:lnTo>
                    <a:lnTo>
                      <a:pt x="1381" y="2763"/>
                    </a:lnTo>
                    <a:lnTo>
                      <a:pt x="1381" y="2909"/>
                    </a:lnTo>
                    <a:lnTo>
                      <a:pt x="1276" y="3014"/>
                    </a:lnTo>
                    <a:lnTo>
                      <a:pt x="1276" y="3119"/>
                    </a:lnTo>
                    <a:lnTo>
                      <a:pt x="1318" y="3223"/>
                    </a:lnTo>
                    <a:lnTo>
                      <a:pt x="1402" y="3244"/>
                    </a:lnTo>
                    <a:lnTo>
                      <a:pt x="1486" y="3328"/>
                    </a:lnTo>
                    <a:lnTo>
                      <a:pt x="1611" y="3391"/>
                    </a:lnTo>
                    <a:lnTo>
                      <a:pt x="1632" y="3495"/>
                    </a:lnTo>
                    <a:lnTo>
                      <a:pt x="1590" y="3495"/>
                    </a:lnTo>
                    <a:lnTo>
                      <a:pt x="1569" y="3704"/>
                    </a:lnTo>
                    <a:lnTo>
                      <a:pt x="1590" y="3851"/>
                    </a:lnTo>
                    <a:lnTo>
                      <a:pt x="1674" y="3872"/>
                    </a:lnTo>
                    <a:lnTo>
                      <a:pt x="1737" y="3851"/>
                    </a:lnTo>
                    <a:lnTo>
                      <a:pt x="1883" y="3893"/>
                    </a:lnTo>
                    <a:lnTo>
                      <a:pt x="1946" y="3872"/>
                    </a:lnTo>
                    <a:lnTo>
                      <a:pt x="1946" y="3851"/>
                    </a:lnTo>
                    <a:lnTo>
                      <a:pt x="1925" y="3746"/>
                    </a:lnTo>
                    <a:lnTo>
                      <a:pt x="2030" y="3663"/>
                    </a:lnTo>
                    <a:lnTo>
                      <a:pt x="2113" y="3642"/>
                    </a:lnTo>
                    <a:lnTo>
                      <a:pt x="2260" y="3558"/>
                    </a:lnTo>
                    <a:lnTo>
                      <a:pt x="2427" y="3579"/>
                    </a:lnTo>
                    <a:lnTo>
                      <a:pt x="2511" y="3495"/>
                    </a:lnTo>
                    <a:lnTo>
                      <a:pt x="2532" y="3537"/>
                    </a:lnTo>
                    <a:lnTo>
                      <a:pt x="2616" y="3537"/>
                    </a:lnTo>
                    <a:lnTo>
                      <a:pt x="2657" y="3453"/>
                    </a:lnTo>
                    <a:lnTo>
                      <a:pt x="2657" y="3391"/>
                    </a:lnTo>
                    <a:lnTo>
                      <a:pt x="2511" y="3370"/>
                    </a:lnTo>
                    <a:lnTo>
                      <a:pt x="2448" y="3391"/>
                    </a:lnTo>
                    <a:lnTo>
                      <a:pt x="2281" y="3391"/>
                    </a:lnTo>
                    <a:lnTo>
                      <a:pt x="2281" y="3328"/>
                    </a:lnTo>
                    <a:lnTo>
                      <a:pt x="2239" y="3328"/>
                    </a:lnTo>
                    <a:lnTo>
                      <a:pt x="2239" y="3244"/>
                    </a:lnTo>
                    <a:lnTo>
                      <a:pt x="2197" y="3244"/>
                    </a:lnTo>
                    <a:lnTo>
                      <a:pt x="2134" y="3265"/>
                    </a:lnTo>
                    <a:lnTo>
                      <a:pt x="2134" y="3223"/>
                    </a:lnTo>
                    <a:lnTo>
                      <a:pt x="2030" y="3181"/>
                    </a:lnTo>
                    <a:lnTo>
                      <a:pt x="2009" y="3119"/>
                    </a:lnTo>
                    <a:lnTo>
                      <a:pt x="2051" y="3035"/>
                    </a:lnTo>
                    <a:lnTo>
                      <a:pt x="2092" y="2972"/>
                    </a:lnTo>
                    <a:lnTo>
                      <a:pt x="2134" y="3014"/>
                    </a:lnTo>
                    <a:lnTo>
                      <a:pt x="2134" y="3014"/>
                    </a:lnTo>
                    <a:lnTo>
                      <a:pt x="2113" y="2930"/>
                    </a:lnTo>
                    <a:lnTo>
                      <a:pt x="2155" y="2930"/>
                    </a:lnTo>
                    <a:lnTo>
                      <a:pt x="2197" y="2867"/>
                    </a:lnTo>
                    <a:lnTo>
                      <a:pt x="2134" y="2826"/>
                    </a:lnTo>
                    <a:lnTo>
                      <a:pt x="2051" y="2805"/>
                    </a:lnTo>
                    <a:lnTo>
                      <a:pt x="2092" y="2742"/>
                    </a:lnTo>
                    <a:lnTo>
                      <a:pt x="2051" y="2658"/>
                    </a:lnTo>
                    <a:lnTo>
                      <a:pt x="1988" y="2616"/>
                    </a:lnTo>
                    <a:lnTo>
                      <a:pt x="1904" y="2616"/>
                    </a:lnTo>
                    <a:lnTo>
                      <a:pt x="1883" y="2491"/>
                    </a:lnTo>
                    <a:lnTo>
                      <a:pt x="1716" y="2323"/>
                    </a:lnTo>
                    <a:lnTo>
                      <a:pt x="1611" y="2240"/>
                    </a:lnTo>
                    <a:lnTo>
                      <a:pt x="1569" y="2135"/>
                    </a:lnTo>
                    <a:lnTo>
                      <a:pt x="1569" y="2093"/>
                    </a:lnTo>
                    <a:lnTo>
                      <a:pt x="1611" y="2093"/>
                    </a:lnTo>
                    <a:lnTo>
                      <a:pt x="1632" y="2177"/>
                    </a:lnTo>
                    <a:lnTo>
                      <a:pt x="1737" y="2177"/>
                    </a:lnTo>
                    <a:lnTo>
                      <a:pt x="1841" y="2093"/>
                    </a:lnTo>
                    <a:lnTo>
                      <a:pt x="1883" y="2010"/>
                    </a:lnTo>
                    <a:lnTo>
                      <a:pt x="2092" y="1926"/>
                    </a:lnTo>
                    <a:lnTo>
                      <a:pt x="2260" y="1800"/>
                    </a:lnTo>
                    <a:lnTo>
                      <a:pt x="2344" y="1675"/>
                    </a:lnTo>
                    <a:lnTo>
                      <a:pt x="2448" y="1612"/>
                    </a:lnTo>
                    <a:lnTo>
                      <a:pt x="2448" y="1549"/>
                    </a:lnTo>
                    <a:lnTo>
                      <a:pt x="2574" y="1507"/>
                    </a:lnTo>
                    <a:lnTo>
                      <a:pt x="2678" y="1570"/>
                    </a:lnTo>
                    <a:lnTo>
                      <a:pt x="2762" y="1591"/>
                    </a:lnTo>
                    <a:lnTo>
                      <a:pt x="2867" y="1445"/>
                    </a:lnTo>
                    <a:lnTo>
                      <a:pt x="2867" y="1361"/>
                    </a:lnTo>
                    <a:lnTo>
                      <a:pt x="2741" y="1298"/>
                    </a:lnTo>
                    <a:lnTo>
                      <a:pt x="2469" y="1340"/>
                    </a:lnTo>
                    <a:lnTo>
                      <a:pt x="2364" y="1403"/>
                    </a:lnTo>
                    <a:lnTo>
                      <a:pt x="2197" y="1403"/>
                    </a:lnTo>
                    <a:lnTo>
                      <a:pt x="2113" y="1445"/>
                    </a:lnTo>
                    <a:lnTo>
                      <a:pt x="2009" y="1549"/>
                    </a:lnTo>
                    <a:lnTo>
                      <a:pt x="1820" y="1549"/>
                    </a:lnTo>
                    <a:lnTo>
                      <a:pt x="1716" y="1486"/>
                    </a:lnTo>
                    <a:lnTo>
                      <a:pt x="1611" y="1466"/>
                    </a:lnTo>
                    <a:lnTo>
                      <a:pt x="1507" y="1591"/>
                    </a:lnTo>
                    <a:lnTo>
                      <a:pt x="1423" y="1800"/>
                    </a:lnTo>
                    <a:lnTo>
                      <a:pt x="1297" y="1863"/>
                    </a:lnTo>
                    <a:lnTo>
                      <a:pt x="1193" y="1821"/>
                    </a:lnTo>
                    <a:lnTo>
                      <a:pt x="1172" y="1779"/>
                    </a:lnTo>
                    <a:lnTo>
                      <a:pt x="1004" y="1612"/>
                    </a:lnTo>
                    <a:lnTo>
                      <a:pt x="858" y="1486"/>
                    </a:lnTo>
                    <a:lnTo>
                      <a:pt x="774" y="1277"/>
                    </a:lnTo>
                    <a:lnTo>
                      <a:pt x="795" y="1047"/>
                    </a:lnTo>
                    <a:lnTo>
                      <a:pt x="879" y="838"/>
                    </a:lnTo>
                    <a:lnTo>
                      <a:pt x="984" y="733"/>
                    </a:lnTo>
                    <a:lnTo>
                      <a:pt x="1109" y="670"/>
                    </a:lnTo>
                    <a:lnTo>
                      <a:pt x="1276" y="754"/>
                    </a:lnTo>
                    <a:lnTo>
                      <a:pt x="1465" y="775"/>
                    </a:lnTo>
                    <a:lnTo>
                      <a:pt x="1674" y="670"/>
                    </a:lnTo>
                    <a:lnTo>
                      <a:pt x="1820" y="670"/>
                    </a:lnTo>
                    <a:lnTo>
                      <a:pt x="1883" y="754"/>
                    </a:lnTo>
                    <a:lnTo>
                      <a:pt x="1988" y="754"/>
                    </a:lnTo>
                    <a:lnTo>
                      <a:pt x="2051" y="712"/>
                    </a:lnTo>
                    <a:lnTo>
                      <a:pt x="2281" y="733"/>
                    </a:lnTo>
                    <a:lnTo>
                      <a:pt x="2427" y="733"/>
                    </a:lnTo>
                    <a:lnTo>
                      <a:pt x="2448" y="712"/>
                    </a:lnTo>
                    <a:lnTo>
                      <a:pt x="2574" y="712"/>
                    </a:lnTo>
                    <a:lnTo>
                      <a:pt x="2678" y="754"/>
                    </a:lnTo>
                    <a:lnTo>
                      <a:pt x="2720" y="817"/>
                    </a:lnTo>
                    <a:lnTo>
                      <a:pt x="2825" y="859"/>
                    </a:lnTo>
                    <a:lnTo>
                      <a:pt x="3264" y="754"/>
                    </a:lnTo>
                    <a:lnTo>
                      <a:pt x="3453" y="629"/>
                    </a:lnTo>
                    <a:lnTo>
                      <a:pt x="3494" y="524"/>
                    </a:lnTo>
                    <a:lnTo>
                      <a:pt x="3578" y="524"/>
                    </a:lnTo>
                    <a:lnTo>
                      <a:pt x="3620" y="440"/>
                    </a:lnTo>
                    <a:lnTo>
                      <a:pt x="3704" y="398"/>
                    </a:lnTo>
                    <a:lnTo>
                      <a:pt x="3766" y="294"/>
                    </a:lnTo>
                    <a:lnTo>
                      <a:pt x="3808" y="210"/>
                    </a:lnTo>
                    <a:lnTo>
                      <a:pt x="3871" y="147"/>
                    </a:lnTo>
                    <a:lnTo>
                      <a:pt x="3808" y="106"/>
                    </a:lnTo>
                    <a:lnTo>
                      <a:pt x="3787" y="43"/>
                    </a:lnTo>
                    <a:lnTo>
                      <a:pt x="362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4"/>
              <p:cNvSpPr/>
              <p:nvPr/>
            </p:nvSpPr>
            <p:spPr>
              <a:xfrm>
                <a:off x="5587700" y="3253200"/>
                <a:ext cx="145450" cy="131325"/>
              </a:xfrm>
              <a:custGeom>
                <a:avLst/>
                <a:gdLst/>
                <a:ahLst/>
                <a:cxnLst/>
                <a:rect l="l" t="t" r="r" b="b"/>
                <a:pathLst>
                  <a:path w="5818" h="5253" extrusionOk="0">
                    <a:moveTo>
                      <a:pt x="922" y="1"/>
                    </a:moveTo>
                    <a:lnTo>
                      <a:pt x="775" y="22"/>
                    </a:lnTo>
                    <a:lnTo>
                      <a:pt x="712" y="84"/>
                    </a:lnTo>
                    <a:lnTo>
                      <a:pt x="566" y="189"/>
                    </a:lnTo>
                    <a:lnTo>
                      <a:pt x="482" y="210"/>
                    </a:lnTo>
                    <a:lnTo>
                      <a:pt x="398" y="294"/>
                    </a:lnTo>
                    <a:lnTo>
                      <a:pt x="252" y="294"/>
                    </a:lnTo>
                    <a:lnTo>
                      <a:pt x="147" y="356"/>
                    </a:lnTo>
                    <a:lnTo>
                      <a:pt x="189" y="440"/>
                    </a:lnTo>
                    <a:lnTo>
                      <a:pt x="168" y="524"/>
                    </a:lnTo>
                    <a:lnTo>
                      <a:pt x="43" y="608"/>
                    </a:lnTo>
                    <a:lnTo>
                      <a:pt x="1" y="670"/>
                    </a:lnTo>
                    <a:lnTo>
                      <a:pt x="147" y="712"/>
                    </a:lnTo>
                    <a:lnTo>
                      <a:pt x="252" y="649"/>
                    </a:lnTo>
                    <a:lnTo>
                      <a:pt x="273" y="608"/>
                    </a:lnTo>
                    <a:lnTo>
                      <a:pt x="315" y="670"/>
                    </a:lnTo>
                    <a:lnTo>
                      <a:pt x="503" y="754"/>
                    </a:lnTo>
                    <a:lnTo>
                      <a:pt x="566" y="859"/>
                    </a:lnTo>
                    <a:lnTo>
                      <a:pt x="524" y="921"/>
                    </a:lnTo>
                    <a:lnTo>
                      <a:pt x="566" y="1047"/>
                    </a:lnTo>
                    <a:lnTo>
                      <a:pt x="691" y="1131"/>
                    </a:lnTo>
                    <a:lnTo>
                      <a:pt x="796" y="1152"/>
                    </a:lnTo>
                    <a:lnTo>
                      <a:pt x="901" y="1131"/>
                    </a:lnTo>
                    <a:lnTo>
                      <a:pt x="984" y="1172"/>
                    </a:lnTo>
                    <a:lnTo>
                      <a:pt x="1026" y="1131"/>
                    </a:lnTo>
                    <a:lnTo>
                      <a:pt x="1110" y="1152"/>
                    </a:lnTo>
                    <a:lnTo>
                      <a:pt x="1298" y="1131"/>
                    </a:lnTo>
                    <a:lnTo>
                      <a:pt x="1340" y="1152"/>
                    </a:lnTo>
                    <a:lnTo>
                      <a:pt x="1424" y="1131"/>
                    </a:lnTo>
                    <a:lnTo>
                      <a:pt x="1361" y="1068"/>
                    </a:lnTo>
                    <a:lnTo>
                      <a:pt x="1654" y="1089"/>
                    </a:lnTo>
                    <a:lnTo>
                      <a:pt x="1717" y="1172"/>
                    </a:lnTo>
                    <a:lnTo>
                      <a:pt x="1675" y="1298"/>
                    </a:lnTo>
                    <a:lnTo>
                      <a:pt x="1633" y="1277"/>
                    </a:lnTo>
                    <a:lnTo>
                      <a:pt x="1549" y="1361"/>
                    </a:lnTo>
                    <a:lnTo>
                      <a:pt x="1507" y="1465"/>
                    </a:lnTo>
                    <a:lnTo>
                      <a:pt x="1445" y="1361"/>
                    </a:lnTo>
                    <a:lnTo>
                      <a:pt x="1256" y="1277"/>
                    </a:lnTo>
                    <a:lnTo>
                      <a:pt x="1194" y="1298"/>
                    </a:lnTo>
                    <a:lnTo>
                      <a:pt x="1131" y="1465"/>
                    </a:lnTo>
                    <a:lnTo>
                      <a:pt x="1026" y="1507"/>
                    </a:lnTo>
                    <a:lnTo>
                      <a:pt x="922" y="1465"/>
                    </a:lnTo>
                    <a:lnTo>
                      <a:pt x="817" y="1465"/>
                    </a:lnTo>
                    <a:lnTo>
                      <a:pt x="775" y="1403"/>
                    </a:lnTo>
                    <a:lnTo>
                      <a:pt x="629" y="1444"/>
                    </a:lnTo>
                    <a:lnTo>
                      <a:pt x="566" y="1507"/>
                    </a:lnTo>
                    <a:lnTo>
                      <a:pt x="608" y="1570"/>
                    </a:lnTo>
                    <a:lnTo>
                      <a:pt x="733" y="1591"/>
                    </a:lnTo>
                    <a:lnTo>
                      <a:pt x="838" y="1654"/>
                    </a:lnTo>
                    <a:lnTo>
                      <a:pt x="901" y="1779"/>
                    </a:lnTo>
                    <a:lnTo>
                      <a:pt x="942" y="1821"/>
                    </a:lnTo>
                    <a:lnTo>
                      <a:pt x="1005" y="1800"/>
                    </a:lnTo>
                    <a:lnTo>
                      <a:pt x="1026" y="1884"/>
                    </a:lnTo>
                    <a:lnTo>
                      <a:pt x="1026" y="1968"/>
                    </a:lnTo>
                    <a:lnTo>
                      <a:pt x="984" y="1988"/>
                    </a:lnTo>
                    <a:lnTo>
                      <a:pt x="942" y="2072"/>
                    </a:lnTo>
                    <a:lnTo>
                      <a:pt x="1047" y="2240"/>
                    </a:lnTo>
                    <a:lnTo>
                      <a:pt x="1152" y="2281"/>
                    </a:lnTo>
                    <a:lnTo>
                      <a:pt x="1256" y="2240"/>
                    </a:lnTo>
                    <a:lnTo>
                      <a:pt x="1403" y="2114"/>
                    </a:lnTo>
                    <a:lnTo>
                      <a:pt x="1361" y="2009"/>
                    </a:lnTo>
                    <a:lnTo>
                      <a:pt x="1466" y="1863"/>
                    </a:lnTo>
                    <a:lnTo>
                      <a:pt x="1507" y="1821"/>
                    </a:lnTo>
                    <a:lnTo>
                      <a:pt x="1528" y="1758"/>
                    </a:lnTo>
                    <a:lnTo>
                      <a:pt x="1570" y="1612"/>
                    </a:lnTo>
                    <a:lnTo>
                      <a:pt x="1633" y="1507"/>
                    </a:lnTo>
                    <a:lnTo>
                      <a:pt x="1633" y="1654"/>
                    </a:lnTo>
                    <a:lnTo>
                      <a:pt x="1549" y="1716"/>
                    </a:lnTo>
                    <a:lnTo>
                      <a:pt x="1612" y="1863"/>
                    </a:lnTo>
                    <a:lnTo>
                      <a:pt x="1654" y="1988"/>
                    </a:lnTo>
                    <a:lnTo>
                      <a:pt x="1717" y="2072"/>
                    </a:lnTo>
                    <a:lnTo>
                      <a:pt x="1738" y="2009"/>
                    </a:lnTo>
                    <a:lnTo>
                      <a:pt x="1779" y="2009"/>
                    </a:lnTo>
                    <a:lnTo>
                      <a:pt x="1842" y="2030"/>
                    </a:lnTo>
                    <a:lnTo>
                      <a:pt x="1842" y="2135"/>
                    </a:lnTo>
                    <a:lnTo>
                      <a:pt x="1884" y="2093"/>
                    </a:lnTo>
                    <a:lnTo>
                      <a:pt x="1947" y="2093"/>
                    </a:lnTo>
                    <a:lnTo>
                      <a:pt x="1968" y="2135"/>
                    </a:lnTo>
                    <a:lnTo>
                      <a:pt x="2051" y="2177"/>
                    </a:lnTo>
                    <a:lnTo>
                      <a:pt x="2156" y="2135"/>
                    </a:lnTo>
                    <a:lnTo>
                      <a:pt x="2240" y="2135"/>
                    </a:lnTo>
                    <a:lnTo>
                      <a:pt x="2240" y="2177"/>
                    </a:lnTo>
                    <a:lnTo>
                      <a:pt x="2093" y="2177"/>
                    </a:lnTo>
                    <a:lnTo>
                      <a:pt x="2093" y="2281"/>
                    </a:lnTo>
                    <a:lnTo>
                      <a:pt x="2240" y="2302"/>
                    </a:lnTo>
                    <a:lnTo>
                      <a:pt x="2240" y="2323"/>
                    </a:lnTo>
                    <a:lnTo>
                      <a:pt x="2261" y="2386"/>
                    </a:lnTo>
                    <a:lnTo>
                      <a:pt x="2407" y="2449"/>
                    </a:lnTo>
                    <a:lnTo>
                      <a:pt x="2575" y="2449"/>
                    </a:lnTo>
                    <a:lnTo>
                      <a:pt x="2930" y="2553"/>
                    </a:lnTo>
                    <a:lnTo>
                      <a:pt x="3286" y="2658"/>
                    </a:lnTo>
                    <a:lnTo>
                      <a:pt x="3391" y="2658"/>
                    </a:lnTo>
                    <a:lnTo>
                      <a:pt x="3537" y="2721"/>
                    </a:lnTo>
                    <a:lnTo>
                      <a:pt x="3558" y="2825"/>
                    </a:lnTo>
                    <a:lnTo>
                      <a:pt x="3725" y="2867"/>
                    </a:lnTo>
                    <a:lnTo>
                      <a:pt x="3830" y="2867"/>
                    </a:lnTo>
                    <a:lnTo>
                      <a:pt x="3914" y="2825"/>
                    </a:lnTo>
                    <a:lnTo>
                      <a:pt x="3914" y="2825"/>
                    </a:lnTo>
                    <a:lnTo>
                      <a:pt x="3830" y="2951"/>
                    </a:lnTo>
                    <a:lnTo>
                      <a:pt x="3851" y="2972"/>
                    </a:lnTo>
                    <a:lnTo>
                      <a:pt x="3935" y="2951"/>
                    </a:lnTo>
                    <a:lnTo>
                      <a:pt x="3955" y="3014"/>
                    </a:lnTo>
                    <a:lnTo>
                      <a:pt x="4081" y="2972"/>
                    </a:lnTo>
                    <a:lnTo>
                      <a:pt x="4018" y="3035"/>
                    </a:lnTo>
                    <a:lnTo>
                      <a:pt x="4060" y="3076"/>
                    </a:lnTo>
                    <a:lnTo>
                      <a:pt x="4039" y="3139"/>
                    </a:lnTo>
                    <a:lnTo>
                      <a:pt x="4081" y="3181"/>
                    </a:lnTo>
                    <a:lnTo>
                      <a:pt x="4186" y="3160"/>
                    </a:lnTo>
                    <a:lnTo>
                      <a:pt x="4081" y="3265"/>
                    </a:lnTo>
                    <a:lnTo>
                      <a:pt x="4081" y="3328"/>
                    </a:lnTo>
                    <a:lnTo>
                      <a:pt x="4227" y="3453"/>
                    </a:lnTo>
                    <a:lnTo>
                      <a:pt x="4186" y="3558"/>
                    </a:lnTo>
                    <a:lnTo>
                      <a:pt x="4227" y="3641"/>
                    </a:lnTo>
                    <a:lnTo>
                      <a:pt x="4332" y="3704"/>
                    </a:lnTo>
                    <a:lnTo>
                      <a:pt x="4479" y="3809"/>
                    </a:lnTo>
                    <a:lnTo>
                      <a:pt x="4499" y="3872"/>
                    </a:lnTo>
                    <a:lnTo>
                      <a:pt x="4374" y="3872"/>
                    </a:lnTo>
                    <a:lnTo>
                      <a:pt x="4353" y="3955"/>
                    </a:lnTo>
                    <a:lnTo>
                      <a:pt x="4437" y="4018"/>
                    </a:lnTo>
                    <a:lnTo>
                      <a:pt x="4541" y="4081"/>
                    </a:lnTo>
                    <a:lnTo>
                      <a:pt x="4667" y="4060"/>
                    </a:lnTo>
                    <a:lnTo>
                      <a:pt x="4751" y="4081"/>
                    </a:lnTo>
                    <a:lnTo>
                      <a:pt x="4688" y="4081"/>
                    </a:lnTo>
                    <a:lnTo>
                      <a:pt x="4562" y="4123"/>
                    </a:lnTo>
                    <a:lnTo>
                      <a:pt x="4499" y="4102"/>
                    </a:lnTo>
                    <a:lnTo>
                      <a:pt x="4458" y="4123"/>
                    </a:lnTo>
                    <a:lnTo>
                      <a:pt x="4499" y="4206"/>
                    </a:lnTo>
                    <a:lnTo>
                      <a:pt x="4583" y="4227"/>
                    </a:lnTo>
                    <a:lnTo>
                      <a:pt x="4562" y="4395"/>
                    </a:lnTo>
                    <a:lnTo>
                      <a:pt x="4541" y="4416"/>
                    </a:lnTo>
                    <a:lnTo>
                      <a:pt x="4541" y="4499"/>
                    </a:lnTo>
                    <a:lnTo>
                      <a:pt x="4499" y="4583"/>
                    </a:lnTo>
                    <a:lnTo>
                      <a:pt x="4458" y="4604"/>
                    </a:lnTo>
                    <a:lnTo>
                      <a:pt x="4541" y="4709"/>
                    </a:lnTo>
                    <a:lnTo>
                      <a:pt x="4667" y="4625"/>
                    </a:lnTo>
                    <a:lnTo>
                      <a:pt x="4709" y="4688"/>
                    </a:lnTo>
                    <a:lnTo>
                      <a:pt x="4792" y="4688"/>
                    </a:lnTo>
                    <a:lnTo>
                      <a:pt x="4897" y="4625"/>
                    </a:lnTo>
                    <a:lnTo>
                      <a:pt x="5064" y="4625"/>
                    </a:lnTo>
                    <a:lnTo>
                      <a:pt x="5127" y="4583"/>
                    </a:lnTo>
                    <a:lnTo>
                      <a:pt x="5169" y="4478"/>
                    </a:lnTo>
                    <a:lnTo>
                      <a:pt x="5169" y="4583"/>
                    </a:lnTo>
                    <a:lnTo>
                      <a:pt x="5106" y="4688"/>
                    </a:lnTo>
                    <a:lnTo>
                      <a:pt x="5127" y="4750"/>
                    </a:lnTo>
                    <a:lnTo>
                      <a:pt x="5190" y="4792"/>
                    </a:lnTo>
                    <a:lnTo>
                      <a:pt x="5316" y="4897"/>
                    </a:lnTo>
                    <a:lnTo>
                      <a:pt x="5295" y="4939"/>
                    </a:lnTo>
                    <a:lnTo>
                      <a:pt x="5336" y="5022"/>
                    </a:lnTo>
                    <a:lnTo>
                      <a:pt x="5504" y="5211"/>
                    </a:lnTo>
                    <a:lnTo>
                      <a:pt x="5629" y="5232"/>
                    </a:lnTo>
                    <a:lnTo>
                      <a:pt x="5692" y="5253"/>
                    </a:lnTo>
                    <a:lnTo>
                      <a:pt x="5713" y="3851"/>
                    </a:lnTo>
                    <a:lnTo>
                      <a:pt x="5713" y="3788"/>
                    </a:lnTo>
                    <a:lnTo>
                      <a:pt x="5713" y="3704"/>
                    </a:lnTo>
                    <a:lnTo>
                      <a:pt x="5734" y="3537"/>
                    </a:lnTo>
                    <a:lnTo>
                      <a:pt x="5818" y="1382"/>
                    </a:lnTo>
                    <a:lnTo>
                      <a:pt x="5713" y="1403"/>
                    </a:lnTo>
                    <a:lnTo>
                      <a:pt x="5629" y="1382"/>
                    </a:lnTo>
                    <a:lnTo>
                      <a:pt x="5629" y="1298"/>
                    </a:lnTo>
                    <a:lnTo>
                      <a:pt x="5650" y="1256"/>
                    </a:lnTo>
                    <a:lnTo>
                      <a:pt x="5546" y="1193"/>
                    </a:lnTo>
                    <a:lnTo>
                      <a:pt x="5441" y="1193"/>
                    </a:lnTo>
                    <a:lnTo>
                      <a:pt x="5316" y="1172"/>
                    </a:lnTo>
                    <a:lnTo>
                      <a:pt x="5232" y="1152"/>
                    </a:lnTo>
                    <a:lnTo>
                      <a:pt x="5169" y="1172"/>
                    </a:lnTo>
                    <a:lnTo>
                      <a:pt x="4813" y="1026"/>
                    </a:lnTo>
                    <a:lnTo>
                      <a:pt x="4667" y="984"/>
                    </a:lnTo>
                    <a:lnTo>
                      <a:pt x="4562" y="963"/>
                    </a:lnTo>
                    <a:lnTo>
                      <a:pt x="4458" y="880"/>
                    </a:lnTo>
                    <a:lnTo>
                      <a:pt x="4248" y="838"/>
                    </a:lnTo>
                    <a:lnTo>
                      <a:pt x="4060" y="754"/>
                    </a:lnTo>
                    <a:lnTo>
                      <a:pt x="3976" y="670"/>
                    </a:lnTo>
                    <a:lnTo>
                      <a:pt x="3830" y="649"/>
                    </a:lnTo>
                    <a:lnTo>
                      <a:pt x="3537" y="838"/>
                    </a:lnTo>
                    <a:lnTo>
                      <a:pt x="3537" y="880"/>
                    </a:lnTo>
                    <a:lnTo>
                      <a:pt x="3600" y="984"/>
                    </a:lnTo>
                    <a:lnTo>
                      <a:pt x="3558" y="1068"/>
                    </a:lnTo>
                    <a:lnTo>
                      <a:pt x="3391" y="1089"/>
                    </a:lnTo>
                    <a:lnTo>
                      <a:pt x="3286" y="1131"/>
                    </a:lnTo>
                    <a:lnTo>
                      <a:pt x="3223" y="1131"/>
                    </a:lnTo>
                    <a:lnTo>
                      <a:pt x="3181" y="1089"/>
                    </a:lnTo>
                    <a:lnTo>
                      <a:pt x="3119" y="1172"/>
                    </a:lnTo>
                    <a:lnTo>
                      <a:pt x="3119" y="1277"/>
                    </a:lnTo>
                    <a:lnTo>
                      <a:pt x="2993" y="1340"/>
                    </a:lnTo>
                    <a:lnTo>
                      <a:pt x="2888" y="1361"/>
                    </a:lnTo>
                    <a:lnTo>
                      <a:pt x="2805" y="1465"/>
                    </a:lnTo>
                    <a:lnTo>
                      <a:pt x="2805" y="1612"/>
                    </a:lnTo>
                    <a:lnTo>
                      <a:pt x="2763" y="1654"/>
                    </a:lnTo>
                    <a:lnTo>
                      <a:pt x="2700" y="1696"/>
                    </a:lnTo>
                    <a:lnTo>
                      <a:pt x="2658" y="1800"/>
                    </a:lnTo>
                    <a:lnTo>
                      <a:pt x="2554" y="1821"/>
                    </a:lnTo>
                    <a:lnTo>
                      <a:pt x="2449" y="1821"/>
                    </a:lnTo>
                    <a:lnTo>
                      <a:pt x="2386" y="1779"/>
                    </a:lnTo>
                    <a:lnTo>
                      <a:pt x="2261" y="1675"/>
                    </a:lnTo>
                    <a:lnTo>
                      <a:pt x="2240" y="1570"/>
                    </a:lnTo>
                    <a:lnTo>
                      <a:pt x="2177" y="1591"/>
                    </a:lnTo>
                    <a:lnTo>
                      <a:pt x="2156" y="1465"/>
                    </a:lnTo>
                    <a:lnTo>
                      <a:pt x="2156" y="1361"/>
                    </a:lnTo>
                    <a:lnTo>
                      <a:pt x="2072" y="1298"/>
                    </a:lnTo>
                    <a:lnTo>
                      <a:pt x="2031" y="1382"/>
                    </a:lnTo>
                    <a:lnTo>
                      <a:pt x="2051" y="1507"/>
                    </a:lnTo>
                    <a:lnTo>
                      <a:pt x="1989" y="1507"/>
                    </a:lnTo>
                    <a:lnTo>
                      <a:pt x="1926" y="1444"/>
                    </a:lnTo>
                    <a:lnTo>
                      <a:pt x="1863" y="1298"/>
                    </a:lnTo>
                    <a:lnTo>
                      <a:pt x="1842" y="1047"/>
                    </a:lnTo>
                    <a:lnTo>
                      <a:pt x="1821" y="880"/>
                    </a:lnTo>
                    <a:lnTo>
                      <a:pt x="1863" y="775"/>
                    </a:lnTo>
                    <a:lnTo>
                      <a:pt x="1947" y="670"/>
                    </a:lnTo>
                    <a:lnTo>
                      <a:pt x="1884" y="566"/>
                    </a:lnTo>
                    <a:lnTo>
                      <a:pt x="1821" y="503"/>
                    </a:lnTo>
                    <a:lnTo>
                      <a:pt x="1821" y="335"/>
                    </a:lnTo>
                    <a:lnTo>
                      <a:pt x="1842" y="294"/>
                    </a:lnTo>
                    <a:lnTo>
                      <a:pt x="1779" y="231"/>
                    </a:lnTo>
                    <a:lnTo>
                      <a:pt x="1612" y="210"/>
                    </a:lnTo>
                    <a:lnTo>
                      <a:pt x="1424" y="231"/>
                    </a:lnTo>
                    <a:lnTo>
                      <a:pt x="1235" y="105"/>
                    </a:lnTo>
                    <a:lnTo>
                      <a:pt x="92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4"/>
              <p:cNvSpPr/>
              <p:nvPr/>
            </p:nvSpPr>
            <p:spPr>
              <a:xfrm>
                <a:off x="5268100" y="3181025"/>
                <a:ext cx="143350" cy="129750"/>
              </a:xfrm>
              <a:custGeom>
                <a:avLst/>
                <a:gdLst/>
                <a:ahLst/>
                <a:cxnLst/>
                <a:rect l="l" t="t" r="r" b="b"/>
                <a:pathLst>
                  <a:path w="5734" h="5190" extrusionOk="0">
                    <a:moveTo>
                      <a:pt x="4060" y="0"/>
                    </a:moveTo>
                    <a:lnTo>
                      <a:pt x="3955" y="147"/>
                    </a:lnTo>
                    <a:lnTo>
                      <a:pt x="3955" y="209"/>
                    </a:lnTo>
                    <a:lnTo>
                      <a:pt x="3892" y="314"/>
                    </a:lnTo>
                    <a:lnTo>
                      <a:pt x="3892" y="398"/>
                    </a:lnTo>
                    <a:lnTo>
                      <a:pt x="3767" y="837"/>
                    </a:lnTo>
                    <a:lnTo>
                      <a:pt x="3579" y="1109"/>
                    </a:lnTo>
                    <a:lnTo>
                      <a:pt x="3516" y="1360"/>
                    </a:lnTo>
                    <a:lnTo>
                      <a:pt x="3265" y="1716"/>
                    </a:lnTo>
                    <a:lnTo>
                      <a:pt x="3307" y="1779"/>
                    </a:lnTo>
                    <a:lnTo>
                      <a:pt x="3014" y="1842"/>
                    </a:lnTo>
                    <a:lnTo>
                      <a:pt x="2783" y="1967"/>
                    </a:lnTo>
                    <a:lnTo>
                      <a:pt x="2637" y="1967"/>
                    </a:lnTo>
                    <a:lnTo>
                      <a:pt x="2595" y="1883"/>
                    </a:lnTo>
                    <a:lnTo>
                      <a:pt x="2470" y="1842"/>
                    </a:lnTo>
                    <a:lnTo>
                      <a:pt x="2177" y="1842"/>
                    </a:lnTo>
                    <a:lnTo>
                      <a:pt x="2093" y="1925"/>
                    </a:lnTo>
                    <a:lnTo>
                      <a:pt x="1758" y="2051"/>
                    </a:lnTo>
                    <a:lnTo>
                      <a:pt x="1444" y="2030"/>
                    </a:lnTo>
                    <a:lnTo>
                      <a:pt x="1361" y="2072"/>
                    </a:lnTo>
                    <a:lnTo>
                      <a:pt x="1235" y="2051"/>
                    </a:lnTo>
                    <a:lnTo>
                      <a:pt x="1214" y="2134"/>
                    </a:lnTo>
                    <a:lnTo>
                      <a:pt x="1047" y="2176"/>
                    </a:lnTo>
                    <a:lnTo>
                      <a:pt x="942" y="2155"/>
                    </a:lnTo>
                    <a:lnTo>
                      <a:pt x="921" y="2051"/>
                    </a:lnTo>
                    <a:lnTo>
                      <a:pt x="796" y="1946"/>
                    </a:lnTo>
                    <a:lnTo>
                      <a:pt x="754" y="1883"/>
                    </a:lnTo>
                    <a:lnTo>
                      <a:pt x="566" y="1758"/>
                    </a:lnTo>
                    <a:lnTo>
                      <a:pt x="440" y="1549"/>
                    </a:lnTo>
                    <a:lnTo>
                      <a:pt x="377" y="1570"/>
                    </a:lnTo>
                    <a:lnTo>
                      <a:pt x="314" y="1653"/>
                    </a:lnTo>
                    <a:lnTo>
                      <a:pt x="168" y="1842"/>
                    </a:lnTo>
                    <a:lnTo>
                      <a:pt x="84" y="1988"/>
                    </a:lnTo>
                    <a:lnTo>
                      <a:pt x="84" y="2072"/>
                    </a:lnTo>
                    <a:lnTo>
                      <a:pt x="105" y="2155"/>
                    </a:lnTo>
                    <a:lnTo>
                      <a:pt x="84" y="2239"/>
                    </a:lnTo>
                    <a:lnTo>
                      <a:pt x="1" y="2281"/>
                    </a:lnTo>
                    <a:lnTo>
                      <a:pt x="22" y="2490"/>
                    </a:lnTo>
                    <a:lnTo>
                      <a:pt x="210" y="2699"/>
                    </a:lnTo>
                    <a:lnTo>
                      <a:pt x="231" y="2804"/>
                    </a:lnTo>
                    <a:lnTo>
                      <a:pt x="189" y="2762"/>
                    </a:lnTo>
                    <a:lnTo>
                      <a:pt x="168" y="2804"/>
                    </a:lnTo>
                    <a:lnTo>
                      <a:pt x="210" y="2930"/>
                    </a:lnTo>
                    <a:lnTo>
                      <a:pt x="335" y="2971"/>
                    </a:lnTo>
                    <a:lnTo>
                      <a:pt x="419" y="2971"/>
                    </a:lnTo>
                    <a:lnTo>
                      <a:pt x="607" y="2909"/>
                    </a:lnTo>
                    <a:lnTo>
                      <a:pt x="733" y="2825"/>
                    </a:lnTo>
                    <a:lnTo>
                      <a:pt x="838" y="2867"/>
                    </a:lnTo>
                    <a:lnTo>
                      <a:pt x="733" y="2867"/>
                    </a:lnTo>
                    <a:lnTo>
                      <a:pt x="607" y="2971"/>
                    </a:lnTo>
                    <a:lnTo>
                      <a:pt x="398" y="3013"/>
                    </a:lnTo>
                    <a:lnTo>
                      <a:pt x="314" y="3097"/>
                    </a:lnTo>
                    <a:lnTo>
                      <a:pt x="210" y="3097"/>
                    </a:lnTo>
                    <a:lnTo>
                      <a:pt x="210" y="3139"/>
                    </a:lnTo>
                    <a:lnTo>
                      <a:pt x="335" y="3181"/>
                    </a:lnTo>
                    <a:lnTo>
                      <a:pt x="503" y="3243"/>
                    </a:lnTo>
                    <a:lnTo>
                      <a:pt x="649" y="3411"/>
                    </a:lnTo>
                    <a:lnTo>
                      <a:pt x="712" y="3515"/>
                    </a:lnTo>
                    <a:lnTo>
                      <a:pt x="733" y="3620"/>
                    </a:lnTo>
                    <a:lnTo>
                      <a:pt x="649" y="3746"/>
                    </a:lnTo>
                    <a:lnTo>
                      <a:pt x="566" y="3829"/>
                    </a:lnTo>
                    <a:lnTo>
                      <a:pt x="607" y="3871"/>
                    </a:lnTo>
                    <a:lnTo>
                      <a:pt x="712" y="3955"/>
                    </a:lnTo>
                    <a:lnTo>
                      <a:pt x="733" y="4227"/>
                    </a:lnTo>
                    <a:lnTo>
                      <a:pt x="733" y="4352"/>
                    </a:lnTo>
                    <a:lnTo>
                      <a:pt x="817" y="4499"/>
                    </a:lnTo>
                    <a:lnTo>
                      <a:pt x="858" y="4499"/>
                    </a:lnTo>
                    <a:lnTo>
                      <a:pt x="963" y="4436"/>
                    </a:lnTo>
                    <a:lnTo>
                      <a:pt x="1005" y="4499"/>
                    </a:lnTo>
                    <a:lnTo>
                      <a:pt x="1130" y="4499"/>
                    </a:lnTo>
                    <a:lnTo>
                      <a:pt x="1214" y="4541"/>
                    </a:lnTo>
                    <a:lnTo>
                      <a:pt x="1361" y="4541"/>
                    </a:lnTo>
                    <a:lnTo>
                      <a:pt x="1444" y="4457"/>
                    </a:lnTo>
                    <a:lnTo>
                      <a:pt x="1528" y="4499"/>
                    </a:lnTo>
                    <a:lnTo>
                      <a:pt x="1591" y="4457"/>
                    </a:lnTo>
                    <a:lnTo>
                      <a:pt x="1654" y="4352"/>
                    </a:lnTo>
                    <a:lnTo>
                      <a:pt x="1654" y="4290"/>
                    </a:lnTo>
                    <a:lnTo>
                      <a:pt x="1674" y="4373"/>
                    </a:lnTo>
                    <a:lnTo>
                      <a:pt x="1654" y="4478"/>
                    </a:lnTo>
                    <a:lnTo>
                      <a:pt x="1695" y="4603"/>
                    </a:lnTo>
                    <a:lnTo>
                      <a:pt x="1737" y="4792"/>
                    </a:lnTo>
                    <a:lnTo>
                      <a:pt x="1695" y="4896"/>
                    </a:lnTo>
                    <a:lnTo>
                      <a:pt x="1779" y="4896"/>
                    </a:lnTo>
                    <a:lnTo>
                      <a:pt x="1905" y="4750"/>
                    </a:lnTo>
                    <a:lnTo>
                      <a:pt x="1988" y="4708"/>
                    </a:lnTo>
                    <a:lnTo>
                      <a:pt x="2051" y="4771"/>
                    </a:lnTo>
                    <a:lnTo>
                      <a:pt x="2114" y="4750"/>
                    </a:lnTo>
                    <a:lnTo>
                      <a:pt x="2135" y="4687"/>
                    </a:lnTo>
                    <a:lnTo>
                      <a:pt x="2302" y="4687"/>
                    </a:lnTo>
                    <a:lnTo>
                      <a:pt x="2386" y="4583"/>
                    </a:lnTo>
                    <a:lnTo>
                      <a:pt x="2428" y="4583"/>
                    </a:lnTo>
                    <a:lnTo>
                      <a:pt x="2532" y="4645"/>
                    </a:lnTo>
                    <a:lnTo>
                      <a:pt x="2616" y="4583"/>
                    </a:lnTo>
                    <a:lnTo>
                      <a:pt x="2658" y="4645"/>
                    </a:lnTo>
                    <a:lnTo>
                      <a:pt x="2658" y="4750"/>
                    </a:lnTo>
                    <a:lnTo>
                      <a:pt x="2721" y="4792"/>
                    </a:lnTo>
                    <a:lnTo>
                      <a:pt x="2825" y="4813"/>
                    </a:lnTo>
                    <a:lnTo>
                      <a:pt x="2804" y="4750"/>
                    </a:lnTo>
                    <a:lnTo>
                      <a:pt x="2825" y="4666"/>
                    </a:lnTo>
                    <a:lnTo>
                      <a:pt x="2888" y="4750"/>
                    </a:lnTo>
                    <a:lnTo>
                      <a:pt x="2993" y="4771"/>
                    </a:lnTo>
                    <a:lnTo>
                      <a:pt x="3035" y="4750"/>
                    </a:lnTo>
                    <a:lnTo>
                      <a:pt x="3097" y="4813"/>
                    </a:lnTo>
                    <a:lnTo>
                      <a:pt x="3139" y="4792"/>
                    </a:lnTo>
                    <a:lnTo>
                      <a:pt x="3160" y="4855"/>
                    </a:lnTo>
                    <a:lnTo>
                      <a:pt x="3223" y="4917"/>
                    </a:lnTo>
                    <a:lnTo>
                      <a:pt x="3181" y="5022"/>
                    </a:lnTo>
                    <a:lnTo>
                      <a:pt x="3244" y="5189"/>
                    </a:lnTo>
                    <a:lnTo>
                      <a:pt x="3348" y="5168"/>
                    </a:lnTo>
                    <a:lnTo>
                      <a:pt x="3579" y="5064"/>
                    </a:lnTo>
                    <a:lnTo>
                      <a:pt x="3746" y="5022"/>
                    </a:lnTo>
                    <a:lnTo>
                      <a:pt x="3955" y="4896"/>
                    </a:lnTo>
                    <a:lnTo>
                      <a:pt x="4060" y="4666"/>
                    </a:lnTo>
                    <a:lnTo>
                      <a:pt x="4060" y="4583"/>
                    </a:lnTo>
                    <a:lnTo>
                      <a:pt x="4102" y="4457"/>
                    </a:lnTo>
                    <a:lnTo>
                      <a:pt x="4143" y="4478"/>
                    </a:lnTo>
                    <a:lnTo>
                      <a:pt x="4185" y="4478"/>
                    </a:lnTo>
                    <a:lnTo>
                      <a:pt x="4269" y="4290"/>
                    </a:lnTo>
                    <a:lnTo>
                      <a:pt x="4227" y="4269"/>
                    </a:lnTo>
                    <a:lnTo>
                      <a:pt x="4185" y="4227"/>
                    </a:lnTo>
                    <a:lnTo>
                      <a:pt x="4185" y="4164"/>
                    </a:lnTo>
                    <a:lnTo>
                      <a:pt x="4206" y="4185"/>
                    </a:lnTo>
                    <a:lnTo>
                      <a:pt x="4290" y="4227"/>
                    </a:lnTo>
                    <a:lnTo>
                      <a:pt x="4353" y="4143"/>
                    </a:lnTo>
                    <a:lnTo>
                      <a:pt x="4311" y="4059"/>
                    </a:lnTo>
                    <a:lnTo>
                      <a:pt x="4269" y="4059"/>
                    </a:lnTo>
                    <a:lnTo>
                      <a:pt x="4206" y="4039"/>
                    </a:lnTo>
                    <a:lnTo>
                      <a:pt x="4290" y="3976"/>
                    </a:lnTo>
                    <a:lnTo>
                      <a:pt x="4290" y="3871"/>
                    </a:lnTo>
                    <a:lnTo>
                      <a:pt x="4143" y="3871"/>
                    </a:lnTo>
                    <a:lnTo>
                      <a:pt x="4185" y="3808"/>
                    </a:lnTo>
                    <a:lnTo>
                      <a:pt x="4164" y="3746"/>
                    </a:lnTo>
                    <a:lnTo>
                      <a:pt x="4164" y="3746"/>
                    </a:lnTo>
                    <a:lnTo>
                      <a:pt x="4227" y="3767"/>
                    </a:lnTo>
                    <a:lnTo>
                      <a:pt x="4353" y="3725"/>
                    </a:lnTo>
                    <a:lnTo>
                      <a:pt x="4374" y="3620"/>
                    </a:lnTo>
                    <a:lnTo>
                      <a:pt x="4457" y="3515"/>
                    </a:lnTo>
                    <a:lnTo>
                      <a:pt x="4478" y="3390"/>
                    </a:lnTo>
                    <a:lnTo>
                      <a:pt x="4457" y="3306"/>
                    </a:lnTo>
                    <a:lnTo>
                      <a:pt x="4499" y="3348"/>
                    </a:lnTo>
                    <a:lnTo>
                      <a:pt x="4562" y="3453"/>
                    </a:lnTo>
                    <a:lnTo>
                      <a:pt x="4625" y="3348"/>
                    </a:lnTo>
                    <a:lnTo>
                      <a:pt x="4708" y="3243"/>
                    </a:lnTo>
                    <a:lnTo>
                      <a:pt x="4667" y="3097"/>
                    </a:lnTo>
                    <a:lnTo>
                      <a:pt x="4813" y="2971"/>
                    </a:lnTo>
                    <a:lnTo>
                      <a:pt x="4834" y="2783"/>
                    </a:lnTo>
                    <a:lnTo>
                      <a:pt x="4897" y="2699"/>
                    </a:lnTo>
                    <a:lnTo>
                      <a:pt x="4918" y="2469"/>
                    </a:lnTo>
                    <a:lnTo>
                      <a:pt x="4980" y="2406"/>
                    </a:lnTo>
                    <a:lnTo>
                      <a:pt x="4980" y="2344"/>
                    </a:lnTo>
                    <a:lnTo>
                      <a:pt x="5106" y="2197"/>
                    </a:lnTo>
                    <a:lnTo>
                      <a:pt x="5148" y="2281"/>
                    </a:lnTo>
                    <a:lnTo>
                      <a:pt x="5190" y="2239"/>
                    </a:lnTo>
                    <a:lnTo>
                      <a:pt x="5148" y="2072"/>
                    </a:lnTo>
                    <a:lnTo>
                      <a:pt x="5148" y="2072"/>
                    </a:lnTo>
                    <a:lnTo>
                      <a:pt x="5336" y="2260"/>
                    </a:lnTo>
                    <a:lnTo>
                      <a:pt x="5462" y="2260"/>
                    </a:lnTo>
                    <a:lnTo>
                      <a:pt x="5545" y="2197"/>
                    </a:lnTo>
                    <a:lnTo>
                      <a:pt x="5629" y="2239"/>
                    </a:lnTo>
                    <a:lnTo>
                      <a:pt x="5713" y="2197"/>
                    </a:lnTo>
                    <a:lnTo>
                      <a:pt x="5734" y="2093"/>
                    </a:lnTo>
                    <a:lnTo>
                      <a:pt x="5629" y="2072"/>
                    </a:lnTo>
                    <a:lnTo>
                      <a:pt x="5608" y="2030"/>
                    </a:lnTo>
                    <a:lnTo>
                      <a:pt x="5503" y="1883"/>
                    </a:lnTo>
                    <a:lnTo>
                      <a:pt x="5420" y="1883"/>
                    </a:lnTo>
                    <a:lnTo>
                      <a:pt x="5190" y="1674"/>
                    </a:lnTo>
                    <a:lnTo>
                      <a:pt x="5106" y="1632"/>
                    </a:lnTo>
                    <a:lnTo>
                      <a:pt x="5085" y="1528"/>
                    </a:lnTo>
                    <a:lnTo>
                      <a:pt x="5022" y="1465"/>
                    </a:lnTo>
                    <a:lnTo>
                      <a:pt x="5043" y="1423"/>
                    </a:lnTo>
                    <a:lnTo>
                      <a:pt x="5190" y="1360"/>
                    </a:lnTo>
                    <a:lnTo>
                      <a:pt x="5231" y="1256"/>
                    </a:lnTo>
                    <a:lnTo>
                      <a:pt x="5148" y="1193"/>
                    </a:lnTo>
                    <a:lnTo>
                      <a:pt x="4980" y="1005"/>
                    </a:lnTo>
                    <a:lnTo>
                      <a:pt x="4918" y="879"/>
                    </a:lnTo>
                    <a:lnTo>
                      <a:pt x="4834" y="795"/>
                    </a:lnTo>
                    <a:lnTo>
                      <a:pt x="4876" y="712"/>
                    </a:lnTo>
                    <a:lnTo>
                      <a:pt x="4918" y="691"/>
                    </a:lnTo>
                    <a:lnTo>
                      <a:pt x="4918" y="628"/>
                    </a:lnTo>
                    <a:lnTo>
                      <a:pt x="4876" y="607"/>
                    </a:lnTo>
                    <a:lnTo>
                      <a:pt x="4750" y="482"/>
                    </a:lnTo>
                    <a:lnTo>
                      <a:pt x="4813" y="461"/>
                    </a:lnTo>
                    <a:lnTo>
                      <a:pt x="4939" y="482"/>
                    </a:lnTo>
                    <a:lnTo>
                      <a:pt x="5085" y="461"/>
                    </a:lnTo>
                    <a:lnTo>
                      <a:pt x="4980" y="314"/>
                    </a:lnTo>
                    <a:lnTo>
                      <a:pt x="4834" y="272"/>
                    </a:lnTo>
                    <a:lnTo>
                      <a:pt x="4897" y="209"/>
                    </a:lnTo>
                    <a:lnTo>
                      <a:pt x="4876" y="168"/>
                    </a:lnTo>
                    <a:lnTo>
                      <a:pt x="4939" y="147"/>
                    </a:lnTo>
                    <a:lnTo>
                      <a:pt x="4939" y="105"/>
                    </a:lnTo>
                    <a:lnTo>
                      <a:pt x="4813" y="84"/>
                    </a:lnTo>
                    <a:lnTo>
                      <a:pt x="4667" y="84"/>
                    </a:lnTo>
                    <a:lnTo>
                      <a:pt x="4604" y="42"/>
                    </a:lnTo>
                    <a:lnTo>
                      <a:pt x="4164" y="42"/>
                    </a:lnTo>
                    <a:lnTo>
                      <a:pt x="406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4"/>
              <p:cNvSpPr/>
              <p:nvPr/>
            </p:nvSpPr>
            <p:spPr>
              <a:xfrm>
                <a:off x="5068275" y="3161675"/>
                <a:ext cx="431050" cy="221800"/>
              </a:xfrm>
              <a:custGeom>
                <a:avLst/>
                <a:gdLst/>
                <a:ahLst/>
                <a:cxnLst/>
                <a:rect l="l" t="t" r="r" b="b"/>
                <a:pathLst>
                  <a:path w="17242" h="8872" extrusionOk="0">
                    <a:moveTo>
                      <a:pt x="16991" y="8202"/>
                    </a:moveTo>
                    <a:lnTo>
                      <a:pt x="16886" y="8265"/>
                    </a:lnTo>
                    <a:lnTo>
                      <a:pt x="16928" y="8286"/>
                    </a:lnTo>
                    <a:lnTo>
                      <a:pt x="16907" y="8307"/>
                    </a:lnTo>
                    <a:cubicBezTo>
                      <a:pt x="16886" y="8307"/>
                      <a:pt x="16823" y="8349"/>
                      <a:pt x="16802" y="8349"/>
                    </a:cubicBezTo>
                    <a:lnTo>
                      <a:pt x="16802" y="8307"/>
                    </a:lnTo>
                    <a:lnTo>
                      <a:pt x="16782" y="8349"/>
                    </a:lnTo>
                    <a:cubicBezTo>
                      <a:pt x="16677" y="8370"/>
                      <a:pt x="16572" y="8370"/>
                      <a:pt x="16489" y="8390"/>
                    </a:cubicBezTo>
                    <a:lnTo>
                      <a:pt x="16593" y="8286"/>
                    </a:lnTo>
                    <a:lnTo>
                      <a:pt x="16551" y="8265"/>
                    </a:lnTo>
                    <a:lnTo>
                      <a:pt x="16468" y="8307"/>
                    </a:lnTo>
                    <a:lnTo>
                      <a:pt x="16384" y="8307"/>
                    </a:lnTo>
                    <a:lnTo>
                      <a:pt x="16342" y="8349"/>
                    </a:lnTo>
                    <a:lnTo>
                      <a:pt x="16363" y="8390"/>
                    </a:lnTo>
                    <a:lnTo>
                      <a:pt x="16300" y="8453"/>
                    </a:lnTo>
                    <a:lnTo>
                      <a:pt x="16196" y="8453"/>
                    </a:lnTo>
                    <a:lnTo>
                      <a:pt x="16258" y="8495"/>
                    </a:lnTo>
                    <a:lnTo>
                      <a:pt x="16384" y="8474"/>
                    </a:lnTo>
                    <a:lnTo>
                      <a:pt x="16447" y="8411"/>
                    </a:lnTo>
                    <a:cubicBezTo>
                      <a:pt x="16489" y="8411"/>
                      <a:pt x="16551" y="8411"/>
                      <a:pt x="16614" y="8390"/>
                    </a:cubicBezTo>
                    <a:lnTo>
                      <a:pt x="16614" y="8390"/>
                    </a:lnTo>
                    <a:lnTo>
                      <a:pt x="16593" y="8411"/>
                    </a:lnTo>
                    <a:lnTo>
                      <a:pt x="16677" y="8411"/>
                    </a:lnTo>
                    <a:lnTo>
                      <a:pt x="16719" y="8474"/>
                    </a:lnTo>
                    <a:lnTo>
                      <a:pt x="16802" y="8370"/>
                    </a:lnTo>
                    <a:cubicBezTo>
                      <a:pt x="16823" y="8370"/>
                      <a:pt x="16886" y="8349"/>
                      <a:pt x="16907" y="8349"/>
                    </a:cubicBezTo>
                    <a:lnTo>
                      <a:pt x="16907" y="8370"/>
                    </a:lnTo>
                    <a:lnTo>
                      <a:pt x="17012" y="8390"/>
                    </a:lnTo>
                    <a:lnTo>
                      <a:pt x="17200" y="8307"/>
                    </a:lnTo>
                    <a:lnTo>
                      <a:pt x="17242" y="8244"/>
                    </a:lnTo>
                    <a:lnTo>
                      <a:pt x="17200" y="8202"/>
                    </a:lnTo>
                    <a:lnTo>
                      <a:pt x="17033" y="8244"/>
                    </a:lnTo>
                    <a:lnTo>
                      <a:pt x="16991" y="8202"/>
                    </a:lnTo>
                    <a:close/>
                    <a:moveTo>
                      <a:pt x="16070" y="8411"/>
                    </a:moveTo>
                    <a:lnTo>
                      <a:pt x="16007" y="8443"/>
                    </a:lnTo>
                    <a:lnTo>
                      <a:pt x="16007" y="8443"/>
                    </a:lnTo>
                    <a:cubicBezTo>
                      <a:pt x="16026" y="8475"/>
                      <a:pt x="16037" y="8501"/>
                      <a:pt x="16036" y="8525"/>
                    </a:cubicBezTo>
                    <a:lnTo>
                      <a:pt x="16036" y="8525"/>
                    </a:lnTo>
                    <a:lnTo>
                      <a:pt x="16049" y="8474"/>
                    </a:lnTo>
                    <a:lnTo>
                      <a:pt x="16133" y="8453"/>
                    </a:lnTo>
                    <a:lnTo>
                      <a:pt x="16196" y="8453"/>
                    </a:lnTo>
                    <a:lnTo>
                      <a:pt x="16237" y="8411"/>
                    </a:lnTo>
                    <a:close/>
                    <a:moveTo>
                      <a:pt x="16036" y="8525"/>
                    </a:moveTo>
                    <a:lnTo>
                      <a:pt x="16028" y="8558"/>
                    </a:lnTo>
                    <a:cubicBezTo>
                      <a:pt x="16034" y="8547"/>
                      <a:pt x="16036" y="8536"/>
                      <a:pt x="16036" y="8525"/>
                    </a:cubicBezTo>
                    <a:close/>
                    <a:moveTo>
                      <a:pt x="105" y="0"/>
                    </a:moveTo>
                    <a:lnTo>
                      <a:pt x="22" y="42"/>
                    </a:lnTo>
                    <a:lnTo>
                      <a:pt x="1" y="105"/>
                    </a:lnTo>
                    <a:lnTo>
                      <a:pt x="22" y="251"/>
                    </a:lnTo>
                    <a:lnTo>
                      <a:pt x="168" y="565"/>
                    </a:lnTo>
                    <a:lnTo>
                      <a:pt x="252" y="628"/>
                    </a:lnTo>
                    <a:lnTo>
                      <a:pt x="524" y="879"/>
                    </a:lnTo>
                    <a:lnTo>
                      <a:pt x="587" y="879"/>
                    </a:lnTo>
                    <a:lnTo>
                      <a:pt x="754" y="1067"/>
                    </a:lnTo>
                    <a:lnTo>
                      <a:pt x="838" y="1088"/>
                    </a:lnTo>
                    <a:lnTo>
                      <a:pt x="900" y="1067"/>
                    </a:lnTo>
                    <a:lnTo>
                      <a:pt x="1089" y="1214"/>
                    </a:lnTo>
                    <a:lnTo>
                      <a:pt x="1298" y="1528"/>
                    </a:lnTo>
                    <a:lnTo>
                      <a:pt x="1507" y="1716"/>
                    </a:lnTo>
                    <a:lnTo>
                      <a:pt x="1570" y="1716"/>
                    </a:lnTo>
                    <a:lnTo>
                      <a:pt x="1570" y="1883"/>
                    </a:lnTo>
                    <a:lnTo>
                      <a:pt x="1612" y="1925"/>
                    </a:lnTo>
                    <a:lnTo>
                      <a:pt x="1633" y="2092"/>
                    </a:lnTo>
                    <a:lnTo>
                      <a:pt x="1716" y="2155"/>
                    </a:lnTo>
                    <a:lnTo>
                      <a:pt x="1842" y="2155"/>
                    </a:lnTo>
                    <a:lnTo>
                      <a:pt x="2009" y="2344"/>
                    </a:lnTo>
                    <a:lnTo>
                      <a:pt x="2093" y="2406"/>
                    </a:lnTo>
                    <a:lnTo>
                      <a:pt x="2156" y="2406"/>
                    </a:lnTo>
                    <a:lnTo>
                      <a:pt x="2198" y="2448"/>
                    </a:lnTo>
                    <a:lnTo>
                      <a:pt x="2135" y="2532"/>
                    </a:lnTo>
                    <a:lnTo>
                      <a:pt x="2219" y="2616"/>
                    </a:lnTo>
                    <a:lnTo>
                      <a:pt x="2261" y="2762"/>
                    </a:lnTo>
                    <a:lnTo>
                      <a:pt x="2261" y="2783"/>
                    </a:lnTo>
                    <a:lnTo>
                      <a:pt x="2365" y="3097"/>
                    </a:lnTo>
                    <a:lnTo>
                      <a:pt x="2428" y="3264"/>
                    </a:lnTo>
                    <a:lnTo>
                      <a:pt x="2574" y="3306"/>
                    </a:lnTo>
                    <a:lnTo>
                      <a:pt x="2763" y="3411"/>
                    </a:lnTo>
                    <a:lnTo>
                      <a:pt x="2763" y="3515"/>
                    </a:lnTo>
                    <a:lnTo>
                      <a:pt x="2888" y="3787"/>
                    </a:lnTo>
                    <a:lnTo>
                      <a:pt x="3035" y="3892"/>
                    </a:lnTo>
                    <a:lnTo>
                      <a:pt x="3056" y="4185"/>
                    </a:lnTo>
                    <a:lnTo>
                      <a:pt x="3265" y="4561"/>
                    </a:lnTo>
                    <a:lnTo>
                      <a:pt x="3265" y="4729"/>
                    </a:lnTo>
                    <a:lnTo>
                      <a:pt x="3307" y="4875"/>
                    </a:lnTo>
                    <a:lnTo>
                      <a:pt x="3516" y="5043"/>
                    </a:lnTo>
                    <a:lnTo>
                      <a:pt x="3725" y="5294"/>
                    </a:lnTo>
                    <a:lnTo>
                      <a:pt x="3788" y="5440"/>
                    </a:lnTo>
                    <a:lnTo>
                      <a:pt x="3934" y="5461"/>
                    </a:lnTo>
                    <a:lnTo>
                      <a:pt x="3997" y="5545"/>
                    </a:lnTo>
                    <a:lnTo>
                      <a:pt x="4123" y="5608"/>
                    </a:lnTo>
                    <a:lnTo>
                      <a:pt x="4144" y="5775"/>
                    </a:lnTo>
                    <a:lnTo>
                      <a:pt x="4290" y="5859"/>
                    </a:lnTo>
                    <a:lnTo>
                      <a:pt x="4437" y="6005"/>
                    </a:lnTo>
                    <a:lnTo>
                      <a:pt x="4709" y="6173"/>
                    </a:lnTo>
                    <a:lnTo>
                      <a:pt x="4750" y="6298"/>
                    </a:lnTo>
                    <a:lnTo>
                      <a:pt x="4918" y="6361"/>
                    </a:lnTo>
                    <a:lnTo>
                      <a:pt x="5253" y="6633"/>
                    </a:lnTo>
                    <a:lnTo>
                      <a:pt x="5274" y="6779"/>
                    </a:lnTo>
                    <a:lnTo>
                      <a:pt x="5357" y="6800"/>
                    </a:lnTo>
                    <a:lnTo>
                      <a:pt x="5441" y="6926"/>
                    </a:lnTo>
                    <a:lnTo>
                      <a:pt x="5483" y="6884"/>
                    </a:lnTo>
                    <a:lnTo>
                      <a:pt x="5483" y="6779"/>
                    </a:lnTo>
                    <a:lnTo>
                      <a:pt x="5462" y="6717"/>
                    </a:lnTo>
                    <a:lnTo>
                      <a:pt x="5462" y="6675"/>
                    </a:lnTo>
                    <a:lnTo>
                      <a:pt x="5566" y="6696"/>
                    </a:lnTo>
                    <a:lnTo>
                      <a:pt x="5797" y="6905"/>
                    </a:lnTo>
                    <a:lnTo>
                      <a:pt x="5859" y="6884"/>
                    </a:lnTo>
                    <a:lnTo>
                      <a:pt x="5859" y="6717"/>
                    </a:lnTo>
                    <a:lnTo>
                      <a:pt x="5901" y="6633"/>
                    </a:lnTo>
                    <a:lnTo>
                      <a:pt x="5985" y="6675"/>
                    </a:lnTo>
                    <a:cubicBezTo>
                      <a:pt x="5985" y="6696"/>
                      <a:pt x="6006" y="6696"/>
                      <a:pt x="6006" y="6717"/>
                    </a:cubicBezTo>
                    <a:lnTo>
                      <a:pt x="6090" y="6842"/>
                    </a:lnTo>
                    <a:lnTo>
                      <a:pt x="6110" y="6842"/>
                    </a:lnTo>
                    <a:cubicBezTo>
                      <a:pt x="6173" y="6905"/>
                      <a:pt x="6215" y="6989"/>
                      <a:pt x="6278" y="7030"/>
                    </a:cubicBezTo>
                    <a:lnTo>
                      <a:pt x="6236" y="7051"/>
                    </a:lnTo>
                    <a:lnTo>
                      <a:pt x="6236" y="7198"/>
                    </a:lnTo>
                    <a:lnTo>
                      <a:pt x="6194" y="7323"/>
                    </a:lnTo>
                    <a:lnTo>
                      <a:pt x="6069" y="7344"/>
                    </a:lnTo>
                    <a:lnTo>
                      <a:pt x="6069" y="7449"/>
                    </a:lnTo>
                    <a:lnTo>
                      <a:pt x="5985" y="7470"/>
                    </a:lnTo>
                    <a:lnTo>
                      <a:pt x="5922" y="7428"/>
                    </a:lnTo>
                    <a:lnTo>
                      <a:pt x="5880" y="7428"/>
                    </a:lnTo>
                    <a:lnTo>
                      <a:pt x="5880" y="7512"/>
                    </a:lnTo>
                    <a:lnTo>
                      <a:pt x="5964" y="7554"/>
                    </a:lnTo>
                    <a:lnTo>
                      <a:pt x="6194" y="7554"/>
                    </a:lnTo>
                    <a:lnTo>
                      <a:pt x="6320" y="7512"/>
                    </a:lnTo>
                    <a:lnTo>
                      <a:pt x="6382" y="7616"/>
                    </a:lnTo>
                    <a:lnTo>
                      <a:pt x="6445" y="7658"/>
                    </a:lnTo>
                    <a:lnTo>
                      <a:pt x="6529" y="7637"/>
                    </a:lnTo>
                    <a:lnTo>
                      <a:pt x="6613" y="7637"/>
                    </a:lnTo>
                    <a:lnTo>
                      <a:pt x="6550" y="7679"/>
                    </a:lnTo>
                    <a:lnTo>
                      <a:pt x="6466" y="7826"/>
                    </a:lnTo>
                    <a:lnTo>
                      <a:pt x="6529" y="7867"/>
                    </a:lnTo>
                    <a:lnTo>
                      <a:pt x="6696" y="7888"/>
                    </a:lnTo>
                    <a:lnTo>
                      <a:pt x="6822" y="7951"/>
                    </a:lnTo>
                    <a:lnTo>
                      <a:pt x="6926" y="7888"/>
                    </a:lnTo>
                    <a:lnTo>
                      <a:pt x="6989" y="7951"/>
                    </a:lnTo>
                    <a:lnTo>
                      <a:pt x="7178" y="7951"/>
                    </a:lnTo>
                    <a:lnTo>
                      <a:pt x="7366" y="8077"/>
                    </a:lnTo>
                    <a:lnTo>
                      <a:pt x="7638" y="8160"/>
                    </a:lnTo>
                    <a:lnTo>
                      <a:pt x="7743" y="8035"/>
                    </a:lnTo>
                    <a:lnTo>
                      <a:pt x="7805" y="8035"/>
                    </a:lnTo>
                    <a:lnTo>
                      <a:pt x="7889" y="8139"/>
                    </a:lnTo>
                    <a:lnTo>
                      <a:pt x="7994" y="8160"/>
                    </a:lnTo>
                    <a:lnTo>
                      <a:pt x="8077" y="8077"/>
                    </a:lnTo>
                    <a:lnTo>
                      <a:pt x="8140" y="8077"/>
                    </a:lnTo>
                    <a:lnTo>
                      <a:pt x="8287" y="8181"/>
                    </a:lnTo>
                    <a:lnTo>
                      <a:pt x="8454" y="8181"/>
                    </a:lnTo>
                    <a:lnTo>
                      <a:pt x="8747" y="8370"/>
                    </a:lnTo>
                    <a:lnTo>
                      <a:pt x="9061" y="8474"/>
                    </a:lnTo>
                    <a:lnTo>
                      <a:pt x="9186" y="8390"/>
                    </a:lnTo>
                    <a:lnTo>
                      <a:pt x="9395" y="8390"/>
                    </a:lnTo>
                    <a:lnTo>
                      <a:pt x="9521" y="8495"/>
                    </a:lnTo>
                    <a:lnTo>
                      <a:pt x="9647" y="8390"/>
                    </a:lnTo>
                    <a:lnTo>
                      <a:pt x="9793" y="8411"/>
                    </a:lnTo>
                    <a:lnTo>
                      <a:pt x="9960" y="8495"/>
                    </a:lnTo>
                    <a:lnTo>
                      <a:pt x="10149" y="8495"/>
                    </a:lnTo>
                    <a:lnTo>
                      <a:pt x="10295" y="8411"/>
                    </a:lnTo>
                    <a:lnTo>
                      <a:pt x="10379" y="8411"/>
                    </a:lnTo>
                    <a:lnTo>
                      <a:pt x="10483" y="8516"/>
                    </a:lnTo>
                    <a:lnTo>
                      <a:pt x="10609" y="8558"/>
                    </a:lnTo>
                    <a:lnTo>
                      <a:pt x="10776" y="8683"/>
                    </a:lnTo>
                    <a:lnTo>
                      <a:pt x="10902" y="8662"/>
                    </a:lnTo>
                    <a:lnTo>
                      <a:pt x="10986" y="8725"/>
                    </a:lnTo>
                    <a:lnTo>
                      <a:pt x="11048" y="8704"/>
                    </a:lnTo>
                    <a:lnTo>
                      <a:pt x="11028" y="8516"/>
                    </a:lnTo>
                    <a:lnTo>
                      <a:pt x="10965" y="8474"/>
                    </a:lnTo>
                    <a:lnTo>
                      <a:pt x="11007" y="8453"/>
                    </a:lnTo>
                    <a:cubicBezTo>
                      <a:pt x="11132" y="8453"/>
                      <a:pt x="11237" y="8474"/>
                      <a:pt x="11341" y="8495"/>
                    </a:cubicBezTo>
                    <a:lnTo>
                      <a:pt x="11467" y="8579"/>
                    </a:lnTo>
                    <a:lnTo>
                      <a:pt x="11488" y="8662"/>
                    </a:lnTo>
                    <a:lnTo>
                      <a:pt x="11551" y="8579"/>
                    </a:lnTo>
                    <a:lnTo>
                      <a:pt x="11634" y="8516"/>
                    </a:lnTo>
                    <a:cubicBezTo>
                      <a:pt x="11697" y="8579"/>
                      <a:pt x="11781" y="8600"/>
                      <a:pt x="11864" y="8621"/>
                    </a:cubicBezTo>
                    <a:lnTo>
                      <a:pt x="11844" y="8662"/>
                    </a:lnTo>
                    <a:lnTo>
                      <a:pt x="11864" y="8704"/>
                    </a:lnTo>
                    <a:lnTo>
                      <a:pt x="12053" y="8767"/>
                    </a:lnTo>
                    <a:lnTo>
                      <a:pt x="12157" y="8704"/>
                    </a:lnTo>
                    <a:lnTo>
                      <a:pt x="12220" y="8725"/>
                    </a:lnTo>
                    <a:lnTo>
                      <a:pt x="12220" y="8704"/>
                    </a:lnTo>
                    <a:cubicBezTo>
                      <a:pt x="12262" y="8725"/>
                      <a:pt x="12304" y="8725"/>
                      <a:pt x="12325" y="8767"/>
                    </a:cubicBezTo>
                    <a:lnTo>
                      <a:pt x="12388" y="8809"/>
                    </a:lnTo>
                    <a:lnTo>
                      <a:pt x="12492" y="8872"/>
                    </a:lnTo>
                    <a:lnTo>
                      <a:pt x="12597" y="8830"/>
                    </a:lnTo>
                    <a:lnTo>
                      <a:pt x="12680" y="8830"/>
                    </a:lnTo>
                    <a:lnTo>
                      <a:pt x="12722" y="8872"/>
                    </a:lnTo>
                    <a:lnTo>
                      <a:pt x="12848" y="8809"/>
                    </a:lnTo>
                    <a:lnTo>
                      <a:pt x="12911" y="8725"/>
                    </a:lnTo>
                    <a:lnTo>
                      <a:pt x="13015" y="8767"/>
                    </a:lnTo>
                    <a:lnTo>
                      <a:pt x="13141" y="8704"/>
                    </a:lnTo>
                    <a:lnTo>
                      <a:pt x="13245" y="8725"/>
                    </a:lnTo>
                    <a:lnTo>
                      <a:pt x="13371" y="8621"/>
                    </a:lnTo>
                    <a:lnTo>
                      <a:pt x="13413" y="8704"/>
                    </a:lnTo>
                    <a:lnTo>
                      <a:pt x="13517" y="8683"/>
                    </a:lnTo>
                    <a:lnTo>
                      <a:pt x="13664" y="8704"/>
                    </a:lnTo>
                    <a:lnTo>
                      <a:pt x="13580" y="8662"/>
                    </a:lnTo>
                    <a:lnTo>
                      <a:pt x="13894" y="8662"/>
                    </a:lnTo>
                    <a:lnTo>
                      <a:pt x="13936" y="8683"/>
                    </a:lnTo>
                    <a:lnTo>
                      <a:pt x="13936" y="8662"/>
                    </a:lnTo>
                    <a:lnTo>
                      <a:pt x="14166" y="8662"/>
                    </a:lnTo>
                    <a:lnTo>
                      <a:pt x="14250" y="8683"/>
                    </a:lnTo>
                    <a:lnTo>
                      <a:pt x="14313" y="8683"/>
                    </a:lnTo>
                    <a:lnTo>
                      <a:pt x="14396" y="8704"/>
                    </a:lnTo>
                    <a:lnTo>
                      <a:pt x="14480" y="8683"/>
                    </a:lnTo>
                    <a:lnTo>
                      <a:pt x="14564" y="8683"/>
                    </a:lnTo>
                    <a:lnTo>
                      <a:pt x="14626" y="8725"/>
                    </a:lnTo>
                    <a:lnTo>
                      <a:pt x="14731" y="8683"/>
                    </a:lnTo>
                    <a:lnTo>
                      <a:pt x="14794" y="8704"/>
                    </a:lnTo>
                    <a:lnTo>
                      <a:pt x="14877" y="8704"/>
                    </a:lnTo>
                    <a:lnTo>
                      <a:pt x="14898" y="8683"/>
                    </a:lnTo>
                    <a:lnTo>
                      <a:pt x="15024" y="8621"/>
                    </a:lnTo>
                    <a:lnTo>
                      <a:pt x="15212" y="8662"/>
                    </a:lnTo>
                    <a:lnTo>
                      <a:pt x="15359" y="8579"/>
                    </a:lnTo>
                    <a:lnTo>
                      <a:pt x="15547" y="8579"/>
                    </a:lnTo>
                    <a:lnTo>
                      <a:pt x="15631" y="8600"/>
                    </a:lnTo>
                    <a:lnTo>
                      <a:pt x="15652" y="8579"/>
                    </a:lnTo>
                    <a:cubicBezTo>
                      <a:pt x="15683" y="8589"/>
                      <a:pt x="15714" y="8594"/>
                      <a:pt x="15748" y="8594"/>
                    </a:cubicBezTo>
                    <a:cubicBezTo>
                      <a:pt x="15782" y="8594"/>
                      <a:pt x="15819" y="8589"/>
                      <a:pt x="15861" y="8579"/>
                    </a:cubicBezTo>
                    <a:cubicBezTo>
                      <a:pt x="15882" y="8579"/>
                      <a:pt x="15924" y="8558"/>
                      <a:pt x="15945" y="8516"/>
                    </a:cubicBezTo>
                    <a:lnTo>
                      <a:pt x="15986" y="8453"/>
                    </a:lnTo>
                    <a:lnTo>
                      <a:pt x="16007" y="8443"/>
                    </a:lnTo>
                    <a:lnTo>
                      <a:pt x="16007" y="8443"/>
                    </a:lnTo>
                    <a:cubicBezTo>
                      <a:pt x="16001" y="8433"/>
                      <a:pt x="15994" y="8423"/>
                      <a:pt x="15986" y="8411"/>
                    </a:cubicBezTo>
                    <a:lnTo>
                      <a:pt x="16049" y="8390"/>
                    </a:lnTo>
                    <a:lnTo>
                      <a:pt x="16091" y="8286"/>
                    </a:lnTo>
                    <a:lnTo>
                      <a:pt x="16091" y="8181"/>
                    </a:lnTo>
                    <a:lnTo>
                      <a:pt x="15965" y="8139"/>
                    </a:lnTo>
                    <a:lnTo>
                      <a:pt x="15861" y="8202"/>
                    </a:lnTo>
                    <a:lnTo>
                      <a:pt x="15924" y="8244"/>
                    </a:lnTo>
                    <a:lnTo>
                      <a:pt x="15840" y="8349"/>
                    </a:lnTo>
                    <a:lnTo>
                      <a:pt x="15735" y="8370"/>
                    </a:lnTo>
                    <a:lnTo>
                      <a:pt x="15714" y="8390"/>
                    </a:lnTo>
                    <a:lnTo>
                      <a:pt x="15673" y="8390"/>
                    </a:lnTo>
                    <a:cubicBezTo>
                      <a:pt x="15652" y="8390"/>
                      <a:pt x="15631" y="8411"/>
                      <a:pt x="15610" y="8453"/>
                    </a:cubicBezTo>
                    <a:lnTo>
                      <a:pt x="15526" y="8453"/>
                    </a:lnTo>
                    <a:lnTo>
                      <a:pt x="15442" y="8390"/>
                    </a:lnTo>
                    <a:lnTo>
                      <a:pt x="15296" y="8390"/>
                    </a:lnTo>
                    <a:lnTo>
                      <a:pt x="15149" y="8453"/>
                    </a:lnTo>
                    <a:lnTo>
                      <a:pt x="15003" y="8349"/>
                    </a:lnTo>
                    <a:lnTo>
                      <a:pt x="14836" y="8307"/>
                    </a:lnTo>
                    <a:lnTo>
                      <a:pt x="14773" y="8349"/>
                    </a:lnTo>
                    <a:lnTo>
                      <a:pt x="14626" y="8265"/>
                    </a:lnTo>
                    <a:lnTo>
                      <a:pt x="14354" y="8307"/>
                    </a:lnTo>
                    <a:lnTo>
                      <a:pt x="14166" y="8411"/>
                    </a:lnTo>
                    <a:lnTo>
                      <a:pt x="14166" y="8453"/>
                    </a:lnTo>
                    <a:lnTo>
                      <a:pt x="13999" y="8453"/>
                    </a:lnTo>
                    <a:lnTo>
                      <a:pt x="13894" y="8411"/>
                    </a:lnTo>
                    <a:lnTo>
                      <a:pt x="13894" y="8474"/>
                    </a:lnTo>
                    <a:cubicBezTo>
                      <a:pt x="13852" y="8474"/>
                      <a:pt x="13769" y="8474"/>
                      <a:pt x="13727" y="8495"/>
                    </a:cubicBezTo>
                    <a:lnTo>
                      <a:pt x="13685" y="8453"/>
                    </a:lnTo>
                    <a:lnTo>
                      <a:pt x="13685" y="8370"/>
                    </a:lnTo>
                    <a:lnTo>
                      <a:pt x="13559" y="8349"/>
                    </a:lnTo>
                    <a:lnTo>
                      <a:pt x="13580" y="8453"/>
                    </a:lnTo>
                    <a:lnTo>
                      <a:pt x="13538" y="8474"/>
                    </a:lnTo>
                    <a:lnTo>
                      <a:pt x="13538" y="8370"/>
                    </a:lnTo>
                    <a:lnTo>
                      <a:pt x="13434" y="8286"/>
                    </a:lnTo>
                    <a:lnTo>
                      <a:pt x="13329" y="8349"/>
                    </a:lnTo>
                    <a:lnTo>
                      <a:pt x="13224" y="8265"/>
                    </a:lnTo>
                    <a:lnTo>
                      <a:pt x="13120" y="8202"/>
                    </a:lnTo>
                    <a:lnTo>
                      <a:pt x="12994" y="8286"/>
                    </a:lnTo>
                    <a:lnTo>
                      <a:pt x="12994" y="8349"/>
                    </a:lnTo>
                    <a:lnTo>
                      <a:pt x="13224" y="8411"/>
                    </a:lnTo>
                    <a:lnTo>
                      <a:pt x="13308" y="8495"/>
                    </a:lnTo>
                    <a:lnTo>
                      <a:pt x="13162" y="8495"/>
                    </a:lnTo>
                    <a:lnTo>
                      <a:pt x="13162" y="8516"/>
                    </a:lnTo>
                    <a:lnTo>
                      <a:pt x="13099" y="8579"/>
                    </a:lnTo>
                    <a:lnTo>
                      <a:pt x="13057" y="8579"/>
                    </a:lnTo>
                    <a:cubicBezTo>
                      <a:pt x="13094" y="8560"/>
                      <a:pt x="13098" y="8492"/>
                      <a:pt x="13055" y="8492"/>
                    </a:cubicBezTo>
                    <a:cubicBezTo>
                      <a:pt x="13049" y="8492"/>
                      <a:pt x="13043" y="8493"/>
                      <a:pt x="13036" y="8495"/>
                    </a:cubicBezTo>
                    <a:lnTo>
                      <a:pt x="12952" y="8495"/>
                    </a:lnTo>
                    <a:lnTo>
                      <a:pt x="12932" y="8390"/>
                    </a:lnTo>
                    <a:lnTo>
                      <a:pt x="12848" y="8370"/>
                    </a:lnTo>
                    <a:lnTo>
                      <a:pt x="12743" y="8390"/>
                    </a:lnTo>
                    <a:lnTo>
                      <a:pt x="12639" y="8370"/>
                    </a:lnTo>
                    <a:lnTo>
                      <a:pt x="12492" y="8411"/>
                    </a:lnTo>
                    <a:lnTo>
                      <a:pt x="12408" y="8516"/>
                    </a:lnTo>
                    <a:lnTo>
                      <a:pt x="12388" y="8600"/>
                    </a:lnTo>
                    <a:lnTo>
                      <a:pt x="12283" y="8600"/>
                    </a:lnTo>
                    <a:lnTo>
                      <a:pt x="12283" y="8579"/>
                    </a:lnTo>
                    <a:lnTo>
                      <a:pt x="12283" y="8558"/>
                    </a:lnTo>
                    <a:lnTo>
                      <a:pt x="12304" y="8558"/>
                    </a:lnTo>
                    <a:cubicBezTo>
                      <a:pt x="12325" y="8558"/>
                      <a:pt x="12304" y="8516"/>
                      <a:pt x="12304" y="8516"/>
                    </a:cubicBezTo>
                    <a:lnTo>
                      <a:pt x="12325" y="8495"/>
                    </a:lnTo>
                    <a:lnTo>
                      <a:pt x="12367" y="8370"/>
                    </a:lnTo>
                    <a:lnTo>
                      <a:pt x="12178" y="8307"/>
                    </a:lnTo>
                    <a:lnTo>
                      <a:pt x="12053" y="8390"/>
                    </a:lnTo>
                    <a:lnTo>
                      <a:pt x="12011" y="8516"/>
                    </a:lnTo>
                    <a:cubicBezTo>
                      <a:pt x="11885" y="8495"/>
                      <a:pt x="11781" y="8474"/>
                      <a:pt x="11676" y="8453"/>
                    </a:cubicBezTo>
                    <a:lnTo>
                      <a:pt x="11781" y="8411"/>
                    </a:lnTo>
                    <a:lnTo>
                      <a:pt x="11802" y="8349"/>
                    </a:lnTo>
                    <a:lnTo>
                      <a:pt x="11676" y="8181"/>
                    </a:lnTo>
                    <a:lnTo>
                      <a:pt x="11530" y="8160"/>
                    </a:lnTo>
                    <a:lnTo>
                      <a:pt x="11362" y="8202"/>
                    </a:lnTo>
                    <a:lnTo>
                      <a:pt x="11237" y="8181"/>
                    </a:lnTo>
                    <a:lnTo>
                      <a:pt x="11111" y="8202"/>
                    </a:lnTo>
                    <a:lnTo>
                      <a:pt x="11111" y="8244"/>
                    </a:lnTo>
                    <a:cubicBezTo>
                      <a:pt x="11069" y="8244"/>
                      <a:pt x="11069" y="8244"/>
                      <a:pt x="11048" y="8202"/>
                    </a:cubicBezTo>
                    <a:lnTo>
                      <a:pt x="11069" y="8056"/>
                    </a:lnTo>
                    <a:lnTo>
                      <a:pt x="11028" y="7972"/>
                    </a:lnTo>
                    <a:lnTo>
                      <a:pt x="10923" y="7951"/>
                    </a:lnTo>
                    <a:lnTo>
                      <a:pt x="10902" y="7930"/>
                    </a:lnTo>
                    <a:lnTo>
                      <a:pt x="10797" y="7930"/>
                    </a:lnTo>
                    <a:lnTo>
                      <a:pt x="10714" y="7972"/>
                    </a:lnTo>
                    <a:lnTo>
                      <a:pt x="10609" y="7972"/>
                    </a:lnTo>
                    <a:lnTo>
                      <a:pt x="10525" y="7930"/>
                    </a:lnTo>
                    <a:lnTo>
                      <a:pt x="10400" y="7972"/>
                    </a:lnTo>
                    <a:lnTo>
                      <a:pt x="10274" y="7930"/>
                    </a:lnTo>
                    <a:lnTo>
                      <a:pt x="10191" y="7846"/>
                    </a:lnTo>
                    <a:lnTo>
                      <a:pt x="10191" y="7763"/>
                    </a:lnTo>
                    <a:lnTo>
                      <a:pt x="10086" y="7595"/>
                    </a:lnTo>
                    <a:lnTo>
                      <a:pt x="10086" y="7449"/>
                    </a:lnTo>
                    <a:lnTo>
                      <a:pt x="9939" y="7449"/>
                    </a:lnTo>
                    <a:lnTo>
                      <a:pt x="9856" y="7470"/>
                    </a:lnTo>
                    <a:lnTo>
                      <a:pt x="9772" y="7386"/>
                    </a:lnTo>
                    <a:lnTo>
                      <a:pt x="9667" y="7386"/>
                    </a:lnTo>
                    <a:lnTo>
                      <a:pt x="9542" y="7282"/>
                    </a:lnTo>
                    <a:lnTo>
                      <a:pt x="9458" y="7240"/>
                    </a:lnTo>
                    <a:lnTo>
                      <a:pt x="9354" y="7261"/>
                    </a:lnTo>
                    <a:lnTo>
                      <a:pt x="9270" y="7261"/>
                    </a:lnTo>
                    <a:lnTo>
                      <a:pt x="9144" y="7114"/>
                    </a:lnTo>
                    <a:lnTo>
                      <a:pt x="9040" y="7114"/>
                    </a:lnTo>
                    <a:lnTo>
                      <a:pt x="9019" y="7344"/>
                    </a:lnTo>
                    <a:lnTo>
                      <a:pt x="8935" y="7449"/>
                    </a:lnTo>
                    <a:lnTo>
                      <a:pt x="8684" y="7491"/>
                    </a:lnTo>
                    <a:lnTo>
                      <a:pt x="8370" y="7449"/>
                    </a:lnTo>
                    <a:lnTo>
                      <a:pt x="8015" y="7449"/>
                    </a:lnTo>
                    <a:lnTo>
                      <a:pt x="7805" y="7365"/>
                    </a:lnTo>
                    <a:lnTo>
                      <a:pt x="7763" y="7323"/>
                    </a:lnTo>
                    <a:lnTo>
                      <a:pt x="7784" y="7219"/>
                    </a:lnTo>
                    <a:lnTo>
                      <a:pt x="7701" y="7072"/>
                    </a:lnTo>
                    <a:lnTo>
                      <a:pt x="7450" y="7051"/>
                    </a:lnTo>
                    <a:lnTo>
                      <a:pt x="7240" y="7010"/>
                    </a:lnTo>
                    <a:lnTo>
                      <a:pt x="7136" y="6926"/>
                    </a:lnTo>
                    <a:lnTo>
                      <a:pt x="6947" y="6926"/>
                    </a:lnTo>
                    <a:lnTo>
                      <a:pt x="6906" y="6968"/>
                    </a:lnTo>
                    <a:lnTo>
                      <a:pt x="6843" y="7030"/>
                    </a:lnTo>
                    <a:lnTo>
                      <a:pt x="6759" y="6947"/>
                    </a:lnTo>
                    <a:lnTo>
                      <a:pt x="6592" y="6926"/>
                    </a:lnTo>
                    <a:lnTo>
                      <a:pt x="6487" y="6926"/>
                    </a:lnTo>
                    <a:cubicBezTo>
                      <a:pt x="6403" y="6842"/>
                      <a:pt x="6320" y="6758"/>
                      <a:pt x="6278" y="6654"/>
                    </a:cubicBezTo>
                    <a:lnTo>
                      <a:pt x="6278" y="6486"/>
                    </a:lnTo>
                    <a:lnTo>
                      <a:pt x="6320" y="6173"/>
                    </a:lnTo>
                    <a:lnTo>
                      <a:pt x="6278" y="5963"/>
                    </a:lnTo>
                    <a:lnTo>
                      <a:pt x="6382" y="5712"/>
                    </a:lnTo>
                    <a:lnTo>
                      <a:pt x="6320" y="5649"/>
                    </a:lnTo>
                    <a:lnTo>
                      <a:pt x="6320" y="5461"/>
                    </a:lnTo>
                    <a:lnTo>
                      <a:pt x="6424" y="5398"/>
                    </a:lnTo>
                    <a:lnTo>
                      <a:pt x="6487" y="5336"/>
                    </a:lnTo>
                    <a:lnTo>
                      <a:pt x="6445" y="5231"/>
                    </a:lnTo>
                    <a:lnTo>
                      <a:pt x="6382" y="5168"/>
                    </a:lnTo>
                    <a:lnTo>
                      <a:pt x="6278" y="5085"/>
                    </a:lnTo>
                    <a:lnTo>
                      <a:pt x="6215" y="4959"/>
                    </a:lnTo>
                    <a:lnTo>
                      <a:pt x="6131" y="4938"/>
                    </a:lnTo>
                    <a:lnTo>
                      <a:pt x="6110" y="4854"/>
                    </a:lnTo>
                    <a:lnTo>
                      <a:pt x="6006" y="4813"/>
                    </a:lnTo>
                    <a:lnTo>
                      <a:pt x="5818" y="4833"/>
                    </a:lnTo>
                    <a:lnTo>
                      <a:pt x="5713" y="4813"/>
                    </a:lnTo>
                    <a:lnTo>
                      <a:pt x="5692" y="4624"/>
                    </a:lnTo>
                    <a:lnTo>
                      <a:pt x="5608" y="4520"/>
                    </a:lnTo>
                    <a:lnTo>
                      <a:pt x="5546" y="4561"/>
                    </a:lnTo>
                    <a:lnTo>
                      <a:pt x="5587" y="4457"/>
                    </a:lnTo>
                    <a:lnTo>
                      <a:pt x="5483" y="4415"/>
                    </a:lnTo>
                    <a:lnTo>
                      <a:pt x="5462" y="4122"/>
                    </a:lnTo>
                    <a:lnTo>
                      <a:pt x="5336" y="4185"/>
                    </a:lnTo>
                    <a:lnTo>
                      <a:pt x="5274" y="4122"/>
                    </a:lnTo>
                    <a:lnTo>
                      <a:pt x="5043" y="4122"/>
                    </a:lnTo>
                    <a:lnTo>
                      <a:pt x="4855" y="3996"/>
                    </a:lnTo>
                    <a:lnTo>
                      <a:pt x="4855" y="3892"/>
                    </a:lnTo>
                    <a:lnTo>
                      <a:pt x="4960" y="3850"/>
                    </a:lnTo>
                    <a:lnTo>
                      <a:pt x="5085" y="3766"/>
                    </a:lnTo>
                    <a:lnTo>
                      <a:pt x="5002" y="3704"/>
                    </a:lnTo>
                    <a:lnTo>
                      <a:pt x="4876" y="3745"/>
                    </a:lnTo>
                    <a:lnTo>
                      <a:pt x="4813" y="3704"/>
                    </a:lnTo>
                    <a:lnTo>
                      <a:pt x="4667" y="3766"/>
                    </a:lnTo>
                    <a:lnTo>
                      <a:pt x="4750" y="3683"/>
                    </a:lnTo>
                    <a:lnTo>
                      <a:pt x="4876" y="3578"/>
                    </a:lnTo>
                    <a:lnTo>
                      <a:pt x="5064" y="3557"/>
                    </a:lnTo>
                    <a:lnTo>
                      <a:pt x="5043" y="3432"/>
                    </a:lnTo>
                    <a:lnTo>
                      <a:pt x="4855" y="3222"/>
                    </a:lnTo>
                    <a:lnTo>
                      <a:pt x="4750" y="3222"/>
                    </a:lnTo>
                    <a:lnTo>
                      <a:pt x="4625" y="3285"/>
                    </a:lnTo>
                    <a:lnTo>
                      <a:pt x="4478" y="3369"/>
                    </a:lnTo>
                    <a:lnTo>
                      <a:pt x="4332" y="3369"/>
                    </a:lnTo>
                    <a:lnTo>
                      <a:pt x="4416" y="3348"/>
                    </a:lnTo>
                    <a:lnTo>
                      <a:pt x="4457" y="3285"/>
                    </a:lnTo>
                    <a:lnTo>
                      <a:pt x="4520" y="3264"/>
                    </a:lnTo>
                    <a:lnTo>
                      <a:pt x="4562" y="3180"/>
                    </a:lnTo>
                    <a:lnTo>
                      <a:pt x="4541" y="3097"/>
                    </a:lnTo>
                    <a:lnTo>
                      <a:pt x="4416" y="3055"/>
                    </a:lnTo>
                    <a:lnTo>
                      <a:pt x="4206" y="3055"/>
                    </a:lnTo>
                    <a:lnTo>
                      <a:pt x="4081" y="2929"/>
                    </a:lnTo>
                    <a:lnTo>
                      <a:pt x="4081" y="2846"/>
                    </a:lnTo>
                    <a:lnTo>
                      <a:pt x="4039" y="2678"/>
                    </a:lnTo>
                    <a:lnTo>
                      <a:pt x="3809" y="2448"/>
                    </a:lnTo>
                    <a:lnTo>
                      <a:pt x="3725" y="2427"/>
                    </a:lnTo>
                    <a:lnTo>
                      <a:pt x="3662" y="2448"/>
                    </a:lnTo>
                    <a:lnTo>
                      <a:pt x="3558" y="2364"/>
                    </a:lnTo>
                    <a:lnTo>
                      <a:pt x="3516" y="2155"/>
                    </a:lnTo>
                    <a:lnTo>
                      <a:pt x="3369" y="2009"/>
                    </a:lnTo>
                    <a:lnTo>
                      <a:pt x="3160" y="1883"/>
                    </a:lnTo>
                    <a:lnTo>
                      <a:pt x="3035" y="1883"/>
                    </a:lnTo>
                    <a:lnTo>
                      <a:pt x="2993" y="1925"/>
                    </a:lnTo>
                    <a:lnTo>
                      <a:pt x="2930" y="1883"/>
                    </a:lnTo>
                    <a:lnTo>
                      <a:pt x="2888" y="1716"/>
                    </a:lnTo>
                    <a:lnTo>
                      <a:pt x="2825" y="1800"/>
                    </a:lnTo>
                    <a:lnTo>
                      <a:pt x="2763" y="1716"/>
                    </a:lnTo>
                    <a:lnTo>
                      <a:pt x="2763" y="1528"/>
                    </a:lnTo>
                    <a:lnTo>
                      <a:pt x="2658" y="1402"/>
                    </a:lnTo>
                    <a:lnTo>
                      <a:pt x="2533" y="1381"/>
                    </a:lnTo>
                    <a:lnTo>
                      <a:pt x="2470" y="1297"/>
                    </a:lnTo>
                    <a:lnTo>
                      <a:pt x="2135" y="1088"/>
                    </a:lnTo>
                    <a:lnTo>
                      <a:pt x="2030" y="1088"/>
                    </a:lnTo>
                    <a:lnTo>
                      <a:pt x="1905" y="942"/>
                    </a:lnTo>
                    <a:lnTo>
                      <a:pt x="1779" y="900"/>
                    </a:lnTo>
                    <a:lnTo>
                      <a:pt x="1737" y="837"/>
                    </a:lnTo>
                    <a:lnTo>
                      <a:pt x="1716" y="649"/>
                    </a:lnTo>
                    <a:lnTo>
                      <a:pt x="1612" y="586"/>
                    </a:lnTo>
                    <a:lnTo>
                      <a:pt x="1528" y="460"/>
                    </a:lnTo>
                    <a:lnTo>
                      <a:pt x="1486" y="439"/>
                    </a:lnTo>
                    <a:lnTo>
                      <a:pt x="1403" y="272"/>
                    </a:lnTo>
                    <a:lnTo>
                      <a:pt x="1277" y="230"/>
                    </a:lnTo>
                    <a:lnTo>
                      <a:pt x="1152" y="230"/>
                    </a:lnTo>
                    <a:lnTo>
                      <a:pt x="1068" y="251"/>
                    </a:lnTo>
                    <a:lnTo>
                      <a:pt x="1005" y="209"/>
                    </a:lnTo>
                    <a:lnTo>
                      <a:pt x="859" y="209"/>
                    </a:lnTo>
                    <a:lnTo>
                      <a:pt x="670" y="251"/>
                    </a:lnTo>
                    <a:lnTo>
                      <a:pt x="587" y="209"/>
                    </a:lnTo>
                    <a:lnTo>
                      <a:pt x="336" y="21"/>
                    </a:lnTo>
                    <a:lnTo>
                      <a:pt x="105"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5" name="Google Shape;595;p34"/>
            <p:cNvSpPr/>
            <p:nvPr/>
          </p:nvSpPr>
          <p:spPr>
            <a:xfrm>
              <a:off x="4437231" y="3100607"/>
              <a:ext cx="29912" cy="37370"/>
            </a:xfrm>
            <a:custGeom>
              <a:avLst/>
              <a:gdLst/>
              <a:ahLst/>
              <a:cxnLst/>
              <a:rect l="l" t="t" r="r" b="b"/>
              <a:pathLst>
                <a:path w="2512" h="3286" extrusionOk="0">
                  <a:moveTo>
                    <a:pt x="126" y="0"/>
                  </a:moveTo>
                  <a:lnTo>
                    <a:pt x="42" y="84"/>
                  </a:lnTo>
                  <a:lnTo>
                    <a:pt x="0" y="210"/>
                  </a:lnTo>
                  <a:lnTo>
                    <a:pt x="126" y="419"/>
                  </a:lnTo>
                  <a:lnTo>
                    <a:pt x="189" y="879"/>
                  </a:lnTo>
                  <a:lnTo>
                    <a:pt x="251" y="1047"/>
                  </a:lnTo>
                  <a:lnTo>
                    <a:pt x="314" y="1172"/>
                  </a:lnTo>
                  <a:lnTo>
                    <a:pt x="314" y="1360"/>
                  </a:lnTo>
                  <a:lnTo>
                    <a:pt x="251" y="1402"/>
                  </a:lnTo>
                  <a:lnTo>
                    <a:pt x="293" y="1507"/>
                  </a:lnTo>
                  <a:lnTo>
                    <a:pt x="356" y="1611"/>
                  </a:lnTo>
                  <a:lnTo>
                    <a:pt x="335" y="1674"/>
                  </a:lnTo>
                  <a:lnTo>
                    <a:pt x="419" y="1758"/>
                  </a:lnTo>
                  <a:lnTo>
                    <a:pt x="565" y="1863"/>
                  </a:lnTo>
                  <a:lnTo>
                    <a:pt x="649" y="2009"/>
                  </a:lnTo>
                  <a:lnTo>
                    <a:pt x="754" y="2072"/>
                  </a:lnTo>
                  <a:lnTo>
                    <a:pt x="837" y="2176"/>
                  </a:lnTo>
                  <a:lnTo>
                    <a:pt x="754" y="2281"/>
                  </a:lnTo>
                  <a:lnTo>
                    <a:pt x="733" y="2344"/>
                  </a:lnTo>
                  <a:lnTo>
                    <a:pt x="816" y="2407"/>
                  </a:lnTo>
                  <a:lnTo>
                    <a:pt x="1005" y="2490"/>
                  </a:lnTo>
                  <a:lnTo>
                    <a:pt x="1193" y="2616"/>
                  </a:lnTo>
                  <a:lnTo>
                    <a:pt x="1172" y="2720"/>
                  </a:lnTo>
                  <a:lnTo>
                    <a:pt x="1339" y="2867"/>
                  </a:lnTo>
                  <a:lnTo>
                    <a:pt x="1486" y="2867"/>
                  </a:lnTo>
                  <a:lnTo>
                    <a:pt x="1528" y="2909"/>
                  </a:lnTo>
                  <a:lnTo>
                    <a:pt x="1611" y="3013"/>
                  </a:lnTo>
                  <a:lnTo>
                    <a:pt x="1800" y="3118"/>
                  </a:lnTo>
                  <a:lnTo>
                    <a:pt x="1988" y="3139"/>
                  </a:lnTo>
                  <a:lnTo>
                    <a:pt x="2051" y="3223"/>
                  </a:lnTo>
                  <a:lnTo>
                    <a:pt x="2197" y="3264"/>
                  </a:lnTo>
                  <a:lnTo>
                    <a:pt x="2218" y="3244"/>
                  </a:lnTo>
                  <a:lnTo>
                    <a:pt x="2281" y="3285"/>
                  </a:lnTo>
                  <a:lnTo>
                    <a:pt x="2386" y="3223"/>
                  </a:lnTo>
                  <a:lnTo>
                    <a:pt x="2386" y="3181"/>
                  </a:lnTo>
                  <a:lnTo>
                    <a:pt x="2344" y="3181"/>
                  </a:lnTo>
                  <a:lnTo>
                    <a:pt x="2386" y="3118"/>
                  </a:lnTo>
                  <a:lnTo>
                    <a:pt x="2323" y="3076"/>
                  </a:lnTo>
                  <a:lnTo>
                    <a:pt x="2407" y="3118"/>
                  </a:lnTo>
                  <a:lnTo>
                    <a:pt x="2407" y="3181"/>
                  </a:lnTo>
                  <a:lnTo>
                    <a:pt x="2407" y="3223"/>
                  </a:lnTo>
                  <a:lnTo>
                    <a:pt x="2511" y="3244"/>
                  </a:lnTo>
                  <a:lnTo>
                    <a:pt x="2511" y="3118"/>
                  </a:lnTo>
                  <a:lnTo>
                    <a:pt x="2386" y="2846"/>
                  </a:lnTo>
                  <a:lnTo>
                    <a:pt x="2344" y="2846"/>
                  </a:lnTo>
                  <a:lnTo>
                    <a:pt x="2344" y="2804"/>
                  </a:lnTo>
                  <a:lnTo>
                    <a:pt x="2323" y="2762"/>
                  </a:lnTo>
                  <a:lnTo>
                    <a:pt x="2281" y="2741"/>
                  </a:lnTo>
                  <a:lnTo>
                    <a:pt x="2239" y="2553"/>
                  </a:lnTo>
                  <a:lnTo>
                    <a:pt x="2281" y="2511"/>
                  </a:lnTo>
                  <a:lnTo>
                    <a:pt x="2239" y="2448"/>
                  </a:lnTo>
                  <a:lnTo>
                    <a:pt x="2176" y="2448"/>
                  </a:lnTo>
                  <a:lnTo>
                    <a:pt x="2009" y="2344"/>
                  </a:lnTo>
                  <a:lnTo>
                    <a:pt x="1967" y="2197"/>
                  </a:lnTo>
                  <a:lnTo>
                    <a:pt x="1967" y="1904"/>
                  </a:lnTo>
                  <a:lnTo>
                    <a:pt x="1904" y="1821"/>
                  </a:lnTo>
                  <a:lnTo>
                    <a:pt x="1904" y="1716"/>
                  </a:lnTo>
                  <a:lnTo>
                    <a:pt x="1925" y="1674"/>
                  </a:lnTo>
                  <a:lnTo>
                    <a:pt x="1904" y="1381"/>
                  </a:lnTo>
                  <a:lnTo>
                    <a:pt x="1967" y="1339"/>
                  </a:lnTo>
                  <a:lnTo>
                    <a:pt x="1904" y="1088"/>
                  </a:lnTo>
                  <a:lnTo>
                    <a:pt x="1779" y="879"/>
                  </a:lnTo>
                  <a:lnTo>
                    <a:pt x="1360" y="461"/>
                  </a:lnTo>
                  <a:lnTo>
                    <a:pt x="1277" y="314"/>
                  </a:lnTo>
                  <a:lnTo>
                    <a:pt x="1235" y="335"/>
                  </a:lnTo>
                  <a:lnTo>
                    <a:pt x="1172" y="398"/>
                  </a:lnTo>
                  <a:lnTo>
                    <a:pt x="1088" y="398"/>
                  </a:lnTo>
                  <a:lnTo>
                    <a:pt x="1067" y="419"/>
                  </a:lnTo>
                  <a:lnTo>
                    <a:pt x="1067" y="523"/>
                  </a:lnTo>
                  <a:lnTo>
                    <a:pt x="984" y="565"/>
                  </a:lnTo>
                  <a:lnTo>
                    <a:pt x="921" y="523"/>
                  </a:lnTo>
                  <a:lnTo>
                    <a:pt x="816" y="523"/>
                  </a:lnTo>
                  <a:lnTo>
                    <a:pt x="670" y="628"/>
                  </a:lnTo>
                  <a:lnTo>
                    <a:pt x="523" y="607"/>
                  </a:lnTo>
                  <a:lnTo>
                    <a:pt x="523" y="523"/>
                  </a:lnTo>
                  <a:lnTo>
                    <a:pt x="607" y="440"/>
                  </a:lnTo>
                  <a:lnTo>
                    <a:pt x="607" y="251"/>
                  </a:lnTo>
                  <a:lnTo>
                    <a:pt x="544" y="189"/>
                  </a:lnTo>
                  <a:lnTo>
                    <a:pt x="419" y="189"/>
                  </a:lnTo>
                  <a:lnTo>
                    <a:pt x="398" y="126"/>
                  </a:lnTo>
                  <a:lnTo>
                    <a:pt x="231" y="84"/>
                  </a:lnTo>
                  <a:lnTo>
                    <a:pt x="126"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4"/>
            <p:cNvSpPr/>
            <p:nvPr/>
          </p:nvSpPr>
          <p:spPr>
            <a:xfrm>
              <a:off x="4503746" y="3099174"/>
              <a:ext cx="65289" cy="42135"/>
            </a:xfrm>
            <a:custGeom>
              <a:avLst/>
              <a:gdLst/>
              <a:ahLst/>
              <a:cxnLst/>
              <a:rect l="l" t="t" r="r" b="b"/>
              <a:pathLst>
                <a:path w="5483" h="3705" extrusionOk="0">
                  <a:moveTo>
                    <a:pt x="4186" y="1"/>
                  </a:moveTo>
                  <a:lnTo>
                    <a:pt x="4144" y="22"/>
                  </a:lnTo>
                  <a:lnTo>
                    <a:pt x="4165" y="126"/>
                  </a:lnTo>
                  <a:lnTo>
                    <a:pt x="4039" y="252"/>
                  </a:lnTo>
                  <a:lnTo>
                    <a:pt x="3976" y="231"/>
                  </a:lnTo>
                  <a:lnTo>
                    <a:pt x="4039" y="126"/>
                  </a:lnTo>
                  <a:lnTo>
                    <a:pt x="4018" y="43"/>
                  </a:lnTo>
                  <a:lnTo>
                    <a:pt x="3935" y="43"/>
                  </a:lnTo>
                  <a:lnTo>
                    <a:pt x="3851" y="273"/>
                  </a:lnTo>
                  <a:lnTo>
                    <a:pt x="3767" y="315"/>
                  </a:lnTo>
                  <a:lnTo>
                    <a:pt x="3642" y="587"/>
                  </a:lnTo>
                  <a:lnTo>
                    <a:pt x="3642" y="754"/>
                  </a:lnTo>
                  <a:lnTo>
                    <a:pt x="3432" y="963"/>
                  </a:lnTo>
                  <a:lnTo>
                    <a:pt x="3328" y="963"/>
                  </a:lnTo>
                  <a:lnTo>
                    <a:pt x="3140" y="1005"/>
                  </a:lnTo>
                  <a:lnTo>
                    <a:pt x="3098" y="1089"/>
                  </a:lnTo>
                  <a:lnTo>
                    <a:pt x="3181" y="1089"/>
                  </a:lnTo>
                  <a:lnTo>
                    <a:pt x="3119" y="1152"/>
                  </a:lnTo>
                  <a:lnTo>
                    <a:pt x="3181" y="1173"/>
                  </a:lnTo>
                  <a:lnTo>
                    <a:pt x="3307" y="1152"/>
                  </a:lnTo>
                  <a:lnTo>
                    <a:pt x="3244" y="1214"/>
                  </a:lnTo>
                  <a:lnTo>
                    <a:pt x="3181" y="1277"/>
                  </a:lnTo>
                  <a:lnTo>
                    <a:pt x="3140" y="1298"/>
                  </a:lnTo>
                  <a:lnTo>
                    <a:pt x="3140" y="1319"/>
                  </a:lnTo>
                  <a:lnTo>
                    <a:pt x="3223" y="1528"/>
                  </a:lnTo>
                  <a:lnTo>
                    <a:pt x="3181" y="1633"/>
                  </a:lnTo>
                  <a:lnTo>
                    <a:pt x="3098" y="1591"/>
                  </a:lnTo>
                  <a:lnTo>
                    <a:pt x="3098" y="1465"/>
                  </a:lnTo>
                  <a:lnTo>
                    <a:pt x="3077" y="1361"/>
                  </a:lnTo>
                  <a:lnTo>
                    <a:pt x="3035" y="1361"/>
                  </a:lnTo>
                  <a:lnTo>
                    <a:pt x="3035" y="1319"/>
                  </a:lnTo>
                  <a:lnTo>
                    <a:pt x="2993" y="1319"/>
                  </a:lnTo>
                  <a:lnTo>
                    <a:pt x="2930" y="1424"/>
                  </a:lnTo>
                  <a:lnTo>
                    <a:pt x="2972" y="1675"/>
                  </a:lnTo>
                  <a:lnTo>
                    <a:pt x="2909" y="1717"/>
                  </a:lnTo>
                  <a:lnTo>
                    <a:pt x="2805" y="1612"/>
                  </a:lnTo>
                  <a:lnTo>
                    <a:pt x="2700" y="1465"/>
                  </a:lnTo>
                  <a:lnTo>
                    <a:pt x="2658" y="1465"/>
                  </a:lnTo>
                  <a:lnTo>
                    <a:pt x="2554" y="1403"/>
                  </a:lnTo>
                  <a:lnTo>
                    <a:pt x="2470" y="1507"/>
                  </a:lnTo>
                  <a:lnTo>
                    <a:pt x="2470" y="1633"/>
                  </a:lnTo>
                  <a:lnTo>
                    <a:pt x="2344" y="1779"/>
                  </a:lnTo>
                  <a:lnTo>
                    <a:pt x="2261" y="1884"/>
                  </a:lnTo>
                  <a:lnTo>
                    <a:pt x="2093" y="2030"/>
                  </a:lnTo>
                  <a:lnTo>
                    <a:pt x="2072" y="2135"/>
                  </a:lnTo>
                  <a:lnTo>
                    <a:pt x="1926" y="2323"/>
                  </a:lnTo>
                  <a:lnTo>
                    <a:pt x="1779" y="2449"/>
                  </a:lnTo>
                  <a:lnTo>
                    <a:pt x="1319" y="2554"/>
                  </a:lnTo>
                  <a:lnTo>
                    <a:pt x="1256" y="2574"/>
                  </a:lnTo>
                  <a:lnTo>
                    <a:pt x="1298" y="2742"/>
                  </a:lnTo>
                  <a:lnTo>
                    <a:pt x="1340" y="2784"/>
                  </a:lnTo>
                  <a:lnTo>
                    <a:pt x="1256" y="2763"/>
                  </a:lnTo>
                  <a:lnTo>
                    <a:pt x="1173" y="2826"/>
                  </a:lnTo>
                  <a:lnTo>
                    <a:pt x="1047" y="2846"/>
                  </a:lnTo>
                  <a:lnTo>
                    <a:pt x="984" y="2888"/>
                  </a:lnTo>
                  <a:lnTo>
                    <a:pt x="943" y="3035"/>
                  </a:lnTo>
                  <a:lnTo>
                    <a:pt x="943" y="3181"/>
                  </a:lnTo>
                  <a:lnTo>
                    <a:pt x="838" y="3349"/>
                  </a:lnTo>
                  <a:lnTo>
                    <a:pt x="838" y="3370"/>
                  </a:lnTo>
                  <a:lnTo>
                    <a:pt x="629" y="3349"/>
                  </a:lnTo>
                  <a:lnTo>
                    <a:pt x="399" y="3265"/>
                  </a:lnTo>
                  <a:lnTo>
                    <a:pt x="210" y="3265"/>
                  </a:lnTo>
                  <a:lnTo>
                    <a:pt x="168" y="3181"/>
                  </a:lnTo>
                  <a:lnTo>
                    <a:pt x="64" y="3056"/>
                  </a:lnTo>
                  <a:lnTo>
                    <a:pt x="1" y="3077"/>
                  </a:lnTo>
                  <a:lnTo>
                    <a:pt x="127" y="3286"/>
                  </a:lnTo>
                  <a:lnTo>
                    <a:pt x="315" y="3411"/>
                  </a:lnTo>
                  <a:lnTo>
                    <a:pt x="357" y="3474"/>
                  </a:lnTo>
                  <a:lnTo>
                    <a:pt x="482" y="3579"/>
                  </a:lnTo>
                  <a:lnTo>
                    <a:pt x="503" y="3683"/>
                  </a:lnTo>
                  <a:lnTo>
                    <a:pt x="608" y="3704"/>
                  </a:lnTo>
                  <a:lnTo>
                    <a:pt x="775" y="3662"/>
                  </a:lnTo>
                  <a:lnTo>
                    <a:pt x="796" y="3579"/>
                  </a:lnTo>
                  <a:lnTo>
                    <a:pt x="922" y="3600"/>
                  </a:lnTo>
                  <a:lnTo>
                    <a:pt x="1005" y="3558"/>
                  </a:lnTo>
                  <a:lnTo>
                    <a:pt x="1319" y="3579"/>
                  </a:lnTo>
                  <a:lnTo>
                    <a:pt x="1654" y="3453"/>
                  </a:lnTo>
                  <a:lnTo>
                    <a:pt x="1738" y="3370"/>
                  </a:lnTo>
                  <a:lnTo>
                    <a:pt x="2031" y="3370"/>
                  </a:lnTo>
                  <a:lnTo>
                    <a:pt x="2156" y="3411"/>
                  </a:lnTo>
                  <a:lnTo>
                    <a:pt x="2198" y="3495"/>
                  </a:lnTo>
                  <a:lnTo>
                    <a:pt x="2344" y="3495"/>
                  </a:lnTo>
                  <a:lnTo>
                    <a:pt x="2575" y="3370"/>
                  </a:lnTo>
                  <a:lnTo>
                    <a:pt x="2868" y="3307"/>
                  </a:lnTo>
                  <a:lnTo>
                    <a:pt x="2826" y="3244"/>
                  </a:lnTo>
                  <a:lnTo>
                    <a:pt x="3077" y="2888"/>
                  </a:lnTo>
                  <a:lnTo>
                    <a:pt x="3140" y="2637"/>
                  </a:lnTo>
                  <a:lnTo>
                    <a:pt x="3328" y="2365"/>
                  </a:lnTo>
                  <a:lnTo>
                    <a:pt x="3453" y="1926"/>
                  </a:lnTo>
                  <a:lnTo>
                    <a:pt x="3453" y="1842"/>
                  </a:lnTo>
                  <a:lnTo>
                    <a:pt x="3516" y="1737"/>
                  </a:lnTo>
                  <a:lnTo>
                    <a:pt x="3516" y="1675"/>
                  </a:lnTo>
                  <a:lnTo>
                    <a:pt x="3621" y="1528"/>
                  </a:lnTo>
                  <a:lnTo>
                    <a:pt x="3725" y="1570"/>
                  </a:lnTo>
                  <a:lnTo>
                    <a:pt x="4165" y="1570"/>
                  </a:lnTo>
                  <a:lnTo>
                    <a:pt x="4228" y="1612"/>
                  </a:lnTo>
                  <a:lnTo>
                    <a:pt x="4374" y="1612"/>
                  </a:lnTo>
                  <a:lnTo>
                    <a:pt x="4500" y="1633"/>
                  </a:lnTo>
                  <a:lnTo>
                    <a:pt x="4500" y="1591"/>
                  </a:lnTo>
                  <a:lnTo>
                    <a:pt x="4667" y="1675"/>
                  </a:lnTo>
                  <a:lnTo>
                    <a:pt x="4751" y="1696"/>
                  </a:lnTo>
                  <a:lnTo>
                    <a:pt x="4876" y="1633"/>
                  </a:lnTo>
                  <a:lnTo>
                    <a:pt x="5023" y="1612"/>
                  </a:lnTo>
                  <a:lnTo>
                    <a:pt x="5023" y="1528"/>
                  </a:lnTo>
                  <a:lnTo>
                    <a:pt x="4876" y="1403"/>
                  </a:lnTo>
                  <a:lnTo>
                    <a:pt x="4876" y="1277"/>
                  </a:lnTo>
                  <a:lnTo>
                    <a:pt x="4918" y="1214"/>
                  </a:lnTo>
                  <a:lnTo>
                    <a:pt x="5169" y="1256"/>
                  </a:lnTo>
                  <a:lnTo>
                    <a:pt x="5357" y="1193"/>
                  </a:lnTo>
                  <a:lnTo>
                    <a:pt x="5483" y="1089"/>
                  </a:lnTo>
                  <a:lnTo>
                    <a:pt x="5441" y="1005"/>
                  </a:lnTo>
                  <a:lnTo>
                    <a:pt x="5357" y="1005"/>
                  </a:lnTo>
                  <a:lnTo>
                    <a:pt x="5232" y="984"/>
                  </a:lnTo>
                  <a:lnTo>
                    <a:pt x="5127" y="880"/>
                  </a:lnTo>
                  <a:lnTo>
                    <a:pt x="5023" y="901"/>
                  </a:lnTo>
                  <a:lnTo>
                    <a:pt x="4897" y="775"/>
                  </a:lnTo>
                  <a:lnTo>
                    <a:pt x="4813" y="775"/>
                  </a:lnTo>
                  <a:lnTo>
                    <a:pt x="4709" y="859"/>
                  </a:lnTo>
                  <a:lnTo>
                    <a:pt x="4667" y="796"/>
                  </a:lnTo>
                  <a:lnTo>
                    <a:pt x="4792" y="691"/>
                  </a:lnTo>
                  <a:lnTo>
                    <a:pt x="4709" y="629"/>
                  </a:lnTo>
                  <a:lnTo>
                    <a:pt x="4688" y="649"/>
                  </a:lnTo>
                  <a:lnTo>
                    <a:pt x="4604" y="754"/>
                  </a:lnTo>
                  <a:lnTo>
                    <a:pt x="4562" y="670"/>
                  </a:lnTo>
                  <a:lnTo>
                    <a:pt x="4500" y="670"/>
                  </a:lnTo>
                  <a:lnTo>
                    <a:pt x="4500" y="482"/>
                  </a:lnTo>
                  <a:lnTo>
                    <a:pt x="4604" y="461"/>
                  </a:lnTo>
                  <a:lnTo>
                    <a:pt x="4604" y="377"/>
                  </a:lnTo>
                  <a:lnTo>
                    <a:pt x="4458" y="273"/>
                  </a:lnTo>
                  <a:lnTo>
                    <a:pt x="4437" y="336"/>
                  </a:lnTo>
                  <a:lnTo>
                    <a:pt x="4290" y="231"/>
                  </a:lnTo>
                  <a:lnTo>
                    <a:pt x="4290" y="64"/>
                  </a:lnTo>
                  <a:lnTo>
                    <a:pt x="418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4"/>
            <p:cNvSpPr/>
            <p:nvPr/>
          </p:nvSpPr>
          <p:spPr>
            <a:xfrm>
              <a:off x="4442708" y="2983061"/>
              <a:ext cx="56823" cy="104945"/>
            </a:xfrm>
            <a:custGeom>
              <a:avLst/>
              <a:gdLst/>
              <a:ahLst/>
              <a:cxnLst/>
              <a:rect l="l" t="t" r="r" b="b"/>
              <a:pathLst>
                <a:path w="4772" h="9228" extrusionOk="0">
                  <a:moveTo>
                    <a:pt x="1821" y="0"/>
                  </a:moveTo>
                  <a:lnTo>
                    <a:pt x="1737" y="84"/>
                  </a:lnTo>
                  <a:lnTo>
                    <a:pt x="1591" y="84"/>
                  </a:lnTo>
                  <a:lnTo>
                    <a:pt x="1465" y="126"/>
                  </a:lnTo>
                  <a:lnTo>
                    <a:pt x="1507" y="314"/>
                  </a:lnTo>
                  <a:lnTo>
                    <a:pt x="1298" y="398"/>
                  </a:lnTo>
                  <a:lnTo>
                    <a:pt x="1193" y="314"/>
                  </a:lnTo>
                  <a:lnTo>
                    <a:pt x="1026" y="377"/>
                  </a:lnTo>
                  <a:lnTo>
                    <a:pt x="1026" y="440"/>
                  </a:lnTo>
                  <a:lnTo>
                    <a:pt x="900" y="502"/>
                  </a:lnTo>
                  <a:lnTo>
                    <a:pt x="879" y="419"/>
                  </a:lnTo>
                  <a:lnTo>
                    <a:pt x="796" y="419"/>
                  </a:lnTo>
                  <a:lnTo>
                    <a:pt x="733" y="502"/>
                  </a:lnTo>
                  <a:lnTo>
                    <a:pt x="607" y="398"/>
                  </a:lnTo>
                  <a:lnTo>
                    <a:pt x="524" y="440"/>
                  </a:lnTo>
                  <a:lnTo>
                    <a:pt x="503" y="544"/>
                  </a:lnTo>
                  <a:lnTo>
                    <a:pt x="419" y="544"/>
                  </a:lnTo>
                  <a:lnTo>
                    <a:pt x="377" y="523"/>
                  </a:lnTo>
                  <a:lnTo>
                    <a:pt x="398" y="440"/>
                  </a:lnTo>
                  <a:lnTo>
                    <a:pt x="315" y="419"/>
                  </a:lnTo>
                  <a:lnTo>
                    <a:pt x="189" y="481"/>
                  </a:lnTo>
                  <a:lnTo>
                    <a:pt x="147" y="523"/>
                  </a:lnTo>
                  <a:lnTo>
                    <a:pt x="105" y="586"/>
                  </a:lnTo>
                  <a:lnTo>
                    <a:pt x="63" y="607"/>
                  </a:lnTo>
                  <a:lnTo>
                    <a:pt x="1" y="628"/>
                  </a:lnTo>
                  <a:lnTo>
                    <a:pt x="63" y="712"/>
                  </a:lnTo>
                  <a:lnTo>
                    <a:pt x="252" y="795"/>
                  </a:lnTo>
                  <a:lnTo>
                    <a:pt x="356" y="942"/>
                  </a:lnTo>
                  <a:lnTo>
                    <a:pt x="461" y="1025"/>
                  </a:lnTo>
                  <a:lnTo>
                    <a:pt x="482" y="1151"/>
                  </a:lnTo>
                  <a:lnTo>
                    <a:pt x="419" y="1235"/>
                  </a:lnTo>
                  <a:lnTo>
                    <a:pt x="628" y="1423"/>
                  </a:lnTo>
                  <a:lnTo>
                    <a:pt x="733" y="1632"/>
                  </a:lnTo>
                  <a:lnTo>
                    <a:pt x="984" y="1632"/>
                  </a:lnTo>
                  <a:lnTo>
                    <a:pt x="1131" y="1674"/>
                  </a:lnTo>
                  <a:lnTo>
                    <a:pt x="1256" y="1590"/>
                  </a:lnTo>
                  <a:lnTo>
                    <a:pt x="1423" y="1590"/>
                  </a:lnTo>
                  <a:lnTo>
                    <a:pt x="1507" y="1695"/>
                  </a:lnTo>
                  <a:lnTo>
                    <a:pt x="1654" y="1737"/>
                  </a:lnTo>
                  <a:lnTo>
                    <a:pt x="1675" y="1841"/>
                  </a:lnTo>
                  <a:lnTo>
                    <a:pt x="1654" y="1946"/>
                  </a:lnTo>
                  <a:lnTo>
                    <a:pt x="1842" y="1988"/>
                  </a:lnTo>
                  <a:lnTo>
                    <a:pt x="1842" y="2072"/>
                  </a:lnTo>
                  <a:lnTo>
                    <a:pt x="1758" y="2092"/>
                  </a:lnTo>
                  <a:lnTo>
                    <a:pt x="1675" y="2302"/>
                  </a:lnTo>
                  <a:lnTo>
                    <a:pt x="1633" y="2385"/>
                  </a:lnTo>
                  <a:lnTo>
                    <a:pt x="1507" y="2385"/>
                  </a:lnTo>
                  <a:lnTo>
                    <a:pt x="1340" y="2469"/>
                  </a:lnTo>
                  <a:lnTo>
                    <a:pt x="1256" y="2469"/>
                  </a:lnTo>
                  <a:lnTo>
                    <a:pt x="1256" y="2532"/>
                  </a:lnTo>
                  <a:lnTo>
                    <a:pt x="1403" y="2699"/>
                  </a:lnTo>
                  <a:lnTo>
                    <a:pt x="1319" y="2783"/>
                  </a:lnTo>
                  <a:lnTo>
                    <a:pt x="1340" y="2846"/>
                  </a:lnTo>
                  <a:lnTo>
                    <a:pt x="1423" y="2846"/>
                  </a:lnTo>
                  <a:lnTo>
                    <a:pt x="1507" y="3013"/>
                  </a:lnTo>
                  <a:lnTo>
                    <a:pt x="1675" y="3013"/>
                  </a:lnTo>
                  <a:lnTo>
                    <a:pt x="1863" y="3118"/>
                  </a:lnTo>
                  <a:lnTo>
                    <a:pt x="1968" y="3118"/>
                  </a:lnTo>
                  <a:lnTo>
                    <a:pt x="2114" y="3327"/>
                  </a:lnTo>
                  <a:lnTo>
                    <a:pt x="2281" y="3411"/>
                  </a:lnTo>
                  <a:lnTo>
                    <a:pt x="2407" y="3557"/>
                  </a:lnTo>
                  <a:lnTo>
                    <a:pt x="2386" y="3641"/>
                  </a:lnTo>
                  <a:lnTo>
                    <a:pt x="2574" y="3850"/>
                  </a:lnTo>
                  <a:lnTo>
                    <a:pt x="2616" y="3976"/>
                  </a:lnTo>
                  <a:lnTo>
                    <a:pt x="2700" y="4038"/>
                  </a:lnTo>
                  <a:lnTo>
                    <a:pt x="2825" y="4038"/>
                  </a:lnTo>
                  <a:lnTo>
                    <a:pt x="2909" y="4143"/>
                  </a:lnTo>
                  <a:lnTo>
                    <a:pt x="2909" y="4206"/>
                  </a:lnTo>
                  <a:lnTo>
                    <a:pt x="2993" y="4289"/>
                  </a:lnTo>
                  <a:lnTo>
                    <a:pt x="3035" y="4289"/>
                  </a:lnTo>
                  <a:lnTo>
                    <a:pt x="3118" y="4310"/>
                  </a:lnTo>
                  <a:lnTo>
                    <a:pt x="3097" y="4415"/>
                  </a:lnTo>
                  <a:lnTo>
                    <a:pt x="3139" y="4478"/>
                  </a:lnTo>
                  <a:lnTo>
                    <a:pt x="3286" y="4478"/>
                  </a:lnTo>
                  <a:lnTo>
                    <a:pt x="3348" y="4582"/>
                  </a:lnTo>
                  <a:lnTo>
                    <a:pt x="3411" y="4603"/>
                  </a:lnTo>
                  <a:lnTo>
                    <a:pt x="3516" y="4561"/>
                  </a:lnTo>
                  <a:lnTo>
                    <a:pt x="3558" y="4624"/>
                  </a:lnTo>
                  <a:lnTo>
                    <a:pt x="3495" y="4708"/>
                  </a:lnTo>
                  <a:lnTo>
                    <a:pt x="3453" y="4875"/>
                  </a:lnTo>
                  <a:lnTo>
                    <a:pt x="3516" y="4938"/>
                  </a:lnTo>
                  <a:lnTo>
                    <a:pt x="3600" y="4938"/>
                  </a:lnTo>
                  <a:lnTo>
                    <a:pt x="3600" y="5105"/>
                  </a:lnTo>
                  <a:lnTo>
                    <a:pt x="3432" y="5231"/>
                  </a:lnTo>
                  <a:lnTo>
                    <a:pt x="3453" y="5357"/>
                  </a:lnTo>
                  <a:lnTo>
                    <a:pt x="3495" y="5440"/>
                  </a:lnTo>
                  <a:lnTo>
                    <a:pt x="3516" y="5629"/>
                  </a:lnTo>
                  <a:lnTo>
                    <a:pt x="3411" y="5670"/>
                  </a:lnTo>
                  <a:lnTo>
                    <a:pt x="3390" y="5670"/>
                  </a:lnTo>
                  <a:lnTo>
                    <a:pt x="3453" y="5859"/>
                  </a:lnTo>
                  <a:lnTo>
                    <a:pt x="3558" y="5921"/>
                  </a:lnTo>
                  <a:lnTo>
                    <a:pt x="3662" y="6152"/>
                  </a:lnTo>
                  <a:lnTo>
                    <a:pt x="3641" y="6340"/>
                  </a:lnTo>
                  <a:lnTo>
                    <a:pt x="3662" y="6445"/>
                  </a:lnTo>
                  <a:lnTo>
                    <a:pt x="3641" y="6591"/>
                  </a:lnTo>
                  <a:lnTo>
                    <a:pt x="3662" y="6717"/>
                  </a:lnTo>
                  <a:lnTo>
                    <a:pt x="3558" y="6905"/>
                  </a:lnTo>
                  <a:lnTo>
                    <a:pt x="3495" y="6926"/>
                  </a:lnTo>
                  <a:lnTo>
                    <a:pt x="3453" y="7010"/>
                  </a:lnTo>
                  <a:lnTo>
                    <a:pt x="3307" y="7072"/>
                  </a:lnTo>
                  <a:lnTo>
                    <a:pt x="3139" y="7177"/>
                  </a:lnTo>
                  <a:lnTo>
                    <a:pt x="3076" y="7282"/>
                  </a:lnTo>
                  <a:lnTo>
                    <a:pt x="2867" y="7282"/>
                  </a:lnTo>
                  <a:lnTo>
                    <a:pt x="2763" y="7344"/>
                  </a:lnTo>
                  <a:lnTo>
                    <a:pt x="2784" y="7554"/>
                  </a:lnTo>
                  <a:lnTo>
                    <a:pt x="2909" y="7595"/>
                  </a:lnTo>
                  <a:lnTo>
                    <a:pt x="3014" y="7700"/>
                  </a:lnTo>
                  <a:lnTo>
                    <a:pt x="2993" y="7763"/>
                  </a:lnTo>
                  <a:lnTo>
                    <a:pt x="3035" y="7909"/>
                  </a:lnTo>
                  <a:lnTo>
                    <a:pt x="2867" y="7909"/>
                  </a:lnTo>
                  <a:lnTo>
                    <a:pt x="2825" y="7826"/>
                  </a:lnTo>
                  <a:lnTo>
                    <a:pt x="2721" y="7763"/>
                  </a:lnTo>
                  <a:lnTo>
                    <a:pt x="2449" y="7826"/>
                  </a:lnTo>
                  <a:lnTo>
                    <a:pt x="2386" y="7805"/>
                  </a:lnTo>
                  <a:lnTo>
                    <a:pt x="2260" y="7805"/>
                  </a:lnTo>
                  <a:lnTo>
                    <a:pt x="2198" y="7951"/>
                  </a:lnTo>
                  <a:lnTo>
                    <a:pt x="2072" y="7972"/>
                  </a:lnTo>
                  <a:lnTo>
                    <a:pt x="1968" y="8118"/>
                  </a:lnTo>
                  <a:lnTo>
                    <a:pt x="1988" y="8139"/>
                  </a:lnTo>
                  <a:lnTo>
                    <a:pt x="1988" y="8244"/>
                  </a:lnTo>
                  <a:lnTo>
                    <a:pt x="1988" y="8265"/>
                  </a:lnTo>
                  <a:lnTo>
                    <a:pt x="2093" y="8286"/>
                  </a:lnTo>
                  <a:lnTo>
                    <a:pt x="2156" y="8265"/>
                  </a:lnTo>
                  <a:lnTo>
                    <a:pt x="2198" y="8286"/>
                  </a:lnTo>
                  <a:lnTo>
                    <a:pt x="2281" y="8265"/>
                  </a:lnTo>
                  <a:lnTo>
                    <a:pt x="2407" y="8286"/>
                  </a:lnTo>
                  <a:lnTo>
                    <a:pt x="2491" y="8265"/>
                  </a:lnTo>
                  <a:lnTo>
                    <a:pt x="2449" y="8328"/>
                  </a:lnTo>
                  <a:lnTo>
                    <a:pt x="2281" y="8453"/>
                  </a:lnTo>
                  <a:lnTo>
                    <a:pt x="2198" y="8579"/>
                  </a:lnTo>
                  <a:lnTo>
                    <a:pt x="2198" y="8767"/>
                  </a:lnTo>
                  <a:lnTo>
                    <a:pt x="2177" y="8851"/>
                  </a:lnTo>
                  <a:lnTo>
                    <a:pt x="2240" y="8851"/>
                  </a:lnTo>
                  <a:lnTo>
                    <a:pt x="2198" y="8872"/>
                  </a:lnTo>
                  <a:lnTo>
                    <a:pt x="2198" y="9018"/>
                  </a:lnTo>
                  <a:lnTo>
                    <a:pt x="2281" y="9081"/>
                  </a:lnTo>
                  <a:lnTo>
                    <a:pt x="2344" y="9060"/>
                  </a:lnTo>
                  <a:lnTo>
                    <a:pt x="2344" y="9060"/>
                  </a:lnTo>
                  <a:lnTo>
                    <a:pt x="2281" y="9123"/>
                  </a:lnTo>
                  <a:lnTo>
                    <a:pt x="2177" y="9165"/>
                  </a:lnTo>
                  <a:lnTo>
                    <a:pt x="2072" y="9227"/>
                  </a:lnTo>
                  <a:lnTo>
                    <a:pt x="2240" y="9227"/>
                  </a:lnTo>
                  <a:lnTo>
                    <a:pt x="2470" y="9123"/>
                  </a:lnTo>
                  <a:lnTo>
                    <a:pt x="2470" y="9102"/>
                  </a:lnTo>
                  <a:lnTo>
                    <a:pt x="2491" y="9102"/>
                  </a:lnTo>
                  <a:lnTo>
                    <a:pt x="2574" y="9018"/>
                  </a:lnTo>
                  <a:lnTo>
                    <a:pt x="2595" y="8914"/>
                  </a:lnTo>
                  <a:lnTo>
                    <a:pt x="2616" y="8851"/>
                  </a:lnTo>
                  <a:lnTo>
                    <a:pt x="2700" y="8872"/>
                  </a:lnTo>
                  <a:lnTo>
                    <a:pt x="2721" y="8851"/>
                  </a:lnTo>
                  <a:lnTo>
                    <a:pt x="2867" y="8746"/>
                  </a:lnTo>
                  <a:lnTo>
                    <a:pt x="2909" y="8746"/>
                  </a:lnTo>
                  <a:lnTo>
                    <a:pt x="2930" y="8683"/>
                  </a:lnTo>
                  <a:lnTo>
                    <a:pt x="2993" y="8662"/>
                  </a:lnTo>
                  <a:lnTo>
                    <a:pt x="2972" y="8600"/>
                  </a:lnTo>
                  <a:lnTo>
                    <a:pt x="2972" y="8579"/>
                  </a:lnTo>
                  <a:lnTo>
                    <a:pt x="2930" y="8495"/>
                  </a:lnTo>
                  <a:lnTo>
                    <a:pt x="2993" y="8495"/>
                  </a:lnTo>
                  <a:lnTo>
                    <a:pt x="3035" y="8558"/>
                  </a:lnTo>
                  <a:lnTo>
                    <a:pt x="3097" y="8579"/>
                  </a:lnTo>
                  <a:lnTo>
                    <a:pt x="3139" y="8537"/>
                  </a:lnTo>
                  <a:lnTo>
                    <a:pt x="3139" y="8453"/>
                  </a:lnTo>
                  <a:lnTo>
                    <a:pt x="3035" y="8349"/>
                  </a:lnTo>
                  <a:lnTo>
                    <a:pt x="3160" y="8453"/>
                  </a:lnTo>
                  <a:lnTo>
                    <a:pt x="3244" y="8390"/>
                  </a:lnTo>
                  <a:lnTo>
                    <a:pt x="3223" y="8286"/>
                  </a:lnTo>
                  <a:lnTo>
                    <a:pt x="3244" y="8244"/>
                  </a:lnTo>
                  <a:lnTo>
                    <a:pt x="3097" y="8181"/>
                  </a:lnTo>
                  <a:lnTo>
                    <a:pt x="3160" y="8181"/>
                  </a:lnTo>
                  <a:lnTo>
                    <a:pt x="3223" y="8160"/>
                  </a:lnTo>
                  <a:lnTo>
                    <a:pt x="3223" y="8139"/>
                  </a:lnTo>
                  <a:lnTo>
                    <a:pt x="3139" y="8077"/>
                  </a:lnTo>
                  <a:lnTo>
                    <a:pt x="3244" y="8118"/>
                  </a:lnTo>
                  <a:lnTo>
                    <a:pt x="3286" y="8077"/>
                  </a:lnTo>
                  <a:lnTo>
                    <a:pt x="3307" y="8014"/>
                  </a:lnTo>
                  <a:lnTo>
                    <a:pt x="3307" y="8077"/>
                  </a:lnTo>
                  <a:lnTo>
                    <a:pt x="3286" y="8160"/>
                  </a:lnTo>
                  <a:lnTo>
                    <a:pt x="3307" y="8160"/>
                  </a:lnTo>
                  <a:lnTo>
                    <a:pt x="3411" y="8139"/>
                  </a:lnTo>
                  <a:lnTo>
                    <a:pt x="3495" y="8181"/>
                  </a:lnTo>
                  <a:lnTo>
                    <a:pt x="3620" y="8160"/>
                  </a:lnTo>
                  <a:lnTo>
                    <a:pt x="3872" y="8014"/>
                  </a:lnTo>
                  <a:lnTo>
                    <a:pt x="3955" y="7951"/>
                  </a:lnTo>
                  <a:lnTo>
                    <a:pt x="4060" y="7951"/>
                  </a:lnTo>
                  <a:lnTo>
                    <a:pt x="4060" y="7846"/>
                  </a:lnTo>
                  <a:lnTo>
                    <a:pt x="4164" y="7763"/>
                  </a:lnTo>
                  <a:lnTo>
                    <a:pt x="4269" y="7721"/>
                  </a:lnTo>
                  <a:lnTo>
                    <a:pt x="4395" y="7595"/>
                  </a:lnTo>
                  <a:lnTo>
                    <a:pt x="4457" y="7554"/>
                  </a:lnTo>
                  <a:lnTo>
                    <a:pt x="4478" y="7428"/>
                  </a:lnTo>
                  <a:lnTo>
                    <a:pt x="4541" y="7407"/>
                  </a:lnTo>
                  <a:lnTo>
                    <a:pt x="4604" y="7323"/>
                  </a:lnTo>
                  <a:lnTo>
                    <a:pt x="4583" y="7282"/>
                  </a:lnTo>
                  <a:lnTo>
                    <a:pt x="4604" y="7177"/>
                  </a:lnTo>
                  <a:lnTo>
                    <a:pt x="4541" y="7072"/>
                  </a:lnTo>
                  <a:lnTo>
                    <a:pt x="4646" y="6989"/>
                  </a:lnTo>
                  <a:lnTo>
                    <a:pt x="4646" y="6905"/>
                  </a:lnTo>
                  <a:lnTo>
                    <a:pt x="4688" y="6884"/>
                  </a:lnTo>
                  <a:lnTo>
                    <a:pt x="4688" y="6821"/>
                  </a:lnTo>
                  <a:lnTo>
                    <a:pt x="4646" y="6758"/>
                  </a:lnTo>
                  <a:lnTo>
                    <a:pt x="4646" y="6675"/>
                  </a:lnTo>
                  <a:lnTo>
                    <a:pt x="4688" y="6654"/>
                  </a:lnTo>
                  <a:lnTo>
                    <a:pt x="4709" y="6696"/>
                  </a:lnTo>
                  <a:lnTo>
                    <a:pt x="4709" y="6717"/>
                  </a:lnTo>
                  <a:lnTo>
                    <a:pt x="4729" y="6717"/>
                  </a:lnTo>
                  <a:lnTo>
                    <a:pt x="4771" y="6654"/>
                  </a:lnTo>
                  <a:lnTo>
                    <a:pt x="4688" y="6507"/>
                  </a:lnTo>
                  <a:lnTo>
                    <a:pt x="4667" y="6445"/>
                  </a:lnTo>
                  <a:lnTo>
                    <a:pt x="4604" y="6403"/>
                  </a:lnTo>
                  <a:lnTo>
                    <a:pt x="4604" y="6361"/>
                  </a:lnTo>
                  <a:lnTo>
                    <a:pt x="4583" y="6194"/>
                  </a:lnTo>
                  <a:lnTo>
                    <a:pt x="4604" y="6173"/>
                  </a:lnTo>
                  <a:lnTo>
                    <a:pt x="4562" y="6068"/>
                  </a:lnTo>
                  <a:lnTo>
                    <a:pt x="4583" y="6026"/>
                  </a:lnTo>
                  <a:lnTo>
                    <a:pt x="4583" y="5921"/>
                  </a:lnTo>
                  <a:lnTo>
                    <a:pt x="4541" y="5859"/>
                  </a:lnTo>
                  <a:lnTo>
                    <a:pt x="4499" y="5670"/>
                  </a:lnTo>
                  <a:lnTo>
                    <a:pt x="4457" y="5649"/>
                  </a:lnTo>
                  <a:lnTo>
                    <a:pt x="4437" y="5440"/>
                  </a:lnTo>
                  <a:lnTo>
                    <a:pt x="4332" y="5315"/>
                  </a:lnTo>
                  <a:lnTo>
                    <a:pt x="4353" y="5252"/>
                  </a:lnTo>
                  <a:lnTo>
                    <a:pt x="4332" y="5210"/>
                  </a:lnTo>
                  <a:lnTo>
                    <a:pt x="4332" y="5147"/>
                  </a:lnTo>
                  <a:lnTo>
                    <a:pt x="4185" y="5022"/>
                  </a:lnTo>
                  <a:lnTo>
                    <a:pt x="4185" y="4938"/>
                  </a:lnTo>
                  <a:lnTo>
                    <a:pt x="4164" y="4938"/>
                  </a:lnTo>
                  <a:lnTo>
                    <a:pt x="4144" y="4833"/>
                  </a:lnTo>
                  <a:lnTo>
                    <a:pt x="4060" y="4708"/>
                  </a:lnTo>
                  <a:lnTo>
                    <a:pt x="3809" y="4499"/>
                  </a:lnTo>
                  <a:lnTo>
                    <a:pt x="3746" y="4394"/>
                  </a:lnTo>
                  <a:lnTo>
                    <a:pt x="3453" y="4185"/>
                  </a:lnTo>
                  <a:lnTo>
                    <a:pt x="3139" y="4038"/>
                  </a:lnTo>
                  <a:lnTo>
                    <a:pt x="3139" y="3976"/>
                  </a:lnTo>
                  <a:lnTo>
                    <a:pt x="3014" y="3934"/>
                  </a:lnTo>
                  <a:lnTo>
                    <a:pt x="2784" y="3745"/>
                  </a:lnTo>
                  <a:lnTo>
                    <a:pt x="2763" y="3662"/>
                  </a:lnTo>
                  <a:lnTo>
                    <a:pt x="2721" y="3536"/>
                  </a:lnTo>
                  <a:lnTo>
                    <a:pt x="2721" y="3473"/>
                  </a:lnTo>
                  <a:lnTo>
                    <a:pt x="2721" y="3432"/>
                  </a:lnTo>
                  <a:lnTo>
                    <a:pt x="2679" y="3306"/>
                  </a:lnTo>
                  <a:lnTo>
                    <a:pt x="2595" y="3306"/>
                  </a:lnTo>
                  <a:lnTo>
                    <a:pt x="2470" y="3139"/>
                  </a:lnTo>
                  <a:lnTo>
                    <a:pt x="2281" y="3055"/>
                  </a:lnTo>
                  <a:lnTo>
                    <a:pt x="2177" y="3034"/>
                  </a:lnTo>
                  <a:lnTo>
                    <a:pt x="2281" y="2992"/>
                  </a:lnTo>
                  <a:lnTo>
                    <a:pt x="2281" y="2929"/>
                  </a:lnTo>
                  <a:lnTo>
                    <a:pt x="2177" y="2825"/>
                  </a:lnTo>
                  <a:lnTo>
                    <a:pt x="2240" y="2720"/>
                  </a:lnTo>
                  <a:lnTo>
                    <a:pt x="2281" y="2532"/>
                  </a:lnTo>
                  <a:lnTo>
                    <a:pt x="2260" y="2490"/>
                  </a:lnTo>
                  <a:lnTo>
                    <a:pt x="2198" y="2490"/>
                  </a:lnTo>
                  <a:lnTo>
                    <a:pt x="2198" y="2385"/>
                  </a:lnTo>
                  <a:lnTo>
                    <a:pt x="2260" y="2323"/>
                  </a:lnTo>
                  <a:lnTo>
                    <a:pt x="2281" y="2218"/>
                  </a:lnTo>
                  <a:lnTo>
                    <a:pt x="2344" y="2197"/>
                  </a:lnTo>
                  <a:lnTo>
                    <a:pt x="2365" y="2155"/>
                  </a:lnTo>
                  <a:lnTo>
                    <a:pt x="2386" y="2176"/>
                  </a:lnTo>
                  <a:lnTo>
                    <a:pt x="2449" y="2176"/>
                  </a:lnTo>
                  <a:lnTo>
                    <a:pt x="2553" y="2051"/>
                  </a:lnTo>
                  <a:lnTo>
                    <a:pt x="2574" y="2051"/>
                  </a:lnTo>
                  <a:lnTo>
                    <a:pt x="2616" y="1988"/>
                  </a:lnTo>
                  <a:lnTo>
                    <a:pt x="2574" y="1904"/>
                  </a:lnTo>
                  <a:lnTo>
                    <a:pt x="2595" y="1883"/>
                  </a:lnTo>
                  <a:lnTo>
                    <a:pt x="2595" y="1800"/>
                  </a:lnTo>
                  <a:lnTo>
                    <a:pt x="2595" y="1737"/>
                  </a:lnTo>
                  <a:lnTo>
                    <a:pt x="2574" y="1674"/>
                  </a:lnTo>
                  <a:lnTo>
                    <a:pt x="2616" y="1632"/>
                  </a:lnTo>
                  <a:lnTo>
                    <a:pt x="2616" y="1548"/>
                  </a:lnTo>
                  <a:lnTo>
                    <a:pt x="2679" y="1548"/>
                  </a:lnTo>
                  <a:lnTo>
                    <a:pt x="2700" y="1590"/>
                  </a:lnTo>
                  <a:lnTo>
                    <a:pt x="2721" y="1590"/>
                  </a:lnTo>
                  <a:lnTo>
                    <a:pt x="2804" y="1548"/>
                  </a:lnTo>
                  <a:lnTo>
                    <a:pt x="2888" y="1528"/>
                  </a:lnTo>
                  <a:lnTo>
                    <a:pt x="2930" y="1548"/>
                  </a:lnTo>
                  <a:lnTo>
                    <a:pt x="2972" y="1528"/>
                  </a:lnTo>
                  <a:lnTo>
                    <a:pt x="3014" y="1465"/>
                  </a:lnTo>
                  <a:lnTo>
                    <a:pt x="2993" y="1381"/>
                  </a:lnTo>
                  <a:lnTo>
                    <a:pt x="3014" y="1339"/>
                  </a:lnTo>
                  <a:lnTo>
                    <a:pt x="3118" y="1318"/>
                  </a:lnTo>
                  <a:lnTo>
                    <a:pt x="3223" y="1339"/>
                  </a:lnTo>
                  <a:lnTo>
                    <a:pt x="3328" y="1256"/>
                  </a:lnTo>
                  <a:lnTo>
                    <a:pt x="3390" y="1256"/>
                  </a:lnTo>
                  <a:lnTo>
                    <a:pt x="3432" y="1235"/>
                  </a:lnTo>
                  <a:lnTo>
                    <a:pt x="3495" y="1172"/>
                  </a:lnTo>
                  <a:lnTo>
                    <a:pt x="3453" y="1130"/>
                  </a:lnTo>
                  <a:lnTo>
                    <a:pt x="3348" y="1067"/>
                  </a:lnTo>
                  <a:lnTo>
                    <a:pt x="3286" y="1109"/>
                  </a:lnTo>
                  <a:lnTo>
                    <a:pt x="3223" y="1046"/>
                  </a:lnTo>
                  <a:lnTo>
                    <a:pt x="3118" y="1109"/>
                  </a:lnTo>
                  <a:lnTo>
                    <a:pt x="3014" y="1025"/>
                  </a:lnTo>
                  <a:lnTo>
                    <a:pt x="2888" y="1004"/>
                  </a:lnTo>
                  <a:lnTo>
                    <a:pt x="2867" y="900"/>
                  </a:lnTo>
                  <a:lnTo>
                    <a:pt x="2616" y="816"/>
                  </a:lnTo>
                  <a:lnTo>
                    <a:pt x="2595" y="712"/>
                  </a:lnTo>
                  <a:lnTo>
                    <a:pt x="2512" y="691"/>
                  </a:lnTo>
                  <a:lnTo>
                    <a:pt x="2574" y="481"/>
                  </a:lnTo>
                  <a:lnTo>
                    <a:pt x="2679" y="440"/>
                  </a:lnTo>
                  <a:lnTo>
                    <a:pt x="2679" y="335"/>
                  </a:lnTo>
                  <a:lnTo>
                    <a:pt x="2595" y="272"/>
                  </a:lnTo>
                  <a:lnTo>
                    <a:pt x="2449" y="314"/>
                  </a:lnTo>
                  <a:lnTo>
                    <a:pt x="2386" y="272"/>
                  </a:lnTo>
                  <a:lnTo>
                    <a:pt x="2114" y="272"/>
                  </a:lnTo>
                  <a:lnTo>
                    <a:pt x="2072" y="188"/>
                  </a:lnTo>
                  <a:lnTo>
                    <a:pt x="1947" y="168"/>
                  </a:lnTo>
                  <a:lnTo>
                    <a:pt x="1947" y="84"/>
                  </a:lnTo>
                  <a:lnTo>
                    <a:pt x="182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4"/>
            <p:cNvSpPr/>
            <p:nvPr/>
          </p:nvSpPr>
          <p:spPr>
            <a:xfrm>
              <a:off x="4450186" y="3045644"/>
              <a:ext cx="36139" cy="29750"/>
            </a:xfrm>
            <a:custGeom>
              <a:avLst/>
              <a:gdLst/>
              <a:ahLst/>
              <a:cxnLst/>
              <a:rect l="l" t="t" r="r" b="b"/>
              <a:pathLst>
                <a:path w="3035" h="2616" extrusionOk="0">
                  <a:moveTo>
                    <a:pt x="2407" y="0"/>
                  </a:moveTo>
                  <a:lnTo>
                    <a:pt x="2239" y="42"/>
                  </a:lnTo>
                  <a:lnTo>
                    <a:pt x="2135" y="126"/>
                  </a:lnTo>
                  <a:lnTo>
                    <a:pt x="2260" y="251"/>
                  </a:lnTo>
                  <a:lnTo>
                    <a:pt x="2239" y="356"/>
                  </a:lnTo>
                  <a:lnTo>
                    <a:pt x="2260" y="460"/>
                  </a:lnTo>
                  <a:lnTo>
                    <a:pt x="2260" y="544"/>
                  </a:lnTo>
                  <a:lnTo>
                    <a:pt x="2072" y="481"/>
                  </a:lnTo>
                  <a:lnTo>
                    <a:pt x="1967" y="314"/>
                  </a:lnTo>
                  <a:lnTo>
                    <a:pt x="1821" y="314"/>
                  </a:lnTo>
                  <a:lnTo>
                    <a:pt x="1758" y="230"/>
                  </a:lnTo>
                  <a:lnTo>
                    <a:pt x="1632" y="126"/>
                  </a:lnTo>
                  <a:lnTo>
                    <a:pt x="1549" y="167"/>
                  </a:lnTo>
                  <a:lnTo>
                    <a:pt x="1444" y="105"/>
                  </a:lnTo>
                  <a:lnTo>
                    <a:pt x="1298" y="126"/>
                  </a:lnTo>
                  <a:lnTo>
                    <a:pt x="1151" y="63"/>
                  </a:lnTo>
                  <a:lnTo>
                    <a:pt x="1026" y="63"/>
                  </a:lnTo>
                  <a:lnTo>
                    <a:pt x="879" y="146"/>
                  </a:lnTo>
                  <a:lnTo>
                    <a:pt x="816" y="105"/>
                  </a:lnTo>
                  <a:lnTo>
                    <a:pt x="670" y="105"/>
                  </a:lnTo>
                  <a:lnTo>
                    <a:pt x="398" y="167"/>
                  </a:lnTo>
                  <a:lnTo>
                    <a:pt x="272" y="167"/>
                  </a:lnTo>
                  <a:lnTo>
                    <a:pt x="168" y="335"/>
                  </a:lnTo>
                  <a:lnTo>
                    <a:pt x="105" y="523"/>
                  </a:lnTo>
                  <a:lnTo>
                    <a:pt x="42" y="649"/>
                  </a:lnTo>
                  <a:lnTo>
                    <a:pt x="0" y="858"/>
                  </a:lnTo>
                  <a:lnTo>
                    <a:pt x="63" y="1088"/>
                  </a:lnTo>
                  <a:lnTo>
                    <a:pt x="168" y="1151"/>
                  </a:lnTo>
                  <a:lnTo>
                    <a:pt x="210" y="1255"/>
                  </a:lnTo>
                  <a:lnTo>
                    <a:pt x="189" y="1486"/>
                  </a:lnTo>
                  <a:lnTo>
                    <a:pt x="189" y="1569"/>
                  </a:lnTo>
                  <a:lnTo>
                    <a:pt x="272" y="1632"/>
                  </a:lnTo>
                  <a:lnTo>
                    <a:pt x="272" y="1779"/>
                  </a:lnTo>
                  <a:lnTo>
                    <a:pt x="356" y="1820"/>
                  </a:lnTo>
                  <a:lnTo>
                    <a:pt x="356" y="1925"/>
                  </a:lnTo>
                  <a:lnTo>
                    <a:pt x="419" y="2051"/>
                  </a:lnTo>
                  <a:lnTo>
                    <a:pt x="482" y="2030"/>
                  </a:lnTo>
                  <a:lnTo>
                    <a:pt x="523" y="2113"/>
                  </a:lnTo>
                  <a:lnTo>
                    <a:pt x="503" y="2218"/>
                  </a:lnTo>
                  <a:lnTo>
                    <a:pt x="565" y="2260"/>
                  </a:lnTo>
                  <a:lnTo>
                    <a:pt x="565" y="2364"/>
                  </a:lnTo>
                  <a:lnTo>
                    <a:pt x="733" y="2364"/>
                  </a:lnTo>
                  <a:lnTo>
                    <a:pt x="733" y="2260"/>
                  </a:lnTo>
                  <a:lnTo>
                    <a:pt x="795" y="2218"/>
                  </a:lnTo>
                  <a:lnTo>
                    <a:pt x="837" y="2155"/>
                  </a:lnTo>
                  <a:lnTo>
                    <a:pt x="837" y="2239"/>
                  </a:lnTo>
                  <a:lnTo>
                    <a:pt x="900" y="2323"/>
                  </a:lnTo>
                  <a:lnTo>
                    <a:pt x="879" y="2406"/>
                  </a:lnTo>
                  <a:lnTo>
                    <a:pt x="816" y="2469"/>
                  </a:lnTo>
                  <a:lnTo>
                    <a:pt x="837" y="2553"/>
                  </a:lnTo>
                  <a:lnTo>
                    <a:pt x="879" y="2574"/>
                  </a:lnTo>
                  <a:lnTo>
                    <a:pt x="921" y="2574"/>
                  </a:lnTo>
                  <a:lnTo>
                    <a:pt x="1026" y="2511"/>
                  </a:lnTo>
                  <a:lnTo>
                    <a:pt x="1026" y="2469"/>
                  </a:lnTo>
                  <a:lnTo>
                    <a:pt x="1088" y="2532"/>
                  </a:lnTo>
                  <a:lnTo>
                    <a:pt x="1214" y="2553"/>
                  </a:lnTo>
                  <a:lnTo>
                    <a:pt x="1235" y="2532"/>
                  </a:lnTo>
                  <a:lnTo>
                    <a:pt x="1340" y="2615"/>
                  </a:lnTo>
                  <a:lnTo>
                    <a:pt x="1444" y="2469"/>
                  </a:lnTo>
                  <a:lnTo>
                    <a:pt x="1570" y="2448"/>
                  </a:lnTo>
                  <a:lnTo>
                    <a:pt x="1632" y="2302"/>
                  </a:lnTo>
                  <a:lnTo>
                    <a:pt x="1758" y="2302"/>
                  </a:lnTo>
                  <a:lnTo>
                    <a:pt x="1821" y="2323"/>
                  </a:lnTo>
                  <a:lnTo>
                    <a:pt x="2093" y="2260"/>
                  </a:lnTo>
                  <a:lnTo>
                    <a:pt x="2197" y="2323"/>
                  </a:lnTo>
                  <a:lnTo>
                    <a:pt x="2239" y="2406"/>
                  </a:lnTo>
                  <a:lnTo>
                    <a:pt x="2407" y="2406"/>
                  </a:lnTo>
                  <a:lnTo>
                    <a:pt x="2365" y="2260"/>
                  </a:lnTo>
                  <a:lnTo>
                    <a:pt x="2386" y="2197"/>
                  </a:lnTo>
                  <a:lnTo>
                    <a:pt x="2281" y="2092"/>
                  </a:lnTo>
                  <a:lnTo>
                    <a:pt x="2156" y="2051"/>
                  </a:lnTo>
                  <a:lnTo>
                    <a:pt x="2135" y="1841"/>
                  </a:lnTo>
                  <a:lnTo>
                    <a:pt x="2239" y="1779"/>
                  </a:lnTo>
                  <a:lnTo>
                    <a:pt x="2448" y="1779"/>
                  </a:lnTo>
                  <a:lnTo>
                    <a:pt x="2511" y="1674"/>
                  </a:lnTo>
                  <a:lnTo>
                    <a:pt x="2679" y="1569"/>
                  </a:lnTo>
                  <a:lnTo>
                    <a:pt x="2825" y="1507"/>
                  </a:lnTo>
                  <a:lnTo>
                    <a:pt x="2867" y="1423"/>
                  </a:lnTo>
                  <a:lnTo>
                    <a:pt x="2930" y="1402"/>
                  </a:lnTo>
                  <a:lnTo>
                    <a:pt x="3034" y="1214"/>
                  </a:lnTo>
                  <a:lnTo>
                    <a:pt x="3013" y="1088"/>
                  </a:lnTo>
                  <a:lnTo>
                    <a:pt x="3034" y="942"/>
                  </a:lnTo>
                  <a:lnTo>
                    <a:pt x="3013" y="837"/>
                  </a:lnTo>
                  <a:lnTo>
                    <a:pt x="3034" y="649"/>
                  </a:lnTo>
                  <a:lnTo>
                    <a:pt x="2930" y="418"/>
                  </a:lnTo>
                  <a:lnTo>
                    <a:pt x="2825" y="356"/>
                  </a:lnTo>
                  <a:lnTo>
                    <a:pt x="2762" y="167"/>
                  </a:lnTo>
                  <a:lnTo>
                    <a:pt x="2679" y="167"/>
                  </a:lnTo>
                  <a:lnTo>
                    <a:pt x="2574" y="126"/>
                  </a:lnTo>
                  <a:lnTo>
                    <a:pt x="2469" y="105"/>
                  </a:lnTo>
                  <a:lnTo>
                    <a:pt x="240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4"/>
            <p:cNvSpPr/>
            <p:nvPr/>
          </p:nvSpPr>
          <p:spPr>
            <a:xfrm>
              <a:off x="4429753" y="2990191"/>
              <a:ext cx="55822" cy="61650"/>
            </a:xfrm>
            <a:custGeom>
              <a:avLst/>
              <a:gdLst/>
              <a:ahLst/>
              <a:cxnLst/>
              <a:rect l="l" t="t" r="r" b="b"/>
              <a:pathLst>
                <a:path w="4688" h="5421" extrusionOk="0">
                  <a:moveTo>
                    <a:pt x="879" y="1"/>
                  </a:moveTo>
                  <a:lnTo>
                    <a:pt x="879" y="85"/>
                  </a:lnTo>
                  <a:lnTo>
                    <a:pt x="817" y="126"/>
                  </a:lnTo>
                  <a:lnTo>
                    <a:pt x="817" y="336"/>
                  </a:lnTo>
                  <a:lnTo>
                    <a:pt x="859" y="440"/>
                  </a:lnTo>
                  <a:lnTo>
                    <a:pt x="859" y="587"/>
                  </a:lnTo>
                  <a:lnTo>
                    <a:pt x="879" y="733"/>
                  </a:lnTo>
                  <a:lnTo>
                    <a:pt x="775" y="712"/>
                  </a:lnTo>
                  <a:lnTo>
                    <a:pt x="649" y="754"/>
                  </a:lnTo>
                  <a:lnTo>
                    <a:pt x="587" y="649"/>
                  </a:lnTo>
                  <a:lnTo>
                    <a:pt x="524" y="608"/>
                  </a:lnTo>
                  <a:lnTo>
                    <a:pt x="419" y="712"/>
                  </a:lnTo>
                  <a:lnTo>
                    <a:pt x="252" y="733"/>
                  </a:lnTo>
                  <a:lnTo>
                    <a:pt x="231" y="838"/>
                  </a:lnTo>
                  <a:lnTo>
                    <a:pt x="189" y="942"/>
                  </a:lnTo>
                  <a:lnTo>
                    <a:pt x="231" y="1026"/>
                  </a:lnTo>
                  <a:lnTo>
                    <a:pt x="105" y="1110"/>
                  </a:lnTo>
                  <a:lnTo>
                    <a:pt x="43" y="1110"/>
                  </a:lnTo>
                  <a:lnTo>
                    <a:pt x="1" y="1256"/>
                  </a:lnTo>
                  <a:lnTo>
                    <a:pt x="43" y="1382"/>
                  </a:lnTo>
                  <a:lnTo>
                    <a:pt x="210" y="1361"/>
                  </a:lnTo>
                  <a:lnTo>
                    <a:pt x="315" y="1486"/>
                  </a:lnTo>
                  <a:lnTo>
                    <a:pt x="335" y="1675"/>
                  </a:lnTo>
                  <a:lnTo>
                    <a:pt x="252" y="1758"/>
                  </a:lnTo>
                  <a:lnTo>
                    <a:pt x="335" y="1884"/>
                  </a:lnTo>
                  <a:lnTo>
                    <a:pt x="440" y="1947"/>
                  </a:lnTo>
                  <a:lnTo>
                    <a:pt x="524" y="1863"/>
                  </a:lnTo>
                  <a:lnTo>
                    <a:pt x="733" y="1863"/>
                  </a:lnTo>
                  <a:lnTo>
                    <a:pt x="754" y="1968"/>
                  </a:lnTo>
                  <a:lnTo>
                    <a:pt x="670" y="2093"/>
                  </a:lnTo>
                  <a:lnTo>
                    <a:pt x="754" y="2198"/>
                  </a:lnTo>
                  <a:lnTo>
                    <a:pt x="733" y="2281"/>
                  </a:lnTo>
                  <a:lnTo>
                    <a:pt x="670" y="2386"/>
                  </a:lnTo>
                  <a:lnTo>
                    <a:pt x="733" y="2512"/>
                  </a:lnTo>
                  <a:lnTo>
                    <a:pt x="733" y="2721"/>
                  </a:lnTo>
                  <a:lnTo>
                    <a:pt x="733" y="3014"/>
                  </a:lnTo>
                  <a:lnTo>
                    <a:pt x="879" y="2930"/>
                  </a:lnTo>
                  <a:lnTo>
                    <a:pt x="1047" y="2909"/>
                  </a:lnTo>
                  <a:lnTo>
                    <a:pt x="1047" y="2784"/>
                  </a:lnTo>
                  <a:lnTo>
                    <a:pt x="1235" y="2700"/>
                  </a:lnTo>
                  <a:lnTo>
                    <a:pt x="1444" y="2805"/>
                  </a:lnTo>
                  <a:lnTo>
                    <a:pt x="1549" y="2805"/>
                  </a:lnTo>
                  <a:lnTo>
                    <a:pt x="1633" y="2930"/>
                  </a:lnTo>
                  <a:lnTo>
                    <a:pt x="1884" y="2909"/>
                  </a:lnTo>
                  <a:lnTo>
                    <a:pt x="2009" y="2637"/>
                  </a:lnTo>
                  <a:lnTo>
                    <a:pt x="2198" y="2595"/>
                  </a:lnTo>
                  <a:lnTo>
                    <a:pt x="2449" y="2679"/>
                  </a:lnTo>
                  <a:lnTo>
                    <a:pt x="2532" y="2826"/>
                  </a:lnTo>
                  <a:lnTo>
                    <a:pt x="2804" y="3014"/>
                  </a:lnTo>
                  <a:lnTo>
                    <a:pt x="2930" y="3118"/>
                  </a:lnTo>
                  <a:lnTo>
                    <a:pt x="2972" y="3244"/>
                  </a:lnTo>
                  <a:lnTo>
                    <a:pt x="2972" y="3328"/>
                  </a:lnTo>
                  <a:lnTo>
                    <a:pt x="2930" y="3411"/>
                  </a:lnTo>
                  <a:lnTo>
                    <a:pt x="2972" y="3537"/>
                  </a:lnTo>
                  <a:lnTo>
                    <a:pt x="2972" y="3725"/>
                  </a:lnTo>
                  <a:lnTo>
                    <a:pt x="2951" y="3788"/>
                  </a:lnTo>
                  <a:lnTo>
                    <a:pt x="3056" y="3872"/>
                  </a:lnTo>
                  <a:lnTo>
                    <a:pt x="3160" y="3997"/>
                  </a:lnTo>
                  <a:lnTo>
                    <a:pt x="3286" y="3997"/>
                  </a:lnTo>
                  <a:lnTo>
                    <a:pt x="3369" y="4060"/>
                  </a:lnTo>
                  <a:lnTo>
                    <a:pt x="3348" y="4102"/>
                  </a:lnTo>
                  <a:lnTo>
                    <a:pt x="3495" y="4206"/>
                  </a:lnTo>
                  <a:lnTo>
                    <a:pt x="3495" y="4290"/>
                  </a:lnTo>
                  <a:lnTo>
                    <a:pt x="3474" y="4416"/>
                  </a:lnTo>
                  <a:lnTo>
                    <a:pt x="3474" y="4499"/>
                  </a:lnTo>
                  <a:lnTo>
                    <a:pt x="3453" y="4604"/>
                  </a:lnTo>
                  <a:lnTo>
                    <a:pt x="3474" y="4688"/>
                  </a:lnTo>
                  <a:lnTo>
                    <a:pt x="3474" y="4897"/>
                  </a:lnTo>
                  <a:lnTo>
                    <a:pt x="3390" y="4981"/>
                  </a:lnTo>
                  <a:lnTo>
                    <a:pt x="3348" y="5002"/>
                  </a:lnTo>
                  <a:lnTo>
                    <a:pt x="3474" y="5106"/>
                  </a:lnTo>
                  <a:lnTo>
                    <a:pt x="3537" y="5190"/>
                  </a:lnTo>
                  <a:lnTo>
                    <a:pt x="3683" y="5190"/>
                  </a:lnTo>
                  <a:lnTo>
                    <a:pt x="3788" y="5357"/>
                  </a:lnTo>
                  <a:lnTo>
                    <a:pt x="3976" y="5420"/>
                  </a:lnTo>
                  <a:lnTo>
                    <a:pt x="3976" y="5336"/>
                  </a:lnTo>
                  <a:lnTo>
                    <a:pt x="3955" y="5232"/>
                  </a:lnTo>
                  <a:lnTo>
                    <a:pt x="3976" y="5127"/>
                  </a:lnTo>
                  <a:lnTo>
                    <a:pt x="3851" y="5002"/>
                  </a:lnTo>
                  <a:lnTo>
                    <a:pt x="3955" y="4918"/>
                  </a:lnTo>
                  <a:lnTo>
                    <a:pt x="4123" y="4876"/>
                  </a:lnTo>
                  <a:lnTo>
                    <a:pt x="4185" y="4981"/>
                  </a:lnTo>
                  <a:lnTo>
                    <a:pt x="4290" y="5002"/>
                  </a:lnTo>
                  <a:lnTo>
                    <a:pt x="4395" y="5043"/>
                  </a:lnTo>
                  <a:lnTo>
                    <a:pt x="4499" y="5043"/>
                  </a:lnTo>
                  <a:lnTo>
                    <a:pt x="4604" y="5002"/>
                  </a:lnTo>
                  <a:lnTo>
                    <a:pt x="4583" y="4813"/>
                  </a:lnTo>
                  <a:lnTo>
                    <a:pt x="4541" y="4730"/>
                  </a:lnTo>
                  <a:lnTo>
                    <a:pt x="4520" y="4604"/>
                  </a:lnTo>
                  <a:lnTo>
                    <a:pt x="4688" y="4478"/>
                  </a:lnTo>
                  <a:lnTo>
                    <a:pt x="4688" y="4311"/>
                  </a:lnTo>
                  <a:lnTo>
                    <a:pt x="4604" y="4311"/>
                  </a:lnTo>
                  <a:lnTo>
                    <a:pt x="4541" y="4248"/>
                  </a:lnTo>
                  <a:lnTo>
                    <a:pt x="4583" y="4081"/>
                  </a:lnTo>
                  <a:lnTo>
                    <a:pt x="4646" y="3997"/>
                  </a:lnTo>
                  <a:lnTo>
                    <a:pt x="4604" y="3934"/>
                  </a:lnTo>
                  <a:lnTo>
                    <a:pt x="4499" y="3976"/>
                  </a:lnTo>
                  <a:lnTo>
                    <a:pt x="4436" y="3955"/>
                  </a:lnTo>
                  <a:lnTo>
                    <a:pt x="4374" y="3851"/>
                  </a:lnTo>
                  <a:lnTo>
                    <a:pt x="4227" y="3851"/>
                  </a:lnTo>
                  <a:lnTo>
                    <a:pt x="4185" y="3788"/>
                  </a:lnTo>
                  <a:lnTo>
                    <a:pt x="4206" y="3683"/>
                  </a:lnTo>
                  <a:lnTo>
                    <a:pt x="4123" y="3662"/>
                  </a:lnTo>
                  <a:lnTo>
                    <a:pt x="4081" y="3662"/>
                  </a:lnTo>
                  <a:lnTo>
                    <a:pt x="3997" y="3579"/>
                  </a:lnTo>
                  <a:lnTo>
                    <a:pt x="3997" y="3516"/>
                  </a:lnTo>
                  <a:lnTo>
                    <a:pt x="3913" y="3411"/>
                  </a:lnTo>
                  <a:lnTo>
                    <a:pt x="3788" y="3411"/>
                  </a:lnTo>
                  <a:lnTo>
                    <a:pt x="3704" y="3349"/>
                  </a:lnTo>
                  <a:lnTo>
                    <a:pt x="3662" y="3223"/>
                  </a:lnTo>
                  <a:lnTo>
                    <a:pt x="3474" y="3014"/>
                  </a:lnTo>
                  <a:lnTo>
                    <a:pt x="3495" y="2930"/>
                  </a:lnTo>
                  <a:lnTo>
                    <a:pt x="3369" y="2784"/>
                  </a:lnTo>
                  <a:lnTo>
                    <a:pt x="3202" y="2700"/>
                  </a:lnTo>
                  <a:lnTo>
                    <a:pt x="3056" y="2491"/>
                  </a:lnTo>
                  <a:lnTo>
                    <a:pt x="2951" y="2491"/>
                  </a:lnTo>
                  <a:lnTo>
                    <a:pt x="2763" y="2386"/>
                  </a:lnTo>
                  <a:lnTo>
                    <a:pt x="2595" y="2386"/>
                  </a:lnTo>
                  <a:lnTo>
                    <a:pt x="2511" y="2219"/>
                  </a:lnTo>
                  <a:lnTo>
                    <a:pt x="2428" y="2219"/>
                  </a:lnTo>
                  <a:lnTo>
                    <a:pt x="2407" y="2156"/>
                  </a:lnTo>
                  <a:lnTo>
                    <a:pt x="2491" y="2072"/>
                  </a:lnTo>
                  <a:lnTo>
                    <a:pt x="2344" y="1905"/>
                  </a:lnTo>
                  <a:lnTo>
                    <a:pt x="2344" y="1842"/>
                  </a:lnTo>
                  <a:lnTo>
                    <a:pt x="2428" y="1842"/>
                  </a:lnTo>
                  <a:lnTo>
                    <a:pt x="2595" y="1758"/>
                  </a:lnTo>
                  <a:lnTo>
                    <a:pt x="2721" y="1758"/>
                  </a:lnTo>
                  <a:lnTo>
                    <a:pt x="2763" y="1675"/>
                  </a:lnTo>
                  <a:lnTo>
                    <a:pt x="2846" y="1465"/>
                  </a:lnTo>
                  <a:lnTo>
                    <a:pt x="2930" y="1445"/>
                  </a:lnTo>
                  <a:lnTo>
                    <a:pt x="2930" y="1361"/>
                  </a:lnTo>
                  <a:lnTo>
                    <a:pt x="2742" y="1319"/>
                  </a:lnTo>
                  <a:lnTo>
                    <a:pt x="2763" y="1214"/>
                  </a:lnTo>
                  <a:lnTo>
                    <a:pt x="2742" y="1110"/>
                  </a:lnTo>
                  <a:lnTo>
                    <a:pt x="2595" y="1068"/>
                  </a:lnTo>
                  <a:lnTo>
                    <a:pt x="2511" y="963"/>
                  </a:lnTo>
                  <a:lnTo>
                    <a:pt x="2344" y="963"/>
                  </a:lnTo>
                  <a:lnTo>
                    <a:pt x="2219" y="1047"/>
                  </a:lnTo>
                  <a:lnTo>
                    <a:pt x="2072" y="1005"/>
                  </a:lnTo>
                  <a:lnTo>
                    <a:pt x="1821" y="1005"/>
                  </a:lnTo>
                  <a:lnTo>
                    <a:pt x="1716" y="796"/>
                  </a:lnTo>
                  <a:lnTo>
                    <a:pt x="1507" y="608"/>
                  </a:lnTo>
                  <a:lnTo>
                    <a:pt x="1570" y="524"/>
                  </a:lnTo>
                  <a:lnTo>
                    <a:pt x="1549" y="398"/>
                  </a:lnTo>
                  <a:lnTo>
                    <a:pt x="1444" y="315"/>
                  </a:lnTo>
                  <a:lnTo>
                    <a:pt x="1340" y="168"/>
                  </a:lnTo>
                  <a:lnTo>
                    <a:pt x="1151" y="85"/>
                  </a:lnTo>
                  <a:lnTo>
                    <a:pt x="1089"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4"/>
            <p:cNvSpPr/>
            <p:nvPr/>
          </p:nvSpPr>
          <p:spPr>
            <a:xfrm>
              <a:off x="4413309" y="3004475"/>
              <a:ext cx="58061" cy="103285"/>
            </a:xfrm>
            <a:custGeom>
              <a:avLst/>
              <a:gdLst/>
              <a:ahLst/>
              <a:cxnLst/>
              <a:rect l="l" t="t" r="r" b="b"/>
              <a:pathLst>
                <a:path w="4876" h="9082" extrusionOk="0">
                  <a:moveTo>
                    <a:pt x="1361" y="0"/>
                  </a:moveTo>
                  <a:lnTo>
                    <a:pt x="1193" y="21"/>
                  </a:lnTo>
                  <a:lnTo>
                    <a:pt x="1068" y="63"/>
                  </a:lnTo>
                  <a:lnTo>
                    <a:pt x="1068" y="126"/>
                  </a:lnTo>
                  <a:lnTo>
                    <a:pt x="1110" y="209"/>
                  </a:lnTo>
                  <a:lnTo>
                    <a:pt x="1089" y="293"/>
                  </a:lnTo>
                  <a:lnTo>
                    <a:pt x="921" y="272"/>
                  </a:lnTo>
                  <a:lnTo>
                    <a:pt x="859" y="314"/>
                  </a:lnTo>
                  <a:lnTo>
                    <a:pt x="859" y="481"/>
                  </a:lnTo>
                  <a:lnTo>
                    <a:pt x="838" y="523"/>
                  </a:lnTo>
                  <a:lnTo>
                    <a:pt x="691" y="523"/>
                  </a:lnTo>
                  <a:lnTo>
                    <a:pt x="566" y="628"/>
                  </a:lnTo>
                  <a:lnTo>
                    <a:pt x="335" y="544"/>
                  </a:lnTo>
                  <a:lnTo>
                    <a:pt x="252" y="691"/>
                  </a:lnTo>
                  <a:lnTo>
                    <a:pt x="273" y="858"/>
                  </a:lnTo>
                  <a:lnTo>
                    <a:pt x="210" y="942"/>
                  </a:lnTo>
                  <a:lnTo>
                    <a:pt x="210" y="1130"/>
                  </a:lnTo>
                  <a:lnTo>
                    <a:pt x="231" y="1214"/>
                  </a:lnTo>
                  <a:lnTo>
                    <a:pt x="126" y="1277"/>
                  </a:lnTo>
                  <a:lnTo>
                    <a:pt x="1" y="1360"/>
                  </a:lnTo>
                  <a:lnTo>
                    <a:pt x="1" y="1444"/>
                  </a:lnTo>
                  <a:lnTo>
                    <a:pt x="63" y="1465"/>
                  </a:lnTo>
                  <a:lnTo>
                    <a:pt x="168" y="1653"/>
                  </a:lnTo>
                  <a:lnTo>
                    <a:pt x="252" y="1737"/>
                  </a:lnTo>
                  <a:lnTo>
                    <a:pt x="315" y="1800"/>
                  </a:lnTo>
                  <a:lnTo>
                    <a:pt x="440" y="1904"/>
                  </a:lnTo>
                  <a:lnTo>
                    <a:pt x="587" y="2197"/>
                  </a:lnTo>
                  <a:lnTo>
                    <a:pt x="670" y="2260"/>
                  </a:lnTo>
                  <a:lnTo>
                    <a:pt x="754" y="2386"/>
                  </a:lnTo>
                  <a:lnTo>
                    <a:pt x="754" y="2511"/>
                  </a:lnTo>
                  <a:lnTo>
                    <a:pt x="879" y="2574"/>
                  </a:lnTo>
                  <a:lnTo>
                    <a:pt x="879" y="2699"/>
                  </a:lnTo>
                  <a:lnTo>
                    <a:pt x="775" y="2741"/>
                  </a:lnTo>
                  <a:lnTo>
                    <a:pt x="754" y="2825"/>
                  </a:lnTo>
                  <a:lnTo>
                    <a:pt x="796" y="3118"/>
                  </a:lnTo>
                  <a:lnTo>
                    <a:pt x="775" y="3222"/>
                  </a:lnTo>
                  <a:lnTo>
                    <a:pt x="670" y="3264"/>
                  </a:lnTo>
                  <a:lnTo>
                    <a:pt x="754" y="3474"/>
                  </a:lnTo>
                  <a:lnTo>
                    <a:pt x="754" y="3578"/>
                  </a:lnTo>
                  <a:lnTo>
                    <a:pt x="900" y="3766"/>
                  </a:lnTo>
                  <a:lnTo>
                    <a:pt x="1089" y="3892"/>
                  </a:lnTo>
                  <a:lnTo>
                    <a:pt x="1256" y="4059"/>
                  </a:lnTo>
                  <a:lnTo>
                    <a:pt x="1298" y="4311"/>
                  </a:lnTo>
                  <a:lnTo>
                    <a:pt x="1277" y="4394"/>
                  </a:lnTo>
                  <a:lnTo>
                    <a:pt x="1298" y="4520"/>
                  </a:lnTo>
                  <a:lnTo>
                    <a:pt x="1277" y="4624"/>
                  </a:lnTo>
                  <a:lnTo>
                    <a:pt x="1361" y="4708"/>
                  </a:lnTo>
                  <a:lnTo>
                    <a:pt x="1382" y="4896"/>
                  </a:lnTo>
                  <a:lnTo>
                    <a:pt x="1424" y="5001"/>
                  </a:lnTo>
                  <a:lnTo>
                    <a:pt x="1403" y="5147"/>
                  </a:lnTo>
                  <a:lnTo>
                    <a:pt x="1486" y="5294"/>
                  </a:lnTo>
                  <a:lnTo>
                    <a:pt x="1486" y="5461"/>
                  </a:lnTo>
                  <a:lnTo>
                    <a:pt x="1403" y="5524"/>
                  </a:lnTo>
                  <a:lnTo>
                    <a:pt x="1277" y="5880"/>
                  </a:lnTo>
                  <a:lnTo>
                    <a:pt x="1152" y="5963"/>
                  </a:lnTo>
                  <a:lnTo>
                    <a:pt x="1152" y="6131"/>
                  </a:lnTo>
                  <a:lnTo>
                    <a:pt x="1089" y="6194"/>
                  </a:lnTo>
                  <a:lnTo>
                    <a:pt x="1068" y="6298"/>
                  </a:lnTo>
                  <a:lnTo>
                    <a:pt x="1047" y="6487"/>
                  </a:lnTo>
                  <a:lnTo>
                    <a:pt x="1089" y="6487"/>
                  </a:lnTo>
                  <a:lnTo>
                    <a:pt x="1005" y="6591"/>
                  </a:lnTo>
                  <a:lnTo>
                    <a:pt x="1047" y="6654"/>
                  </a:lnTo>
                  <a:lnTo>
                    <a:pt x="963" y="6779"/>
                  </a:lnTo>
                  <a:lnTo>
                    <a:pt x="1047" y="6779"/>
                  </a:lnTo>
                  <a:lnTo>
                    <a:pt x="984" y="6863"/>
                  </a:lnTo>
                  <a:lnTo>
                    <a:pt x="921" y="6863"/>
                  </a:lnTo>
                  <a:lnTo>
                    <a:pt x="921" y="7072"/>
                  </a:lnTo>
                  <a:lnTo>
                    <a:pt x="859" y="7114"/>
                  </a:lnTo>
                  <a:lnTo>
                    <a:pt x="879" y="7282"/>
                  </a:lnTo>
                  <a:lnTo>
                    <a:pt x="859" y="7324"/>
                  </a:lnTo>
                  <a:lnTo>
                    <a:pt x="879" y="7533"/>
                  </a:lnTo>
                  <a:lnTo>
                    <a:pt x="921" y="7616"/>
                  </a:lnTo>
                  <a:lnTo>
                    <a:pt x="1005" y="7616"/>
                  </a:lnTo>
                  <a:lnTo>
                    <a:pt x="984" y="7512"/>
                  </a:lnTo>
                  <a:lnTo>
                    <a:pt x="1110" y="7449"/>
                  </a:lnTo>
                  <a:lnTo>
                    <a:pt x="1089" y="7512"/>
                  </a:lnTo>
                  <a:lnTo>
                    <a:pt x="1172" y="7554"/>
                  </a:lnTo>
                  <a:lnTo>
                    <a:pt x="1172" y="7637"/>
                  </a:lnTo>
                  <a:lnTo>
                    <a:pt x="1277" y="7658"/>
                  </a:lnTo>
                  <a:lnTo>
                    <a:pt x="1319" y="7868"/>
                  </a:lnTo>
                  <a:lnTo>
                    <a:pt x="1424" y="7868"/>
                  </a:lnTo>
                  <a:lnTo>
                    <a:pt x="1570" y="8035"/>
                  </a:lnTo>
                  <a:lnTo>
                    <a:pt x="1570" y="8119"/>
                  </a:lnTo>
                  <a:lnTo>
                    <a:pt x="1675" y="8140"/>
                  </a:lnTo>
                  <a:lnTo>
                    <a:pt x="1696" y="8244"/>
                  </a:lnTo>
                  <a:lnTo>
                    <a:pt x="1779" y="8244"/>
                  </a:lnTo>
                  <a:lnTo>
                    <a:pt x="1779" y="8286"/>
                  </a:lnTo>
                  <a:lnTo>
                    <a:pt x="1716" y="8370"/>
                  </a:lnTo>
                  <a:lnTo>
                    <a:pt x="1716" y="8391"/>
                  </a:lnTo>
                  <a:lnTo>
                    <a:pt x="1968" y="8579"/>
                  </a:lnTo>
                  <a:lnTo>
                    <a:pt x="2009" y="8663"/>
                  </a:lnTo>
                  <a:lnTo>
                    <a:pt x="2051" y="8537"/>
                  </a:lnTo>
                  <a:lnTo>
                    <a:pt x="2135" y="8453"/>
                  </a:lnTo>
                  <a:lnTo>
                    <a:pt x="2240" y="8537"/>
                  </a:lnTo>
                  <a:lnTo>
                    <a:pt x="2407" y="8579"/>
                  </a:lnTo>
                  <a:lnTo>
                    <a:pt x="2428" y="8642"/>
                  </a:lnTo>
                  <a:lnTo>
                    <a:pt x="2553" y="8642"/>
                  </a:lnTo>
                  <a:lnTo>
                    <a:pt x="2616" y="8704"/>
                  </a:lnTo>
                  <a:lnTo>
                    <a:pt x="2616" y="8893"/>
                  </a:lnTo>
                  <a:lnTo>
                    <a:pt x="2532" y="8976"/>
                  </a:lnTo>
                  <a:lnTo>
                    <a:pt x="2532" y="9060"/>
                  </a:lnTo>
                  <a:lnTo>
                    <a:pt x="2679" y="9081"/>
                  </a:lnTo>
                  <a:lnTo>
                    <a:pt x="2825" y="8976"/>
                  </a:lnTo>
                  <a:lnTo>
                    <a:pt x="2930" y="8976"/>
                  </a:lnTo>
                  <a:lnTo>
                    <a:pt x="2993" y="9018"/>
                  </a:lnTo>
                  <a:lnTo>
                    <a:pt x="3076" y="8976"/>
                  </a:lnTo>
                  <a:lnTo>
                    <a:pt x="3076" y="8872"/>
                  </a:lnTo>
                  <a:lnTo>
                    <a:pt x="3097" y="8851"/>
                  </a:lnTo>
                  <a:lnTo>
                    <a:pt x="3076" y="8788"/>
                  </a:lnTo>
                  <a:lnTo>
                    <a:pt x="2972" y="8704"/>
                  </a:lnTo>
                  <a:lnTo>
                    <a:pt x="2930" y="8642"/>
                  </a:lnTo>
                  <a:lnTo>
                    <a:pt x="2846" y="8474"/>
                  </a:lnTo>
                  <a:lnTo>
                    <a:pt x="2742" y="8432"/>
                  </a:lnTo>
                  <a:lnTo>
                    <a:pt x="2637" y="8432"/>
                  </a:lnTo>
                  <a:lnTo>
                    <a:pt x="2574" y="8453"/>
                  </a:lnTo>
                  <a:lnTo>
                    <a:pt x="2491" y="8391"/>
                  </a:lnTo>
                  <a:lnTo>
                    <a:pt x="2344" y="8244"/>
                  </a:lnTo>
                  <a:lnTo>
                    <a:pt x="2260" y="8160"/>
                  </a:lnTo>
                  <a:lnTo>
                    <a:pt x="2260" y="8056"/>
                  </a:lnTo>
                  <a:lnTo>
                    <a:pt x="2219" y="8035"/>
                  </a:lnTo>
                  <a:lnTo>
                    <a:pt x="2198" y="8140"/>
                  </a:lnTo>
                  <a:lnTo>
                    <a:pt x="2030" y="8056"/>
                  </a:lnTo>
                  <a:lnTo>
                    <a:pt x="2051" y="7972"/>
                  </a:lnTo>
                  <a:lnTo>
                    <a:pt x="2135" y="7930"/>
                  </a:lnTo>
                  <a:lnTo>
                    <a:pt x="2156" y="7951"/>
                  </a:lnTo>
                  <a:lnTo>
                    <a:pt x="2198" y="7930"/>
                  </a:lnTo>
                  <a:lnTo>
                    <a:pt x="2219" y="7868"/>
                  </a:lnTo>
                  <a:lnTo>
                    <a:pt x="2156" y="7637"/>
                  </a:lnTo>
                  <a:lnTo>
                    <a:pt x="2114" y="7616"/>
                  </a:lnTo>
                  <a:lnTo>
                    <a:pt x="2114" y="7533"/>
                  </a:lnTo>
                  <a:lnTo>
                    <a:pt x="2030" y="7428"/>
                  </a:lnTo>
                  <a:lnTo>
                    <a:pt x="2009" y="7344"/>
                  </a:lnTo>
                  <a:lnTo>
                    <a:pt x="2009" y="7386"/>
                  </a:lnTo>
                  <a:lnTo>
                    <a:pt x="2009" y="7449"/>
                  </a:lnTo>
                  <a:lnTo>
                    <a:pt x="1947" y="7449"/>
                  </a:lnTo>
                  <a:lnTo>
                    <a:pt x="1884" y="7324"/>
                  </a:lnTo>
                  <a:lnTo>
                    <a:pt x="1821" y="7303"/>
                  </a:lnTo>
                  <a:lnTo>
                    <a:pt x="1842" y="7177"/>
                  </a:lnTo>
                  <a:lnTo>
                    <a:pt x="1800" y="7114"/>
                  </a:lnTo>
                  <a:lnTo>
                    <a:pt x="1779" y="6989"/>
                  </a:lnTo>
                  <a:lnTo>
                    <a:pt x="1716" y="6926"/>
                  </a:lnTo>
                  <a:lnTo>
                    <a:pt x="1633" y="6926"/>
                  </a:lnTo>
                  <a:lnTo>
                    <a:pt x="1612" y="6905"/>
                  </a:lnTo>
                  <a:lnTo>
                    <a:pt x="1570" y="6968"/>
                  </a:lnTo>
                  <a:lnTo>
                    <a:pt x="1528" y="7010"/>
                  </a:lnTo>
                  <a:lnTo>
                    <a:pt x="1486" y="7031"/>
                  </a:lnTo>
                  <a:lnTo>
                    <a:pt x="1424" y="6989"/>
                  </a:lnTo>
                  <a:lnTo>
                    <a:pt x="1486" y="6884"/>
                  </a:lnTo>
                  <a:lnTo>
                    <a:pt x="1382" y="6717"/>
                  </a:lnTo>
                  <a:lnTo>
                    <a:pt x="1382" y="6654"/>
                  </a:lnTo>
                  <a:lnTo>
                    <a:pt x="1361" y="6507"/>
                  </a:lnTo>
                  <a:lnTo>
                    <a:pt x="1361" y="6466"/>
                  </a:lnTo>
                  <a:lnTo>
                    <a:pt x="1403" y="6382"/>
                  </a:lnTo>
                  <a:lnTo>
                    <a:pt x="1382" y="6361"/>
                  </a:lnTo>
                  <a:lnTo>
                    <a:pt x="1319" y="6361"/>
                  </a:lnTo>
                  <a:lnTo>
                    <a:pt x="1382" y="6256"/>
                  </a:lnTo>
                  <a:lnTo>
                    <a:pt x="1382" y="6131"/>
                  </a:lnTo>
                  <a:lnTo>
                    <a:pt x="1507" y="5943"/>
                  </a:lnTo>
                  <a:lnTo>
                    <a:pt x="1528" y="5503"/>
                  </a:lnTo>
                  <a:lnTo>
                    <a:pt x="1612" y="5399"/>
                  </a:lnTo>
                  <a:lnTo>
                    <a:pt x="1633" y="5252"/>
                  </a:lnTo>
                  <a:lnTo>
                    <a:pt x="1716" y="5147"/>
                  </a:lnTo>
                  <a:lnTo>
                    <a:pt x="1737" y="5001"/>
                  </a:lnTo>
                  <a:lnTo>
                    <a:pt x="1696" y="4980"/>
                  </a:lnTo>
                  <a:lnTo>
                    <a:pt x="1716" y="4896"/>
                  </a:lnTo>
                  <a:lnTo>
                    <a:pt x="1716" y="4771"/>
                  </a:lnTo>
                  <a:lnTo>
                    <a:pt x="1779" y="4666"/>
                  </a:lnTo>
                  <a:lnTo>
                    <a:pt x="1779" y="4562"/>
                  </a:lnTo>
                  <a:lnTo>
                    <a:pt x="1675" y="4520"/>
                  </a:lnTo>
                  <a:lnTo>
                    <a:pt x="1696" y="4457"/>
                  </a:lnTo>
                  <a:lnTo>
                    <a:pt x="1696" y="4415"/>
                  </a:lnTo>
                  <a:lnTo>
                    <a:pt x="1800" y="4415"/>
                  </a:lnTo>
                  <a:lnTo>
                    <a:pt x="1821" y="4394"/>
                  </a:lnTo>
                  <a:lnTo>
                    <a:pt x="1884" y="4415"/>
                  </a:lnTo>
                  <a:lnTo>
                    <a:pt x="1926" y="4415"/>
                  </a:lnTo>
                  <a:lnTo>
                    <a:pt x="2030" y="4373"/>
                  </a:lnTo>
                  <a:lnTo>
                    <a:pt x="2051" y="4394"/>
                  </a:lnTo>
                  <a:lnTo>
                    <a:pt x="2135" y="4394"/>
                  </a:lnTo>
                  <a:lnTo>
                    <a:pt x="2219" y="4415"/>
                  </a:lnTo>
                  <a:lnTo>
                    <a:pt x="2260" y="4499"/>
                  </a:lnTo>
                  <a:lnTo>
                    <a:pt x="2219" y="4520"/>
                  </a:lnTo>
                  <a:lnTo>
                    <a:pt x="2219" y="4687"/>
                  </a:lnTo>
                  <a:lnTo>
                    <a:pt x="2260" y="4792"/>
                  </a:lnTo>
                  <a:lnTo>
                    <a:pt x="2240" y="4813"/>
                  </a:lnTo>
                  <a:lnTo>
                    <a:pt x="2198" y="4917"/>
                  </a:lnTo>
                  <a:lnTo>
                    <a:pt x="2302" y="4896"/>
                  </a:lnTo>
                  <a:lnTo>
                    <a:pt x="2365" y="4917"/>
                  </a:lnTo>
                  <a:lnTo>
                    <a:pt x="2470" y="4896"/>
                  </a:lnTo>
                  <a:lnTo>
                    <a:pt x="2616" y="4917"/>
                  </a:lnTo>
                  <a:lnTo>
                    <a:pt x="2658" y="4980"/>
                  </a:lnTo>
                  <a:lnTo>
                    <a:pt x="2658" y="4938"/>
                  </a:lnTo>
                  <a:lnTo>
                    <a:pt x="2658" y="4917"/>
                  </a:lnTo>
                  <a:lnTo>
                    <a:pt x="2721" y="4875"/>
                  </a:lnTo>
                  <a:lnTo>
                    <a:pt x="2784" y="4896"/>
                  </a:lnTo>
                  <a:lnTo>
                    <a:pt x="2951" y="5043"/>
                  </a:lnTo>
                  <a:lnTo>
                    <a:pt x="3014" y="5085"/>
                  </a:lnTo>
                  <a:lnTo>
                    <a:pt x="3014" y="5127"/>
                  </a:lnTo>
                  <a:lnTo>
                    <a:pt x="3076" y="5127"/>
                  </a:lnTo>
                  <a:lnTo>
                    <a:pt x="3181" y="5231"/>
                  </a:lnTo>
                  <a:lnTo>
                    <a:pt x="3202" y="5252"/>
                  </a:lnTo>
                  <a:lnTo>
                    <a:pt x="3244" y="5252"/>
                  </a:lnTo>
                  <a:lnTo>
                    <a:pt x="3244" y="5189"/>
                  </a:lnTo>
                  <a:lnTo>
                    <a:pt x="3286" y="5189"/>
                  </a:lnTo>
                  <a:lnTo>
                    <a:pt x="3286" y="5106"/>
                  </a:lnTo>
                  <a:lnTo>
                    <a:pt x="3307" y="4875"/>
                  </a:lnTo>
                  <a:lnTo>
                    <a:pt x="3265" y="4771"/>
                  </a:lnTo>
                  <a:lnTo>
                    <a:pt x="3160" y="4708"/>
                  </a:lnTo>
                  <a:lnTo>
                    <a:pt x="3097" y="4478"/>
                  </a:lnTo>
                  <a:lnTo>
                    <a:pt x="3139" y="4269"/>
                  </a:lnTo>
                  <a:lnTo>
                    <a:pt x="3202" y="4143"/>
                  </a:lnTo>
                  <a:lnTo>
                    <a:pt x="3265" y="3955"/>
                  </a:lnTo>
                  <a:lnTo>
                    <a:pt x="3369" y="3787"/>
                  </a:lnTo>
                  <a:lnTo>
                    <a:pt x="3495" y="3787"/>
                  </a:lnTo>
                  <a:lnTo>
                    <a:pt x="3767" y="3725"/>
                  </a:lnTo>
                  <a:lnTo>
                    <a:pt x="3913" y="3725"/>
                  </a:lnTo>
                  <a:lnTo>
                    <a:pt x="3976" y="3766"/>
                  </a:lnTo>
                  <a:lnTo>
                    <a:pt x="4123" y="3683"/>
                  </a:lnTo>
                  <a:lnTo>
                    <a:pt x="4248" y="3683"/>
                  </a:lnTo>
                  <a:lnTo>
                    <a:pt x="4395" y="3746"/>
                  </a:lnTo>
                  <a:lnTo>
                    <a:pt x="4541" y="3725"/>
                  </a:lnTo>
                  <a:lnTo>
                    <a:pt x="4646" y="3787"/>
                  </a:lnTo>
                  <a:lnTo>
                    <a:pt x="4771" y="3725"/>
                  </a:lnTo>
                  <a:lnTo>
                    <a:pt x="4855" y="3641"/>
                  </a:lnTo>
                  <a:lnTo>
                    <a:pt x="4855" y="3432"/>
                  </a:lnTo>
                  <a:lnTo>
                    <a:pt x="4834" y="3348"/>
                  </a:lnTo>
                  <a:lnTo>
                    <a:pt x="4855" y="3243"/>
                  </a:lnTo>
                  <a:lnTo>
                    <a:pt x="4855" y="3160"/>
                  </a:lnTo>
                  <a:lnTo>
                    <a:pt x="4876" y="3034"/>
                  </a:lnTo>
                  <a:lnTo>
                    <a:pt x="4876" y="2950"/>
                  </a:lnTo>
                  <a:lnTo>
                    <a:pt x="4729" y="2846"/>
                  </a:lnTo>
                  <a:lnTo>
                    <a:pt x="4750" y="2804"/>
                  </a:lnTo>
                  <a:lnTo>
                    <a:pt x="4667" y="2741"/>
                  </a:lnTo>
                  <a:lnTo>
                    <a:pt x="4541" y="2741"/>
                  </a:lnTo>
                  <a:lnTo>
                    <a:pt x="4437" y="2616"/>
                  </a:lnTo>
                  <a:lnTo>
                    <a:pt x="4332" y="2532"/>
                  </a:lnTo>
                  <a:lnTo>
                    <a:pt x="4353" y="2469"/>
                  </a:lnTo>
                  <a:lnTo>
                    <a:pt x="4353" y="2281"/>
                  </a:lnTo>
                  <a:lnTo>
                    <a:pt x="4311" y="2155"/>
                  </a:lnTo>
                  <a:lnTo>
                    <a:pt x="4353" y="2072"/>
                  </a:lnTo>
                  <a:lnTo>
                    <a:pt x="4353" y="1988"/>
                  </a:lnTo>
                  <a:lnTo>
                    <a:pt x="4311" y="1862"/>
                  </a:lnTo>
                  <a:lnTo>
                    <a:pt x="4185" y="1758"/>
                  </a:lnTo>
                  <a:lnTo>
                    <a:pt x="3913" y="1570"/>
                  </a:lnTo>
                  <a:lnTo>
                    <a:pt x="3830" y="1423"/>
                  </a:lnTo>
                  <a:lnTo>
                    <a:pt x="3579" y="1339"/>
                  </a:lnTo>
                  <a:lnTo>
                    <a:pt x="3390" y="1381"/>
                  </a:lnTo>
                  <a:lnTo>
                    <a:pt x="3265" y="1653"/>
                  </a:lnTo>
                  <a:lnTo>
                    <a:pt x="3014" y="1674"/>
                  </a:lnTo>
                  <a:lnTo>
                    <a:pt x="2930" y="1549"/>
                  </a:lnTo>
                  <a:lnTo>
                    <a:pt x="2825" y="1549"/>
                  </a:lnTo>
                  <a:lnTo>
                    <a:pt x="2616" y="1444"/>
                  </a:lnTo>
                  <a:lnTo>
                    <a:pt x="2428" y="1528"/>
                  </a:lnTo>
                  <a:lnTo>
                    <a:pt x="2428" y="1653"/>
                  </a:lnTo>
                  <a:lnTo>
                    <a:pt x="2260" y="1674"/>
                  </a:lnTo>
                  <a:lnTo>
                    <a:pt x="2114" y="1758"/>
                  </a:lnTo>
                  <a:lnTo>
                    <a:pt x="2114" y="1465"/>
                  </a:lnTo>
                  <a:lnTo>
                    <a:pt x="2114" y="1256"/>
                  </a:lnTo>
                  <a:lnTo>
                    <a:pt x="2051" y="1130"/>
                  </a:lnTo>
                  <a:lnTo>
                    <a:pt x="2114" y="1025"/>
                  </a:lnTo>
                  <a:lnTo>
                    <a:pt x="2135" y="942"/>
                  </a:lnTo>
                  <a:lnTo>
                    <a:pt x="2051" y="837"/>
                  </a:lnTo>
                  <a:lnTo>
                    <a:pt x="2135" y="712"/>
                  </a:lnTo>
                  <a:lnTo>
                    <a:pt x="2114" y="607"/>
                  </a:lnTo>
                  <a:lnTo>
                    <a:pt x="1905" y="607"/>
                  </a:lnTo>
                  <a:lnTo>
                    <a:pt x="1821" y="691"/>
                  </a:lnTo>
                  <a:lnTo>
                    <a:pt x="1716" y="628"/>
                  </a:lnTo>
                  <a:lnTo>
                    <a:pt x="1633" y="502"/>
                  </a:lnTo>
                  <a:lnTo>
                    <a:pt x="1716" y="419"/>
                  </a:lnTo>
                  <a:lnTo>
                    <a:pt x="1696" y="230"/>
                  </a:lnTo>
                  <a:lnTo>
                    <a:pt x="1591" y="105"/>
                  </a:lnTo>
                  <a:lnTo>
                    <a:pt x="1424" y="126"/>
                  </a:lnTo>
                  <a:lnTo>
                    <a:pt x="138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4"/>
            <p:cNvSpPr/>
            <p:nvPr/>
          </p:nvSpPr>
          <p:spPr>
            <a:xfrm>
              <a:off x="4375443" y="2948079"/>
              <a:ext cx="61050" cy="131125"/>
            </a:xfrm>
            <a:custGeom>
              <a:avLst/>
              <a:gdLst/>
              <a:ahLst/>
              <a:cxnLst/>
              <a:rect l="l" t="t" r="r" b="b"/>
              <a:pathLst>
                <a:path w="5127" h="11530" extrusionOk="0">
                  <a:moveTo>
                    <a:pt x="2407" y="0"/>
                  </a:moveTo>
                  <a:lnTo>
                    <a:pt x="2302" y="42"/>
                  </a:lnTo>
                  <a:lnTo>
                    <a:pt x="2344" y="63"/>
                  </a:lnTo>
                  <a:lnTo>
                    <a:pt x="2365" y="147"/>
                  </a:lnTo>
                  <a:lnTo>
                    <a:pt x="2260" y="251"/>
                  </a:lnTo>
                  <a:lnTo>
                    <a:pt x="2260" y="419"/>
                  </a:lnTo>
                  <a:lnTo>
                    <a:pt x="2281" y="523"/>
                  </a:lnTo>
                  <a:lnTo>
                    <a:pt x="2155" y="461"/>
                  </a:lnTo>
                  <a:lnTo>
                    <a:pt x="2072" y="377"/>
                  </a:lnTo>
                  <a:lnTo>
                    <a:pt x="1925" y="482"/>
                  </a:lnTo>
                  <a:lnTo>
                    <a:pt x="1716" y="544"/>
                  </a:lnTo>
                  <a:lnTo>
                    <a:pt x="1653" y="691"/>
                  </a:lnTo>
                  <a:lnTo>
                    <a:pt x="1528" y="858"/>
                  </a:lnTo>
                  <a:lnTo>
                    <a:pt x="1402" y="900"/>
                  </a:lnTo>
                  <a:lnTo>
                    <a:pt x="1214" y="1193"/>
                  </a:lnTo>
                  <a:lnTo>
                    <a:pt x="1193" y="1360"/>
                  </a:lnTo>
                  <a:lnTo>
                    <a:pt x="1235" y="1402"/>
                  </a:lnTo>
                  <a:lnTo>
                    <a:pt x="1151" y="1632"/>
                  </a:lnTo>
                  <a:lnTo>
                    <a:pt x="1005" y="1904"/>
                  </a:lnTo>
                  <a:lnTo>
                    <a:pt x="1005" y="2009"/>
                  </a:lnTo>
                  <a:lnTo>
                    <a:pt x="1130" y="2051"/>
                  </a:lnTo>
                  <a:lnTo>
                    <a:pt x="1005" y="2365"/>
                  </a:lnTo>
                  <a:lnTo>
                    <a:pt x="942" y="2616"/>
                  </a:lnTo>
                  <a:lnTo>
                    <a:pt x="879" y="2825"/>
                  </a:lnTo>
                  <a:lnTo>
                    <a:pt x="712" y="2825"/>
                  </a:lnTo>
                  <a:lnTo>
                    <a:pt x="607" y="2783"/>
                  </a:lnTo>
                  <a:lnTo>
                    <a:pt x="502" y="2783"/>
                  </a:lnTo>
                  <a:lnTo>
                    <a:pt x="565" y="3076"/>
                  </a:lnTo>
                  <a:lnTo>
                    <a:pt x="565" y="3202"/>
                  </a:lnTo>
                  <a:lnTo>
                    <a:pt x="565" y="3411"/>
                  </a:lnTo>
                  <a:lnTo>
                    <a:pt x="419" y="3411"/>
                  </a:lnTo>
                  <a:lnTo>
                    <a:pt x="440" y="3578"/>
                  </a:lnTo>
                  <a:lnTo>
                    <a:pt x="419" y="3704"/>
                  </a:lnTo>
                  <a:lnTo>
                    <a:pt x="440" y="3808"/>
                  </a:lnTo>
                  <a:lnTo>
                    <a:pt x="398" y="4018"/>
                  </a:lnTo>
                  <a:lnTo>
                    <a:pt x="314" y="4039"/>
                  </a:lnTo>
                  <a:lnTo>
                    <a:pt x="272" y="4018"/>
                  </a:lnTo>
                  <a:lnTo>
                    <a:pt x="251" y="4122"/>
                  </a:lnTo>
                  <a:lnTo>
                    <a:pt x="251" y="4206"/>
                  </a:lnTo>
                  <a:lnTo>
                    <a:pt x="251" y="4332"/>
                  </a:lnTo>
                  <a:lnTo>
                    <a:pt x="189" y="4457"/>
                  </a:lnTo>
                  <a:lnTo>
                    <a:pt x="147" y="4436"/>
                  </a:lnTo>
                  <a:lnTo>
                    <a:pt x="42" y="4562"/>
                  </a:lnTo>
                  <a:lnTo>
                    <a:pt x="0" y="4666"/>
                  </a:lnTo>
                  <a:lnTo>
                    <a:pt x="0" y="4729"/>
                  </a:lnTo>
                  <a:lnTo>
                    <a:pt x="84" y="4834"/>
                  </a:lnTo>
                  <a:lnTo>
                    <a:pt x="105" y="4980"/>
                  </a:lnTo>
                  <a:lnTo>
                    <a:pt x="377" y="5231"/>
                  </a:lnTo>
                  <a:lnTo>
                    <a:pt x="377" y="5231"/>
                  </a:lnTo>
                  <a:lnTo>
                    <a:pt x="314" y="5127"/>
                  </a:lnTo>
                  <a:lnTo>
                    <a:pt x="314" y="5064"/>
                  </a:lnTo>
                  <a:lnTo>
                    <a:pt x="398" y="5148"/>
                  </a:lnTo>
                  <a:lnTo>
                    <a:pt x="523" y="5148"/>
                  </a:lnTo>
                  <a:lnTo>
                    <a:pt x="419" y="5231"/>
                  </a:lnTo>
                  <a:lnTo>
                    <a:pt x="440" y="5273"/>
                  </a:lnTo>
                  <a:lnTo>
                    <a:pt x="565" y="5273"/>
                  </a:lnTo>
                  <a:lnTo>
                    <a:pt x="565" y="5189"/>
                  </a:lnTo>
                  <a:lnTo>
                    <a:pt x="586" y="5273"/>
                  </a:lnTo>
                  <a:lnTo>
                    <a:pt x="691" y="5273"/>
                  </a:lnTo>
                  <a:lnTo>
                    <a:pt x="733" y="5357"/>
                  </a:lnTo>
                  <a:lnTo>
                    <a:pt x="921" y="5399"/>
                  </a:lnTo>
                  <a:lnTo>
                    <a:pt x="1026" y="5566"/>
                  </a:lnTo>
                  <a:lnTo>
                    <a:pt x="1026" y="5671"/>
                  </a:lnTo>
                  <a:lnTo>
                    <a:pt x="942" y="5692"/>
                  </a:lnTo>
                  <a:lnTo>
                    <a:pt x="900" y="5608"/>
                  </a:lnTo>
                  <a:lnTo>
                    <a:pt x="816" y="5671"/>
                  </a:lnTo>
                  <a:lnTo>
                    <a:pt x="900" y="5754"/>
                  </a:lnTo>
                  <a:lnTo>
                    <a:pt x="921" y="5775"/>
                  </a:lnTo>
                  <a:lnTo>
                    <a:pt x="900" y="5796"/>
                  </a:lnTo>
                  <a:lnTo>
                    <a:pt x="795" y="5775"/>
                  </a:lnTo>
                  <a:lnTo>
                    <a:pt x="774" y="5671"/>
                  </a:lnTo>
                  <a:lnTo>
                    <a:pt x="670" y="5671"/>
                  </a:lnTo>
                  <a:lnTo>
                    <a:pt x="670" y="5712"/>
                  </a:lnTo>
                  <a:lnTo>
                    <a:pt x="795" y="5817"/>
                  </a:lnTo>
                  <a:lnTo>
                    <a:pt x="795" y="5880"/>
                  </a:lnTo>
                  <a:lnTo>
                    <a:pt x="900" y="6005"/>
                  </a:lnTo>
                  <a:lnTo>
                    <a:pt x="1109" y="6068"/>
                  </a:lnTo>
                  <a:lnTo>
                    <a:pt x="1088" y="5880"/>
                  </a:lnTo>
                  <a:lnTo>
                    <a:pt x="1026" y="5775"/>
                  </a:lnTo>
                  <a:lnTo>
                    <a:pt x="1151" y="5859"/>
                  </a:lnTo>
                  <a:lnTo>
                    <a:pt x="1151" y="5964"/>
                  </a:lnTo>
                  <a:lnTo>
                    <a:pt x="1214" y="6068"/>
                  </a:lnTo>
                  <a:lnTo>
                    <a:pt x="1298" y="6131"/>
                  </a:lnTo>
                  <a:lnTo>
                    <a:pt x="1319" y="6298"/>
                  </a:lnTo>
                  <a:lnTo>
                    <a:pt x="1402" y="6382"/>
                  </a:lnTo>
                  <a:lnTo>
                    <a:pt x="1360" y="6403"/>
                  </a:lnTo>
                  <a:lnTo>
                    <a:pt x="1402" y="6445"/>
                  </a:lnTo>
                  <a:lnTo>
                    <a:pt x="1465" y="6487"/>
                  </a:lnTo>
                  <a:lnTo>
                    <a:pt x="1465" y="6717"/>
                  </a:lnTo>
                  <a:lnTo>
                    <a:pt x="1570" y="6947"/>
                  </a:lnTo>
                  <a:lnTo>
                    <a:pt x="1632" y="7010"/>
                  </a:lnTo>
                  <a:lnTo>
                    <a:pt x="1486" y="7114"/>
                  </a:lnTo>
                  <a:lnTo>
                    <a:pt x="1402" y="7658"/>
                  </a:lnTo>
                  <a:lnTo>
                    <a:pt x="1444" y="7784"/>
                  </a:lnTo>
                  <a:lnTo>
                    <a:pt x="1423" y="7847"/>
                  </a:lnTo>
                  <a:lnTo>
                    <a:pt x="1444" y="7889"/>
                  </a:lnTo>
                  <a:lnTo>
                    <a:pt x="1528" y="7742"/>
                  </a:lnTo>
                  <a:lnTo>
                    <a:pt x="1653" y="7637"/>
                  </a:lnTo>
                  <a:lnTo>
                    <a:pt x="1716" y="7470"/>
                  </a:lnTo>
                  <a:lnTo>
                    <a:pt x="1716" y="7658"/>
                  </a:lnTo>
                  <a:lnTo>
                    <a:pt x="1549" y="7805"/>
                  </a:lnTo>
                  <a:lnTo>
                    <a:pt x="1549" y="7972"/>
                  </a:lnTo>
                  <a:lnTo>
                    <a:pt x="1632" y="7951"/>
                  </a:lnTo>
                  <a:lnTo>
                    <a:pt x="1632" y="7868"/>
                  </a:lnTo>
                  <a:lnTo>
                    <a:pt x="1779" y="7784"/>
                  </a:lnTo>
                  <a:lnTo>
                    <a:pt x="1863" y="7868"/>
                  </a:lnTo>
                  <a:lnTo>
                    <a:pt x="1925" y="7868"/>
                  </a:lnTo>
                  <a:lnTo>
                    <a:pt x="1925" y="7805"/>
                  </a:lnTo>
                  <a:lnTo>
                    <a:pt x="1946" y="7847"/>
                  </a:lnTo>
                  <a:lnTo>
                    <a:pt x="1988" y="7847"/>
                  </a:lnTo>
                  <a:lnTo>
                    <a:pt x="2009" y="7805"/>
                  </a:lnTo>
                  <a:lnTo>
                    <a:pt x="2135" y="7805"/>
                  </a:lnTo>
                  <a:lnTo>
                    <a:pt x="2365" y="7658"/>
                  </a:lnTo>
                  <a:lnTo>
                    <a:pt x="2386" y="7575"/>
                  </a:lnTo>
                  <a:lnTo>
                    <a:pt x="2448" y="7596"/>
                  </a:lnTo>
                  <a:lnTo>
                    <a:pt x="2511" y="7596"/>
                  </a:lnTo>
                  <a:lnTo>
                    <a:pt x="2658" y="7533"/>
                  </a:lnTo>
                  <a:lnTo>
                    <a:pt x="2574" y="7491"/>
                  </a:lnTo>
                  <a:lnTo>
                    <a:pt x="2574" y="7470"/>
                  </a:lnTo>
                  <a:lnTo>
                    <a:pt x="2511" y="7365"/>
                  </a:lnTo>
                  <a:lnTo>
                    <a:pt x="2574" y="7365"/>
                  </a:lnTo>
                  <a:lnTo>
                    <a:pt x="2616" y="7449"/>
                  </a:lnTo>
                  <a:lnTo>
                    <a:pt x="2720" y="7470"/>
                  </a:lnTo>
                  <a:lnTo>
                    <a:pt x="2888" y="7345"/>
                  </a:lnTo>
                  <a:lnTo>
                    <a:pt x="2867" y="7282"/>
                  </a:lnTo>
                  <a:lnTo>
                    <a:pt x="2909" y="7240"/>
                  </a:lnTo>
                  <a:lnTo>
                    <a:pt x="2909" y="7114"/>
                  </a:lnTo>
                  <a:lnTo>
                    <a:pt x="2867" y="7052"/>
                  </a:lnTo>
                  <a:lnTo>
                    <a:pt x="2867" y="7010"/>
                  </a:lnTo>
                  <a:lnTo>
                    <a:pt x="2888" y="6947"/>
                  </a:lnTo>
                  <a:lnTo>
                    <a:pt x="2804" y="6863"/>
                  </a:lnTo>
                  <a:lnTo>
                    <a:pt x="2909" y="6947"/>
                  </a:lnTo>
                  <a:lnTo>
                    <a:pt x="2909" y="7010"/>
                  </a:lnTo>
                  <a:lnTo>
                    <a:pt x="2992" y="7010"/>
                  </a:lnTo>
                  <a:lnTo>
                    <a:pt x="2992" y="7073"/>
                  </a:lnTo>
                  <a:lnTo>
                    <a:pt x="3118" y="7282"/>
                  </a:lnTo>
                  <a:lnTo>
                    <a:pt x="3181" y="7365"/>
                  </a:lnTo>
                  <a:lnTo>
                    <a:pt x="3202" y="7491"/>
                  </a:lnTo>
                  <a:lnTo>
                    <a:pt x="3306" y="7491"/>
                  </a:lnTo>
                  <a:lnTo>
                    <a:pt x="3390" y="7470"/>
                  </a:lnTo>
                  <a:lnTo>
                    <a:pt x="3411" y="7386"/>
                  </a:lnTo>
                  <a:lnTo>
                    <a:pt x="3411" y="7470"/>
                  </a:lnTo>
                  <a:lnTo>
                    <a:pt x="3390" y="7533"/>
                  </a:lnTo>
                  <a:lnTo>
                    <a:pt x="3432" y="7658"/>
                  </a:lnTo>
                  <a:lnTo>
                    <a:pt x="3432" y="7700"/>
                  </a:lnTo>
                  <a:lnTo>
                    <a:pt x="3411" y="7742"/>
                  </a:lnTo>
                  <a:lnTo>
                    <a:pt x="3432" y="7847"/>
                  </a:lnTo>
                  <a:lnTo>
                    <a:pt x="3495" y="7889"/>
                  </a:lnTo>
                  <a:lnTo>
                    <a:pt x="3536" y="8307"/>
                  </a:lnTo>
                  <a:lnTo>
                    <a:pt x="3578" y="8328"/>
                  </a:lnTo>
                  <a:lnTo>
                    <a:pt x="3578" y="8516"/>
                  </a:lnTo>
                  <a:lnTo>
                    <a:pt x="3725" y="8600"/>
                  </a:lnTo>
                  <a:lnTo>
                    <a:pt x="3704" y="8642"/>
                  </a:lnTo>
                  <a:lnTo>
                    <a:pt x="3704" y="8788"/>
                  </a:lnTo>
                  <a:lnTo>
                    <a:pt x="3767" y="8851"/>
                  </a:lnTo>
                  <a:lnTo>
                    <a:pt x="3767" y="9123"/>
                  </a:lnTo>
                  <a:lnTo>
                    <a:pt x="3829" y="9228"/>
                  </a:lnTo>
                  <a:lnTo>
                    <a:pt x="3829" y="9332"/>
                  </a:lnTo>
                  <a:lnTo>
                    <a:pt x="3850" y="9311"/>
                  </a:lnTo>
                  <a:lnTo>
                    <a:pt x="3871" y="9123"/>
                  </a:lnTo>
                  <a:lnTo>
                    <a:pt x="3955" y="9249"/>
                  </a:lnTo>
                  <a:lnTo>
                    <a:pt x="3976" y="9374"/>
                  </a:lnTo>
                  <a:lnTo>
                    <a:pt x="4059" y="9458"/>
                  </a:lnTo>
                  <a:lnTo>
                    <a:pt x="4080" y="9793"/>
                  </a:lnTo>
                  <a:lnTo>
                    <a:pt x="4164" y="9855"/>
                  </a:lnTo>
                  <a:lnTo>
                    <a:pt x="4185" y="9960"/>
                  </a:lnTo>
                  <a:lnTo>
                    <a:pt x="4143" y="10002"/>
                  </a:lnTo>
                  <a:lnTo>
                    <a:pt x="4164" y="10169"/>
                  </a:lnTo>
                  <a:lnTo>
                    <a:pt x="4227" y="10253"/>
                  </a:lnTo>
                  <a:lnTo>
                    <a:pt x="4290" y="10316"/>
                  </a:lnTo>
                  <a:lnTo>
                    <a:pt x="4227" y="10399"/>
                  </a:lnTo>
                  <a:lnTo>
                    <a:pt x="4269" y="10567"/>
                  </a:lnTo>
                  <a:lnTo>
                    <a:pt x="4248" y="10609"/>
                  </a:lnTo>
                  <a:lnTo>
                    <a:pt x="4227" y="10630"/>
                  </a:lnTo>
                  <a:lnTo>
                    <a:pt x="4185" y="10797"/>
                  </a:lnTo>
                  <a:lnTo>
                    <a:pt x="4227" y="10818"/>
                  </a:lnTo>
                  <a:lnTo>
                    <a:pt x="4227" y="10922"/>
                  </a:lnTo>
                  <a:lnTo>
                    <a:pt x="4143" y="11027"/>
                  </a:lnTo>
                  <a:lnTo>
                    <a:pt x="4101" y="11048"/>
                  </a:lnTo>
                  <a:lnTo>
                    <a:pt x="4059" y="11048"/>
                  </a:lnTo>
                  <a:lnTo>
                    <a:pt x="4059" y="11111"/>
                  </a:lnTo>
                  <a:lnTo>
                    <a:pt x="4101" y="11194"/>
                  </a:lnTo>
                  <a:lnTo>
                    <a:pt x="4101" y="11341"/>
                  </a:lnTo>
                  <a:lnTo>
                    <a:pt x="4164" y="11529"/>
                  </a:lnTo>
                  <a:lnTo>
                    <a:pt x="4185" y="11341"/>
                  </a:lnTo>
                  <a:lnTo>
                    <a:pt x="4248" y="11236"/>
                  </a:lnTo>
                  <a:lnTo>
                    <a:pt x="4248" y="11257"/>
                  </a:lnTo>
                  <a:lnTo>
                    <a:pt x="4269" y="11153"/>
                  </a:lnTo>
                  <a:lnTo>
                    <a:pt x="4332" y="11090"/>
                  </a:lnTo>
                  <a:lnTo>
                    <a:pt x="4332" y="10922"/>
                  </a:lnTo>
                  <a:lnTo>
                    <a:pt x="4457" y="10839"/>
                  </a:lnTo>
                  <a:lnTo>
                    <a:pt x="4583" y="10483"/>
                  </a:lnTo>
                  <a:lnTo>
                    <a:pt x="4666" y="10420"/>
                  </a:lnTo>
                  <a:lnTo>
                    <a:pt x="4666" y="10253"/>
                  </a:lnTo>
                  <a:lnTo>
                    <a:pt x="4583" y="10106"/>
                  </a:lnTo>
                  <a:lnTo>
                    <a:pt x="4604" y="9960"/>
                  </a:lnTo>
                  <a:lnTo>
                    <a:pt x="4562" y="9855"/>
                  </a:lnTo>
                  <a:lnTo>
                    <a:pt x="4541" y="9667"/>
                  </a:lnTo>
                  <a:lnTo>
                    <a:pt x="4457" y="9583"/>
                  </a:lnTo>
                  <a:lnTo>
                    <a:pt x="4478" y="9479"/>
                  </a:lnTo>
                  <a:lnTo>
                    <a:pt x="4457" y="9353"/>
                  </a:lnTo>
                  <a:lnTo>
                    <a:pt x="4478" y="9270"/>
                  </a:lnTo>
                  <a:lnTo>
                    <a:pt x="4436" y="9018"/>
                  </a:lnTo>
                  <a:lnTo>
                    <a:pt x="4269" y="8851"/>
                  </a:lnTo>
                  <a:lnTo>
                    <a:pt x="4080" y="8725"/>
                  </a:lnTo>
                  <a:lnTo>
                    <a:pt x="3934" y="8537"/>
                  </a:lnTo>
                  <a:lnTo>
                    <a:pt x="3934" y="8433"/>
                  </a:lnTo>
                  <a:lnTo>
                    <a:pt x="3850" y="8223"/>
                  </a:lnTo>
                  <a:lnTo>
                    <a:pt x="3955" y="8181"/>
                  </a:lnTo>
                  <a:lnTo>
                    <a:pt x="3976" y="8077"/>
                  </a:lnTo>
                  <a:lnTo>
                    <a:pt x="3934" y="7784"/>
                  </a:lnTo>
                  <a:lnTo>
                    <a:pt x="3955" y="7700"/>
                  </a:lnTo>
                  <a:lnTo>
                    <a:pt x="4059" y="7658"/>
                  </a:lnTo>
                  <a:lnTo>
                    <a:pt x="4059" y="7533"/>
                  </a:lnTo>
                  <a:lnTo>
                    <a:pt x="3934" y="7470"/>
                  </a:lnTo>
                  <a:lnTo>
                    <a:pt x="3934" y="7345"/>
                  </a:lnTo>
                  <a:lnTo>
                    <a:pt x="3850" y="7219"/>
                  </a:lnTo>
                  <a:lnTo>
                    <a:pt x="3767" y="7156"/>
                  </a:lnTo>
                  <a:lnTo>
                    <a:pt x="3620" y="6863"/>
                  </a:lnTo>
                  <a:lnTo>
                    <a:pt x="3495" y="6759"/>
                  </a:lnTo>
                  <a:lnTo>
                    <a:pt x="3432" y="6696"/>
                  </a:lnTo>
                  <a:lnTo>
                    <a:pt x="3348" y="6612"/>
                  </a:lnTo>
                  <a:lnTo>
                    <a:pt x="3243" y="6424"/>
                  </a:lnTo>
                  <a:lnTo>
                    <a:pt x="3181" y="6403"/>
                  </a:lnTo>
                  <a:lnTo>
                    <a:pt x="3181" y="6319"/>
                  </a:lnTo>
                  <a:lnTo>
                    <a:pt x="3306" y="6236"/>
                  </a:lnTo>
                  <a:lnTo>
                    <a:pt x="3411" y="6173"/>
                  </a:lnTo>
                  <a:lnTo>
                    <a:pt x="3390" y="6089"/>
                  </a:lnTo>
                  <a:lnTo>
                    <a:pt x="3390" y="5901"/>
                  </a:lnTo>
                  <a:lnTo>
                    <a:pt x="3453" y="5817"/>
                  </a:lnTo>
                  <a:lnTo>
                    <a:pt x="3432" y="5650"/>
                  </a:lnTo>
                  <a:lnTo>
                    <a:pt x="3515" y="5503"/>
                  </a:lnTo>
                  <a:lnTo>
                    <a:pt x="3746" y="5587"/>
                  </a:lnTo>
                  <a:lnTo>
                    <a:pt x="3871" y="5482"/>
                  </a:lnTo>
                  <a:lnTo>
                    <a:pt x="4018" y="5482"/>
                  </a:lnTo>
                  <a:lnTo>
                    <a:pt x="4039" y="5440"/>
                  </a:lnTo>
                  <a:lnTo>
                    <a:pt x="4039" y="5273"/>
                  </a:lnTo>
                  <a:lnTo>
                    <a:pt x="4101" y="5231"/>
                  </a:lnTo>
                  <a:lnTo>
                    <a:pt x="4269" y="5252"/>
                  </a:lnTo>
                  <a:lnTo>
                    <a:pt x="4290" y="5168"/>
                  </a:lnTo>
                  <a:lnTo>
                    <a:pt x="4248" y="5085"/>
                  </a:lnTo>
                  <a:lnTo>
                    <a:pt x="4248" y="5022"/>
                  </a:lnTo>
                  <a:lnTo>
                    <a:pt x="4373" y="4980"/>
                  </a:lnTo>
                  <a:lnTo>
                    <a:pt x="4541" y="4959"/>
                  </a:lnTo>
                  <a:lnTo>
                    <a:pt x="4562" y="4959"/>
                  </a:lnTo>
                  <a:lnTo>
                    <a:pt x="4604" y="4813"/>
                  </a:lnTo>
                  <a:lnTo>
                    <a:pt x="4666" y="4813"/>
                  </a:lnTo>
                  <a:lnTo>
                    <a:pt x="4792" y="4729"/>
                  </a:lnTo>
                  <a:lnTo>
                    <a:pt x="4750" y="4645"/>
                  </a:lnTo>
                  <a:lnTo>
                    <a:pt x="4792" y="4541"/>
                  </a:lnTo>
                  <a:lnTo>
                    <a:pt x="4813" y="4436"/>
                  </a:lnTo>
                  <a:lnTo>
                    <a:pt x="4980" y="4415"/>
                  </a:lnTo>
                  <a:lnTo>
                    <a:pt x="5085" y="4311"/>
                  </a:lnTo>
                  <a:lnTo>
                    <a:pt x="5127" y="4290"/>
                  </a:lnTo>
                  <a:lnTo>
                    <a:pt x="5127" y="4143"/>
                  </a:lnTo>
                  <a:lnTo>
                    <a:pt x="5022" y="4122"/>
                  </a:lnTo>
                  <a:lnTo>
                    <a:pt x="4771" y="4227"/>
                  </a:lnTo>
                  <a:lnTo>
                    <a:pt x="4624" y="4227"/>
                  </a:lnTo>
                  <a:lnTo>
                    <a:pt x="4562" y="4311"/>
                  </a:lnTo>
                  <a:lnTo>
                    <a:pt x="4436" y="4248"/>
                  </a:lnTo>
                  <a:lnTo>
                    <a:pt x="4394" y="4122"/>
                  </a:lnTo>
                  <a:lnTo>
                    <a:pt x="4436" y="3997"/>
                  </a:lnTo>
                  <a:lnTo>
                    <a:pt x="4352" y="3892"/>
                  </a:lnTo>
                  <a:lnTo>
                    <a:pt x="4269" y="3976"/>
                  </a:lnTo>
                  <a:lnTo>
                    <a:pt x="4227" y="3913"/>
                  </a:lnTo>
                  <a:lnTo>
                    <a:pt x="4039" y="3913"/>
                  </a:lnTo>
                  <a:lnTo>
                    <a:pt x="3955" y="3934"/>
                  </a:lnTo>
                  <a:lnTo>
                    <a:pt x="3934" y="3871"/>
                  </a:lnTo>
                  <a:lnTo>
                    <a:pt x="4039" y="3767"/>
                  </a:lnTo>
                  <a:lnTo>
                    <a:pt x="4185" y="3578"/>
                  </a:lnTo>
                  <a:lnTo>
                    <a:pt x="4164" y="3495"/>
                  </a:lnTo>
                  <a:lnTo>
                    <a:pt x="4227" y="3390"/>
                  </a:lnTo>
                  <a:lnTo>
                    <a:pt x="4227" y="3306"/>
                  </a:lnTo>
                  <a:lnTo>
                    <a:pt x="4101" y="3244"/>
                  </a:lnTo>
                  <a:lnTo>
                    <a:pt x="3955" y="3244"/>
                  </a:lnTo>
                  <a:lnTo>
                    <a:pt x="3934" y="3285"/>
                  </a:lnTo>
                  <a:lnTo>
                    <a:pt x="3871" y="3202"/>
                  </a:lnTo>
                  <a:lnTo>
                    <a:pt x="3913" y="3160"/>
                  </a:lnTo>
                  <a:lnTo>
                    <a:pt x="3767" y="3139"/>
                  </a:lnTo>
                  <a:lnTo>
                    <a:pt x="3704" y="3055"/>
                  </a:lnTo>
                  <a:lnTo>
                    <a:pt x="3725" y="2951"/>
                  </a:lnTo>
                  <a:lnTo>
                    <a:pt x="3704" y="2846"/>
                  </a:lnTo>
                  <a:lnTo>
                    <a:pt x="3557" y="2867"/>
                  </a:lnTo>
                  <a:lnTo>
                    <a:pt x="3495" y="2825"/>
                  </a:lnTo>
                  <a:lnTo>
                    <a:pt x="3515" y="2741"/>
                  </a:lnTo>
                  <a:lnTo>
                    <a:pt x="3495" y="2658"/>
                  </a:lnTo>
                  <a:lnTo>
                    <a:pt x="3223" y="2720"/>
                  </a:lnTo>
                  <a:lnTo>
                    <a:pt x="3097" y="2825"/>
                  </a:lnTo>
                  <a:lnTo>
                    <a:pt x="3034" y="2679"/>
                  </a:lnTo>
                  <a:lnTo>
                    <a:pt x="3055" y="2532"/>
                  </a:lnTo>
                  <a:lnTo>
                    <a:pt x="2992" y="2469"/>
                  </a:lnTo>
                  <a:lnTo>
                    <a:pt x="2930" y="2407"/>
                  </a:lnTo>
                  <a:lnTo>
                    <a:pt x="2825" y="2344"/>
                  </a:lnTo>
                  <a:lnTo>
                    <a:pt x="2825" y="2239"/>
                  </a:lnTo>
                  <a:lnTo>
                    <a:pt x="2888" y="2155"/>
                  </a:lnTo>
                  <a:lnTo>
                    <a:pt x="2825" y="2093"/>
                  </a:lnTo>
                  <a:lnTo>
                    <a:pt x="2888" y="2009"/>
                  </a:lnTo>
                  <a:lnTo>
                    <a:pt x="2971" y="1904"/>
                  </a:lnTo>
                  <a:lnTo>
                    <a:pt x="3034" y="1925"/>
                  </a:lnTo>
                  <a:lnTo>
                    <a:pt x="3097" y="1883"/>
                  </a:lnTo>
                  <a:lnTo>
                    <a:pt x="3034" y="1779"/>
                  </a:lnTo>
                  <a:lnTo>
                    <a:pt x="3055" y="1695"/>
                  </a:lnTo>
                  <a:lnTo>
                    <a:pt x="3118" y="1674"/>
                  </a:lnTo>
                  <a:lnTo>
                    <a:pt x="3139" y="1570"/>
                  </a:lnTo>
                  <a:lnTo>
                    <a:pt x="3243" y="1507"/>
                  </a:lnTo>
                  <a:lnTo>
                    <a:pt x="3285" y="1423"/>
                  </a:lnTo>
                  <a:lnTo>
                    <a:pt x="3285" y="1319"/>
                  </a:lnTo>
                  <a:lnTo>
                    <a:pt x="3306" y="1067"/>
                  </a:lnTo>
                  <a:lnTo>
                    <a:pt x="3285" y="900"/>
                  </a:lnTo>
                  <a:lnTo>
                    <a:pt x="3202" y="691"/>
                  </a:lnTo>
                  <a:lnTo>
                    <a:pt x="3202" y="544"/>
                  </a:lnTo>
                  <a:lnTo>
                    <a:pt x="3097" y="419"/>
                  </a:lnTo>
                  <a:lnTo>
                    <a:pt x="2992" y="419"/>
                  </a:lnTo>
                  <a:lnTo>
                    <a:pt x="2971" y="251"/>
                  </a:lnTo>
                  <a:lnTo>
                    <a:pt x="2825" y="147"/>
                  </a:lnTo>
                  <a:lnTo>
                    <a:pt x="2783" y="0"/>
                  </a:lnTo>
                  <a:lnTo>
                    <a:pt x="2616" y="0"/>
                  </a:lnTo>
                  <a:lnTo>
                    <a:pt x="2532" y="42"/>
                  </a:lnTo>
                  <a:lnTo>
                    <a:pt x="240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4"/>
            <p:cNvSpPr/>
            <p:nvPr/>
          </p:nvSpPr>
          <p:spPr>
            <a:xfrm>
              <a:off x="4343054" y="2959975"/>
              <a:ext cx="35389" cy="43557"/>
            </a:xfrm>
            <a:custGeom>
              <a:avLst/>
              <a:gdLst/>
              <a:ahLst/>
              <a:cxnLst/>
              <a:rect l="l" t="t" r="r" b="b"/>
              <a:pathLst>
                <a:path w="2972" h="3830" extrusionOk="0">
                  <a:moveTo>
                    <a:pt x="209" y="1"/>
                  </a:moveTo>
                  <a:lnTo>
                    <a:pt x="189" y="63"/>
                  </a:lnTo>
                  <a:lnTo>
                    <a:pt x="147" y="63"/>
                  </a:lnTo>
                  <a:lnTo>
                    <a:pt x="147" y="147"/>
                  </a:lnTo>
                  <a:lnTo>
                    <a:pt x="189" y="210"/>
                  </a:lnTo>
                  <a:lnTo>
                    <a:pt x="147" y="356"/>
                  </a:lnTo>
                  <a:lnTo>
                    <a:pt x="21" y="482"/>
                  </a:lnTo>
                  <a:lnTo>
                    <a:pt x="0" y="628"/>
                  </a:lnTo>
                  <a:lnTo>
                    <a:pt x="293" y="733"/>
                  </a:lnTo>
                  <a:lnTo>
                    <a:pt x="398" y="670"/>
                  </a:lnTo>
                  <a:lnTo>
                    <a:pt x="523" y="691"/>
                  </a:lnTo>
                  <a:lnTo>
                    <a:pt x="502" y="754"/>
                  </a:lnTo>
                  <a:lnTo>
                    <a:pt x="544" y="900"/>
                  </a:lnTo>
                  <a:lnTo>
                    <a:pt x="481" y="963"/>
                  </a:lnTo>
                  <a:lnTo>
                    <a:pt x="398" y="942"/>
                  </a:lnTo>
                  <a:lnTo>
                    <a:pt x="314" y="984"/>
                  </a:lnTo>
                  <a:lnTo>
                    <a:pt x="272" y="1151"/>
                  </a:lnTo>
                  <a:lnTo>
                    <a:pt x="168" y="1172"/>
                  </a:lnTo>
                  <a:lnTo>
                    <a:pt x="168" y="1402"/>
                  </a:lnTo>
                  <a:lnTo>
                    <a:pt x="293" y="1570"/>
                  </a:lnTo>
                  <a:lnTo>
                    <a:pt x="419" y="1612"/>
                  </a:lnTo>
                  <a:lnTo>
                    <a:pt x="586" y="1800"/>
                  </a:lnTo>
                  <a:lnTo>
                    <a:pt x="586" y="1988"/>
                  </a:lnTo>
                  <a:lnTo>
                    <a:pt x="628" y="2114"/>
                  </a:lnTo>
                  <a:lnTo>
                    <a:pt x="607" y="2218"/>
                  </a:lnTo>
                  <a:lnTo>
                    <a:pt x="628" y="2407"/>
                  </a:lnTo>
                  <a:lnTo>
                    <a:pt x="816" y="2637"/>
                  </a:lnTo>
                  <a:lnTo>
                    <a:pt x="816" y="2783"/>
                  </a:lnTo>
                  <a:lnTo>
                    <a:pt x="837" y="2888"/>
                  </a:lnTo>
                  <a:lnTo>
                    <a:pt x="879" y="3076"/>
                  </a:lnTo>
                  <a:lnTo>
                    <a:pt x="921" y="3055"/>
                  </a:lnTo>
                  <a:lnTo>
                    <a:pt x="984" y="3160"/>
                  </a:lnTo>
                  <a:lnTo>
                    <a:pt x="1005" y="3202"/>
                  </a:lnTo>
                  <a:lnTo>
                    <a:pt x="1046" y="3202"/>
                  </a:lnTo>
                  <a:lnTo>
                    <a:pt x="1067" y="3139"/>
                  </a:lnTo>
                  <a:lnTo>
                    <a:pt x="1130" y="3097"/>
                  </a:lnTo>
                  <a:lnTo>
                    <a:pt x="1214" y="3160"/>
                  </a:lnTo>
                  <a:lnTo>
                    <a:pt x="1214" y="3181"/>
                  </a:lnTo>
                  <a:lnTo>
                    <a:pt x="1256" y="3160"/>
                  </a:lnTo>
                  <a:lnTo>
                    <a:pt x="1298" y="3055"/>
                  </a:lnTo>
                  <a:lnTo>
                    <a:pt x="1214" y="2930"/>
                  </a:lnTo>
                  <a:lnTo>
                    <a:pt x="1256" y="2888"/>
                  </a:lnTo>
                  <a:lnTo>
                    <a:pt x="1256" y="2783"/>
                  </a:lnTo>
                  <a:lnTo>
                    <a:pt x="1318" y="2721"/>
                  </a:lnTo>
                  <a:lnTo>
                    <a:pt x="1318" y="2742"/>
                  </a:lnTo>
                  <a:lnTo>
                    <a:pt x="1256" y="2951"/>
                  </a:lnTo>
                  <a:lnTo>
                    <a:pt x="1339" y="3055"/>
                  </a:lnTo>
                  <a:lnTo>
                    <a:pt x="1423" y="2930"/>
                  </a:lnTo>
                  <a:lnTo>
                    <a:pt x="1507" y="2888"/>
                  </a:lnTo>
                  <a:lnTo>
                    <a:pt x="1507" y="2888"/>
                  </a:lnTo>
                  <a:lnTo>
                    <a:pt x="1465" y="2951"/>
                  </a:lnTo>
                  <a:lnTo>
                    <a:pt x="1423" y="2972"/>
                  </a:lnTo>
                  <a:lnTo>
                    <a:pt x="1360" y="3076"/>
                  </a:lnTo>
                  <a:lnTo>
                    <a:pt x="1465" y="3139"/>
                  </a:lnTo>
                  <a:lnTo>
                    <a:pt x="1549" y="2951"/>
                  </a:lnTo>
                  <a:lnTo>
                    <a:pt x="1653" y="2930"/>
                  </a:lnTo>
                  <a:lnTo>
                    <a:pt x="1674" y="2762"/>
                  </a:lnTo>
                  <a:lnTo>
                    <a:pt x="1590" y="2637"/>
                  </a:lnTo>
                  <a:lnTo>
                    <a:pt x="1528" y="2616"/>
                  </a:lnTo>
                  <a:lnTo>
                    <a:pt x="1632" y="2553"/>
                  </a:lnTo>
                  <a:lnTo>
                    <a:pt x="1653" y="2511"/>
                  </a:lnTo>
                  <a:lnTo>
                    <a:pt x="1570" y="2365"/>
                  </a:lnTo>
                  <a:lnTo>
                    <a:pt x="1549" y="2156"/>
                  </a:lnTo>
                  <a:lnTo>
                    <a:pt x="1590" y="2344"/>
                  </a:lnTo>
                  <a:lnTo>
                    <a:pt x="1716" y="2449"/>
                  </a:lnTo>
                  <a:lnTo>
                    <a:pt x="1779" y="2428"/>
                  </a:lnTo>
                  <a:lnTo>
                    <a:pt x="1779" y="2470"/>
                  </a:lnTo>
                  <a:lnTo>
                    <a:pt x="1988" y="2574"/>
                  </a:lnTo>
                  <a:lnTo>
                    <a:pt x="2093" y="2511"/>
                  </a:lnTo>
                  <a:lnTo>
                    <a:pt x="2155" y="2532"/>
                  </a:lnTo>
                  <a:lnTo>
                    <a:pt x="2155" y="2470"/>
                  </a:lnTo>
                  <a:lnTo>
                    <a:pt x="2197" y="2470"/>
                  </a:lnTo>
                  <a:lnTo>
                    <a:pt x="2365" y="2888"/>
                  </a:lnTo>
                  <a:lnTo>
                    <a:pt x="2448" y="2951"/>
                  </a:lnTo>
                  <a:lnTo>
                    <a:pt x="2448" y="3034"/>
                  </a:lnTo>
                  <a:lnTo>
                    <a:pt x="2406" y="3160"/>
                  </a:lnTo>
                  <a:lnTo>
                    <a:pt x="2469" y="3181"/>
                  </a:lnTo>
                  <a:lnTo>
                    <a:pt x="2406" y="3348"/>
                  </a:lnTo>
                  <a:lnTo>
                    <a:pt x="2448" y="3369"/>
                  </a:lnTo>
                  <a:lnTo>
                    <a:pt x="2511" y="3306"/>
                  </a:lnTo>
                  <a:lnTo>
                    <a:pt x="2553" y="3265"/>
                  </a:lnTo>
                  <a:lnTo>
                    <a:pt x="2553" y="3265"/>
                  </a:lnTo>
                  <a:lnTo>
                    <a:pt x="2511" y="3369"/>
                  </a:lnTo>
                  <a:lnTo>
                    <a:pt x="2490" y="3411"/>
                  </a:lnTo>
                  <a:lnTo>
                    <a:pt x="2553" y="3495"/>
                  </a:lnTo>
                  <a:lnTo>
                    <a:pt x="2637" y="3620"/>
                  </a:lnTo>
                  <a:lnTo>
                    <a:pt x="2720" y="3830"/>
                  </a:lnTo>
                  <a:lnTo>
                    <a:pt x="2762" y="3830"/>
                  </a:lnTo>
                  <a:lnTo>
                    <a:pt x="2720" y="3683"/>
                  </a:lnTo>
                  <a:lnTo>
                    <a:pt x="2720" y="3620"/>
                  </a:lnTo>
                  <a:lnTo>
                    <a:pt x="2762" y="3516"/>
                  </a:lnTo>
                  <a:lnTo>
                    <a:pt x="2867" y="3390"/>
                  </a:lnTo>
                  <a:lnTo>
                    <a:pt x="2909" y="3411"/>
                  </a:lnTo>
                  <a:lnTo>
                    <a:pt x="2971" y="3286"/>
                  </a:lnTo>
                  <a:lnTo>
                    <a:pt x="2971" y="3160"/>
                  </a:lnTo>
                  <a:lnTo>
                    <a:pt x="2930" y="3139"/>
                  </a:lnTo>
                  <a:lnTo>
                    <a:pt x="2909" y="3076"/>
                  </a:lnTo>
                  <a:lnTo>
                    <a:pt x="2909" y="3034"/>
                  </a:lnTo>
                  <a:lnTo>
                    <a:pt x="2888" y="2972"/>
                  </a:lnTo>
                  <a:lnTo>
                    <a:pt x="2867" y="2888"/>
                  </a:lnTo>
                  <a:lnTo>
                    <a:pt x="2804" y="2742"/>
                  </a:lnTo>
                  <a:lnTo>
                    <a:pt x="2783" y="2511"/>
                  </a:lnTo>
                  <a:lnTo>
                    <a:pt x="2720" y="2428"/>
                  </a:lnTo>
                  <a:lnTo>
                    <a:pt x="2720" y="2302"/>
                  </a:lnTo>
                  <a:lnTo>
                    <a:pt x="2699" y="2135"/>
                  </a:lnTo>
                  <a:lnTo>
                    <a:pt x="2637" y="2051"/>
                  </a:lnTo>
                  <a:lnTo>
                    <a:pt x="2595" y="2009"/>
                  </a:lnTo>
                  <a:lnTo>
                    <a:pt x="2511" y="2009"/>
                  </a:lnTo>
                  <a:lnTo>
                    <a:pt x="2448" y="1946"/>
                  </a:lnTo>
                  <a:lnTo>
                    <a:pt x="2386" y="2009"/>
                  </a:lnTo>
                  <a:lnTo>
                    <a:pt x="2406" y="2051"/>
                  </a:lnTo>
                  <a:lnTo>
                    <a:pt x="2386" y="2114"/>
                  </a:lnTo>
                  <a:lnTo>
                    <a:pt x="2386" y="2156"/>
                  </a:lnTo>
                  <a:lnTo>
                    <a:pt x="2344" y="2239"/>
                  </a:lnTo>
                  <a:lnTo>
                    <a:pt x="2365" y="2302"/>
                  </a:lnTo>
                  <a:lnTo>
                    <a:pt x="2365" y="2365"/>
                  </a:lnTo>
                  <a:lnTo>
                    <a:pt x="2281" y="2365"/>
                  </a:lnTo>
                  <a:lnTo>
                    <a:pt x="2197" y="2260"/>
                  </a:lnTo>
                  <a:lnTo>
                    <a:pt x="2093" y="2156"/>
                  </a:lnTo>
                  <a:lnTo>
                    <a:pt x="2093" y="2114"/>
                  </a:lnTo>
                  <a:lnTo>
                    <a:pt x="2030" y="2051"/>
                  </a:lnTo>
                  <a:lnTo>
                    <a:pt x="1967" y="1905"/>
                  </a:lnTo>
                  <a:lnTo>
                    <a:pt x="1967" y="1821"/>
                  </a:lnTo>
                  <a:lnTo>
                    <a:pt x="2030" y="1800"/>
                  </a:lnTo>
                  <a:lnTo>
                    <a:pt x="2051" y="1716"/>
                  </a:lnTo>
                  <a:lnTo>
                    <a:pt x="2155" y="1633"/>
                  </a:lnTo>
                  <a:lnTo>
                    <a:pt x="2176" y="1695"/>
                  </a:lnTo>
                  <a:lnTo>
                    <a:pt x="2260" y="1695"/>
                  </a:lnTo>
                  <a:lnTo>
                    <a:pt x="2302" y="1633"/>
                  </a:lnTo>
                  <a:lnTo>
                    <a:pt x="2302" y="1570"/>
                  </a:lnTo>
                  <a:lnTo>
                    <a:pt x="2365" y="1528"/>
                  </a:lnTo>
                  <a:lnTo>
                    <a:pt x="2448" y="1319"/>
                  </a:lnTo>
                  <a:lnTo>
                    <a:pt x="2469" y="1193"/>
                  </a:lnTo>
                  <a:lnTo>
                    <a:pt x="2511" y="1068"/>
                  </a:lnTo>
                  <a:lnTo>
                    <a:pt x="2469" y="1047"/>
                  </a:lnTo>
                  <a:lnTo>
                    <a:pt x="2365" y="942"/>
                  </a:lnTo>
                  <a:lnTo>
                    <a:pt x="2302" y="963"/>
                  </a:lnTo>
                  <a:lnTo>
                    <a:pt x="2260" y="942"/>
                  </a:lnTo>
                  <a:lnTo>
                    <a:pt x="2176" y="942"/>
                  </a:lnTo>
                  <a:lnTo>
                    <a:pt x="1967" y="963"/>
                  </a:lnTo>
                  <a:lnTo>
                    <a:pt x="1779" y="942"/>
                  </a:lnTo>
                  <a:lnTo>
                    <a:pt x="1423" y="942"/>
                  </a:lnTo>
                  <a:lnTo>
                    <a:pt x="1298" y="879"/>
                  </a:lnTo>
                  <a:lnTo>
                    <a:pt x="1193" y="900"/>
                  </a:lnTo>
                  <a:lnTo>
                    <a:pt x="1067" y="858"/>
                  </a:lnTo>
                  <a:lnTo>
                    <a:pt x="1067" y="775"/>
                  </a:lnTo>
                  <a:lnTo>
                    <a:pt x="1026" y="649"/>
                  </a:lnTo>
                  <a:lnTo>
                    <a:pt x="1026" y="565"/>
                  </a:lnTo>
                  <a:lnTo>
                    <a:pt x="1005" y="440"/>
                  </a:lnTo>
                  <a:lnTo>
                    <a:pt x="921" y="314"/>
                  </a:lnTo>
                  <a:lnTo>
                    <a:pt x="879" y="314"/>
                  </a:lnTo>
                  <a:lnTo>
                    <a:pt x="837" y="356"/>
                  </a:lnTo>
                  <a:lnTo>
                    <a:pt x="733" y="314"/>
                  </a:lnTo>
                  <a:lnTo>
                    <a:pt x="691" y="252"/>
                  </a:lnTo>
                  <a:lnTo>
                    <a:pt x="607" y="168"/>
                  </a:lnTo>
                  <a:lnTo>
                    <a:pt x="544" y="168"/>
                  </a:lnTo>
                  <a:lnTo>
                    <a:pt x="523" y="252"/>
                  </a:lnTo>
                  <a:lnTo>
                    <a:pt x="607" y="314"/>
                  </a:lnTo>
                  <a:lnTo>
                    <a:pt x="544" y="335"/>
                  </a:lnTo>
                  <a:lnTo>
                    <a:pt x="419" y="314"/>
                  </a:lnTo>
                  <a:lnTo>
                    <a:pt x="356" y="210"/>
                  </a:lnTo>
                  <a:lnTo>
                    <a:pt x="356" y="147"/>
                  </a:lnTo>
                  <a:lnTo>
                    <a:pt x="272" y="42"/>
                  </a:lnTo>
                  <a:lnTo>
                    <a:pt x="209"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4"/>
            <p:cNvSpPr/>
            <p:nvPr/>
          </p:nvSpPr>
          <p:spPr>
            <a:xfrm>
              <a:off x="3793178" y="2712975"/>
              <a:ext cx="26423" cy="30945"/>
            </a:xfrm>
            <a:custGeom>
              <a:avLst/>
              <a:gdLst/>
              <a:ahLst/>
              <a:cxnLst/>
              <a:rect l="l" t="t" r="r" b="b"/>
              <a:pathLst>
                <a:path w="2219" h="2721" extrusionOk="0">
                  <a:moveTo>
                    <a:pt x="1298" y="1"/>
                  </a:moveTo>
                  <a:lnTo>
                    <a:pt x="1152" y="168"/>
                  </a:lnTo>
                  <a:lnTo>
                    <a:pt x="984" y="231"/>
                  </a:lnTo>
                  <a:lnTo>
                    <a:pt x="880" y="231"/>
                  </a:lnTo>
                  <a:lnTo>
                    <a:pt x="817" y="336"/>
                  </a:lnTo>
                  <a:lnTo>
                    <a:pt x="754" y="482"/>
                  </a:lnTo>
                  <a:lnTo>
                    <a:pt x="649" y="545"/>
                  </a:lnTo>
                  <a:lnTo>
                    <a:pt x="524" y="545"/>
                  </a:lnTo>
                  <a:lnTo>
                    <a:pt x="357" y="649"/>
                  </a:lnTo>
                  <a:lnTo>
                    <a:pt x="315" y="629"/>
                  </a:lnTo>
                  <a:lnTo>
                    <a:pt x="231" y="629"/>
                  </a:lnTo>
                  <a:lnTo>
                    <a:pt x="210" y="754"/>
                  </a:lnTo>
                  <a:lnTo>
                    <a:pt x="126" y="838"/>
                  </a:lnTo>
                  <a:lnTo>
                    <a:pt x="189" y="901"/>
                  </a:lnTo>
                  <a:lnTo>
                    <a:pt x="231" y="859"/>
                  </a:lnTo>
                  <a:lnTo>
                    <a:pt x="357" y="1005"/>
                  </a:lnTo>
                  <a:lnTo>
                    <a:pt x="336" y="838"/>
                  </a:lnTo>
                  <a:lnTo>
                    <a:pt x="357" y="754"/>
                  </a:lnTo>
                  <a:lnTo>
                    <a:pt x="545" y="629"/>
                  </a:lnTo>
                  <a:lnTo>
                    <a:pt x="566" y="649"/>
                  </a:lnTo>
                  <a:lnTo>
                    <a:pt x="670" y="629"/>
                  </a:lnTo>
                  <a:lnTo>
                    <a:pt x="817" y="649"/>
                  </a:lnTo>
                  <a:lnTo>
                    <a:pt x="859" y="629"/>
                  </a:lnTo>
                  <a:lnTo>
                    <a:pt x="859" y="629"/>
                  </a:lnTo>
                  <a:cubicBezTo>
                    <a:pt x="859" y="649"/>
                    <a:pt x="838" y="649"/>
                    <a:pt x="838" y="691"/>
                  </a:cubicBezTo>
                  <a:lnTo>
                    <a:pt x="754" y="712"/>
                  </a:lnTo>
                  <a:lnTo>
                    <a:pt x="670" y="712"/>
                  </a:lnTo>
                  <a:lnTo>
                    <a:pt x="629" y="733"/>
                  </a:lnTo>
                  <a:lnTo>
                    <a:pt x="733" y="859"/>
                  </a:lnTo>
                  <a:lnTo>
                    <a:pt x="691" y="921"/>
                  </a:lnTo>
                  <a:lnTo>
                    <a:pt x="775" y="1026"/>
                  </a:lnTo>
                  <a:lnTo>
                    <a:pt x="775" y="1047"/>
                  </a:lnTo>
                  <a:lnTo>
                    <a:pt x="691" y="1026"/>
                  </a:lnTo>
                  <a:lnTo>
                    <a:pt x="587" y="1047"/>
                  </a:lnTo>
                  <a:lnTo>
                    <a:pt x="566" y="1005"/>
                  </a:lnTo>
                  <a:lnTo>
                    <a:pt x="629" y="942"/>
                  </a:lnTo>
                  <a:lnTo>
                    <a:pt x="566" y="838"/>
                  </a:lnTo>
                  <a:lnTo>
                    <a:pt x="545" y="838"/>
                  </a:lnTo>
                  <a:lnTo>
                    <a:pt x="461" y="963"/>
                  </a:lnTo>
                  <a:lnTo>
                    <a:pt x="524" y="1047"/>
                  </a:lnTo>
                  <a:lnTo>
                    <a:pt x="419" y="1131"/>
                  </a:lnTo>
                  <a:lnTo>
                    <a:pt x="336" y="1047"/>
                  </a:lnTo>
                  <a:lnTo>
                    <a:pt x="231" y="1047"/>
                  </a:lnTo>
                  <a:lnTo>
                    <a:pt x="147" y="1026"/>
                  </a:lnTo>
                  <a:lnTo>
                    <a:pt x="64" y="1110"/>
                  </a:lnTo>
                  <a:lnTo>
                    <a:pt x="210" y="1173"/>
                  </a:lnTo>
                  <a:lnTo>
                    <a:pt x="210" y="1277"/>
                  </a:lnTo>
                  <a:lnTo>
                    <a:pt x="126" y="1235"/>
                  </a:lnTo>
                  <a:lnTo>
                    <a:pt x="64" y="1256"/>
                  </a:lnTo>
                  <a:lnTo>
                    <a:pt x="105" y="1424"/>
                  </a:lnTo>
                  <a:lnTo>
                    <a:pt x="168" y="1465"/>
                  </a:lnTo>
                  <a:lnTo>
                    <a:pt x="168" y="1591"/>
                  </a:lnTo>
                  <a:lnTo>
                    <a:pt x="231" y="1675"/>
                  </a:lnTo>
                  <a:lnTo>
                    <a:pt x="64" y="1758"/>
                  </a:lnTo>
                  <a:lnTo>
                    <a:pt x="1" y="1905"/>
                  </a:lnTo>
                  <a:lnTo>
                    <a:pt x="64" y="1968"/>
                  </a:lnTo>
                  <a:lnTo>
                    <a:pt x="168" y="1905"/>
                  </a:lnTo>
                  <a:lnTo>
                    <a:pt x="315" y="2051"/>
                  </a:lnTo>
                  <a:lnTo>
                    <a:pt x="336" y="2219"/>
                  </a:lnTo>
                  <a:lnTo>
                    <a:pt x="273" y="2261"/>
                  </a:lnTo>
                  <a:lnTo>
                    <a:pt x="315" y="2323"/>
                  </a:lnTo>
                  <a:lnTo>
                    <a:pt x="461" y="2323"/>
                  </a:lnTo>
                  <a:lnTo>
                    <a:pt x="608" y="2533"/>
                  </a:lnTo>
                  <a:lnTo>
                    <a:pt x="649" y="2574"/>
                  </a:lnTo>
                  <a:lnTo>
                    <a:pt x="754" y="2533"/>
                  </a:lnTo>
                  <a:lnTo>
                    <a:pt x="775" y="2470"/>
                  </a:lnTo>
                  <a:lnTo>
                    <a:pt x="691" y="2386"/>
                  </a:lnTo>
                  <a:lnTo>
                    <a:pt x="649" y="2386"/>
                  </a:lnTo>
                  <a:lnTo>
                    <a:pt x="649" y="2302"/>
                  </a:lnTo>
                  <a:lnTo>
                    <a:pt x="733" y="2261"/>
                  </a:lnTo>
                  <a:lnTo>
                    <a:pt x="733" y="2177"/>
                  </a:lnTo>
                  <a:lnTo>
                    <a:pt x="670" y="2135"/>
                  </a:lnTo>
                  <a:lnTo>
                    <a:pt x="670" y="2072"/>
                  </a:lnTo>
                  <a:lnTo>
                    <a:pt x="754" y="2009"/>
                  </a:lnTo>
                  <a:cubicBezTo>
                    <a:pt x="775" y="2051"/>
                    <a:pt x="817" y="2093"/>
                    <a:pt x="838" y="2135"/>
                  </a:cubicBezTo>
                  <a:lnTo>
                    <a:pt x="838" y="2177"/>
                  </a:lnTo>
                  <a:lnTo>
                    <a:pt x="880" y="2302"/>
                  </a:lnTo>
                  <a:lnTo>
                    <a:pt x="984" y="2407"/>
                  </a:lnTo>
                  <a:lnTo>
                    <a:pt x="1089" y="2407"/>
                  </a:lnTo>
                  <a:lnTo>
                    <a:pt x="1152" y="2449"/>
                  </a:lnTo>
                  <a:lnTo>
                    <a:pt x="1256" y="2428"/>
                  </a:lnTo>
                  <a:cubicBezTo>
                    <a:pt x="1277" y="2428"/>
                    <a:pt x="1298" y="2428"/>
                    <a:pt x="1298" y="2407"/>
                  </a:cubicBezTo>
                  <a:cubicBezTo>
                    <a:pt x="1319" y="2407"/>
                    <a:pt x="1319" y="2428"/>
                    <a:pt x="1361" y="2428"/>
                  </a:cubicBezTo>
                  <a:lnTo>
                    <a:pt x="1361" y="2449"/>
                  </a:lnTo>
                  <a:lnTo>
                    <a:pt x="1298" y="2533"/>
                  </a:lnTo>
                  <a:lnTo>
                    <a:pt x="1319" y="2595"/>
                  </a:lnTo>
                  <a:lnTo>
                    <a:pt x="1382" y="2512"/>
                  </a:lnTo>
                  <a:lnTo>
                    <a:pt x="1403" y="2449"/>
                  </a:lnTo>
                  <a:cubicBezTo>
                    <a:pt x="1445" y="2491"/>
                    <a:pt x="1486" y="2512"/>
                    <a:pt x="1507" y="2553"/>
                  </a:cubicBezTo>
                  <a:lnTo>
                    <a:pt x="1507" y="2595"/>
                  </a:lnTo>
                  <a:lnTo>
                    <a:pt x="1465" y="2616"/>
                  </a:lnTo>
                  <a:lnTo>
                    <a:pt x="1507" y="2658"/>
                  </a:lnTo>
                  <a:lnTo>
                    <a:pt x="1675" y="2721"/>
                  </a:lnTo>
                  <a:lnTo>
                    <a:pt x="1821" y="2700"/>
                  </a:lnTo>
                  <a:lnTo>
                    <a:pt x="1884" y="2616"/>
                  </a:lnTo>
                  <a:lnTo>
                    <a:pt x="1905" y="2700"/>
                  </a:lnTo>
                  <a:lnTo>
                    <a:pt x="1926" y="2721"/>
                  </a:lnTo>
                  <a:lnTo>
                    <a:pt x="1926" y="2616"/>
                  </a:lnTo>
                  <a:lnTo>
                    <a:pt x="1968" y="2574"/>
                  </a:lnTo>
                  <a:cubicBezTo>
                    <a:pt x="2009" y="2533"/>
                    <a:pt x="2030" y="2512"/>
                    <a:pt x="2030" y="2470"/>
                  </a:cubicBezTo>
                  <a:lnTo>
                    <a:pt x="2093" y="2386"/>
                  </a:lnTo>
                  <a:lnTo>
                    <a:pt x="2177" y="2344"/>
                  </a:lnTo>
                  <a:lnTo>
                    <a:pt x="2135" y="2302"/>
                  </a:lnTo>
                  <a:lnTo>
                    <a:pt x="2072" y="2323"/>
                  </a:lnTo>
                  <a:lnTo>
                    <a:pt x="2009" y="2407"/>
                  </a:lnTo>
                  <a:lnTo>
                    <a:pt x="2009" y="2386"/>
                  </a:lnTo>
                  <a:cubicBezTo>
                    <a:pt x="1989" y="2344"/>
                    <a:pt x="1989" y="2344"/>
                    <a:pt x="1989" y="2323"/>
                  </a:cubicBezTo>
                  <a:lnTo>
                    <a:pt x="2009" y="2302"/>
                  </a:lnTo>
                  <a:lnTo>
                    <a:pt x="2009" y="2219"/>
                  </a:lnTo>
                  <a:lnTo>
                    <a:pt x="2135" y="2177"/>
                  </a:lnTo>
                  <a:lnTo>
                    <a:pt x="2198" y="2114"/>
                  </a:lnTo>
                  <a:lnTo>
                    <a:pt x="2177" y="2051"/>
                  </a:lnTo>
                  <a:lnTo>
                    <a:pt x="2072" y="1968"/>
                  </a:lnTo>
                  <a:lnTo>
                    <a:pt x="2072" y="1905"/>
                  </a:lnTo>
                  <a:lnTo>
                    <a:pt x="2198" y="1863"/>
                  </a:lnTo>
                  <a:lnTo>
                    <a:pt x="2219" y="1737"/>
                  </a:lnTo>
                  <a:lnTo>
                    <a:pt x="2219" y="1591"/>
                  </a:lnTo>
                  <a:lnTo>
                    <a:pt x="2198" y="1486"/>
                  </a:lnTo>
                  <a:lnTo>
                    <a:pt x="2072" y="1486"/>
                  </a:lnTo>
                  <a:lnTo>
                    <a:pt x="1905" y="1528"/>
                  </a:lnTo>
                  <a:lnTo>
                    <a:pt x="1863" y="1633"/>
                  </a:lnTo>
                  <a:lnTo>
                    <a:pt x="1905" y="1675"/>
                  </a:lnTo>
                  <a:lnTo>
                    <a:pt x="1989" y="1737"/>
                  </a:lnTo>
                  <a:lnTo>
                    <a:pt x="1989" y="1779"/>
                  </a:lnTo>
                  <a:lnTo>
                    <a:pt x="1926" y="1758"/>
                  </a:lnTo>
                  <a:lnTo>
                    <a:pt x="1905" y="1779"/>
                  </a:lnTo>
                  <a:lnTo>
                    <a:pt x="1800" y="1696"/>
                  </a:lnTo>
                  <a:lnTo>
                    <a:pt x="1800" y="1654"/>
                  </a:lnTo>
                  <a:lnTo>
                    <a:pt x="1758" y="1570"/>
                  </a:lnTo>
                  <a:lnTo>
                    <a:pt x="1696" y="1591"/>
                  </a:lnTo>
                  <a:lnTo>
                    <a:pt x="1654" y="1675"/>
                  </a:lnTo>
                  <a:lnTo>
                    <a:pt x="1570" y="1696"/>
                  </a:lnTo>
                  <a:lnTo>
                    <a:pt x="1591" y="1779"/>
                  </a:lnTo>
                  <a:lnTo>
                    <a:pt x="1654" y="1863"/>
                  </a:lnTo>
                  <a:lnTo>
                    <a:pt x="1654" y="1989"/>
                  </a:lnTo>
                  <a:lnTo>
                    <a:pt x="1717" y="2072"/>
                  </a:lnTo>
                  <a:lnTo>
                    <a:pt x="1800" y="2072"/>
                  </a:lnTo>
                  <a:lnTo>
                    <a:pt x="1926" y="2093"/>
                  </a:lnTo>
                  <a:lnTo>
                    <a:pt x="1968" y="2156"/>
                  </a:lnTo>
                  <a:lnTo>
                    <a:pt x="1905" y="2198"/>
                  </a:lnTo>
                  <a:lnTo>
                    <a:pt x="1968" y="2261"/>
                  </a:lnTo>
                  <a:cubicBezTo>
                    <a:pt x="1926" y="2281"/>
                    <a:pt x="1926" y="2323"/>
                    <a:pt x="1926" y="2365"/>
                  </a:cubicBezTo>
                  <a:lnTo>
                    <a:pt x="1905" y="2386"/>
                  </a:lnTo>
                  <a:lnTo>
                    <a:pt x="1863" y="2386"/>
                  </a:lnTo>
                  <a:lnTo>
                    <a:pt x="1779" y="2407"/>
                  </a:lnTo>
                  <a:lnTo>
                    <a:pt x="1675" y="2261"/>
                  </a:lnTo>
                  <a:lnTo>
                    <a:pt x="1612" y="2281"/>
                  </a:lnTo>
                  <a:cubicBezTo>
                    <a:pt x="1591" y="2261"/>
                    <a:pt x="1570" y="2261"/>
                    <a:pt x="1549" y="2219"/>
                  </a:cubicBezTo>
                  <a:lnTo>
                    <a:pt x="1549" y="2198"/>
                  </a:lnTo>
                  <a:lnTo>
                    <a:pt x="1465" y="2114"/>
                  </a:lnTo>
                  <a:lnTo>
                    <a:pt x="1465" y="2177"/>
                  </a:lnTo>
                  <a:cubicBezTo>
                    <a:pt x="1465" y="2177"/>
                    <a:pt x="1445" y="2177"/>
                    <a:pt x="1445" y="2156"/>
                  </a:cubicBezTo>
                  <a:cubicBezTo>
                    <a:pt x="1403" y="2156"/>
                    <a:pt x="1403" y="2156"/>
                    <a:pt x="1382" y="2177"/>
                  </a:cubicBezTo>
                  <a:lnTo>
                    <a:pt x="1403" y="2093"/>
                  </a:lnTo>
                  <a:lnTo>
                    <a:pt x="1382" y="2009"/>
                  </a:lnTo>
                  <a:lnTo>
                    <a:pt x="1298" y="1863"/>
                  </a:lnTo>
                  <a:lnTo>
                    <a:pt x="1235" y="1863"/>
                  </a:lnTo>
                  <a:lnTo>
                    <a:pt x="1089" y="1779"/>
                  </a:lnTo>
                  <a:lnTo>
                    <a:pt x="1026" y="1612"/>
                  </a:lnTo>
                  <a:lnTo>
                    <a:pt x="1047" y="1654"/>
                  </a:lnTo>
                  <a:lnTo>
                    <a:pt x="1173" y="1591"/>
                  </a:lnTo>
                  <a:lnTo>
                    <a:pt x="1173" y="1445"/>
                  </a:lnTo>
                  <a:lnTo>
                    <a:pt x="1131" y="1340"/>
                  </a:lnTo>
                  <a:lnTo>
                    <a:pt x="1193" y="1256"/>
                  </a:lnTo>
                  <a:lnTo>
                    <a:pt x="1298" y="1235"/>
                  </a:lnTo>
                  <a:lnTo>
                    <a:pt x="1382" y="1298"/>
                  </a:lnTo>
                  <a:lnTo>
                    <a:pt x="1445" y="1277"/>
                  </a:lnTo>
                  <a:lnTo>
                    <a:pt x="1486" y="1298"/>
                  </a:lnTo>
                  <a:lnTo>
                    <a:pt x="1507" y="1256"/>
                  </a:lnTo>
                  <a:lnTo>
                    <a:pt x="1549" y="1152"/>
                  </a:lnTo>
                  <a:lnTo>
                    <a:pt x="1445" y="1047"/>
                  </a:lnTo>
                  <a:lnTo>
                    <a:pt x="1382" y="1110"/>
                  </a:lnTo>
                  <a:lnTo>
                    <a:pt x="1256" y="1110"/>
                  </a:lnTo>
                  <a:lnTo>
                    <a:pt x="1193" y="1026"/>
                  </a:lnTo>
                  <a:lnTo>
                    <a:pt x="1152" y="921"/>
                  </a:lnTo>
                  <a:lnTo>
                    <a:pt x="1089" y="921"/>
                  </a:lnTo>
                  <a:lnTo>
                    <a:pt x="1152" y="859"/>
                  </a:lnTo>
                  <a:lnTo>
                    <a:pt x="1152" y="754"/>
                  </a:lnTo>
                  <a:lnTo>
                    <a:pt x="1131" y="754"/>
                  </a:lnTo>
                  <a:cubicBezTo>
                    <a:pt x="1131" y="733"/>
                    <a:pt x="1152" y="712"/>
                    <a:pt x="1152" y="691"/>
                  </a:cubicBezTo>
                  <a:lnTo>
                    <a:pt x="1173" y="691"/>
                  </a:lnTo>
                  <a:lnTo>
                    <a:pt x="1277" y="503"/>
                  </a:lnTo>
                  <a:lnTo>
                    <a:pt x="1256" y="377"/>
                  </a:lnTo>
                  <a:lnTo>
                    <a:pt x="1277" y="315"/>
                  </a:lnTo>
                  <a:lnTo>
                    <a:pt x="1256" y="210"/>
                  </a:lnTo>
                  <a:lnTo>
                    <a:pt x="1340" y="64"/>
                  </a:lnTo>
                  <a:lnTo>
                    <a:pt x="1298"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4"/>
            <p:cNvSpPr/>
            <p:nvPr/>
          </p:nvSpPr>
          <p:spPr>
            <a:xfrm>
              <a:off x="3772256" y="2560208"/>
              <a:ext cx="138282" cy="153495"/>
            </a:xfrm>
            <a:custGeom>
              <a:avLst/>
              <a:gdLst/>
              <a:ahLst/>
              <a:cxnLst/>
              <a:rect l="l" t="t" r="r" b="b"/>
              <a:pathLst>
                <a:path w="11613" h="13497" extrusionOk="0">
                  <a:moveTo>
                    <a:pt x="9792" y="1"/>
                  </a:moveTo>
                  <a:lnTo>
                    <a:pt x="9709" y="64"/>
                  </a:lnTo>
                  <a:lnTo>
                    <a:pt x="9709" y="126"/>
                  </a:lnTo>
                  <a:lnTo>
                    <a:pt x="9792" y="231"/>
                  </a:lnTo>
                  <a:lnTo>
                    <a:pt x="9730" y="273"/>
                  </a:lnTo>
                  <a:lnTo>
                    <a:pt x="9688" y="273"/>
                  </a:lnTo>
                  <a:lnTo>
                    <a:pt x="9604" y="168"/>
                  </a:lnTo>
                  <a:lnTo>
                    <a:pt x="9541" y="231"/>
                  </a:lnTo>
                  <a:lnTo>
                    <a:pt x="9520" y="336"/>
                  </a:lnTo>
                  <a:lnTo>
                    <a:pt x="9541" y="357"/>
                  </a:lnTo>
                  <a:lnTo>
                    <a:pt x="9625" y="357"/>
                  </a:lnTo>
                  <a:lnTo>
                    <a:pt x="9688" y="419"/>
                  </a:lnTo>
                  <a:lnTo>
                    <a:pt x="9646" y="440"/>
                  </a:lnTo>
                  <a:lnTo>
                    <a:pt x="9604" y="482"/>
                  </a:lnTo>
                  <a:lnTo>
                    <a:pt x="9604" y="566"/>
                  </a:lnTo>
                  <a:lnTo>
                    <a:pt x="9520" y="587"/>
                  </a:lnTo>
                  <a:lnTo>
                    <a:pt x="9520" y="670"/>
                  </a:lnTo>
                  <a:lnTo>
                    <a:pt x="9541" y="691"/>
                  </a:lnTo>
                  <a:lnTo>
                    <a:pt x="9479" y="754"/>
                  </a:lnTo>
                  <a:lnTo>
                    <a:pt x="9520" y="859"/>
                  </a:lnTo>
                  <a:lnTo>
                    <a:pt x="9479" y="901"/>
                  </a:lnTo>
                  <a:lnTo>
                    <a:pt x="9416" y="859"/>
                  </a:lnTo>
                  <a:lnTo>
                    <a:pt x="9332" y="901"/>
                  </a:lnTo>
                  <a:lnTo>
                    <a:pt x="9332" y="942"/>
                  </a:lnTo>
                  <a:lnTo>
                    <a:pt x="9269" y="984"/>
                  </a:lnTo>
                  <a:lnTo>
                    <a:pt x="9228" y="880"/>
                  </a:lnTo>
                  <a:lnTo>
                    <a:pt x="9332" y="670"/>
                  </a:lnTo>
                  <a:lnTo>
                    <a:pt x="9269" y="649"/>
                  </a:lnTo>
                  <a:lnTo>
                    <a:pt x="9269" y="587"/>
                  </a:lnTo>
                  <a:lnTo>
                    <a:pt x="9311" y="545"/>
                  </a:lnTo>
                  <a:lnTo>
                    <a:pt x="9311" y="357"/>
                  </a:lnTo>
                  <a:lnTo>
                    <a:pt x="9290" y="315"/>
                  </a:lnTo>
                  <a:lnTo>
                    <a:pt x="9228" y="315"/>
                  </a:lnTo>
                  <a:lnTo>
                    <a:pt x="9102" y="545"/>
                  </a:lnTo>
                  <a:lnTo>
                    <a:pt x="9081" y="670"/>
                  </a:lnTo>
                  <a:lnTo>
                    <a:pt x="8956" y="880"/>
                  </a:lnTo>
                  <a:lnTo>
                    <a:pt x="8893" y="1005"/>
                  </a:lnTo>
                  <a:lnTo>
                    <a:pt x="8956" y="1068"/>
                  </a:lnTo>
                  <a:lnTo>
                    <a:pt x="8914" y="1193"/>
                  </a:lnTo>
                  <a:lnTo>
                    <a:pt x="8767" y="1361"/>
                  </a:lnTo>
                  <a:lnTo>
                    <a:pt x="8704" y="1382"/>
                  </a:lnTo>
                  <a:lnTo>
                    <a:pt x="8704" y="1298"/>
                  </a:lnTo>
                  <a:lnTo>
                    <a:pt x="8663" y="1214"/>
                  </a:lnTo>
                  <a:lnTo>
                    <a:pt x="8767" y="1068"/>
                  </a:lnTo>
                  <a:lnTo>
                    <a:pt x="8746" y="963"/>
                  </a:lnTo>
                  <a:lnTo>
                    <a:pt x="8788" y="880"/>
                  </a:lnTo>
                  <a:lnTo>
                    <a:pt x="8746" y="775"/>
                  </a:lnTo>
                  <a:lnTo>
                    <a:pt x="8893" y="587"/>
                  </a:lnTo>
                  <a:lnTo>
                    <a:pt x="8914" y="482"/>
                  </a:lnTo>
                  <a:lnTo>
                    <a:pt x="8956" y="461"/>
                  </a:lnTo>
                  <a:lnTo>
                    <a:pt x="8956" y="419"/>
                  </a:lnTo>
                  <a:lnTo>
                    <a:pt x="8851" y="419"/>
                  </a:lnTo>
                  <a:lnTo>
                    <a:pt x="8767" y="315"/>
                  </a:lnTo>
                  <a:lnTo>
                    <a:pt x="8704" y="336"/>
                  </a:lnTo>
                  <a:lnTo>
                    <a:pt x="8746" y="440"/>
                  </a:lnTo>
                  <a:lnTo>
                    <a:pt x="8663" y="482"/>
                  </a:lnTo>
                  <a:lnTo>
                    <a:pt x="8663" y="419"/>
                  </a:lnTo>
                  <a:lnTo>
                    <a:pt x="8579" y="336"/>
                  </a:lnTo>
                  <a:lnTo>
                    <a:pt x="8495" y="315"/>
                  </a:lnTo>
                  <a:lnTo>
                    <a:pt x="8432" y="336"/>
                  </a:lnTo>
                  <a:lnTo>
                    <a:pt x="8453" y="482"/>
                  </a:lnTo>
                  <a:lnTo>
                    <a:pt x="8391" y="545"/>
                  </a:lnTo>
                  <a:lnTo>
                    <a:pt x="8349" y="482"/>
                  </a:lnTo>
                  <a:lnTo>
                    <a:pt x="8286" y="461"/>
                  </a:lnTo>
                  <a:lnTo>
                    <a:pt x="8244" y="482"/>
                  </a:lnTo>
                  <a:lnTo>
                    <a:pt x="8265" y="545"/>
                  </a:lnTo>
                  <a:lnTo>
                    <a:pt x="8391" y="608"/>
                  </a:lnTo>
                  <a:lnTo>
                    <a:pt x="8432" y="733"/>
                  </a:lnTo>
                  <a:lnTo>
                    <a:pt x="8391" y="775"/>
                  </a:lnTo>
                  <a:lnTo>
                    <a:pt x="8349" y="691"/>
                  </a:lnTo>
                  <a:lnTo>
                    <a:pt x="8265" y="775"/>
                  </a:lnTo>
                  <a:lnTo>
                    <a:pt x="8265" y="838"/>
                  </a:lnTo>
                  <a:lnTo>
                    <a:pt x="8286" y="880"/>
                  </a:lnTo>
                  <a:lnTo>
                    <a:pt x="8265" y="901"/>
                  </a:lnTo>
                  <a:lnTo>
                    <a:pt x="8160" y="859"/>
                  </a:lnTo>
                  <a:lnTo>
                    <a:pt x="8119" y="859"/>
                  </a:lnTo>
                  <a:lnTo>
                    <a:pt x="8035" y="963"/>
                  </a:lnTo>
                  <a:lnTo>
                    <a:pt x="7951" y="1005"/>
                  </a:lnTo>
                  <a:lnTo>
                    <a:pt x="7951" y="1047"/>
                  </a:lnTo>
                  <a:lnTo>
                    <a:pt x="8014" y="1068"/>
                  </a:lnTo>
                  <a:lnTo>
                    <a:pt x="7909" y="1131"/>
                  </a:lnTo>
                  <a:lnTo>
                    <a:pt x="7868" y="1214"/>
                  </a:lnTo>
                  <a:lnTo>
                    <a:pt x="7972" y="1319"/>
                  </a:lnTo>
                  <a:lnTo>
                    <a:pt x="7909" y="1382"/>
                  </a:lnTo>
                  <a:lnTo>
                    <a:pt x="7972" y="1424"/>
                  </a:lnTo>
                  <a:lnTo>
                    <a:pt x="8035" y="1466"/>
                  </a:lnTo>
                  <a:lnTo>
                    <a:pt x="7972" y="1507"/>
                  </a:lnTo>
                  <a:lnTo>
                    <a:pt x="7847" y="1507"/>
                  </a:lnTo>
                  <a:lnTo>
                    <a:pt x="7805" y="1361"/>
                  </a:lnTo>
                  <a:lnTo>
                    <a:pt x="7742" y="1319"/>
                  </a:lnTo>
                  <a:lnTo>
                    <a:pt x="7805" y="1277"/>
                  </a:lnTo>
                  <a:lnTo>
                    <a:pt x="7721" y="1214"/>
                  </a:lnTo>
                  <a:lnTo>
                    <a:pt x="7491" y="1214"/>
                  </a:lnTo>
                  <a:lnTo>
                    <a:pt x="7303" y="1089"/>
                  </a:lnTo>
                  <a:lnTo>
                    <a:pt x="7240" y="1089"/>
                  </a:lnTo>
                  <a:lnTo>
                    <a:pt x="7198" y="1131"/>
                  </a:lnTo>
                  <a:lnTo>
                    <a:pt x="7177" y="1068"/>
                  </a:lnTo>
                  <a:lnTo>
                    <a:pt x="7072" y="1173"/>
                  </a:lnTo>
                  <a:lnTo>
                    <a:pt x="6968" y="1173"/>
                  </a:lnTo>
                  <a:lnTo>
                    <a:pt x="6968" y="1214"/>
                  </a:lnTo>
                  <a:lnTo>
                    <a:pt x="7093" y="1382"/>
                  </a:lnTo>
                  <a:lnTo>
                    <a:pt x="7177" y="1382"/>
                  </a:lnTo>
                  <a:lnTo>
                    <a:pt x="7219" y="1424"/>
                  </a:lnTo>
                  <a:lnTo>
                    <a:pt x="7344" y="1424"/>
                  </a:lnTo>
                  <a:lnTo>
                    <a:pt x="7303" y="1528"/>
                  </a:lnTo>
                  <a:lnTo>
                    <a:pt x="7303" y="1633"/>
                  </a:lnTo>
                  <a:lnTo>
                    <a:pt x="7407" y="1779"/>
                  </a:lnTo>
                  <a:lnTo>
                    <a:pt x="7386" y="1842"/>
                  </a:lnTo>
                  <a:lnTo>
                    <a:pt x="7303" y="1800"/>
                  </a:lnTo>
                  <a:lnTo>
                    <a:pt x="7219" y="1654"/>
                  </a:lnTo>
                  <a:lnTo>
                    <a:pt x="7114" y="1612"/>
                  </a:lnTo>
                  <a:lnTo>
                    <a:pt x="7072" y="1528"/>
                  </a:lnTo>
                  <a:lnTo>
                    <a:pt x="7031" y="1633"/>
                  </a:lnTo>
                  <a:lnTo>
                    <a:pt x="6968" y="1717"/>
                  </a:lnTo>
                  <a:lnTo>
                    <a:pt x="6926" y="1591"/>
                  </a:lnTo>
                  <a:lnTo>
                    <a:pt x="6863" y="1633"/>
                  </a:lnTo>
                  <a:lnTo>
                    <a:pt x="6863" y="1717"/>
                  </a:lnTo>
                  <a:lnTo>
                    <a:pt x="6759" y="1800"/>
                  </a:lnTo>
                  <a:lnTo>
                    <a:pt x="6759" y="1884"/>
                  </a:lnTo>
                  <a:lnTo>
                    <a:pt x="6884" y="1947"/>
                  </a:lnTo>
                  <a:lnTo>
                    <a:pt x="6926" y="2051"/>
                  </a:lnTo>
                  <a:lnTo>
                    <a:pt x="6821" y="2030"/>
                  </a:lnTo>
                  <a:lnTo>
                    <a:pt x="6779" y="1989"/>
                  </a:lnTo>
                  <a:lnTo>
                    <a:pt x="6696" y="2114"/>
                  </a:lnTo>
                  <a:lnTo>
                    <a:pt x="6675" y="2177"/>
                  </a:lnTo>
                  <a:lnTo>
                    <a:pt x="6549" y="2302"/>
                  </a:lnTo>
                  <a:lnTo>
                    <a:pt x="6549" y="2219"/>
                  </a:lnTo>
                  <a:lnTo>
                    <a:pt x="6654" y="2156"/>
                  </a:lnTo>
                  <a:lnTo>
                    <a:pt x="6591" y="2093"/>
                  </a:lnTo>
                  <a:lnTo>
                    <a:pt x="6696" y="1926"/>
                  </a:lnTo>
                  <a:lnTo>
                    <a:pt x="6612" y="1612"/>
                  </a:lnTo>
                  <a:lnTo>
                    <a:pt x="6549" y="1654"/>
                  </a:lnTo>
                  <a:lnTo>
                    <a:pt x="6403" y="1842"/>
                  </a:lnTo>
                  <a:lnTo>
                    <a:pt x="6403" y="2010"/>
                  </a:lnTo>
                  <a:lnTo>
                    <a:pt x="6445" y="2051"/>
                  </a:lnTo>
                  <a:lnTo>
                    <a:pt x="6340" y="2156"/>
                  </a:lnTo>
                  <a:lnTo>
                    <a:pt x="6340" y="2051"/>
                  </a:lnTo>
                  <a:lnTo>
                    <a:pt x="6382" y="1947"/>
                  </a:lnTo>
                  <a:lnTo>
                    <a:pt x="6340" y="1800"/>
                  </a:lnTo>
                  <a:lnTo>
                    <a:pt x="6277" y="1779"/>
                  </a:lnTo>
                  <a:lnTo>
                    <a:pt x="6173" y="1842"/>
                  </a:lnTo>
                  <a:lnTo>
                    <a:pt x="6089" y="1989"/>
                  </a:lnTo>
                  <a:lnTo>
                    <a:pt x="6152" y="2114"/>
                  </a:lnTo>
                  <a:lnTo>
                    <a:pt x="6152" y="2177"/>
                  </a:lnTo>
                  <a:lnTo>
                    <a:pt x="6298" y="2323"/>
                  </a:lnTo>
                  <a:lnTo>
                    <a:pt x="6340" y="2407"/>
                  </a:lnTo>
                  <a:lnTo>
                    <a:pt x="6277" y="2512"/>
                  </a:lnTo>
                  <a:lnTo>
                    <a:pt x="6235" y="2344"/>
                  </a:lnTo>
                  <a:lnTo>
                    <a:pt x="6131" y="2302"/>
                  </a:lnTo>
                  <a:lnTo>
                    <a:pt x="6047" y="2114"/>
                  </a:lnTo>
                  <a:lnTo>
                    <a:pt x="5984" y="2093"/>
                  </a:lnTo>
                  <a:lnTo>
                    <a:pt x="5859" y="2135"/>
                  </a:lnTo>
                  <a:lnTo>
                    <a:pt x="5838" y="2219"/>
                  </a:lnTo>
                  <a:lnTo>
                    <a:pt x="5984" y="2323"/>
                  </a:lnTo>
                  <a:lnTo>
                    <a:pt x="6047" y="2323"/>
                  </a:lnTo>
                  <a:lnTo>
                    <a:pt x="6089" y="2365"/>
                  </a:lnTo>
                  <a:lnTo>
                    <a:pt x="5984" y="2344"/>
                  </a:lnTo>
                  <a:lnTo>
                    <a:pt x="5880" y="2407"/>
                  </a:lnTo>
                  <a:lnTo>
                    <a:pt x="5963" y="2512"/>
                  </a:lnTo>
                  <a:lnTo>
                    <a:pt x="5838" y="2428"/>
                  </a:lnTo>
                  <a:lnTo>
                    <a:pt x="5838" y="2302"/>
                  </a:lnTo>
                  <a:lnTo>
                    <a:pt x="5775" y="2261"/>
                  </a:lnTo>
                  <a:lnTo>
                    <a:pt x="5754" y="2156"/>
                  </a:lnTo>
                  <a:lnTo>
                    <a:pt x="5712" y="2219"/>
                  </a:lnTo>
                  <a:lnTo>
                    <a:pt x="5671" y="2365"/>
                  </a:lnTo>
                  <a:lnTo>
                    <a:pt x="5733" y="2428"/>
                  </a:lnTo>
                  <a:lnTo>
                    <a:pt x="5712" y="2554"/>
                  </a:lnTo>
                  <a:lnTo>
                    <a:pt x="5629" y="2512"/>
                  </a:lnTo>
                  <a:lnTo>
                    <a:pt x="5545" y="2533"/>
                  </a:lnTo>
                  <a:lnTo>
                    <a:pt x="5419" y="2658"/>
                  </a:lnTo>
                  <a:lnTo>
                    <a:pt x="5440" y="2679"/>
                  </a:lnTo>
                  <a:lnTo>
                    <a:pt x="5524" y="2658"/>
                  </a:lnTo>
                  <a:lnTo>
                    <a:pt x="5608" y="2763"/>
                  </a:lnTo>
                  <a:lnTo>
                    <a:pt x="5503" y="2763"/>
                  </a:lnTo>
                  <a:lnTo>
                    <a:pt x="5440" y="2826"/>
                  </a:lnTo>
                  <a:lnTo>
                    <a:pt x="5503" y="2846"/>
                  </a:lnTo>
                  <a:lnTo>
                    <a:pt x="5461" y="2888"/>
                  </a:lnTo>
                  <a:lnTo>
                    <a:pt x="5357" y="2930"/>
                  </a:lnTo>
                  <a:lnTo>
                    <a:pt x="5357" y="2972"/>
                  </a:lnTo>
                  <a:lnTo>
                    <a:pt x="5399" y="2993"/>
                  </a:lnTo>
                  <a:lnTo>
                    <a:pt x="5336" y="2993"/>
                  </a:lnTo>
                  <a:lnTo>
                    <a:pt x="5294" y="2951"/>
                  </a:lnTo>
                  <a:lnTo>
                    <a:pt x="5210" y="2972"/>
                  </a:lnTo>
                  <a:lnTo>
                    <a:pt x="5127" y="3077"/>
                  </a:lnTo>
                  <a:lnTo>
                    <a:pt x="5147" y="3139"/>
                  </a:lnTo>
                  <a:lnTo>
                    <a:pt x="5127" y="3160"/>
                  </a:lnTo>
                  <a:lnTo>
                    <a:pt x="5022" y="3160"/>
                  </a:lnTo>
                  <a:lnTo>
                    <a:pt x="4938" y="3265"/>
                  </a:lnTo>
                  <a:lnTo>
                    <a:pt x="5043" y="3307"/>
                  </a:lnTo>
                  <a:lnTo>
                    <a:pt x="5315" y="3223"/>
                  </a:lnTo>
                  <a:lnTo>
                    <a:pt x="5357" y="3265"/>
                  </a:lnTo>
                  <a:lnTo>
                    <a:pt x="5461" y="3202"/>
                  </a:lnTo>
                  <a:lnTo>
                    <a:pt x="5524" y="3202"/>
                  </a:lnTo>
                  <a:lnTo>
                    <a:pt x="5524" y="3286"/>
                  </a:lnTo>
                  <a:lnTo>
                    <a:pt x="5461" y="3370"/>
                  </a:lnTo>
                  <a:lnTo>
                    <a:pt x="5440" y="3516"/>
                  </a:lnTo>
                  <a:lnTo>
                    <a:pt x="5419" y="3558"/>
                  </a:lnTo>
                  <a:lnTo>
                    <a:pt x="5357" y="3495"/>
                  </a:lnTo>
                  <a:lnTo>
                    <a:pt x="5336" y="3411"/>
                  </a:lnTo>
                  <a:lnTo>
                    <a:pt x="5252" y="3453"/>
                  </a:lnTo>
                  <a:lnTo>
                    <a:pt x="5210" y="3390"/>
                  </a:lnTo>
                  <a:lnTo>
                    <a:pt x="5106" y="3390"/>
                  </a:lnTo>
                  <a:lnTo>
                    <a:pt x="5127" y="3453"/>
                  </a:lnTo>
                  <a:lnTo>
                    <a:pt x="5106" y="3495"/>
                  </a:lnTo>
                  <a:lnTo>
                    <a:pt x="5022" y="3453"/>
                  </a:lnTo>
                  <a:lnTo>
                    <a:pt x="4938" y="3474"/>
                  </a:lnTo>
                  <a:lnTo>
                    <a:pt x="5043" y="3516"/>
                  </a:lnTo>
                  <a:lnTo>
                    <a:pt x="5085" y="3600"/>
                  </a:lnTo>
                  <a:lnTo>
                    <a:pt x="5022" y="3621"/>
                  </a:lnTo>
                  <a:lnTo>
                    <a:pt x="5001" y="3683"/>
                  </a:lnTo>
                  <a:lnTo>
                    <a:pt x="5001" y="3746"/>
                  </a:lnTo>
                  <a:lnTo>
                    <a:pt x="4980" y="3809"/>
                  </a:lnTo>
                  <a:lnTo>
                    <a:pt x="4938" y="3725"/>
                  </a:lnTo>
                  <a:lnTo>
                    <a:pt x="4938" y="3621"/>
                  </a:lnTo>
                  <a:lnTo>
                    <a:pt x="4875" y="3558"/>
                  </a:lnTo>
                  <a:lnTo>
                    <a:pt x="4792" y="3621"/>
                  </a:lnTo>
                  <a:lnTo>
                    <a:pt x="4708" y="3662"/>
                  </a:lnTo>
                  <a:lnTo>
                    <a:pt x="4666" y="3579"/>
                  </a:lnTo>
                  <a:lnTo>
                    <a:pt x="4687" y="3516"/>
                  </a:lnTo>
                  <a:lnTo>
                    <a:pt x="4624" y="3516"/>
                  </a:lnTo>
                  <a:lnTo>
                    <a:pt x="4520" y="3621"/>
                  </a:lnTo>
                  <a:lnTo>
                    <a:pt x="4603" y="3704"/>
                  </a:lnTo>
                  <a:lnTo>
                    <a:pt x="4729" y="3704"/>
                  </a:lnTo>
                  <a:lnTo>
                    <a:pt x="4834" y="3746"/>
                  </a:lnTo>
                  <a:lnTo>
                    <a:pt x="4792" y="3830"/>
                  </a:lnTo>
                  <a:lnTo>
                    <a:pt x="4583" y="3893"/>
                  </a:lnTo>
                  <a:lnTo>
                    <a:pt x="4520" y="3830"/>
                  </a:lnTo>
                  <a:lnTo>
                    <a:pt x="4457" y="3830"/>
                  </a:lnTo>
                  <a:lnTo>
                    <a:pt x="4394" y="3934"/>
                  </a:lnTo>
                  <a:lnTo>
                    <a:pt x="4478" y="4018"/>
                  </a:lnTo>
                  <a:lnTo>
                    <a:pt x="4394" y="4102"/>
                  </a:lnTo>
                  <a:lnTo>
                    <a:pt x="4478" y="4102"/>
                  </a:lnTo>
                  <a:lnTo>
                    <a:pt x="4583" y="3976"/>
                  </a:lnTo>
                  <a:lnTo>
                    <a:pt x="4687" y="3976"/>
                  </a:lnTo>
                  <a:lnTo>
                    <a:pt x="4729" y="4039"/>
                  </a:lnTo>
                  <a:lnTo>
                    <a:pt x="4583" y="4081"/>
                  </a:lnTo>
                  <a:lnTo>
                    <a:pt x="4562" y="4186"/>
                  </a:lnTo>
                  <a:lnTo>
                    <a:pt x="4603" y="4248"/>
                  </a:lnTo>
                  <a:lnTo>
                    <a:pt x="4729" y="4332"/>
                  </a:lnTo>
                  <a:lnTo>
                    <a:pt x="4729" y="4416"/>
                  </a:lnTo>
                  <a:lnTo>
                    <a:pt x="4666" y="4353"/>
                  </a:lnTo>
                  <a:lnTo>
                    <a:pt x="4583" y="4353"/>
                  </a:lnTo>
                  <a:lnTo>
                    <a:pt x="4499" y="4248"/>
                  </a:lnTo>
                  <a:lnTo>
                    <a:pt x="4457" y="4248"/>
                  </a:lnTo>
                  <a:lnTo>
                    <a:pt x="4373" y="4332"/>
                  </a:lnTo>
                  <a:lnTo>
                    <a:pt x="4457" y="4395"/>
                  </a:lnTo>
                  <a:lnTo>
                    <a:pt x="4352" y="4416"/>
                  </a:lnTo>
                  <a:lnTo>
                    <a:pt x="4248" y="4499"/>
                  </a:lnTo>
                  <a:lnTo>
                    <a:pt x="4248" y="4541"/>
                  </a:lnTo>
                  <a:lnTo>
                    <a:pt x="4352" y="4604"/>
                  </a:lnTo>
                  <a:lnTo>
                    <a:pt x="4457" y="4541"/>
                  </a:lnTo>
                  <a:lnTo>
                    <a:pt x="4499" y="4604"/>
                  </a:lnTo>
                  <a:lnTo>
                    <a:pt x="4603" y="4562"/>
                  </a:lnTo>
                  <a:lnTo>
                    <a:pt x="4624" y="4646"/>
                  </a:lnTo>
                  <a:lnTo>
                    <a:pt x="4708" y="4709"/>
                  </a:lnTo>
                  <a:lnTo>
                    <a:pt x="4708" y="4751"/>
                  </a:lnTo>
                  <a:lnTo>
                    <a:pt x="4562" y="4667"/>
                  </a:lnTo>
                  <a:lnTo>
                    <a:pt x="4415" y="4667"/>
                  </a:lnTo>
                  <a:lnTo>
                    <a:pt x="4373" y="4709"/>
                  </a:lnTo>
                  <a:lnTo>
                    <a:pt x="4206" y="4730"/>
                  </a:lnTo>
                  <a:lnTo>
                    <a:pt x="4206" y="4792"/>
                  </a:lnTo>
                  <a:lnTo>
                    <a:pt x="4143" y="4855"/>
                  </a:lnTo>
                  <a:lnTo>
                    <a:pt x="4080" y="4834"/>
                  </a:lnTo>
                  <a:lnTo>
                    <a:pt x="3955" y="4918"/>
                  </a:lnTo>
                  <a:lnTo>
                    <a:pt x="3871" y="4918"/>
                  </a:lnTo>
                  <a:lnTo>
                    <a:pt x="3850" y="4960"/>
                  </a:lnTo>
                  <a:lnTo>
                    <a:pt x="3955" y="4981"/>
                  </a:lnTo>
                  <a:lnTo>
                    <a:pt x="3997" y="5064"/>
                  </a:lnTo>
                  <a:lnTo>
                    <a:pt x="3934" y="5127"/>
                  </a:lnTo>
                  <a:lnTo>
                    <a:pt x="3871" y="5085"/>
                  </a:lnTo>
                  <a:lnTo>
                    <a:pt x="3850" y="5127"/>
                  </a:lnTo>
                  <a:lnTo>
                    <a:pt x="3934" y="5169"/>
                  </a:lnTo>
                  <a:lnTo>
                    <a:pt x="3892" y="5232"/>
                  </a:lnTo>
                  <a:lnTo>
                    <a:pt x="3787" y="5190"/>
                  </a:lnTo>
                  <a:lnTo>
                    <a:pt x="3766" y="5169"/>
                  </a:lnTo>
                  <a:lnTo>
                    <a:pt x="3746" y="5190"/>
                  </a:lnTo>
                  <a:lnTo>
                    <a:pt x="3829" y="5274"/>
                  </a:lnTo>
                  <a:lnTo>
                    <a:pt x="3766" y="5295"/>
                  </a:lnTo>
                  <a:lnTo>
                    <a:pt x="3787" y="5378"/>
                  </a:lnTo>
                  <a:lnTo>
                    <a:pt x="3850" y="5378"/>
                  </a:lnTo>
                  <a:lnTo>
                    <a:pt x="3787" y="5399"/>
                  </a:lnTo>
                  <a:lnTo>
                    <a:pt x="3725" y="5441"/>
                  </a:lnTo>
                  <a:lnTo>
                    <a:pt x="3662" y="5378"/>
                  </a:lnTo>
                  <a:lnTo>
                    <a:pt x="3662" y="5462"/>
                  </a:lnTo>
                  <a:lnTo>
                    <a:pt x="3641" y="5504"/>
                  </a:lnTo>
                  <a:lnTo>
                    <a:pt x="3683" y="5546"/>
                  </a:lnTo>
                  <a:lnTo>
                    <a:pt x="3850" y="5587"/>
                  </a:lnTo>
                  <a:lnTo>
                    <a:pt x="3871" y="5671"/>
                  </a:lnTo>
                  <a:lnTo>
                    <a:pt x="3934" y="5671"/>
                  </a:lnTo>
                  <a:lnTo>
                    <a:pt x="4039" y="5650"/>
                  </a:lnTo>
                  <a:lnTo>
                    <a:pt x="3955" y="5692"/>
                  </a:lnTo>
                  <a:lnTo>
                    <a:pt x="3955" y="5755"/>
                  </a:lnTo>
                  <a:lnTo>
                    <a:pt x="3850" y="5755"/>
                  </a:lnTo>
                  <a:lnTo>
                    <a:pt x="3829" y="5713"/>
                  </a:lnTo>
                  <a:lnTo>
                    <a:pt x="3662" y="5713"/>
                  </a:lnTo>
                  <a:lnTo>
                    <a:pt x="3557" y="5818"/>
                  </a:lnTo>
                  <a:lnTo>
                    <a:pt x="3578" y="5839"/>
                  </a:lnTo>
                  <a:lnTo>
                    <a:pt x="3683" y="5839"/>
                  </a:lnTo>
                  <a:lnTo>
                    <a:pt x="3725" y="5922"/>
                  </a:lnTo>
                  <a:lnTo>
                    <a:pt x="3766" y="5985"/>
                  </a:lnTo>
                  <a:lnTo>
                    <a:pt x="3766" y="6069"/>
                  </a:lnTo>
                  <a:lnTo>
                    <a:pt x="3683" y="6006"/>
                  </a:lnTo>
                  <a:lnTo>
                    <a:pt x="3641" y="6006"/>
                  </a:lnTo>
                  <a:lnTo>
                    <a:pt x="3578" y="6069"/>
                  </a:lnTo>
                  <a:lnTo>
                    <a:pt x="3578" y="6131"/>
                  </a:lnTo>
                  <a:lnTo>
                    <a:pt x="3557" y="6173"/>
                  </a:lnTo>
                  <a:lnTo>
                    <a:pt x="3620" y="6215"/>
                  </a:lnTo>
                  <a:lnTo>
                    <a:pt x="3641" y="6299"/>
                  </a:lnTo>
                  <a:lnTo>
                    <a:pt x="3578" y="6299"/>
                  </a:lnTo>
                  <a:lnTo>
                    <a:pt x="3515" y="6236"/>
                  </a:lnTo>
                  <a:lnTo>
                    <a:pt x="3474" y="6278"/>
                  </a:lnTo>
                  <a:lnTo>
                    <a:pt x="3474" y="6341"/>
                  </a:lnTo>
                  <a:lnTo>
                    <a:pt x="3578" y="6362"/>
                  </a:lnTo>
                  <a:lnTo>
                    <a:pt x="3578" y="6424"/>
                  </a:lnTo>
                  <a:lnTo>
                    <a:pt x="3578" y="6508"/>
                  </a:lnTo>
                  <a:lnTo>
                    <a:pt x="3453" y="6403"/>
                  </a:lnTo>
                  <a:lnTo>
                    <a:pt x="3411" y="6445"/>
                  </a:lnTo>
                  <a:lnTo>
                    <a:pt x="3411" y="6529"/>
                  </a:lnTo>
                  <a:lnTo>
                    <a:pt x="3432" y="6529"/>
                  </a:lnTo>
                  <a:lnTo>
                    <a:pt x="3432" y="6634"/>
                  </a:lnTo>
                  <a:lnTo>
                    <a:pt x="3474" y="6738"/>
                  </a:lnTo>
                  <a:lnTo>
                    <a:pt x="3536" y="6738"/>
                  </a:lnTo>
                  <a:lnTo>
                    <a:pt x="3578" y="6634"/>
                  </a:lnTo>
                  <a:lnTo>
                    <a:pt x="3641" y="6634"/>
                  </a:lnTo>
                  <a:lnTo>
                    <a:pt x="3578" y="6759"/>
                  </a:lnTo>
                  <a:lnTo>
                    <a:pt x="3536" y="6801"/>
                  </a:lnTo>
                  <a:lnTo>
                    <a:pt x="3432" y="6885"/>
                  </a:lnTo>
                  <a:lnTo>
                    <a:pt x="3348" y="6885"/>
                  </a:lnTo>
                  <a:lnTo>
                    <a:pt x="3264" y="6927"/>
                  </a:lnTo>
                  <a:lnTo>
                    <a:pt x="3264" y="6968"/>
                  </a:lnTo>
                  <a:lnTo>
                    <a:pt x="3202" y="7031"/>
                  </a:lnTo>
                  <a:lnTo>
                    <a:pt x="3118" y="7073"/>
                  </a:lnTo>
                  <a:lnTo>
                    <a:pt x="3202" y="7136"/>
                  </a:lnTo>
                  <a:lnTo>
                    <a:pt x="3160" y="7157"/>
                  </a:lnTo>
                  <a:lnTo>
                    <a:pt x="3013" y="7178"/>
                  </a:lnTo>
                  <a:lnTo>
                    <a:pt x="2950" y="7261"/>
                  </a:lnTo>
                  <a:lnTo>
                    <a:pt x="2950" y="7324"/>
                  </a:lnTo>
                  <a:lnTo>
                    <a:pt x="3055" y="7345"/>
                  </a:lnTo>
                  <a:lnTo>
                    <a:pt x="2992" y="7387"/>
                  </a:lnTo>
                  <a:lnTo>
                    <a:pt x="2930" y="7492"/>
                  </a:lnTo>
                  <a:lnTo>
                    <a:pt x="2846" y="7492"/>
                  </a:lnTo>
                  <a:lnTo>
                    <a:pt x="2825" y="7408"/>
                  </a:lnTo>
                  <a:lnTo>
                    <a:pt x="2783" y="7366"/>
                  </a:lnTo>
                  <a:lnTo>
                    <a:pt x="2741" y="7408"/>
                  </a:lnTo>
                  <a:lnTo>
                    <a:pt x="2678" y="7408"/>
                  </a:lnTo>
                  <a:lnTo>
                    <a:pt x="2699" y="7492"/>
                  </a:lnTo>
                  <a:lnTo>
                    <a:pt x="2637" y="7554"/>
                  </a:lnTo>
                  <a:lnTo>
                    <a:pt x="2637" y="7596"/>
                  </a:lnTo>
                  <a:lnTo>
                    <a:pt x="2678" y="7659"/>
                  </a:lnTo>
                  <a:lnTo>
                    <a:pt x="2532" y="7659"/>
                  </a:lnTo>
                  <a:lnTo>
                    <a:pt x="2490" y="7680"/>
                  </a:lnTo>
                  <a:lnTo>
                    <a:pt x="2490" y="7805"/>
                  </a:lnTo>
                  <a:lnTo>
                    <a:pt x="2386" y="7868"/>
                  </a:lnTo>
                  <a:lnTo>
                    <a:pt x="2406" y="7910"/>
                  </a:lnTo>
                  <a:lnTo>
                    <a:pt x="2386" y="8015"/>
                  </a:lnTo>
                  <a:lnTo>
                    <a:pt x="2302" y="8098"/>
                  </a:lnTo>
                  <a:lnTo>
                    <a:pt x="2197" y="8182"/>
                  </a:lnTo>
                  <a:lnTo>
                    <a:pt x="2218" y="8224"/>
                  </a:lnTo>
                  <a:lnTo>
                    <a:pt x="2365" y="8161"/>
                  </a:lnTo>
                  <a:lnTo>
                    <a:pt x="2406" y="8161"/>
                  </a:lnTo>
                  <a:lnTo>
                    <a:pt x="2406" y="8224"/>
                  </a:lnTo>
                  <a:lnTo>
                    <a:pt x="2323" y="8266"/>
                  </a:lnTo>
                  <a:lnTo>
                    <a:pt x="2323" y="8370"/>
                  </a:lnTo>
                  <a:lnTo>
                    <a:pt x="2386" y="8454"/>
                  </a:lnTo>
                  <a:lnTo>
                    <a:pt x="2511" y="8391"/>
                  </a:lnTo>
                  <a:lnTo>
                    <a:pt x="2637" y="8370"/>
                  </a:lnTo>
                  <a:lnTo>
                    <a:pt x="2804" y="8203"/>
                  </a:lnTo>
                  <a:lnTo>
                    <a:pt x="2804" y="8119"/>
                  </a:lnTo>
                  <a:lnTo>
                    <a:pt x="2720" y="8161"/>
                  </a:lnTo>
                  <a:lnTo>
                    <a:pt x="2804" y="8056"/>
                  </a:lnTo>
                  <a:lnTo>
                    <a:pt x="2825" y="7910"/>
                  </a:lnTo>
                  <a:lnTo>
                    <a:pt x="2846" y="7910"/>
                  </a:lnTo>
                  <a:lnTo>
                    <a:pt x="2909" y="7868"/>
                  </a:lnTo>
                  <a:lnTo>
                    <a:pt x="3013" y="7889"/>
                  </a:lnTo>
                  <a:lnTo>
                    <a:pt x="3055" y="7889"/>
                  </a:lnTo>
                  <a:lnTo>
                    <a:pt x="2909" y="7994"/>
                  </a:lnTo>
                  <a:lnTo>
                    <a:pt x="2909" y="8056"/>
                  </a:lnTo>
                  <a:lnTo>
                    <a:pt x="3055" y="8098"/>
                  </a:lnTo>
                  <a:lnTo>
                    <a:pt x="3013" y="8182"/>
                  </a:lnTo>
                  <a:lnTo>
                    <a:pt x="2930" y="8182"/>
                  </a:lnTo>
                  <a:lnTo>
                    <a:pt x="2783" y="8370"/>
                  </a:lnTo>
                  <a:lnTo>
                    <a:pt x="2888" y="8412"/>
                  </a:lnTo>
                  <a:lnTo>
                    <a:pt x="2804" y="8496"/>
                  </a:lnTo>
                  <a:lnTo>
                    <a:pt x="2825" y="8600"/>
                  </a:lnTo>
                  <a:lnTo>
                    <a:pt x="2720" y="8580"/>
                  </a:lnTo>
                  <a:lnTo>
                    <a:pt x="2637" y="8496"/>
                  </a:lnTo>
                  <a:lnTo>
                    <a:pt x="2511" y="8496"/>
                  </a:lnTo>
                  <a:lnTo>
                    <a:pt x="2427" y="8538"/>
                  </a:lnTo>
                  <a:lnTo>
                    <a:pt x="2427" y="8642"/>
                  </a:lnTo>
                  <a:lnTo>
                    <a:pt x="2365" y="8705"/>
                  </a:lnTo>
                  <a:lnTo>
                    <a:pt x="2260" y="8747"/>
                  </a:lnTo>
                  <a:lnTo>
                    <a:pt x="2260" y="8747"/>
                  </a:lnTo>
                  <a:lnTo>
                    <a:pt x="2323" y="8684"/>
                  </a:lnTo>
                  <a:lnTo>
                    <a:pt x="2386" y="8642"/>
                  </a:lnTo>
                  <a:lnTo>
                    <a:pt x="2302" y="8538"/>
                  </a:lnTo>
                  <a:lnTo>
                    <a:pt x="2302" y="8433"/>
                  </a:lnTo>
                  <a:lnTo>
                    <a:pt x="2218" y="8328"/>
                  </a:lnTo>
                  <a:lnTo>
                    <a:pt x="2155" y="8328"/>
                  </a:lnTo>
                  <a:lnTo>
                    <a:pt x="2093" y="8412"/>
                  </a:lnTo>
                  <a:lnTo>
                    <a:pt x="1988" y="8412"/>
                  </a:lnTo>
                  <a:lnTo>
                    <a:pt x="1988" y="8454"/>
                  </a:lnTo>
                  <a:lnTo>
                    <a:pt x="2155" y="8454"/>
                  </a:lnTo>
                  <a:lnTo>
                    <a:pt x="1988" y="8600"/>
                  </a:lnTo>
                  <a:lnTo>
                    <a:pt x="1883" y="8580"/>
                  </a:lnTo>
                  <a:lnTo>
                    <a:pt x="1800" y="8580"/>
                  </a:lnTo>
                  <a:lnTo>
                    <a:pt x="1695" y="8684"/>
                  </a:lnTo>
                  <a:lnTo>
                    <a:pt x="1758" y="8705"/>
                  </a:lnTo>
                  <a:lnTo>
                    <a:pt x="1842" y="8684"/>
                  </a:lnTo>
                  <a:lnTo>
                    <a:pt x="1862" y="8705"/>
                  </a:lnTo>
                  <a:lnTo>
                    <a:pt x="1737" y="8789"/>
                  </a:lnTo>
                  <a:lnTo>
                    <a:pt x="1674" y="8831"/>
                  </a:lnTo>
                  <a:lnTo>
                    <a:pt x="1632" y="8789"/>
                  </a:lnTo>
                  <a:lnTo>
                    <a:pt x="1549" y="8789"/>
                  </a:lnTo>
                  <a:lnTo>
                    <a:pt x="1549" y="8831"/>
                  </a:lnTo>
                  <a:lnTo>
                    <a:pt x="1674" y="8914"/>
                  </a:lnTo>
                  <a:lnTo>
                    <a:pt x="1800" y="8914"/>
                  </a:lnTo>
                  <a:lnTo>
                    <a:pt x="1779" y="8977"/>
                  </a:lnTo>
                  <a:lnTo>
                    <a:pt x="1862" y="9019"/>
                  </a:lnTo>
                  <a:lnTo>
                    <a:pt x="1842" y="9103"/>
                  </a:lnTo>
                  <a:lnTo>
                    <a:pt x="1695" y="9040"/>
                  </a:lnTo>
                  <a:lnTo>
                    <a:pt x="1695" y="8956"/>
                  </a:lnTo>
                  <a:lnTo>
                    <a:pt x="1590" y="8956"/>
                  </a:lnTo>
                  <a:lnTo>
                    <a:pt x="1486" y="8893"/>
                  </a:lnTo>
                  <a:lnTo>
                    <a:pt x="1465" y="8810"/>
                  </a:lnTo>
                  <a:lnTo>
                    <a:pt x="1444" y="8810"/>
                  </a:lnTo>
                  <a:lnTo>
                    <a:pt x="1423" y="8914"/>
                  </a:lnTo>
                  <a:lnTo>
                    <a:pt x="1528" y="9040"/>
                  </a:lnTo>
                  <a:lnTo>
                    <a:pt x="1632" y="9124"/>
                  </a:lnTo>
                  <a:lnTo>
                    <a:pt x="1695" y="9124"/>
                  </a:lnTo>
                  <a:lnTo>
                    <a:pt x="1758" y="9165"/>
                  </a:lnTo>
                  <a:lnTo>
                    <a:pt x="1653" y="9165"/>
                  </a:lnTo>
                  <a:lnTo>
                    <a:pt x="1486" y="9124"/>
                  </a:lnTo>
                  <a:lnTo>
                    <a:pt x="1360" y="8956"/>
                  </a:lnTo>
                  <a:lnTo>
                    <a:pt x="1277" y="8977"/>
                  </a:lnTo>
                  <a:lnTo>
                    <a:pt x="1214" y="8935"/>
                  </a:lnTo>
                  <a:lnTo>
                    <a:pt x="1067" y="8935"/>
                  </a:lnTo>
                  <a:lnTo>
                    <a:pt x="1026" y="8893"/>
                  </a:lnTo>
                  <a:lnTo>
                    <a:pt x="963" y="8935"/>
                  </a:lnTo>
                  <a:lnTo>
                    <a:pt x="1005" y="9019"/>
                  </a:lnTo>
                  <a:lnTo>
                    <a:pt x="942" y="9061"/>
                  </a:lnTo>
                  <a:lnTo>
                    <a:pt x="1026" y="9165"/>
                  </a:lnTo>
                  <a:lnTo>
                    <a:pt x="1214" y="9124"/>
                  </a:lnTo>
                  <a:lnTo>
                    <a:pt x="1235" y="9144"/>
                  </a:lnTo>
                  <a:lnTo>
                    <a:pt x="1151" y="9207"/>
                  </a:lnTo>
                  <a:lnTo>
                    <a:pt x="1214" y="9228"/>
                  </a:lnTo>
                  <a:lnTo>
                    <a:pt x="1339" y="9165"/>
                  </a:lnTo>
                  <a:lnTo>
                    <a:pt x="1423" y="9165"/>
                  </a:lnTo>
                  <a:lnTo>
                    <a:pt x="1381" y="9228"/>
                  </a:lnTo>
                  <a:lnTo>
                    <a:pt x="1214" y="9312"/>
                  </a:lnTo>
                  <a:lnTo>
                    <a:pt x="1151" y="9375"/>
                  </a:lnTo>
                  <a:lnTo>
                    <a:pt x="1026" y="9354"/>
                  </a:lnTo>
                  <a:lnTo>
                    <a:pt x="942" y="9228"/>
                  </a:lnTo>
                  <a:lnTo>
                    <a:pt x="900" y="9228"/>
                  </a:lnTo>
                  <a:lnTo>
                    <a:pt x="837" y="9270"/>
                  </a:lnTo>
                  <a:lnTo>
                    <a:pt x="753" y="9207"/>
                  </a:lnTo>
                  <a:lnTo>
                    <a:pt x="691" y="9249"/>
                  </a:lnTo>
                  <a:lnTo>
                    <a:pt x="628" y="9228"/>
                  </a:lnTo>
                  <a:lnTo>
                    <a:pt x="544" y="9270"/>
                  </a:lnTo>
                  <a:lnTo>
                    <a:pt x="586" y="9333"/>
                  </a:lnTo>
                  <a:lnTo>
                    <a:pt x="753" y="9354"/>
                  </a:lnTo>
                  <a:lnTo>
                    <a:pt x="858" y="9416"/>
                  </a:lnTo>
                  <a:lnTo>
                    <a:pt x="1005" y="9479"/>
                  </a:lnTo>
                  <a:lnTo>
                    <a:pt x="963" y="9584"/>
                  </a:lnTo>
                  <a:lnTo>
                    <a:pt x="1026" y="9668"/>
                  </a:lnTo>
                  <a:lnTo>
                    <a:pt x="921" y="9688"/>
                  </a:lnTo>
                  <a:lnTo>
                    <a:pt x="900" y="9668"/>
                  </a:lnTo>
                  <a:lnTo>
                    <a:pt x="900" y="9500"/>
                  </a:lnTo>
                  <a:lnTo>
                    <a:pt x="795" y="9479"/>
                  </a:lnTo>
                  <a:lnTo>
                    <a:pt x="691" y="9479"/>
                  </a:lnTo>
                  <a:lnTo>
                    <a:pt x="733" y="9563"/>
                  </a:lnTo>
                  <a:lnTo>
                    <a:pt x="712" y="9626"/>
                  </a:lnTo>
                  <a:lnTo>
                    <a:pt x="586" y="9542"/>
                  </a:lnTo>
                  <a:lnTo>
                    <a:pt x="481" y="9668"/>
                  </a:lnTo>
                  <a:lnTo>
                    <a:pt x="586" y="9730"/>
                  </a:lnTo>
                  <a:lnTo>
                    <a:pt x="502" y="9751"/>
                  </a:lnTo>
                  <a:lnTo>
                    <a:pt x="440" y="9772"/>
                  </a:lnTo>
                  <a:lnTo>
                    <a:pt x="398" y="9668"/>
                  </a:lnTo>
                  <a:lnTo>
                    <a:pt x="230" y="9647"/>
                  </a:lnTo>
                  <a:lnTo>
                    <a:pt x="293" y="9772"/>
                  </a:lnTo>
                  <a:lnTo>
                    <a:pt x="209" y="9793"/>
                  </a:lnTo>
                  <a:lnTo>
                    <a:pt x="189" y="9688"/>
                  </a:lnTo>
                  <a:lnTo>
                    <a:pt x="105" y="9626"/>
                  </a:lnTo>
                  <a:lnTo>
                    <a:pt x="63" y="9647"/>
                  </a:lnTo>
                  <a:lnTo>
                    <a:pt x="63" y="9688"/>
                  </a:lnTo>
                  <a:lnTo>
                    <a:pt x="168" y="9793"/>
                  </a:lnTo>
                  <a:lnTo>
                    <a:pt x="105" y="9856"/>
                  </a:lnTo>
                  <a:lnTo>
                    <a:pt x="168" y="9898"/>
                  </a:lnTo>
                  <a:lnTo>
                    <a:pt x="293" y="9877"/>
                  </a:lnTo>
                  <a:lnTo>
                    <a:pt x="481" y="9898"/>
                  </a:lnTo>
                  <a:lnTo>
                    <a:pt x="586" y="9981"/>
                  </a:lnTo>
                  <a:lnTo>
                    <a:pt x="733" y="9981"/>
                  </a:lnTo>
                  <a:lnTo>
                    <a:pt x="795" y="9940"/>
                  </a:lnTo>
                  <a:lnTo>
                    <a:pt x="858" y="9940"/>
                  </a:lnTo>
                  <a:lnTo>
                    <a:pt x="753" y="10023"/>
                  </a:lnTo>
                  <a:lnTo>
                    <a:pt x="607" y="10023"/>
                  </a:lnTo>
                  <a:lnTo>
                    <a:pt x="544" y="10065"/>
                  </a:lnTo>
                  <a:lnTo>
                    <a:pt x="377" y="9960"/>
                  </a:lnTo>
                  <a:lnTo>
                    <a:pt x="272" y="9981"/>
                  </a:lnTo>
                  <a:lnTo>
                    <a:pt x="209" y="9981"/>
                  </a:lnTo>
                  <a:lnTo>
                    <a:pt x="126" y="10023"/>
                  </a:lnTo>
                  <a:lnTo>
                    <a:pt x="0" y="10065"/>
                  </a:lnTo>
                  <a:lnTo>
                    <a:pt x="0" y="10107"/>
                  </a:lnTo>
                  <a:lnTo>
                    <a:pt x="189" y="10191"/>
                  </a:lnTo>
                  <a:lnTo>
                    <a:pt x="105" y="10274"/>
                  </a:lnTo>
                  <a:lnTo>
                    <a:pt x="209" y="10295"/>
                  </a:lnTo>
                  <a:lnTo>
                    <a:pt x="272" y="10253"/>
                  </a:lnTo>
                  <a:lnTo>
                    <a:pt x="419" y="10253"/>
                  </a:lnTo>
                  <a:lnTo>
                    <a:pt x="314" y="10316"/>
                  </a:lnTo>
                  <a:lnTo>
                    <a:pt x="126" y="10316"/>
                  </a:lnTo>
                  <a:lnTo>
                    <a:pt x="105" y="10358"/>
                  </a:lnTo>
                  <a:lnTo>
                    <a:pt x="63" y="10358"/>
                  </a:lnTo>
                  <a:lnTo>
                    <a:pt x="63" y="10379"/>
                  </a:lnTo>
                  <a:lnTo>
                    <a:pt x="126" y="10400"/>
                  </a:lnTo>
                  <a:lnTo>
                    <a:pt x="189" y="10400"/>
                  </a:lnTo>
                  <a:lnTo>
                    <a:pt x="105" y="10463"/>
                  </a:lnTo>
                  <a:lnTo>
                    <a:pt x="63" y="10484"/>
                  </a:lnTo>
                  <a:lnTo>
                    <a:pt x="63" y="10525"/>
                  </a:lnTo>
                  <a:lnTo>
                    <a:pt x="105" y="10546"/>
                  </a:lnTo>
                  <a:lnTo>
                    <a:pt x="168" y="10630"/>
                  </a:lnTo>
                  <a:lnTo>
                    <a:pt x="293" y="10630"/>
                  </a:lnTo>
                  <a:lnTo>
                    <a:pt x="335" y="10588"/>
                  </a:lnTo>
                  <a:lnTo>
                    <a:pt x="523" y="10546"/>
                  </a:lnTo>
                  <a:lnTo>
                    <a:pt x="649" y="10588"/>
                  </a:lnTo>
                  <a:lnTo>
                    <a:pt x="691" y="10609"/>
                  </a:lnTo>
                  <a:lnTo>
                    <a:pt x="753" y="10546"/>
                  </a:lnTo>
                  <a:lnTo>
                    <a:pt x="753" y="10484"/>
                  </a:lnTo>
                  <a:lnTo>
                    <a:pt x="837" y="10463"/>
                  </a:lnTo>
                  <a:lnTo>
                    <a:pt x="858" y="10525"/>
                  </a:lnTo>
                  <a:lnTo>
                    <a:pt x="963" y="10525"/>
                  </a:lnTo>
                  <a:lnTo>
                    <a:pt x="1067" y="10421"/>
                  </a:lnTo>
                  <a:lnTo>
                    <a:pt x="1130" y="10463"/>
                  </a:lnTo>
                  <a:lnTo>
                    <a:pt x="1130" y="10505"/>
                  </a:lnTo>
                  <a:lnTo>
                    <a:pt x="1046" y="10525"/>
                  </a:lnTo>
                  <a:lnTo>
                    <a:pt x="1151" y="10588"/>
                  </a:lnTo>
                  <a:lnTo>
                    <a:pt x="1214" y="10525"/>
                  </a:lnTo>
                  <a:lnTo>
                    <a:pt x="1214" y="10463"/>
                  </a:lnTo>
                  <a:lnTo>
                    <a:pt x="1277" y="10358"/>
                  </a:lnTo>
                  <a:lnTo>
                    <a:pt x="1256" y="10421"/>
                  </a:lnTo>
                  <a:lnTo>
                    <a:pt x="1339" y="10525"/>
                  </a:lnTo>
                  <a:lnTo>
                    <a:pt x="1277" y="10609"/>
                  </a:lnTo>
                  <a:lnTo>
                    <a:pt x="1130" y="10672"/>
                  </a:lnTo>
                  <a:lnTo>
                    <a:pt x="1046" y="10714"/>
                  </a:lnTo>
                  <a:lnTo>
                    <a:pt x="1109" y="10735"/>
                  </a:lnTo>
                  <a:lnTo>
                    <a:pt x="1046" y="10839"/>
                  </a:lnTo>
                  <a:lnTo>
                    <a:pt x="921" y="10839"/>
                  </a:lnTo>
                  <a:lnTo>
                    <a:pt x="921" y="10797"/>
                  </a:lnTo>
                  <a:lnTo>
                    <a:pt x="963" y="10735"/>
                  </a:lnTo>
                  <a:lnTo>
                    <a:pt x="942" y="10630"/>
                  </a:lnTo>
                  <a:lnTo>
                    <a:pt x="837" y="10609"/>
                  </a:lnTo>
                  <a:lnTo>
                    <a:pt x="733" y="10735"/>
                  </a:lnTo>
                  <a:lnTo>
                    <a:pt x="712" y="10797"/>
                  </a:lnTo>
                  <a:lnTo>
                    <a:pt x="628" y="10693"/>
                  </a:lnTo>
                  <a:lnTo>
                    <a:pt x="523" y="10672"/>
                  </a:lnTo>
                  <a:lnTo>
                    <a:pt x="419" y="10693"/>
                  </a:lnTo>
                  <a:lnTo>
                    <a:pt x="335" y="10672"/>
                  </a:lnTo>
                  <a:lnTo>
                    <a:pt x="209" y="10735"/>
                  </a:lnTo>
                  <a:lnTo>
                    <a:pt x="126" y="10735"/>
                  </a:lnTo>
                  <a:lnTo>
                    <a:pt x="63" y="10693"/>
                  </a:lnTo>
                  <a:lnTo>
                    <a:pt x="21" y="10693"/>
                  </a:lnTo>
                  <a:lnTo>
                    <a:pt x="63" y="10797"/>
                  </a:lnTo>
                  <a:lnTo>
                    <a:pt x="21" y="10839"/>
                  </a:lnTo>
                  <a:lnTo>
                    <a:pt x="84" y="10902"/>
                  </a:lnTo>
                  <a:lnTo>
                    <a:pt x="168" y="10881"/>
                  </a:lnTo>
                  <a:lnTo>
                    <a:pt x="209" y="10818"/>
                  </a:lnTo>
                  <a:lnTo>
                    <a:pt x="293" y="10818"/>
                  </a:lnTo>
                  <a:lnTo>
                    <a:pt x="209" y="10902"/>
                  </a:lnTo>
                  <a:lnTo>
                    <a:pt x="209" y="11007"/>
                  </a:lnTo>
                  <a:lnTo>
                    <a:pt x="168" y="11049"/>
                  </a:lnTo>
                  <a:lnTo>
                    <a:pt x="84" y="11007"/>
                  </a:lnTo>
                  <a:lnTo>
                    <a:pt x="126" y="11132"/>
                  </a:lnTo>
                  <a:lnTo>
                    <a:pt x="189" y="11195"/>
                  </a:lnTo>
                  <a:lnTo>
                    <a:pt x="335" y="11007"/>
                  </a:lnTo>
                  <a:lnTo>
                    <a:pt x="481" y="11049"/>
                  </a:lnTo>
                  <a:lnTo>
                    <a:pt x="419" y="11111"/>
                  </a:lnTo>
                  <a:lnTo>
                    <a:pt x="419" y="11195"/>
                  </a:lnTo>
                  <a:lnTo>
                    <a:pt x="293" y="11258"/>
                  </a:lnTo>
                  <a:lnTo>
                    <a:pt x="314" y="11300"/>
                  </a:lnTo>
                  <a:lnTo>
                    <a:pt x="398" y="11321"/>
                  </a:lnTo>
                  <a:lnTo>
                    <a:pt x="377" y="11404"/>
                  </a:lnTo>
                  <a:lnTo>
                    <a:pt x="419" y="11467"/>
                  </a:lnTo>
                  <a:lnTo>
                    <a:pt x="377" y="11572"/>
                  </a:lnTo>
                  <a:lnTo>
                    <a:pt x="419" y="11572"/>
                  </a:lnTo>
                  <a:lnTo>
                    <a:pt x="502" y="11446"/>
                  </a:lnTo>
                  <a:lnTo>
                    <a:pt x="586" y="11425"/>
                  </a:lnTo>
                  <a:lnTo>
                    <a:pt x="607" y="11300"/>
                  </a:lnTo>
                  <a:lnTo>
                    <a:pt x="816" y="11216"/>
                  </a:lnTo>
                  <a:lnTo>
                    <a:pt x="921" y="11216"/>
                  </a:lnTo>
                  <a:lnTo>
                    <a:pt x="1005" y="11195"/>
                  </a:lnTo>
                  <a:lnTo>
                    <a:pt x="942" y="11237"/>
                  </a:lnTo>
                  <a:lnTo>
                    <a:pt x="837" y="11321"/>
                  </a:lnTo>
                  <a:lnTo>
                    <a:pt x="837" y="11446"/>
                  </a:lnTo>
                  <a:lnTo>
                    <a:pt x="858" y="11530"/>
                  </a:lnTo>
                  <a:lnTo>
                    <a:pt x="795" y="11467"/>
                  </a:lnTo>
                  <a:lnTo>
                    <a:pt x="753" y="11341"/>
                  </a:lnTo>
                  <a:lnTo>
                    <a:pt x="712" y="11341"/>
                  </a:lnTo>
                  <a:lnTo>
                    <a:pt x="628" y="11467"/>
                  </a:lnTo>
                  <a:lnTo>
                    <a:pt x="586" y="11509"/>
                  </a:lnTo>
                  <a:lnTo>
                    <a:pt x="691" y="11530"/>
                  </a:lnTo>
                  <a:lnTo>
                    <a:pt x="586" y="11655"/>
                  </a:lnTo>
                  <a:lnTo>
                    <a:pt x="502" y="11655"/>
                  </a:lnTo>
                  <a:lnTo>
                    <a:pt x="481" y="11739"/>
                  </a:lnTo>
                  <a:lnTo>
                    <a:pt x="523" y="11760"/>
                  </a:lnTo>
                  <a:lnTo>
                    <a:pt x="691" y="11760"/>
                  </a:lnTo>
                  <a:lnTo>
                    <a:pt x="733" y="11823"/>
                  </a:lnTo>
                  <a:lnTo>
                    <a:pt x="607" y="11844"/>
                  </a:lnTo>
                  <a:lnTo>
                    <a:pt x="586" y="11885"/>
                  </a:lnTo>
                  <a:lnTo>
                    <a:pt x="544" y="11969"/>
                  </a:lnTo>
                  <a:lnTo>
                    <a:pt x="440" y="11885"/>
                  </a:lnTo>
                  <a:lnTo>
                    <a:pt x="398" y="11927"/>
                  </a:lnTo>
                  <a:lnTo>
                    <a:pt x="377" y="12032"/>
                  </a:lnTo>
                  <a:lnTo>
                    <a:pt x="335" y="11885"/>
                  </a:lnTo>
                  <a:lnTo>
                    <a:pt x="272" y="11948"/>
                  </a:lnTo>
                  <a:lnTo>
                    <a:pt x="168" y="12074"/>
                  </a:lnTo>
                  <a:lnTo>
                    <a:pt x="209" y="12178"/>
                  </a:lnTo>
                  <a:lnTo>
                    <a:pt x="335" y="12367"/>
                  </a:lnTo>
                  <a:lnTo>
                    <a:pt x="398" y="12262"/>
                  </a:lnTo>
                  <a:lnTo>
                    <a:pt x="419" y="12283"/>
                  </a:lnTo>
                  <a:lnTo>
                    <a:pt x="502" y="12262"/>
                  </a:lnTo>
                  <a:lnTo>
                    <a:pt x="481" y="12199"/>
                  </a:lnTo>
                  <a:lnTo>
                    <a:pt x="523" y="12095"/>
                  </a:lnTo>
                  <a:lnTo>
                    <a:pt x="649" y="12178"/>
                  </a:lnTo>
                  <a:lnTo>
                    <a:pt x="607" y="12241"/>
                  </a:lnTo>
                  <a:lnTo>
                    <a:pt x="649" y="12304"/>
                  </a:lnTo>
                  <a:lnTo>
                    <a:pt x="628" y="12388"/>
                  </a:lnTo>
                  <a:lnTo>
                    <a:pt x="586" y="12450"/>
                  </a:lnTo>
                  <a:lnTo>
                    <a:pt x="628" y="12597"/>
                  </a:lnTo>
                  <a:lnTo>
                    <a:pt x="691" y="12555"/>
                  </a:lnTo>
                  <a:lnTo>
                    <a:pt x="816" y="12513"/>
                  </a:lnTo>
                  <a:lnTo>
                    <a:pt x="900" y="12597"/>
                  </a:lnTo>
                  <a:lnTo>
                    <a:pt x="753" y="12597"/>
                  </a:lnTo>
                  <a:lnTo>
                    <a:pt x="712" y="12639"/>
                  </a:lnTo>
                  <a:lnTo>
                    <a:pt x="753" y="12722"/>
                  </a:lnTo>
                  <a:lnTo>
                    <a:pt x="753" y="12785"/>
                  </a:lnTo>
                  <a:lnTo>
                    <a:pt x="544" y="12618"/>
                  </a:lnTo>
                  <a:lnTo>
                    <a:pt x="481" y="12639"/>
                  </a:lnTo>
                  <a:lnTo>
                    <a:pt x="419" y="12597"/>
                  </a:lnTo>
                  <a:lnTo>
                    <a:pt x="314" y="12597"/>
                  </a:lnTo>
                  <a:lnTo>
                    <a:pt x="314" y="12701"/>
                  </a:lnTo>
                  <a:lnTo>
                    <a:pt x="272" y="12764"/>
                  </a:lnTo>
                  <a:lnTo>
                    <a:pt x="419" y="12994"/>
                  </a:lnTo>
                  <a:lnTo>
                    <a:pt x="523" y="13015"/>
                  </a:lnTo>
                  <a:lnTo>
                    <a:pt x="691" y="13141"/>
                  </a:lnTo>
                  <a:lnTo>
                    <a:pt x="900" y="13245"/>
                  </a:lnTo>
                  <a:lnTo>
                    <a:pt x="921" y="13308"/>
                  </a:lnTo>
                  <a:lnTo>
                    <a:pt x="858" y="13329"/>
                  </a:lnTo>
                  <a:lnTo>
                    <a:pt x="963" y="13413"/>
                  </a:lnTo>
                  <a:lnTo>
                    <a:pt x="1026" y="13392"/>
                  </a:lnTo>
                  <a:lnTo>
                    <a:pt x="1005" y="13287"/>
                  </a:lnTo>
                  <a:lnTo>
                    <a:pt x="1067" y="13287"/>
                  </a:lnTo>
                  <a:lnTo>
                    <a:pt x="1151" y="13329"/>
                  </a:lnTo>
                  <a:lnTo>
                    <a:pt x="1130" y="13350"/>
                  </a:lnTo>
                  <a:lnTo>
                    <a:pt x="1235" y="13497"/>
                  </a:lnTo>
                  <a:lnTo>
                    <a:pt x="1277" y="13434"/>
                  </a:lnTo>
                  <a:lnTo>
                    <a:pt x="1339" y="13455"/>
                  </a:lnTo>
                  <a:lnTo>
                    <a:pt x="1444" y="13413"/>
                  </a:lnTo>
                  <a:lnTo>
                    <a:pt x="1570" y="13308"/>
                  </a:lnTo>
                  <a:lnTo>
                    <a:pt x="1632" y="13287"/>
                  </a:lnTo>
                  <a:lnTo>
                    <a:pt x="1653" y="13225"/>
                  </a:lnTo>
                  <a:lnTo>
                    <a:pt x="1674" y="13245"/>
                  </a:lnTo>
                  <a:lnTo>
                    <a:pt x="1695" y="13329"/>
                  </a:lnTo>
                  <a:lnTo>
                    <a:pt x="1779" y="13329"/>
                  </a:lnTo>
                  <a:lnTo>
                    <a:pt x="1988" y="13120"/>
                  </a:lnTo>
                  <a:lnTo>
                    <a:pt x="1967" y="13078"/>
                  </a:lnTo>
                  <a:lnTo>
                    <a:pt x="1883" y="12932"/>
                  </a:lnTo>
                  <a:lnTo>
                    <a:pt x="2051" y="13036"/>
                  </a:lnTo>
                  <a:lnTo>
                    <a:pt x="2155" y="12911"/>
                  </a:lnTo>
                  <a:lnTo>
                    <a:pt x="2114" y="12890"/>
                  </a:lnTo>
                  <a:lnTo>
                    <a:pt x="2197" y="12827"/>
                  </a:lnTo>
                  <a:lnTo>
                    <a:pt x="2176" y="12764"/>
                  </a:lnTo>
                  <a:lnTo>
                    <a:pt x="2281" y="12701"/>
                  </a:lnTo>
                  <a:lnTo>
                    <a:pt x="2386" y="12681"/>
                  </a:lnTo>
                  <a:lnTo>
                    <a:pt x="2386" y="12597"/>
                  </a:lnTo>
                  <a:lnTo>
                    <a:pt x="2302" y="12492"/>
                  </a:lnTo>
                  <a:lnTo>
                    <a:pt x="2323" y="12409"/>
                  </a:lnTo>
                  <a:lnTo>
                    <a:pt x="2260" y="12304"/>
                  </a:lnTo>
                  <a:lnTo>
                    <a:pt x="2155" y="12241"/>
                  </a:lnTo>
                  <a:lnTo>
                    <a:pt x="2176" y="12157"/>
                  </a:lnTo>
                  <a:lnTo>
                    <a:pt x="2218" y="12178"/>
                  </a:lnTo>
                  <a:lnTo>
                    <a:pt x="2323" y="12304"/>
                  </a:lnTo>
                  <a:lnTo>
                    <a:pt x="2386" y="12471"/>
                  </a:lnTo>
                  <a:lnTo>
                    <a:pt x="2406" y="12492"/>
                  </a:lnTo>
                  <a:lnTo>
                    <a:pt x="2490" y="12513"/>
                  </a:lnTo>
                  <a:lnTo>
                    <a:pt x="2469" y="12576"/>
                  </a:lnTo>
                  <a:lnTo>
                    <a:pt x="2511" y="12639"/>
                  </a:lnTo>
                  <a:lnTo>
                    <a:pt x="2616" y="12597"/>
                  </a:lnTo>
                  <a:lnTo>
                    <a:pt x="2595" y="12513"/>
                  </a:lnTo>
                  <a:lnTo>
                    <a:pt x="2532" y="12492"/>
                  </a:lnTo>
                  <a:lnTo>
                    <a:pt x="2595" y="12409"/>
                  </a:lnTo>
                  <a:lnTo>
                    <a:pt x="2678" y="12492"/>
                  </a:lnTo>
                  <a:lnTo>
                    <a:pt x="2699" y="12555"/>
                  </a:lnTo>
                  <a:lnTo>
                    <a:pt x="2825" y="12409"/>
                  </a:lnTo>
                  <a:lnTo>
                    <a:pt x="2846" y="12283"/>
                  </a:lnTo>
                  <a:lnTo>
                    <a:pt x="2825" y="12178"/>
                  </a:lnTo>
                  <a:lnTo>
                    <a:pt x="2741" y="12157"/>
                  </a:lnTo>
                  <a:lnTo>
                    <a:pt x="2720" y="12074"/>
                  </a:lnTo>
                  <a:lnTo>
                    <a:pt x="2783" y="12053"/>
                  </a:lnTo>
                  <a:lnTo>
                    <a:pt x="2783" y="11990"/>
                  </a:lnTo>
                  <a:lnTo>
                    <a:pt x="2825" y="11990"/>
                  </a:lnTo>
                  <a:lnTo>
                    <a:pt x="2888" y="11948"/>
                  </a:lnTo>
                  <a:lnTo>
                    <a:pt x="2825" y="11865"/>
                  </a:lnTo>
                  <a:lnTo>
                    <a:pt x="2825" y="11760"/>
                  </a:lnTo>
                  <a:lnTo>
                    <a:pt x="2909" y="11718"/>
                  </a:lnTo>
                  <a:lnTo>
                    <a:pt x="2992" y="11781"/>
                  </a:lnTo>
                  <a:lnTo>
                    <a:pt x="2930" y="11885"/>
                  </a:lnTo>
                  <a:lnTo>
                    <a:pt x="2950" y="12032"/>
                  </a:lnTo>
                  <a:lnTo>
                    <a:pt x="2930" y="12095"/>
                  </a:lnTo>
                  <a:lnTo>
                    <a:pt x="2992" y="12199"/>
                  </a:lnTo>
                  <a:lnTo>
                    <a:pt x="3013" y="12283"/>
                  </a:lnTo>
                  <a:lnTo>
                    <a:pt x="3118" y="12409"/>
                  </a:lnTo>
                  <a:lnTo>
                    <a:pt x="3264" y="12409"/>
                  </a:lnTo>
                  <a:lnTo>
                    <a:pt x="3327" y="12450"/>
                  </a:lnTo>
                  <a:lnTo>
                    <a:pt x="3264" y="12492"/>
                  </a:lnTo>
                  <a:lnTo>
                    <a:pt x="3348" y="12555"/>
                  </a:lnTo>
                  <a:lnTo>
                    <a:pt x="3432" y="12639"/>
                  </a:lnTo>
                  <a:lnTo>
                    <a:pt x="3474" y="12555"/>
                  </a:lnTo>
                  <a:lnTo>
                    <a:pt x="3453" y="12178"/>
                  </a:lnTo>
                  <a:lnTo>
                    <a:pt x="3369" y="12032"/>
                  </a:lnTo>
                  <a:lnTo>
                    <a:pt x="3432" y="11948"/>
                  </a:lnTo>
                  <a:lnTo>
                    <a:pt x="3515" y="11885"/>
                  </a:lnTo>
                  <a:lnTo>
                    <a:pt x="3432" y="11781"/>
                  </a:lnTo>
                  <a:lnTo>
                    <a:pt x="3474" y="11718"/>
                  </a:lnTo>
                  <a:lnTo>
                    <a:pt x="3662" y="11676"/>
                  </a:lnTo>
                  <a:lnTo>
                    <a:pt x="3683" y="11593"/>
                  </a:lnTo>
                  <a:lnTo>
                    <a:pt x="3683" y="11467"/>
                  </a:lnTo>
                  <a:lnTo>
                    <a:pt x="3766" y="11321"/>
                  </a:lnTo>
                  <a:lnTo>
                    <a:pt x="3683" y="11195"/>
                  </a:lnTo>
                  <a:lnTo>
                    <a:pt x="3662" y="10923"/>
                  </a:lnTo>
                  <a:lnTo>
                    <a:pt x="3536" y="10714"/>
                  </a:lnTo>
                  <a:lnTo>
                    <a:pt x="3557" y="10609"/>
                  </a:lnTo>
                  <a:lnTo>
                    <a:pt x="3829" y="10525"/>
                  </a:lnTo>
                  <a:lnTo>
                    <a:pt x="3829" y="10358"/>
                  </a:lnTo>
                  <a:lnTo>
                    <a:pt x="3871" y="10212"/>
                  </a:lnTo>
                  <a:lnTo>
                    <a:pt x="3662" y="10002"/>
                  </a:lnTo>
                  <a:lnTo>
                    <a:pt x="3515" y="9898"/>
                  </a:lnTo>
                  <a:lnTo>
                    <a:pt x="3515" y="9688"/>
                  </a:lnTo>
                  <a:lnTo>
                    <a:pt x="3536" y="9479"/>
                  </a:lnTo>
                  <a:lnTo>
                    <a:pt x="3515" y="9249"/>
                  </a:lnTo>
                  <a:lnTo>
                    <a:pt x="3453" y="9103"/>
                  </a:lnTo>
                  <a:lnTo>
                    <a:pt x="3515" y="8914"/>
                  </a:lnTo>
                  <a:lnTo>
                    <a:pt x="3453" y="8621"/>
                  </a:lnTo>
                  <a:lnTo>
                    <a:pt x="3411" y="8308"/>
                  </a:lnTo>
                  <a:lnTo>
                    <a:pt x="3453" y="8077"/>
                  </a:lnTo>
                  <a:lnTo>
                    <a:pt x="3578" y="7847"/>
                  </a:lnTo>
                  <a:lnTo>
                    <a:pt x="3683" y="7764"/>
                  </a:lnTo>
                  <a:lnTo>
                    <a:pt x="3850" y="7784"/>
                  </a:lnTo>
                  <a:lnTo>
                    <a:pt x="4059" y="7805"/>
                  </a:lnTo>
                  <a:lnTo>
                    <a:pt x="4164" y="7680"/>
                  </a:lnTo>
                  <a:lnTo>
                    <a:pt x="4143" y="7450"/>
                  </a:lnTo>
                  <a:lnTo>
                    <a:pt x="4080" y="7366"/>
                  </a:lnTo>
                  <a:lnTo>
                    <a:pt x="4080" y="7240"/>
                  </a:lnTo>
                  <a:lnTo>
                    <a:pt x="4290" y="6738"/>
                  </a:lnTo>
                  <a:lnTo>
                    <a:pt x="4290" y="6487"/>
                  </a:lnTo>
                  <a:lnTo>
                    <a:pt x="4352" y="6215"/>
                  </a:lnTo>
                  <a:lnTo>
                    <a:pt x="4394" y="6069"/>
                  </a:lnTo>
                  <a:lnTo>
                    <a:pt x="4394" y="5901"/>
                  </a:lnTo>
                  <a:lnTo>
                    <a:pt x="4311" y="5818"/>
                  </a:lnTo>
                  <a:lnTo>
                    <a:pt x="4311" y="5692"/>
                  </a:lnTo>
                  <a:lnTo>
                    <a:pt x="4499" y="5587"/>
                  </a:lnTo>
                  <a:lnTo>
                    <a:pt x="4708" y="5567"/>
                  </a:lnTo>
                  <a:lnTo>
                    <a:pt x="4792" y="5483"/>
                  </a:lnTo>
                  <a:lnTo>
                    <a:pt x="4813" y="5357"/>
                  </a:lnTo>
                  <a:lnTo>
                    <a:pt x="4980" y="5064"/>
                  </a:lnTo>
                  <a:lnTo>
                    <a:pt x="5127" y="4855"/>
                  </a:lnTo>
                  <a:lnTo>
                    <a:pt x="5189" y="4730"/>
                  </a:lnTo>
                  <a:lnTo>
                    <a:pt x="5106" y="4541"/>
                  </a:lnTo>
                  <a:lnTo>
                    <a:pt x="5043" y="4458"/>
                  </a:lnTo>
                  <a:lnTo>
                    <a:pt x="5043" y="4206"/>
                  </a:lnTo>
                  <a:lnTo>
                    <a:pt x="5127" y="4186"/>
                  </a:lnTo>
                  <a:lnTo>
                    <a:pt x="5189" y="4081"/>
                  </a:lnTo>
                  <a:lnTo>
                    <a:pt x="5231" y="3934"/>
                  </a:lnTo>
                  <a:lnTo>
                    <a:pt x="5315" y="3893"/>
                  </a:lnTo>
                  <a:lnTo>
                    <a:pt x="5399" y="3704"/>
                  </a:lnTo>
                  <a:lnTo>
                    <a:pt x="5524" y="3600"/>
                  </a:lnTo>
                  <a:lnTo>
                    <a:pt x="5629" y="3683"/>
                  </a:lnTo>
                  <a:lnTo>
                    <a:pt x="5712" y="3725"/>
                  </a:lnTo>
                  <a:lnTo>
                    <a:pt x="5754" y="3725"/>
                  </a:lnTo>
                  <a:lnTo>
                    <a:pt x="5859" y="3621"/>
                  </a:lnTo>
                  <a:lnTo>
                    <a:pt x="5775" y="3516"/>
                  </a:lnTo>
                  <a:lnTo>
                    <a:pt x="5859" y="3474"/>
                  </a:lnTo>
                  <a:lnTo>
                    <a:pt x="5859" y="3390"/>
                  </a:lnTo>
                  <a:lnTo>
                    <a:pt x="5880" y="3349"/>
                  </a:lnTo>
                  <a:lnTo>
                    <a:pt x="5775" y="3181"/>
                  </a:lnTo>
                  <a:lnTo>
                    <a:pt x="5838" y="3160"/>
                  </a:lnTo>
                  <a:lnTo>
                    <a:pt x="6026" y="3160"/>
                  </a:lnTo>
                  <a:lnTo>
                    <a:pt x="6152" y="3077"/>
                  </a:lnTo>
                  <a:lnTo>
                    <a:pt x="6340" y="3139"/>
                  </a:lnTo>
                  <a:lnTo>
                    <a:pt x="6445" y="3202"/>
                  </a:lnTo>
                  <a:lnTo>
                    <a:pt x="6570" y="3223"/>
                  </a:lnTo>
                  <a:lnTo>
                    <a:pt x="6654" y="3286"/>
                  </a:lnTo>
                  <a:lnTo>
                    <a:pt x="6696" y="3265"/>
                  </a:lnTo>
                  <a:lnTo>
                    <a:pt x="6759" y="3307"/>
                  </a:lnTo>
                  <a:lnTo>
                    <a:pt x="6759" y="3160"/>
                  </a:lnTo>
                  <a:lnTo>
                    <a:pt x="6696" y="3077"/>
                  </a:lnTo>
                  <a:lnTo>
                    <a:pt x="6717" y="2888"/>
                  </a:lnTo>
                  <a:lnTo>
                    <a:pt x="6800" y="2846"/>
                  </a:lnTo>
                  <a:lnTo>
                    <a:pt x="6779" y="2700"/>
                  </a:lnTo>
                  <a:lnTo>
                    <a:pt x="6696" y="2658"/>
                  </a:lnTo>
                  <a:lnTo>
                    <a:pt x="6675" y="2554"/>
                  </a:lnTo>
                  <a:lnTo>
                    <a:pt x="6675" y="2554"/>
                  </a:lnTo>
                  <a:lnTo>
                    <a:pt x="6800" y="2616"/>
                  </a:lnTo>
                  <a:lnTo>
                    <a:pt x="6926" y="2574"/>
                  </a:lnTo>
                  <a:lnTo>
                    <a:pt x="6989" y="2554"/>
                  </a:lnTo>
                  <a:lnTo>
                    <a:pt x="7010" y="2533"/>
                  </a:lnTo>
                  <a:lnTo>
                    <a:pt x="7072" y="2533"/>
                  </a:lnTo>
                  <a:lnTo>
                    <a:pt x="7093" y="2512"/>
                  </a:lnTo>
                  <a:lnTo>
                    <a:pt x="7072" y="2428"/>
                  </a:lnTo>
                  <a:lnTo>
                    <a:pt x="7093" y="2323"/>
                  </a:lnTo>
                  <a:lnTo>
                    <a:pt x="7177" y="2261"/>
                  </a:lnTo>
                  <a:lnTo>
                    <a:pt x="7282" y="2261"/>
                  </a:lnTo>
                  <a:lnTo>
                    <a:pt x="7344" y="2407"/>
                  </a:lnTo>
                  <a:lnTo>
                    <a:pt x="7616" y="2616"/>
                  </a:lnTo>
                  <a:lnTo>
                    <a:pt x="7637" y="2742"/>
                  </a:lnTo>
                  <a:lnTo>
                    <a:pt x="7742" y="2846"/>
                  </a:lnTo>
                  <a:lnTo>
                    <a:pt x="7909" y="2930"/>
                  </a:lnTo>
                  <a:lnTo>
                    <a:pt x="8160" y="2930"/>
                  </a:lnTo>
                  <a:lnTo>
                    <a:pt x="8328" y="2784"/>
                  </a:lnTo>
                  <a:lnTo>
                    <a:pt x="8391" y="2700"/>
                  </a:lnTo>
                  <a:lnTo>
                    <a:pt x="8495" y="2700"/>
                  </a:lnTo>
                  <a:lnTo>
                    <a:pt x="8704" y="2846"/>
                  </a:lnTo>
                  <a:lnTo>
                    <a:pt x="8851" y="2867"/>
                  </a:lnTo>
                  <a:lnTo>
                    <a:pt x="8893" y="2742"/>
                  </a:lnTo>
                  <a:lnTo>
                    <a:pt x="8976" y="2679"/>
                  </a:lnTo>
                  <a:lnTo>
                    <a:pt x="9060" y="2616"/>
                  </a:lnTo>
                  <a:lnTo>
                    <a:pt x="9165" y="2616"/>
                  </a:lnTo>
                  <a:lnTo>
                    <a:pt x="9269" y="2554"/>
                  </a:lnTo>
                  <a:lnTo>
                    <a:pt x="9311" y="2470"/>
                  </a:lnTo>
                  <a:lnTo>
                    <a:pt x="9269" y="2365"/>
                  </a:lnTo>
                  <a:lnTo>
                    <a:pt x="9207" y="2219"/>
                  </a:lnTo>
                  <a:lnTo>
                    <a:pt x="9228" y="1905"/>
                  </a:lnTo>
                  <a:lnTo>
                    <a:pt x="9290" y="1821"/>
                  </a:lnTo>
                  <a:lnTo>
                    <a:pt x="9228" y="1717"/>
                  </a:lnTo>
                  <a:lnTo>
                    <a:pt x="9290" y="1696"/>
                  </a:lnTo>
                  <a:lnTo>
                    <a:pt x="9395" y="1570"/>
                  </a:lnTo>
                  <a:lnTo>
                    <a:pt x="9374" y="1507"/>
                  </a:lnTo>
                  <a:lnTo>
                    <a:pt x="9500" y="1424"/>
                  </a:lnTo>
                  <a:lnTo>
                    <a:pt x="9646" y="1486"/>
                  </a:lnTo>
                  <a:lnTo>
                    <a:pt x="9730" y="1466"/>
                  </a:lnTo>
                  <a:lnTo>
                    <a:pt x="9730" y="1403"/>
                  </a:lnTo>
                  <a:lnTo>
                    <a:pt x="9813" y="1298"/>
                  </a:lnTo>
                  <a:lnTo>
                    <a:pt x="10065" y="1298"/>
                  </a:lnTo>
                  <a:lnTo>
                    <a:pt x="10169" y="1382"/>
                  </a:lnTo>
                  <a:lnTo>
                    <a:pt x="10316" y="1528"/>
                  </a:lnTo>
                  <a:lnTo>
                    <a:pt x="10378" y="1633"/>
                  </a:lnTo>
                  <a:lnTo>
                    <a:pt x="10525" y="1654"/>
                  </a:lnTo>
                  <a:lnTo>
                    <a:pt x="10692" y="1696"/>
                  </a:lnTo>
                  <a:lnTo>
                    <a:pt x="10755" y="1800"/>
                  </a:lnTo>
                  <a:lnTo>
                    <a:pt x="10860" y="1905"/>
                  </a:lnTo>
                  <a:lnTo>
                    <a:pt x="10839" y="2030"/>
                  </a:lnTo>
                  <a:lnTo>
                    <a:pt x="10734" y="2177"/>
                  </a:lnTo>
                  <a:lnTo>
                    <a:pt x="10755" y="2428"/>
                  </a:lnTo>
                  <a:lnTo>
                    <a:pt x="10839" y="2428"/>
                  </a:lnTo>
                  <a:lnTo>
                    <a:pt x="10839" y="2219"/>
                  </a:lnTo>
                  <a:lnTo>
                    <a:pt x="10985" y="2051"/>
                  </a:lnTo>
                  <a:lnTo>
                    <a:pt x="11111" y="2030"/>
                  </a:lnTo>
                  <a:lnTo>
                    <a:pt x="11194" y="1926"/>
                  </a:lnTo>
                  <a:lnTo>
                    <a:pt x="11194" y="1779"/>
                  </a:lnTo>
                  <a:lnTo>
                    <a:pt x="11299" y="1738"/>
                  </a:lnTo>
                  <a:lnTo>
                    <a:pt x="11404" y="1800"/>
                  </a:lnTo>
                  <a:lnTo>
                    <a:pt x="11487" y="1717"/>
                  </a:lnTo>
                  <a:lnTo>
                    <a:pt x="11487" y="1591"/>
                  </a:lnTo>
                  <a:lnTo>
                    <a:pt x="11425" y="1591"/>
                  </a:lnTo>
                  <a:lnTo>
                    <a:pt x="11362" y="1507"/>
                  </a:lnTo>
                  <a:lnTo>
                    <a:pt x="11299" y="1507"/>
                  </a:lnTo>
                  <a:lnTo>
                    <a:pt x="11278" y="1528"/>
                  </a:lnTo>
                  <a:lnTo>
                    <a:pt x="11278" y="1612"/>
                  </a:lnTo>
                  <a:lnTo>
                    <a:pt x="11215" y="1570"/>
                  </a:lnTo>
                  <a:lnTo>
                    <a:pt x="11194" y="1507"/>
                  </a:lnTo>
                  <a:lnTo>
                    <a:pt x="11153" y="1507"/>
                  </a:lnTo>
                  <a:lnTo>
                    <a:pt x="11153" y="1570"/>
                  </a:lnTo>
                  <a:lnTo>
                    <a:pt x="11111" y="1696"/>
                  </a:lnTo>
                  <a:lnTo>
                    <a:pt x="11090" y="1654"/>
                  </a:lnTo>
                  <a:lnTo>
                    <a:pt x="11048" y="1591"/>
                  </a:lnTo>
                  <a:lnTo>
                    <a:pt x="10964" y="1633"/>
                  </a:lnTo>
                  <a:lnTo>
                    <a:pt x="10943" y="1696"/>
                  </a:lnTo>
                  <a:lnTo>
                    <a:pt x="10901" y="1612"/>
                  </a:lnTo>
                  <a:lnTo>
                    <a:pt x="10881" y="1486"/>
                  </a:lnTo>
                  <a:lnTo>
                    <a:pt x="10839" y="1486"/>
                  </a:lnTo>
                  <a:lnTo>
                    <a:pt x="10776" y="1361"/>
                  </a:lnTo>
                  <a:lnTo>
                    <a:pt x="10734" y="1319"/>
                  </a:lnTo>
                  <a:lnTo>
                    <a:pt x="10650" y="1319"/>
                  </a:lnTo>
                  <a:lnTo>
                    <a:pt x="10567" y="1298"/>
                  </a:lnTo>
                  <a:lnTo>
                    <a:pt x="10420" y="1277"/>
                  </a:lnTo>
                  <a:lnTo>
                    <a:pt x="10357" y="1193"/>
                  </a:lnTo>
                  <a:lnTo>
                    <a:pt x="10378" y="1173"/>
                  </a:lnTo>
                  <a:lnTo>
                    <a:pt x="10546" y="1214"/>
                  </a:lnTo>
                  <a:lnTo>
                    <a:pt x="10692" y="1193"/>
                  </a:lnTo>
                  <a:lnTo>
                    <a:pt x="10797" y="1214"/>
                  </a:lnTo>
                  <a:lnTo>
                    <a:pt x="11048" y="1256"/>
                  </a:lnTo>
                  <a:lnTo>
                    <a:pt x="11194" y="1193"/>
                  </a:lnTo>
                  <a:lnTo>
                    <a:pt x="11299" y="984"/>
                  </a:lnTo>
                  <a:lnTo>
                    <a:pt x="11508" y="942"/>
                  </a:lnTo>
                  <a:lnTo>
                    <a:pt x="11613" y="859"/>
                  </a:lnTo>
                  <a:lnTo>
                    <a:pt x="11613" y="838"/>
                  </a:lnTo>
                  <a:lnTo>
                    <a:pt x="11529" y="796"/>
                  </a:lnTo>
                  <a:lnTo>
                    <a:pt x="11508" y="754"/>
                  </a:lnTo>
                  <a:lnTo>
                    <a:pt x="11425" y="733"/>
                  </a:lnTo>
                  <a:lnTo>
                    <a:pt x="11320" y="754"/>
                  </a:lnTo>
                  <a:lnTo>
                    <a:pt x="11194" y="608"/>
                  </a:lnTo>
                  <a:lnTo>
                    <a:pt x="11111" y="608"/>
                  </a:lnTo>
                  <a:lnTo>
                    <a:pt x="11006" y="733"/>
                  </a:lnTo>
                  <a:lnTo>
                    <a:pt x="10964" y="733"/>
                  </a:lnTo>
                  <a:lnTo>
                    <a:pt x="10943" y="691"/>
                  </a:lnTo>
                  <a:lnTo>
                    <a:pt x="11048" y="649"/>
                  </a:lnTo>
                  <a:lnTo>
                    <a:pt x="11048" y="566"/>
                  </a:lnTo>
                  <a:lnTo>
                    <a:pt x="10943" y="524"/>
                  </a:lnTo>
                  <a:lnTo>
                    <a:pt x="10901" y="482"/>
                  </a:lnTo>
                  <a:lnTo>
                    <a:pt x="10839" y="482"/>
                  </a:lnTo>
                  <a:lnTo>
                    <a:pt x="10776" y="608"/>
                  </a:lnTo>
                  <a:lnTo>
                    <a:pt x="10734" y="608"/>
                  </a:lnTo>
                  <a:lnTo>
                    <a:pt x="10734" y="524"/>
                  </a:lnTo>
                  <a:lnTo>
                    <a:pt x="10671" y="545"/>
                  </a:lnTo>
                  <a:lnTo>
                    <a:pt x="10650" y="587"/>
                  </a:lnTo>
                  <a:lnTo>
                    <a:pt x="10588" y="587"/>
                  </a:lnTo>
                  <a:lnTo>
                    <a:pt x="10567" y="545"/>
                  </a:lnTo>
                  <a:lnTo>
                    <a:pt x="10650" y="482"/>
                  </a:lnTo>
                  <a:lnTo>
                    <a:pt x="10650" y="419"/>
                  </a:lnTo>
                  <a:lnTo>
                    <a:pt x="10546" y="357"/>
                  </a:lnTo>
                  <a:lnTo>
                    <a:pt x="10420" y="357"/>
                  </a:lnTo>
                  <a:lnTo>
                    <a:pt x="10357" y="377"/>
                  </a:lnTo>
                  <a:lnTo>
                    <a:pt x="10337" y="545"/>
                  </a:lnTo>
                  <a:lnTo>
                    <a:pt x="10253" y="587"/>
                  </a:lnTo>
                  <a:lnTo>
                    <a:pt x="10253" y="649"/>
                  </a:lnTo>
                  <a:lnTo>
                    <a:pt x="10316" y="796"/>
                  </a:lnTo>
                  <a:lnTo>
                    <a:pt x="10316" y="880"/>
                  </a:lnTo>
                  <a:lnTo>
                    <a:pt x="10253" y="942"/>
                  </a:lnTo>
                  <a:lnTo>
                    <a:pt x="10211" y="838"/>
                  </a:lnTo>
                  <a:lnTo>
                    <a:pt x="10127" y="838"/>
                  </a:lnTo>
                  <a:lnTo>
                    <a:pt x="10127" y="859"/>
                  </a:lnTo>
                  <a:lnTo>
                    <a:pt x="10023" y="838"/>
                  </a:lnTo>
                  <a:lnTo>
                    <a:pt x="9897" y="901"/>
                  </a:lnTo>
                  <a:lnTo>
                    <a:pt x="9897" y="901"/>
                  </a:lnTo>
                  <a:lnTo>
                    <a:pt x="10002" y="754"/>
                  </a:lnTo>
                  <a:lnTo>
                    <a:pt x="10065" y="733"/>
                  </a:lnTo>
                  <a:lnTo>
                    <a:pt x="10127" y="608"/>
                  </a:lnTo>
                  <a:lnTo>
                    <a:pt x="10127" y="566"/>
                  </a:lnTo>
                  <a:lnTo>
                    <a:pt x="10065" y="566"/>
                  </a:lnTo>
                  <a:lnTo>
                    <a:pt x="9960" y="649"/>
                  </a:lnTo>
                  <a:lnTo>
                    <a:pt x="9897" y="649"/>
                  </a:lnTo>
                  <a:lnTo>
                    <a:pt x="9918" y="587"/>
                  </a:lnTo>
                  <a:lnTo>
                    <a:pt x="10002" y="524"/>
                  </a:lnTo>
                  <a:lnTo>
                    <a:pt x="10002" y="482"/>
                  </a:lnTo>
                  <a:lnTo>
                    <a:pt x="9897" y="461"/>
                  </a:lnTo>
                  <a:lnTo>
                    <a:pt x="9855" y="419"/>
                  </a:lnTo>
                  <a:lnTo>
                    <a:pt x="9960" y="377"/>
                  </a:lnTo>
                  <a:lnTo>
                    <a:pt x="10002" y="419"/>
                  </a:lnTo>
                  <a:lnTo>
                    <a:pt x="10127" y="419"/>
                  </a:lnTo>
                  <a:lnTo>
                    <a:pt x="10169" y="231"/>
                  </a:lnTo>
                  <a:lnTo>
                    <a:pt x="10169" y="168"/>
                  </a:lnTo>
                  <a:lnTo>
                    <a:pt x="10044" y="210"/>
                  </a:lnTo>
                  <a:lnTo>
                    <a:pt x="10002" y="147"/>
                  </a:lnTo>
                  <a:lnTo>
                    <a:pt x="10023" y="64"/>
                  </a:lnTo>
                  <a:lnTo>
                    <a:pt x="10002" y="1"/>
                  </a:lnTo>
                  <a:lnTo>
                    <a:pt x="9918" y="64"/>
                  </a:lnTo>
                  <a:lnTo>
                    <a:pt x="9855" y="64"/>
                  </a:lnTo>
                  <a:lnTo>
                    <a:pt x="979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4"/>
            <p:cNvSpPr/>
            <p:nvPr/>
          </p:nvSpPr>
          <p:spPr>
            <a:xfrm>
              <a:off x="3810372" y="2589242"/>
              <a:ext cx="68528" cy="147786"/>
            </a:xfrm>
            <a:custGeom>
              <a:avLst/>
              <a:gdLst/>
              <a:ahLst/>
              <a:cxnLst/>
              <a:rect l="l" t="t" r="r" b="b"/>
              <a:pathLst>
                <a:path w="5755" h="12995" extrusionOk="0">
                  <a:moveTo>
                    <a:pt x="3788" y="1"/>
                  </a:moveTo>
                  <a:lnTo>
                    <a:pt x="3725" y="21"/>
                  </a:lnTo>
                  <a:lnTo>
                    <a:pt x="3599" y="63"/>
                  </a:lnTo>
                  <a:lnTo>
                    <a:pt x="3474" y="1"/>
                  </a:lnTo>
                  <a:lnTo>
                    <a:pt x="3474" y="1"/>
                  </a:lnTo>
                  <a:lnTo>
                    <a:pt x="3495" y="105"/>
                  </a:lnTo>
                  <a:lnTo>
                    <a:pt x="3578" y="147"/>
                  </a:lnTo>
                  <a:lnTo>
                    <a:pt x="3599" y="293"/>
                  </a:lnTo>
                  <a:lnTo>
                    <a:pt x="3516" y="335"/>
                  </a:lnTo>
                  <a:lnTo>
                    <a:pt x="3495" y="524"/>
                  </a:lnTo>
                  <a:lnTo>
                    <a:pt x="3558" y="607"/>
                  </a:lnTo>
                  <a:lnTo>
                    <a:pt x="3558" y="754"/>
                  </a:lnTo>
                  <a:lnTo>
                    <a:pt x="3495" y="712"/>
                  </a:lnTo>
                  <a:lnTo>
                    <a:pt x="3453" y="733"/>
                  </a:lnTo>
                  <a:lnTo>
                    <a:pt x="3369" y="670"/>
                  </a:lnTo>
                  <a:lnTo>
                    <a:pt x="3244" y="649"/>
                  </a:lnTo>
                  <a:lnTo>
                    <a:pt x="3139" y="586"/>
                  </a:lnTo>
                  <a:lnTo>
                    <a:pt x="2951" y="524"/>
                  </a:lnTo>
                  <a:lnTo>
                    <a:pt x="2825" y="607"/>
                  </a:lnTo>
                  <a:lnTo>
                    <a:pt x="2637" y="607"/>
                  </a:lnTo>
                  <a:lnTo>
                    <a:pt x="2574" y="628"/>
                  </a:lnTo>
                  <a:lnTo>
                    <a:pt x="2679" y="796"/>
                  </a:lnTo>
                  <a:lnTo>
                    <a:pt x="2658" y="837"/>
                  </a:lnTo>
                  <a:lnTo>
                    <a:pt x="2658" y="921"/>
                  </a:lnTo>
                  <a:lnTo>
                    <a:pt x="2574" y="963"/>
                  </a:lnTo>
                  <a:lnTo>
                    <a:pt x="2658" y="1068"/>
                  </a:lnTo>
                  <a:lnTo>
                    <a:pt x="2553" y="1172"/>
                  </a:lnTo>
                  <a:lnTo>
                    <a:pt x="2511" y="1172"/>
                  </a:lnTo>
                  <a:lnTo>
                    <a:pt x="2428" y="1130"/>
                  </a:lnTo>
                  <a:lnTo>
                    <a:pt x="2323" y="1047"/>
                  </a:lnTo>
                  <a:lnTo>
                    <a:pt x="2198" y="1151"/>
                  </a:lnTo>
                  <a:lnTo>
                    <a:pt x="2114" y="1340"/>
                  </a:lnTo>
                  <a:lnTo>
                    <a:pt x="2030" y="1381"/>
                  </a:lnTo>
                  <a:lnTo>
                    <a:pt x="1988" y="1528"/>
                  </a:lnTo>
                  <a:lnTo>
                    <a:pt x="1926" y="1633"/>
                  </a:lnTo>
                  <a:lnTo>
                    <a:pt x="1842" y="1653"/>
                  </a:lnTo>
                  <a:lnTo>
                    <a:pt x="1842" y="1905"/>
                  </a:lnTo>
                  <a:lnTo>
                    <a:pt x="1905" y="1988"/>
                  </a:lnTo>
                  <a:lnTo>
                    <a:pt x="1988" y="2177"/>
                  </a:lnTo>
                  <a:lnTo>
                    <a:pt x="1926" y="2302"/>
                  </a:lnTo>
                  <a:lnTo>
                    <a:pt x="1779" y="2511"/>
                  </a:lnTo>
                  <a:lnTo>
                    <a:pt x="1612" y="2804"/>
                  </a:lnTo>
                  <a:lnTo>
                    <a:pt x="1591" y="2930"/>
                  </a:lnTo>
                  <a:lnTo>
                    <a:pt x="1507" y="3014"/>
                  </a:lnTo>
                  <a:lnTo>
                    <a:pt x="1298" y="3034"/>
                  </a:lnTo>
                  <a:lnTo>
                    <a:pt x="1110" y="3139"/>
                  </a:lnTo>
                  <a:lnTo>
                    <a:pt x="1110" y="3265"/>
                  </a:lnTo>
                  <a:lnTo>
                    <a:pt x="1193" y="3348"/>
                  </a:lnTo>
                  <a:lnTo>
                    <a:pt x="1193" y="3516"/>
                  </a:lnTo>
                  <a:lnTo>
                    <a:pt x="1151" y="3662"/>
                  </a:lnTo>
                  <a:lnTo>
                    <a:pt x="1089" y="3934"/>
                  </a:lnTo>
                  <a:lnTo>
                    <a:pt x="1089" y="4185"/>
                  </a:lnTo>
                  <a:lnTo>
                    <a:pt x="879" y="4687"/>
                  </a:lnTo>
                  <a:lnTo>
                    <a:pt x="879" y="4813"/>
                  </a:lnTo>
                  <a:lnTo>
                    <a:pt x="942" y="4897"/>
                  </a:lnTo>
                  <a:lnTo>
                    <a:pt x="963" y="5127"/>
                  </a:lnTo>
                  <a:lnTo>
                    <a:pt x="858" y="5252"/>
                  </a:lnTo>
                  <a:lnTo>
                    <a:pt x="649" y="5231"/>
                  </a:lnTo>
                  <a:lnTo>
                    <a:pt x="482" y="5211"/>
                  </a:lnTo>
                  <a:lnTo>
                    <a:pt x="377" y="5294"/>
                  </a:lnTo>
                  <a:lnTo>
                    <a:pt x="252" y="5524"/>
                  </a:lnTo>
                  <a:lnTo>
                    <a:pt x="210" y="5755"/>
                  </a:lnTo>
                  <a:lnTo>
                    <a:pt x="252" y="6068"/>
                  </a:lnTo>
                  <a:lnTo>
                    <a:pt x="314" y="6361"/>
                  </a:lnTo>
                  <a:lnTo>
                    <a:pt x="252" y="6550"/>
                  </a:lnTo>
                  <a:lnTo>
                    <a:pt x="314" y="6696"/>
                  </a:lnTo>
                  <a:lnTo>
                    <a:pt x="335" y="6926"/>
                  </a:lnTo>
                  <a:lnTo>
                    <a:pt x="314" y="7135"/>
                  </a:lnTo>
                  <a:lnTo>
                    <a:pt x="314" y="7345"/>
                  </a:lnTo>
                  <a:lnTo>
                    <a:pt x="461" y="7449"/>
                  </a:lnTo>
                  <a:lnTo>
                    <a:pt x="670" y="7659"/>
                  </a:lnTo>
                  <a:lnTo>
                    <a:pt x="628" y="7805"/>
                  </a:lnTo>
                  <a:lnTo>
                    <a:pt x="628" y="7972"/>
                  </a:lnTo>
                  <a:lnTo>
                    <a:pt x="356" y="8056"/>
                  </a:lnTo>
                  <a:lnTo>
                    <a:pt x="335" y="8161"/>
                  </a:lnTo>
                  <a:lnTo>
                    <a:pt x="461" y="8370"/>
                  </a:lnTo>
                  <a:lnTo>
                    <a:pt x="482" y="8642"/>
                  </a:lnTo>
                  <a:lnTo>
                    <a:pt x="565" y="8768"/>
                  </a:lnTo>
                  <a:lnTo>
                    <a:pt x="482" y="8914"/>
                  </a:lnTo>
                  <a:lnTo>
                    <a:pt x="482" y="9040"/>
                  </a:lnTo>
                  <a:lnTo>
                    <a:pt x="461" y="9123"/>
                  </a:lnTo>
                  <a:lnTo>
                    <a:pt x="273" y="9165"/>
                  </a:lnTo>
                  <a:lnTo>
                    <a:pt x="231" y="9228"/>
                  </a:lnTo>
                  <a:lnTo>
                    <a:pt x="314" y="9332"/>
                  </a:lnTo>
                  <a:lnTo>
                    <a:pt x="231" y="9395"/>
                  </a:lnTo>
                  <a:lnTo>
                    <a:pt x="168" y="9479"/>
                  </a:lnTo>
                  <a:lnTo>
                    <a:pt x="252" y="9625"/>
                  </a:lnTo>
                  <a:lnTo>
                    <a:pt x="273" y="10002"/>
                  </a:lnTo>
                  <a:lnTo>
                    <a:pt x="231" y="10086"/>
                  </a:lnTo>
                  <a:lnTo>
                    <a:pt x="147" y="10002"/>
                  </a:lnTo>
                  <a:lnTo>
                    <a:pt x="63" y="9939"/>
                  </a:lnTo>
                  <a:lnTo>
                    <a:pt x="63" y="9960"/>
                  </a:lnTo>
                  <a:lnTo>
                    <a:pt x="1" y="10023"/>
                  </a:lnTo>
                  <a:lnTo>
                    <a:pt x="21" y="10253"/>
                  </a:lnTo>
                  <a:lnTo>
                    <a:pt x="42" y="10337"/>
                  </a:lnTo>
                  <a:lnTo>
                    <a:pt x="63" y="10525"/>
                  </a:lnTo>
                  <a:lnTo>
                    <a:pt x="147" y="10546"/>
                  </a:lnTo>
                  <a:lnTo>
                    <a:pt x="168" y="10588"/>
                  </a:lnTo>
                  <a:lnTo>
                    <a:pt x="147" y="10734"/>
                  </a:lnTo>
                  <a:lnTo>
                    <a:pt x="273" y="10672"/>
                  </a:lnTo>
                  <a:lnTo>
                    <a:pt x="210" y="10567"/>
                  </a:lnTo>
                  <a:lnTo>
                    <a:pt x="231" y="10483"/>
                  </a:lnTo>
                  <a:lnTo>
                    <a:pt x="273" y="10483"/>
                  </a:lnTo>
                  <a:lnTo>
                    <a:pt x="252" y="10546"/>
                  </a:lnTo>
                  <a:lnTo>
                    <a:pt x="335" y="10588"/>
                  </a:lnTo>
                  <a:lnTo>
                    <a:pt x="377" y="10672"/>
                  </a:lnTo>
                  <a:lnTo>
                    <a:pt x="252" y="10755"/>
                  </a:lnTo>
                  <a:lnTo>
                    <a:pt x="231" y="10860"/>
                  </a:lnTo>
                  <a:lnTo>
                    <a:pt x="273" y="10944"/>
                  </a:lnTo>
                  <a:lnTo>
                    <a:pt x="252" y="11069"/>
                  </a:lnTo>
                  <a:lnTo>
                    <a:pt x="210" y="11111"/>
                  </a:lnTo>
                  <a:lnTo>
                    <a:pt x="273" y="11216"/>
                  </a:lnTo>
                  <a:lnTo>
                    <a:pt x="356" y="11257"/>
                  </a:lnTo>
                  <a:lnTo>
                    <a:pt x="440" y="11383"/>
                  </a:lnTo>
                  <a:lnTo>
                    <a:pt x="482" y="11425"/>
                  </a:lnTo>
                  <a:lnTo>
                    <a:pt x="586" y="11634"/>
                  </a:lnTo>
                  <a:lnTo>
                    <a:pt x="586" y="11801"/>
                  </a:lnTo>
                  <a:lnTo>
                    <a:pt x="733" y="11843"/>
                  </a:lnTo>
                  <a:lnTo>
                    <a:pt x="754" y="11948"/>
                  </a:lnTo>
                  <a:lnTo>
                    <a:pt x="858" y="12094"/>
                  </a:lnTo>
                  <a:lnTo>
                    <a:pt x="984" y="12011"/>
                  </a:lnTo>
                  <a:lnTo>
                    <a:pt x="1005" y="12136"/>
                  </a:lnTo>
                  <a:lnTo>
                    <a:pt x="942" y="12304"/>
                  </a:lnTo>
                  <a:lnTo>
                    <a:pt x="775" y="12325"/>
                  </a:lnTo>
                  <a:lnTo>
                    <a:pt x="754" y="12366"/>
                  </a:lnTo>
                  <a:lnTo>
                    <a:pt x="838" y="12429"/>
                  </a:lnTo>
                  <a:lnTo>
                    <a:pt x="858" y="12534"/>
                  </a:lnTo>
                  <a:lnTo>
                    <a:pt x="984" y="12555"/>
                  </a:lnTo>
                  <a:lnTo>
                    <a:pt x="1047" y="12848"/>
                  </a:lnTo>
                  <a:lnTo>
                    <a:pt x="963" y="12952"/>
                  </a:lnTo>
                  <a:lnTo>
                    <a:pt x="1005" y="12994"/>
                  </a:lnTo>
                  <a:lnTo>
                    <a:pt x="1151" y="12994"/>
                  </a:lnTo>
                  <a:lnTo>
                    <a:pt x="1423" y="12931"/>
                  </a:lnTo>
                  <a:lnTo>
                    <a:pt x="1570" y="12973"/>
                  </a:lnTo>
                  <a:lnTo>
                    <a:pt x="1695" y="12869"/>
                  </a:lnTo>
                  <a:lnTo>
                    <a:pt x="1674" y="12764"/>
                  </a:lnTo>
                  <a:lnTo>
                    <a:pt x="1612" y="12701"/>
                  </a:lnTo>
                  <a:lnTo>
                    <a:pt x="1695" y="12534"/>
                  </a:lnTo>
                  <a:lnTo>
                    <a:pt x="1884" y="12513"/>
                  </a:lnTo>
                  <a:lnTo>
                    <a:pt x="1905" y="12325"/>
                  </a:lnTo>
                  <a:lnTo>
                    <a:pt x="1926" y="12408"/>
                  </a:lnTo>
                  <a:lnTo>
                    <a:pt x="2135" y="12450"/>
                  </a:lnTo>
                  <a:lnTo>
                    <a:pt x="2260" y="12366"/>
                  </a:lnTo>
                  <a:lnTo>
                    <a:pt x="2365" y="12429"/>
                  </a:lnTo>
                  <a:lnTo>
                    <a:pt x="2449" y="12513"/>
                  </a:lnTo>
                  <a:lnTo>
                    <a:pt x="2553" y="12345"/>
                  </a:lnTo>
                  <a:lnTo>
                    <a:pt x="2616" y="12115"/>
                  </a:lnTo>
                  <a:lnTo>
                    <a:pt x="2679" y="12032"/>
                  </a:lnTo>
                  <a:lnTo>
                    <a:pt x="2721" y="11739"/>
                  </a:lnTo>
                  <a:lnTo>
                    <a:pt x="2762" y="11634"/>
                  </a:lnTo>
                  <a:lnTo>
                    <a:pt x="2658" y="11571"/>
                  </a:lnTo>
                  <a:lnTo>
                    <a:pt x="2679" y="11467"/>
                  </a:lnTo>
                  <a:lnTo>
                    <a:pt x="2783" y="11320"/>
                  </a:lnTo>
                  <a:lnTo>
                    <a:pt x="2679" y="11216"/>
                  </a:lnTo>
                  <a:lnTo>
                    <a:pt x="2783" y="11111"/>
                  </a:lnTo>
                  <a:lnTo>
                    <a:pt x="2658" y="11048"/>
                  </a:lnTo>
                  <a:lnTo>
                    <a:pt x="2721" y="10965"/>
                  </a:lnTo>
                  <a:lnTo>
                    <a:pt x="2658" y="10839"/>
                  </a:lnTo>
                  <a:lnTo>
                    <a:pt x="2762" y="10881"/>
                  </a:lnTo>
                  <a:lnTo>
                    <a:pt x="2930" y="10860"/>
                  </a:lnTo>
                  <a:lnTo>
                    <a:pt x="2783" y="10755"/>
                  </a:lnTo>
                  <a:lnTo>
                    <a:pt x="2846" y="10609"/>
                  </a:lnTo>
                  <a:lnTo>
                    <a:pt x="2846" y="10546"/>
                  </a:lnTo>
                  <a:lnTo>
                    <a:pt x="2658" y="10483"/>
                  </a:lnTo>
                  <a:lnTo>
                    <a:pt x="2888" y="10483"/>
                  </a:lnTo>
                  <a:lnTo>
                    <a:pt x="2762" y="10358"/>
                  </a:lnTo>
                  <a:lnTo>
                    <a:pt x="2679" y="10358"/>
                  </a:lnTo>
                  <a:lnTo>
                    <a:pt x="2742" y="10274"/>
                  </a:lnTo>
                  <a:lnTo>
                    <a:pt x="2783" y="10274"/>
                  </a:lnTo>
                  <a:lnTo>
                    <a:pt x="2825" y="10316"/>
                  </a:lnTo>
                  <a:lnTo>
                    <a:pt x="2888" y="10232"/>
                  </a:lnTo>
                  <a:lnTo>
                    <a:pt x="2867" y="10148"/>
                  </a:lnTo>
                  <a:lnTo>
                    <a:pt x="2972" y="10232"/>
                  </a:lnTo>
                  <a:lnTo>
                    <a:pt x="2993" y="10128"/>
                  </a:lnTo>
                  <a:lnTo>
                    <a:pt x="3076" y="10023"/>
                  </a:lnTo>
                  <a:lnTo>
                    <a:pt x="3160" y="10023"/>
                  </a:lnTo>
                  <a:lnTo>
                    <a:pt x="3139" y="9939"/>
                  </a:lnTo>
                  <a:lnTo>
                    <a:pt x="3181" y="9897"/>
                  </a:lnTo>
                  <a:lnTo>
                    <a:pt x="3202" y="9939"/>
                  </a:lnTo>
                  <a:lnTo>
                    <a:pt x="3181" y="10044"/>
                  </a:lnTo>
                  <a:lnTo>
                    <a:pt x="3265" y="10044"/>
                  </a:lnTo>
                  <a:lnTo>
                    <a:pt x="3369" y="9897"/>
                  </a:lnTo>
                  <a:lnTo>
                    <a:pt x="3453" y="9897"/>
                  </a:lnTo>
                  <a:lnTo>
                    <a:pt x="3516" y="9835"/>
                  </a:lnTo>
                  <a:lnTo>
                    <a:pt x="3495" y="9730"/>
                  </a:lnTo>
                  <a:lnTo>
                    <a:pt x="3411" y="9646"/>
                  </a:lnTo>
                  <a:lnTo>
                    <a:pt x="3286" y="9625"/>
                  </a:lnTo>
                  <a:lnTo>
                    <a:pt x="3181" y="9688"/>
                  </a:lnTo>
                  <a:lnTo>
                    <a:pt x="3139" y="9646"/>
                  </a:lnTo>
                  <a:lnTo>
                    <a:pt x="3055" y="9709"/>
                  </a:lnTo>
                  <a:lnTo>
                    <a:pt x="2972" y="9604"/>
                  </a:lnTo>
                  <a:lnTo>
                    <a:pt x="2846" y="9563"/>
                  </a:lnTo>
                  <a:lnTo>
                    <a:pt x="2762" y="9521"/>
                  </a:lnTo>
                  <a:lnTo>
                    <a:pt x="2616" y="9542"/>
                  </a:lnTo>
                  <a:lnTo>
                    <a:pt x="2616" y="9604"/>
                  </a:lnTo>
                  <a:lnTo>
                    <a:pt x="2553" y="9542"/>
                  </a:lnTo>
                  <a:lnTo>
                    <a:pt x="2407" y="9542"/>
                  </a:lnTo>
                  <a:lnTo>
                    <a:pt x="2365" y="9500"/>
                  </a:lnTo>
                  <a:lnTo>
                    <a:pt x="2470" y="9479"/>
                  </a:lnTo>
                  <a:lnTo>
                    <a:pt x="2553" y="9521"/>
                  </a:lnTo>
                  <a:lnTo>
                    <a:pt x="2637" y="9395"/>
                  </a:lnTo>
                  <a:lnTo>
                    <a:pt x="2679" y="9437"/>
                  </a:lnTo>
                  <a:lnTo>
                    <a:pt x="2783" y="9416"/>
                  </a:lnTo>
                  <a:lnTo>
                    <a:pt x="2825" y="9332"/>
                  </a:lnTo>
                  <a:lnTo>
                    <a:pt x="2930" y="9374"/>
                  </a:lnTo>
                  <a:lnTo>
                    <a:pt x="2972" y="9416"/>
                  </a:lnTo>
                  <a:lnTo>
                    <a:pt x="3034" y="9416"/>
                  </a:lnTo>
                  <a:lnTo>
                    <a:pt x="3055" y="9332"/>
                  </a:lnTo>
                  <a:lnTo>
                    <a:pt x="3097" y="9416"/>
                  </a:lnTo>
                  <a:lnTo>
                    <a:pt x="3244" y="9437"/>
                  </a:lnTo>
                  <a:lnTo>
                    <a:pt x="3202" y="9521"/>
                  </a:lnTo>
                  <a:lnTo>
                    <a:pt x="3306" y="9563"/>
                  </a:lnTo>
                  <a:lnTo>
                    <a:pt x="3474" y="9542"/>
                  </a:lnTo>
                  <a:lnTo>
                    <a:pt x="3495" y="9416"/>
                  </a:lnTo>
                  <a:lnTo>
                    <a:pt x="3662" y="9270"/>
                  </a:lnTo>
                  <a:lnTo>
                    <a:pt x="3725" y="9102"/>
                  </a:lnTo>
                  <a:lnTo>
                    <a:pt x="3599" y="8977"/>
                  </a:lnTo>
                  <a:lnTo>
                    <a:pt x="3599" y="8893"/>
                  </a:lnTo>
                  <a:lnTo>
                    <a:pt x="3453" y="8788"/>
                  </a:lnTo>
                  <a:lnTo>
                    <a:pt x="3474" y="8747"/>
                  </a:lnTo>
                  <a:lnTo>
                    <a:pt x="3265" y="8579"/>
                  </a:lnTo>
                  <a:lnTo>
                    <a:pt x="3244" y="8475"/>
                  </a:lnTo>
                  <a:lnTo>
                    <a:pt x="3160" y="8391"/>
                  </a:lnTo>
                  <a:lnTo>
                    <a:pt x="3055" y="8516"/>
                  </a:lnTo>
                  <a:lnTo>
                    <a:pt x="2993" y="8433"/>
                  </a:lnTo>
                  <a:lnTo>
                    <a:pt x="2951" y="8454"/>
                  </a:lnTo>
                  <a:lnTo>
                    <a:pt x="2951" y="8349"/>
                  </a:lnTo>
                  <a:lnTo>
                    <a:pt x="2867" y="8349"/>
                  </a:lnTo>
                  <a:lnTo>
                    <a:pt x="2825" y="8244"/>
                  </a:lnTo>
                  <a:lnTo>
                    <a:pt x="2742" y="8182"/>
                  </a:lnTo>
                  <a:lnTo>
                    <a:pt x="2825" y="8077"/>
                  </a:lnTo>
                  <a:lnTo>
                    <a:pt x="2762" y="7952"/>
                  </a:lnTo>
                  <a:lnTo>
                    <a:pt x="2825" y="7931"/>
                  </a:lnTo>
                  <a:lnTo>
                    <a:pt x="2825" y="7847"/>
                  </a:lnTo>
                  <a:lnTo>
                    <a:pt x="2742" y="7826"/>
                  </a:lnTo>
                  <a:lnTo>
                    <a:pt x="2825" y="7721"/>
                  </a:lnTo>
                  <a:lnTo>
                    <a:pt x="2783" y="7533"/>
                  </a:lnTo>
                  <a:lnTo>
                    <a:pt x="2825" y="7512"/>
                  </a:lnTo>
                  <a:lnTo>
                    <a:pt x="2867" y="7554"/>
                  </a:lnTo>
                  <a:lnTo>
                    <a:pt x="2888" y="7449"/>
                  </a:lnTo>
                  <a:lnTo>
                    <a:pt x="2825" y="7345"/>
                  </a:lnTo>
                  <a:lnTo>
                    <a:pt x="2846" y="7198"/>
                  </a:lnTo>
                  <a:lnTo>
                    <a:pt x="2825" y="7073"/>
                  </a:lnTo>
                  <a:lnTo>
                    <a:pt x="2846" y="7010"/>
                  </a:lnTo>
                  <a:lnTo>
                    <a:pt x="2825" y="6884"/>
                  </a:lnTo>
                  <a:lnTo>
                    <a:pt x="2679" y="6696"/>
                  </a:lnTo>
                  <a:lnTo>
                    <a:pt x="2679" y="6696"/>
                  </a:lnTo>
                  <a:lnTo>
                    <a:pt x="2783" y="6759"/>
                  </a:lnTo>
                  <a:lnTo>
                    <a:pt x="2951" y="6717"/>
                  </a:lnTo>
                  <a:lnTo>
                    <a:pt x="3055" y="6571"/>
                  </a:lnTo>
                  <a:lnTo>
                    <a:pt x="2993" y="6466"/>
                  </a:lnTo>
                  <a:lnTo>
                    <a:pt x="3034" y="6403"/>
                  </a:lnTo>
                  <a:lnTo>
                    <a:pt x="3139" y="6424"/>
                  </a:lnTo>
                  <a:lnTo>
                    <a:pt x="3286" y="6299"/>
                  </a:lnTo>
                  <a:lnTo>
                    <a:pt x="3286" y="6236"/>
                  </a:lnTo>
                  <a:lnTo>
                    <a:pt x="3202" y="6236"/>
                  </a:lnTo>
                  <a:lnTo>
                    <a:pt x="3265" y="6131"/>
                  </a:lnTo>
                  <a:lnTo>
                    <a:pt x="3348" y="6047"/>
                  </a:lnTo>
                  <a:lnTo>
                    <a:pt x="3390" y="6089"/>
                  </a:lnTo>
                  <a:lnTo>
                    <a:pt x="3453" y="6089"/>
                  </a:lnTo>
                  <a:lnTo>
                    <a:pt x="3474" y="5964"/>
                  </a:lnTo>
                  <a:lnTo>
                    <a:pt x="3516" y="5964"/>
                  </a:lnTo>
                  <a:lnTo>
                    <a:pt x="3558" y="6047"/>
                  </a:lnTo>
                  <a:lnTo>
                    <a:pt x="3620" y="5964"/>
                  </a:lnTo>
                  <a:lnTo>
                    <a:pt x="3620" y="5838"/>
                  </a:lnTo>
                  <a:lnTo>
                    <a:pt x="3683" y="5734"/>
                  </a:lnTo>
                  <a:lnTo>
                    <a:pt x="3788" y="5734"/>
                  </a:lnTo>
                  <a:lnTo>
                    <a:pt x="3788" y="5817"/>
                  </a:lnTo>
                  <a:lnTo>
                    <a:pt x="3871" y="5817"/>
                  </a:lnTo>
                  <a:lnTo>
                    <a:pt x="3913" y="5713"/>
                  </a:lnTo>
                  <a:lnTo>
                    <a:pt x="4039" y="5629"/>
                  </a:lnTo>
                  <a:lnTo>
                    <a:pt x="4018" y="5524"/>
                  </a:lnTo>
                  <a:lnTo>
                    <a:pt x="4018" y="5420"/>
                  </a:lnTo>
                  <a:lnTo>
                    <a:pt x="4102" y="5503"/>
                  </a:lnTo>
                  <a:lnTo>
                    <a:pt x="4206" y="5378"/>
                  </a:lnTo>
                  <a:lnTo>
                    <a:pt x="4290" y="5378"/>
                  </a:lnTo>
                  <a:lnTo>
                    <a:pt x="4395" y="5190"/>
                  </a:lnTo>
                  <a:lnTo>
                    <a:pt x="4395" y="5001"/>
                  </a:lnTo>
                  <a:lnTo>
                    <a:pt x="4457" y="4897"/>
                  </a:lnTo>
                  <a:lnTo>
                    <a:pt x="4541" y="4897"/>
                  </a:lnTo>
                  <a:lnTo>
                    <a:pt x="4646" y="4771"/>
                  </a:lnTo>
                  <a:lnTo>
                    <a:pt x="4562" y="4771"/>
                  </a:lnTo>
                  <a:lnTo>
                    <a:pt x="4499" y="4666"/>
                  </a:lnTo>
                  <a:lnTo>
                    <a:pt x="4562" y="4625"/>
                  </a:lnTo>
                  <a:lnTo>
                    <a:pt x="4541" y="4562"/>
                  </a:lnTo>
                  <a:lnTo>
                    <a:pt x="4436" y="4562"/>
                  </a:lnTo>
                  <a:lnTo>
                    <a:pt x="4332" y="4457"/>
                  </a:lnTo>
                  <a:lnTo>
                    <a:pt x="4457" y="4415"/>
                  </a:lnTo>
                  <a:lnTo>
                    <a:pt x="4436" y="4332"/>
                  </a:lnTo>
                  <a:lnTo>
                    <a:pt x="4520" y="4164"/>
                  </a:lnTo>
                  <a:lnTo>
                    <a:pt x="4541" y="4081"/>
                  </a:lnTo>
                  <a:lnTo>
                    <a:pt x="4499" y="3997"/>
                  </a:lnTo>
                  <a:lnTo>
                    <a:pt x="4415" y="3997"/>
                  </a:lnTo>
                  <a:lnTo>
                    <a:pt x="4395" y="3934"/>
                  </a:lnTo>
                  <a:lnTo>
                    <a:pt x="4415" y="3892"/>
                  </a:lnTo>
                  <a:lnTo>
                    <a:pt x="4499" y="3934"/>
                  </a:lnTo>
                  <a:lnTo>
                    <a:pt x="4520" y="3955"/>
                  </a:lnTo>
                  <a:lnTo>
                    <a:pt x="4541" y="3955"/>
                  </a:lnTo>
                  <a:lnTo>
                    <a:pt x="4541" y="3871"/>
                  </a:lnTo>
                  <a:lnTo>
                    <a:pt x="4436" y="3850"/>
                  </a:lnTo>
                  <a:lnTo>
                    <a:pt x="4541" y="3788"/>
                  </a:lnTo>
                  <a:lnTo>
                    <a:pt x="4625" y="3788"/>
                  </a:lnTo>
                  <a:lnTo>
                    <a:pt x="4729" y="3725"/>
                  </a:lnTo>
                  <a:lnTo>
                    <a:pt x="4646" y="3662"/>
                  </a:lnTo>
                  <a:lnTo>
                    <a:pt x="4562" y="3516"/>
                  </a:lnTo>
                  <a:lnTo>
                    <a:pt x="4646" y="3537"/>
                  </a:lnTo>
                  <a:lnTo>
                    <a:pt x="4708" y="3620"/>
                  </a:lnTo>
                  <a:lnTo>
                    <a:pt x="4813" y="3578"/>
                  </a:lnTo>
                  <a:lnTo>
                    <a:pt x="4834" y="3474"/>
                  </a:lnTo>
                  <a:lnTo>
                    <a:pt x="4855" y="3369"/>
                  </a:lnTo>
                  <a:lnTo>
                    <a:pt x="4918" y="3327"/>
                  </a:lnTo>
                  <a:lnTo>
                    <a:pt x="4980" y="3453"/>
                  </a:lnTo>
                  <a:lnTo>
                    <a:pt x="5064" y="3348"/>
                  </a:lnTo>
                  <a:lnTo>
                    <a:pt x="5127" y="3453"/>
                  </a:lnTo>
                  <a:lnTo>
                    <a:pt x="5190" y="3474"/>
                  </a:lnTo>
                  <a:lnTo>
                    <a:pt x="5252" y="3369"/>
                  </a:lnTo>
                  <a:lnTo>
                    <a:pt x="5357" y="3432"/>
                  </a:lnTo>
                  <a:lnTo>
                    <a:pt x="5483" y="3348"/>
                  </a:lnTo>
                  <a:lnTo>
                    <a:pt x="5545" y="3432"/>
                  </a:lnTo>
                  <a:lnTo>
                    <a:pt x="5671" y="3432"/>
                  </a:lnTo>
                  <a:lnTo>
                    <a:pt x="5713" y="3369"/>
                  </a:lnTo>
                  <a:lnTo>
                    <a:pt x="5755" y="3411"/>
                  </a:lnTo>
                  <a:lnTo>
                    <a:pt x="5755" y="3265"/>
                  </a:lnTo>
                  <a:lnTo>
                    <a:pt x="5671" y="3202"/>
                  </a:lnTo>
                  <a:lnTo>
                    <a:pt x="5587" y="2993"/>
                  </a:lnTo>
                  <a:lnTo>
                    <a:pt x="5462" y="2951"/>
                  </a:lnTo>
                  <a:lnTo>
                    <a:pt x="5399" y="2762"/>
                  </a:lnTo>
                  <a:lnTo>
                    <a:pt x="5462" y="2700"/>
                  </a:lnTo>
                  <a:lnTo>
                    <a:pt x="5462" y="2490"/>
                  </a:lnTo>
                  <a:lnTo>
                    <a:pt x="5441" y="2386"/>
                  </a:lnTo>
                  <a:lnTo>
                    <a:pt x="5462" y="2302"/>
                  </a:lnTo>
                  <a:lnTo>
                    <a:pt x="5399" y="2093"/>
                  </a:lnTo>
                  <a:lnTo>
                    <a:pt x="5357" y="1988"/>
                  </a:lnTo>
                  <a:lnTo>
                    <a:pt x="5336" y="1842"/>
                  </a:lnTo>
                  <a:lnTo>
                    <a:pt x="5378" y="1758"/>
                  </a:lnTo>
                  <a:lnTo>
                    <a:pt x="5357" y="1633"/>
                  </a:lnTo>
                  <a:lnTo>
                    <a:pt x="5190" y="1591"/>
                  </a:lnTo>
                  <a:lnTo>
                    <a:pt x="5190" y="1486"/>
                  </a:lnTo>
                  <a:lnTo>
                    <a:pt x="5252" y="1361"/>
                  </a:lnTo>
                  <a:lnTo>
                    <a:pt x="5190" y="1172"/>
                  </a:lnTo>
                  <a:lnTo>
                    <a:pt x="5252" y="1068"/>
                  </a:lnTo>
                  <a:lnTo>
                    <a:pt x="5190" y="1005"/>
                  </a:lnTo>
                  <a:lnTo>
                    <a:pt x="5127" y="1005"/>
                  </a:lnTo>
                  <a:lnTo>
                    <a:pt x="5022" y="858"/>
                  </a:lnTo>
                  <a:lnTo>
                    <a:pt x="4939" y="858"/>
                  </a:lnTo>
                  <a:lnTo>
                    <a:pt x="4876" y="754"/>
                  </a:lnTo>
                  <a:lnTo>
                    <a:pt x="4771" y="628"/>
                  </a:lnTo>
                  <a:lnTo>
                    <a:pt x="4708" y="607"/>
                  </a:lnTo>
                  <a:lnTo>
                    <a:pt x="4604" y="545"/>
                  </a:lnTo>
                  <a:lnTo>
                    <a:pt x="4395" y="524"/>
                  </a:lnTo>
                  <a:lnTo>
                    <a:pt x="4227" y="419"/>
                  </a:lnTo>
                  <a:lnTo>
                    <a:pt x="4018" y="189"/>
                  </a:lnTo>
                  <a:lnTo>
                    <a:pt x="3892" y="105"/>
                  </a:lnTo>
                  <a:lnTo>
                    <a:pt x="3788"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4"/>
            <p:cNvSpPr/>
            <p:nvPr/>
          </p:nvSpPr>
          <p:spPr>
            <a:xfrm>
              <a:off x="3883127" y="2693471"/>
              <a:ext cx="27411" cy="23803"/>
            </a:xfrm>
            <a:custGeom>
              <a:avLst/>
              <a:gdLst/>
              <a:ahLst/>
              <a:cxnLst/>
              <a:rect l="l" t="t" r="r" b="b"/>
              <a:pathLst>
                <a:path w="2302" h="2093" extrusionOk="0">
                  <a:moveTo>
                    <a:pt x="1026" y="0"/>
                  </a:moveTo>
                  <a:lnTo>
                    <a:pt x="1026" y="63"/>
                  </a:lnTo>
                  <a:lnTo>
                    <a:pt x="942" y="63"/>
                  </a:lnTo>
                  <a:lnTo>
                    <a:pt x="942" y="105"/>
                  </a:lnTo>
                  <a:lnTo>
                    <a:pt x="1005" y="167"/>
                  </a:lnTo>
                  <a:lnTo>
                    <a:pt x="900" y="230"/>
                  </a:lnTo>
                  <a:lnTo>
                    <a:pt x="837" y="209"/>
                  </a:lnTo>
                  <a:lnTo>
                    <a:pt x="628" y="209"/>
                  </a:lnTo>
                  <a:lnTo>
                    <a:pt x="607" y="147"/>
                  </a:lnTo>
                  <a:lnTo>
                    <a:pt x="586" y="251"/>
                  </a:lnTo>
                  <a:lnTo>
                    <a:pt x="481" y="230"/>
                  </a:lnTo>
                  <a:lnTo>
                    <a:pt x="335" y="272"/>
                  </a:lnTo>
                  <a:lnTo>
                    <a:pt x="335" y="356"/>
                  </a:lnTo>
                  <a:lnTo>
                    <a:pt x="272" y="356"/>
                  </a:lnTo>
                  <a:lnTo>
                    <a:pt x="84" y="439"/>
                  </a:lnTo>
                  <a:lnTo>
                    <a:pt x="0" y="544"/>
                  </a:lnTo>
                  <a:lnTo>
                    <a:pt x="21" y="900"/>
                  </a:lnTo>
                  <a:lnTo>
                    <a:pt x="84" y="900"/>
                  </a:lnTo>
                  <a:lnTo>
                    <a:pt x="126" y="879"/>
                  </a:lnTo>
                  <a:lnTo>
                    <a:pt x="230" y="900"/>
                  </a:lnTo>
                  <a:lnTo>
                    <a:pt x="189" y="983"/>
                  </a:lnTo>
                  <a:lnTo>
                    <a:pt x="105" y="983"/>
                  </a:lnTo>
                  <a:lnTo>
                    <a:pt x="105" y="1151"/>
                  </a:lnTo>
                  <a:lnTo>
                    <a:pt x="209" y="1276"/>
                  </a:lnTo>
                  <a:lnTo>
                    <a:pt x="377" y="1423"/>
                  </a:lnTo>
                  <a:lnTo>
                    <a:pt x="419" y="1423"/>
                  </a:lnTo>
                  <a:lnTo>
                    <a:pt x="419" y="1318"/>
                  </a:lnTo>
                  <a:lnTo>
                    <a:pt x="544" y="1214"/>
                  </a:lnTo>
                  <a:lnTo>
                    <a:pt x="586" y="1318"/>
                  </a:lnTo>
                  <a:lnTo>
                    <a:pt x="523" y="1611"/>
                  </a:lnTo>
                  <a:lnTo>
                    <a:pt x="523" y="1695"/>
                  </a:lnTo>
                  <a:lnTo>
                    <a:pt x="586" y="1674"/>
                  </a:lnTo>
                  <a:lnTo>
                    <a:pt x="754" y="1569"/>
                  </a:lnTo>
                  <a:lnTo>
                    <a:pt x="900" y="1507"/>
                  </a:lnTo>
                  <a:lnTo>
                    <a:pt x="1046" y="1632"/>
                  </a:lnTo>
                  <a:lnTo>
                    <a:pt x="1130" y="1611"/>
                  </a:lnTo>
                  <a:lnTo>
                    <a:pt x="1151" y="1507"/>
                  </a:lnTo>
                  <a:lnTo>
                    <a:pt x="1235" y="1590"/>
                  </a:lnTo>
                  <a:lnTo>
                    <a:pt x="1277" y="1674"/>
                  </a:lnTo>
                  <a:lnTo>
                    <a:pt x="1339" y="1674"/>
                  </a:lnTo>
                  <a:lnTo>
                    <a:pt x="1528" y="1779"/>
                  </a:lnTo>
                  <a:lnTo>
                    <a:pt x="1570" y="1925"/>
                  </a:lnTo>
                  <a:lnTo>
                    <a:pt x="1695" y="1967"/>
                  </a:lnTo>
                  <a:lnTo>
                    <a:pt x="1779" y="2092"/>
                  </a:lnTo>
                  <a:lnTo>
                    <a:pt x="1988" y="2009"/>
                  </a:lnTo>
                  <a:lnTo>
                    <a:pt x="2155" y="2030"/>
                  </a:lnTo>
                  <a:lnTo>
                    <a:pt x="2260" y="1904"/>
                  </a:lnTo>
                  <a:lnTo>
                    <a:pt x="2218" y="1800"/>
                  </a:lnTo>
                  <a:lnTo>
                    <a:pt x="2302" y="1716"/>
                  </a:lnTo>
                  <a:lnTo>
                    <a:pt x="2302" y="1611"/>
                  </a:lnTo>
                  <a:lnTo>
                    <a:pt x="2051" y="1109"/>
                  </a:lnTo>
                  <a:lnTo>
                    <a:pt x="2093" y="691"/>
                  </a:lnTo>
                  <a:lnTo>
                    <a:pt x="2155" y="649"/>
                  </a:lnTo>
                  <a:lnTo>
                    <a:pt x="2197" y="481"/>
                  </a:lnTo>
                  <a:lnTo>
                    <a:pt x="2281" y="356"/>
                  </a:lnTo>
                  <a:lnTo>
                    <a:pt x="2302" y="335"/>
                  </a:lnTo>
                  <a:lnTo>
                    <a:pt x="2302" y="314"/>
                  </a:lnTo>
                  <a:lnTo>
                    <a:pt x="2260" y="230"/>
                  </a:lnTo>
                  <a:lnTo>
                    <a:pt x="2218" y="272"/>
                  </a:lnTo>
                  <a:lnTo>
                    <a:pt x="1758" y="251"/>
                  </a:lnTo>
                  <a:lnTo>
                    <a:pt x="1570" y="126"/>
                  </a:lnTo>
                  <a:lnTo>
                    <a:pt x="1339" y="126"/>
                  </a:lnTo>
                  <a:lnTo>
                    <a:pt x="1235" y="63"/>
                  </a:lnTo>
                  <a:lnTo>
                    <a:pt x="1130" y="105"/>
                  </a:lnTo>
                  <a:lnTo>
                    <a:pt x="1026"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4"/>
            <p:cNvSpPr/>
            <p:nvPr/>
          </p:nvSpPr>
          <p:spPr>
            <a:xfrm>
              <a:off x="3870422" y="2710598"/>
              <a:ext cx="43605" cy="22620"/>
            </a:xfrm>
            <a:custGeom>
              <a:avLst/>
              <a:gdLst/>
              <a:ahLst/>
              <a:cxnLst/>
              <a:rect l="l" t="t" r="r" b="b"/>
              <a:pathLst>
                <a:path w="3662" h="1989" extrusionOk="0">
                  <a:moveTo>
                    <a:pt x="1967" y="1"/>
                  </a:moveTo>
                  <a:lnTo>
                    <a:pt x="1821" y="63"/>
                  </a:lnTo>
                  <a:lnTo>
                    <a:pt x="1653" y="168"/>
                  </a:lnTo>
                  <a:lnTo>
                    <a:pt x="1590" y="189"/>
                  </a:lnTo>
                  <a:lnTo>
                    <a:pt x="1590" y="314"/>
                  </a:lnTo>
                  <a:lnTo>
                    <a:pt x="1653" y="586"/>
                  </a:lnTo>
                  <a:lnTo>
                    <a:pt x="1590" y="754"/>
                  </a:lnTo>
                  <a:lnTo>
                    <a:pt x="1402" y="963"/>
                  </a:lnTo>
                  <a:lnTo>
                    <a:pt x="1256" y="963"/>
                  </a:lnTo>
                  <a:lnTo>
                    <a:pt x="1130" y="838"/>
                  </a:lnTo>
                  <a:lnTo>
                    <a:pt x="1130" y="733"/>
                  </a:lnTo>
                  <a:lnTo>
                    <a:pt x="837" y="440"/>
                  </a:lnTo>
                  <a:lnTo>
                    <a:pt x="837" y="294"/>
                  </a:lnTo>
                  <a:lnTo>
                    <a:pt x="774" y="294"/>
                  </a:lnTo>
                  <a:lnTo>
                    <a:pt x="670" y="398"/>
                  </a:lnTo>
                  <a:lnTo>
                    <a:pt x="523" y="419"/>
                  </a:lnTo>
                  <a:lnTo>
                    <a:pt x="460" y="461"/>
                  </a:lnTo>
                  <a:lnTo>
                    <a:pt x="335" y="461"/>
                  </a:lnTo>
                  <a:lnTo>
                    <a:pt x="251" y="607"/>
                  </a:lnTo>
                  <a:lnTo>
                    <a:pt x="293" y="733"/>
                  </a:lnTo>
                  <a:lnTo>
                    <a:pt x="230" y="712"/>
                  </a:lnTo>
                  <a:lnTo>
                    <a:pt x="230" y="921"/>
                  </a:lnTo>
                  <a:lnTo>
                    <a:pt x="84" y="1110"/>
                  </a:lnTo>
                  <a:lnTo>
                    <a:pt x="84" y="1214"/>
                  </a:lnTo>
                  <a:lnTo>
                    <a:pt x="84" y="1319"/>
                  </a:lnTo>
                  <a:lnTo>
                    <a:pt x="0" y="1382"/>
                  </a:lnTo>
                  <a:lnTo>
                    <a:pt x="42" y="1674"/>
                  </a:lnTo>
                  <a:lnTo>
                    <a:pt x="126" y="1737"/>
                  </a:lnTo>
                  <a:lnTo>
                    <a:pt x="126" y="1758"/>
                  </a:lnTo>
                  <a:lnTo>
                    <a:pt x="230" y="1737"/>
                  </a:lnTo>
                  <a:lnTo>
                    <a:pt x="251" y="1591"/>
                  </a:lnTo>
                  <a:lnTo>
                    <a:pt x="440" y="1465"/>
                  </a:lnTo>
                  <a:lnTo>
                    <a:pt x="670" y="1382"/>
                  </a:lnTo>
                  <a:lnTo>
                    <a:pt x="879" y="1423"/>
                  </a:lnTo>
                  <a:lnTo>
                    <a:pt x="1025" y="1423"/>
                  </a:lnTo>
                  <a:lnTo>
                    <a:pt x="1088" y="1465"/>
                  </a:lnTo>
                  <a:lnTo>
                    <a:pt x="1235" y="1382"/>
                  </a:lnTo>
                  <a:lnTo>
                    <a:pt x="1339" y="1361"/>
                  </a:lnTo>
                  <a:lnTo>
                    <a:pt x="1360" y="1444"/>
                  </a:lnTo>
                  <a:lnTo>
                    <a:pt x="1465" y="1444"/>
                  </a:lnTo>
                  <a:lnTo>
                    <a:pt x="1548" y="1549"/>
                  </a:lnTo>
                  <a:lnTo>
                    <a:pt x="1716" y="1549"/>
                  </a:lnTo>
                  <a:lnTo>
                    <a:pt x="1779" y="1570"/>
                  </a:lnTo>
                  <a:lnTo>
                    <a:pt x="1967" y="1444"/>
                  </a:lnTo>
                  <a:lnTo>
                    <a:pt x="2176" y="1549"/>
                  </a:lnTo>
                  <a:lnTo>
                    <a:pt x="2344" y="1570"/>
                  </a:lnTo>
                  <a:lnTo>
                    <a:pt x="2511" y="1758"/>
                  </a:lnTo>
                  <a:lnTo>
                    <a:pt x="2637" y="1758"/>
                  </a:lnTo>
                  <a:lnTo>
                    <a:pt x="2762" y="1946"/>
                  </a:lnTo>
                  <a:lnTo>
                    <a:pt x="2929" y="1967"/>
                  </a:lnTo>
                  <a:lnTo>
                    <a:pt x="2971" y="1988"/>
                  </a:lnTo>
                  <a:lnTo>
                    <a:pt x="3160" y="1905"/>
                  </a:lnTo>
                  <a:lnTo>
                    <a:pt x="3390" y="1884"/>
                  </a:lnTo>
                  <a:lnTo>
                    <a:pt x="3432" y="1737"/>
                  </a:lnTo>
                  <a:lnTo>
                    <a:pt x="3536" y="1674"/>
                  </a:lnTo>
                  <a:lnTo>
                    <a:pt x="3578" y="1570"/>
                  </a:lnTo>
                  <a:lnTo>
                    <a:pt x="3662" y="1549"/>
                  </a:lnTo>
                  <a:lnTo>
                    <a:pt x="3662" y="1382"/>
                  </a:lnTo>
                  <a:lnTo>
                    <a:pt x="3578" y="1277"/>
                  </a:lnTo>
                  <a:lnTo>
                    <a:pt x="3494" y="1110"/>
                  </a:lnTo>
                  <a:lnTo>
                    <a:pt x="3473" y="1047"/>
                  </a:lnTo>
                  <a:lnTo>
                    <a:pt x="3390" y="921"/>
                  </a:lnTo>
                  <a:lnTo>
                    <a:pt x="3432" y="838"/>
                  </a:lnTo>
                  <a:lnTo>
                    <a:pt x="3369" y="733"/>
                  </a:lnTo>
                  <a:lnTo>
                    <a:pt x="3327" y="712"/>
                  </a:lnTo>
                  <a:lnTo>
                    <a:pt x="3348" y="649"/>
                  </a:lnTo>
                  <a:lnTo>
                    <a:pt x="3348" y="545"/>
                  </a:lnTo>
                  <a:lnTo>
                    <a:pt x="3055" y="503"/>
                  </a:lnTo>
                  <a:lnTo>
                    <a:pt x="2846" y="586"/>
                  </a:lnTo>
                  <a:lnTo>
                    <a:pt x="2762" y="461"/>
                  </a:lnTo>
                  <a:lnTo>
                    <a:pt x="2637" y="419"/>
                  </a:lnTo>
                  <a:lnTo>
                    <a:pt x="2595" y="273"/>
                  </a:lnTo>
                  <a:lnTo>
                    <a:pt x="2406" y="168"/>
                  </a:lnTo>
                  <a:lnTo>
                    <a:pt x="2344" y="168"/>
                  </a:lnTo>
                  <a:lnTo>
                    <a:pt x="2302" y="84"/>
                  </a:lnTo>
                  <a:lnTo>
                    <a:pt x="2218" y="1"/>
                  </a:lnTo>
                  <a:lnTo>
                    <a:pt x="2197" y="105"/>
                  </a:lnTo>
                  <a:lnTo>
                    <a:pt x="2113" y="126"/>
                  </a:lnTo>
                  <a:lnTo>
                    <a:pt x="1967"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4"/>
            <p:cNvSpPr/>
            <p:nvPr/>
          </p:nvSpPr>
          <p:spPr>
            <a:xfrm>
              <a:off x="3871910" y="2726065"/>
              <a:ext cx="33901" cy="23803"/>
            </a:xfrm>
            <a:custGeom>
              <a:avLst/>
              <a:gdLst/>
              <a:ahLst/>
              <a:cxnLst/>
              <a:rect l="l" t="t" r="r" b="b"/>
              <a:pathLst>
                <a:path w="2847" h="2093" extrusionOk="0">
                  <a:moveTo>
                    <a:pt x="1214" y="1"/>
                  </a:moveTo>
                  <a:lnTo>
                    <a:pt x="1110" y="22"/>
                  </a:lnTo>
                  <a:lnTo>
                    <a:pt x="963" y="105"/>
                  </a:lnTo>
                  <a:lnTo>
                    <a:pt x="900" y="63"/>
                  </a:lnTo>
                  <a:lnTo>
                    <a:pt x="754" y="63"/>
                  </a:lnTo>
                  <a:lnTo>
                    <a:pt x="545" y="22"/>
                  </a:lnTo>
                  <a:lnTo>
                    <a:pt x="315" y="105"/>
                  </a:lnTo>
                  <a:lnTo>
                    <a:pt x="126" y="231"/>
                  </a:lnTo>
                  <a:lnTo>
                    <a:pt x="105" y="377"/>
                  </a:lnTo>
                  <a:lnTo>
                    <a:pt x="1" y="398"/>
                  </a:lnTo>
                  <a:lnTo>
                    <a:pt x="1" y="586"/>
                  </a:lnTo>
                  <a:lnTo>
                    <a:pt x="63" y="712"/>
                  </a:lnTo>
                  <a:lnTo>
                    <a:pt x="1" y="796"/>
                  </a:lnTo>
                  <a:lnTo>
                    <a:pt x="22" y="817"/>
                  </a:lnTo>
                  <a:lnTo>
                    <a:pt x="231" y="754"/>
                  </a:lnTo>
                  <a:lnTo>
                    <a:pt x="398" y="1005"/>
                  </a:lnTo>
                  <a:lnTo>
                    <a:pt x="524" y="1047"/>
                  </a:lnTo>
                  <a:lnTo>
                    <a:pt x="733" y="1005"/>
                  </a:lnTo>
                  <a:lnTo>
                    <a:pt x="817" y="1047"/>
                  </a:lnTo>
                  <a:lnTo>
                    <a:pt x="838" y="1151"/>
                  </a:lnTo>
                  <a:lnTo>
                    <a:pt x="921" y="1172"/>
                  </a:lnTo>
                  <a:lnTo>
                    <a:pt x="963" y="1235"/>
                  </a:lnTo>
                  <a:lnTo>
                    <a:pt x="921" y="1340"/>
                  </a:lnTo>
                  <a:lnTo>
                    <a:pt x="921" y="1549"/>
                  </a:lnTo>
                  <a:lnTo>
                    <a:pt x="1047" y="1528"/>
                  </a:lnTo>
                  <a:lnTo>
                    <a:pt x="1172" y="1633"/>
                  </a:lnTo>
                  <a:lnTo>
                    <a:pt x="1256" y="1633"/>
                  </a:lnTo>
                  <a:lnTo>
                    <a:pt x="1319" y="1863"/>
                  </a:lnTo>
                  <a:lnTo>
                    <a:pt x="1319" y="1988"/>
                  </a:lnTo>
                  <a:lnTo>
                    <a:pt x="1361" y="2093"/>
                  </a:lnTo>
                  <a:lnTo>
                    <a:pt x="1486" y="2009"/>
                  </a:lnTo>
                  <a:lnTo>
                    <a:pt x="1696" y="1947"/>
                  </a:lnTo>
                  <a:lnTo>
                    <a:pt x="1863" y="2009"/>
                  </a:lnTo>
                  <a:lnTo>
                    <a:pt x="2009" y="1947"/>
                  </a:lnTo>
                  <a:lnTo>
                    <a:pt x="2114" y="1947"/>
                  </a:lnTo>
                  <a:lnTo>
                    <a:pt x="2051" y="1779"/>
                  </a:lnTo>
                  <a:lnTo>
                    <a:pt x="2219" y="1758"/>
                  </a:lnTo>
                  <a:lnTo>
                    <a:pt x="2281" y="1633"/>
                  </a:lnTo>
                  <a:lnTo>
                    <a:pt x="2386" y="1570"/>
                  </a:lnTo>
                  <a:lnTo>
                    <a:pt x="2407" y="1654"/>
                  </a:lnTo>
                  <a:lnTo>
                    <a:pt x="2532" y="1654"/>
                  </a:lnTo>
                  <a:lnTo>
                    <a:pt x="2532" y="1528"/>
                  </a:lnTo>
                  <a:lnTo>
                    <a:pt x="2386" y="1444"/>
                  </a:lnTo>
                  <a:lnTo>
                    <a:pt x="2428" y="1277"/>
                  </a:lnTo>
                  <a:lnTo>
                    <a:pt x="2512" y="1256"/>
                  </a:lnTo>
                  <a:lnTo>
                    <a:pt x="2616" y="1068"/>
                  </a:lnTo>
                  <a:lnTo>
                    <a:pt x="2825" y="963"/>
                  </a:lnTo>
                  <a:lnTo>
                    <a:pt x="2825" y="858"/>
                  </a:lnTo>
                  <a:lnTo>
                    <a:pt x="2721" y="817"/>
                  </a:lnTo>
                  <a:lnTo>
                    <a:pt x="2846" y="628"/>
                  </a:lnTo>
                  <a:lnTo>
                    <a:pt x="2804" y="607"/>
                  </a:lnTo>
                  <a:lnTo>
                    <a:pt x="2637" y="586"/>
                  </a:lnTo>
                  <a:lnTo>
                    <a:pt x="2512" y="398"/>
                  </a:lnTo>
                  <a:lnTo>
                    <a:pt x="2386" y="398"/>
                  </a:lnTo>
                  <a:lnTo>
                    <a:pt x="2219" y="210"/>
                  </a:lnTo>
                  <a:lnTo>
                    <a:pt x="2051" y="189"/>
                  </a:lnTo>
                  <a:lnTo>
                    <a:pt x="1842" y="84"/>
                  </a:lnTo>
                  <a:lnTo>
                    <a:pt x="1654" y="210"/>
                  </a:lnTo>
                  <a:lnTo>
                    <a:pt x="1591" y="189"/>
                  </a:lnTo>
                  <a:lnTo>
                    <a:pt x="1423" y="189"/>
                  </a:lnTo>
                  <a:lnTo>
                    <a:pt x="1340" y="84"/>
                  </a:lnTo>
                  <a:lnTo>
                    <a:pt x="1235" y="84"/>
                  </a:lnTo>
                  <a:lnTo>
                    <a:pt x="1214"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4"/>
            <p:cNvSpPr/>
            <p:nvPr/>
          </p:nvSpPr>
          <p:spPr>
            <a:xfrm>
              <a:off x="3888104" y="2727737"/>
              <a:ext cx="57573" cy="42601"/>
            </a:xfrm>
            <a:custGeom>
              <a:avLst/>
              <a:gdLst/>
              <a:ahLst/>
              <a:cxnLst/>
              <a:rect l="l" t="t" r="r" b="b"/>
              <a:pathLst>
                <a:path w="4835" h="3746" extrusionOk="0">
                  <a:moveTo>
                    <a:pt x="2470" y="0"/>
                  </a:moveTo>
                  <a:lnTo>
                    <a:pt x="2323" y="84"/>
                  </a:lnTo>
                  <a:lnTo>
                    <a:pt x="2219" y="42"/>
                  </a:lnTo>
                  <a:lnTo>
                    <a:pt x="2093" y="63"/>
                  </a:lnTo>
                  <a:lnTo>
                    <a:pt x="2051" y="167"/>
                  </a:lnTo>
                  <a:lnTo>
                    <a:pt x="1947" y="230"/>
                  </a:lnTo>
                  <a:lnTo>
                    <a:pt x="1905" y="377"/>
                  </a:lnTo>
                  <a:lnTo>
                    <a:pt x="1675" y="398"/>
                  </a:lnTo>
                  <a:lnTo>
                    <a:pt x="1486" y="481"/>
                  </a:lnTo>
                  <a:lnTo>
                    <a:pt x="1361" y="670"/>
                  </a:lnTo>
                  <a:lnTo>
                    <a:pt x="1465" y="711"/>
                  </a:lnTo>
                  <a:lnTo>
                    <a:pt x="1465" y="816"/>
                  </a:lnTo>
                  <a:lnTo>
                    <a:pt x="1256" y="921"/>
                  </a:lnTo>
                  <a:lnTo>
                    <a:pt x="1152" y="1109"/>
                  </a:lnTo>
                  <a:lnTo>
                    <a:pt x="1068" y="1130"/>
                  </a:lnTo>
                  <a:lnTo>
                    <a:pt x="1026" y="1297"/>
                  </a:lnTo>
                  <a:lnTo>
                    <a:pt x="1172" y="1381"/>
                  </a:lnTo>
                  <a:lnTo>
                    <a:pt x="1172" y="1507"/>
                  </a:lnTo>
                  <a:lnTo>
                    <a:pt x="1047" y="1507"/>
                  </a:lnTo>
                  <a:lnTo>
                    <a:pt x="1026" y="1423"/>
                  </a:lnTo>
                  <a:lnTo>
                    <a:pt x="921" y="1486"/>
                  </a:lnTo>
                  <a:lnTo>
                    <a:pt x="859" y="1611"/>
                  </a:lnTo>
                  <a:lnTo>
                    <a:pt x="691" y="1632"/>
                  </a:lnTo>
                  <a:lnTo>
                    <a:pt x="754" y="1800"/>
                  </a:lnTo>
                  <a:lnTo>
                    <a:pt x="649" y="1800"/>
                  </a:lnTo>
                  <a:lnTo>
                    <a:pt x="503" y="1862"/>
                  </a:lnTo>
                  <a:lnTo>
                    <a:pt x="336" y="1800"/>
                  </a:lnTo>
                  <a:lnTo>
                    <a:pt x="126" y="1862"/>
                  </a:lnTo>
                  <a:lnTo>
                    <a:pt x="1" y="1946"/>
                  </a:lnTo>
                  <a:lnTo>
                    <a:pt x="22" y="2009"/>
                  </a:lnTo>
                  <a:lnTo>
                    <a:pt x="126" y="2260"/>
                  </a:lnTo>
                  <a:lnTo>
                    <a:pt x="210" y="2385"/>
                  </a:lnTo>
                  <a:lnTo>
                    <a:pt x="231" y="2532"/>
                  </a:lnTo>
                  <a:lnTo>
                    <a:pt x="294" y="2574"/>
                  </a:lnTo>
                  <a:lnTo>
                    <a:pt x="294" y="2950"/>
                  </a:lnTo>
                  <a:lnTo>
                    <a:pt x="189" y="2992"/>
                  </a:lnTo>
                  <a:lnTo>
                    <a:pt x="105" y="3118"/>
                  </a:lnTo>
                  <a:lnTo>
                    <a:pt x="126" y="3306"/>
                  </a:lnTo>
                  <a:lnTo>
                    <a:pt x="273" y="3494"/>
                  </a:lnTo>
                  <a:lnTo>
                    <a:pt x="273" y="3536"/>
                  </a:lnTo>
                  <a:lnTo>
                    <a:pt x="336" y="3536"/>
                  </a:lnTo>
                  <a:lnTo>
                    <a:pt x="524" y="3620"/>
                  </a:lnTo>
                  <a:lnTo>
                    <a:pt x="628" y="3578"/>
                  </a:lnTo>
                  <a:lnTo>
                    <a:pt x="1047" y="3515"/>
                  </a:lnTo>
                  <a:lnTo>
                    <a:pt x="1235" y="3515"/>
                  </a:lnTo>
                  <a:lnTo>
                    <a:pt x="1340" y="3411"/>
                  </a:lnTo>
                  <a:lnTo>
                    <a:pt x="1424" y="3411"/>
                  </a:lnTo>
                  <a:lnTo>
                    <a:pt x="1549" y="3494"/>
                  </a:lnTo>
                  <a:lnTo>
                    <a:pt x="1884" y="3536"/>
                  </a:lnTo>
                  <a:lnTo>
                    <a:pt x="2009" y="3620"/>
                  </a:lnTo>
                  <a:lnTo>
                    <a:pt x="2051" y="3683"/>
                  </a:lnTo>
                  <a:lnTo>
                    <a:pt x="2260" y="3599"/>
                  </a:lnTo>
                  <a:lnTo>
                    <a:pt x="2365" y="3683"/>
                  </a:lnTo>
                  <a:lnTo>
                    <a:pt x="2428" y="3683"/>
                  </a:lnTo>
                  <a:lnTo>
                    <a:pt x="2470" y="3620"/>
                  </a:lnTo>
                  <a:lnTo>
                    <a:pt x="2637" y="3641"/>
                  </a:lnTo>
                  <a:lnTo>
                    <a:pt x="2721" y="3704"/>
                  </a:lnTo>
                  <a:lnTo>
                    <a:pt x="2909" y="3599"/>
                  </a:lnTo>
                  <a:lnTo>
                    <a:pt x="3056" y="3599"/>
                  </a:lnTo>
                  <a:lnTo>
                    <a:pt x="3097" y="3724"/>
                  </a:lnTo>
                  <a:lnTo>
                    <a:pt x="3202" y="3745"/>
                  </a:lnTo>
                  <a:lnTo>
                    <a:pt x="3307" y="3620"/>
                  </a:lnTo>
                  <a:lnTo>
                    <a:pt x="3411" y="3599"/>
                  </a:lnTo>
                  <a:lnTo>
                    <a:pt x="3516" y="3683"/>
                  </a:lnTo>
                  <a:lnTo>
                    <a:pt x="3662" y="3620"/>
                  </a:lnTo>
                  <a:lnTo>
                    <a:pt x="3767" y="3704"/>
                  </a:lnTo>
                  <a:lnTo>
                    <a:pt x="3893" y="3704"/>
                  </a:lnTo>
                  <a:lnTo>
                    <a:pt x="3893" y="3494"/>
                  </a:lnTo>
                  <a:lnTo>
                    <a:pt x="3997" y="3285"/>
                  </a:lnTo>
                  <a:lnTo>
                    <a:pt x="4165" y="3264"/>
                  </a:lnTo>
                  <a:lnTo>
                    <a:pt x="4395" y="3201"/>
                  </a:lnTo>
                  <a:lnTo>
                    <a:pt x="4416" y="3201"/>
                  </a:lnTo>
                  <a:lnTo>
                    <a:pt x="4416" y="3055"/>
                  </a:lnTo>
                  <a:lnTo>
                    <a:pt x="4290" y="2908"/>
                  </a:lnTo>
                  <a:lnTo>
                    <a:pt x="4311" y="2762"/>
                  </a:lnTo>
                  <a:lnTo>
                    <a:pt x="4185" y="2574"/>
                  </a:lnTo>
                  <a:lnTo>
                    <a:pt x="4185" y="2427"/>
                  </a:lnTo>
                  <a:lnTo>
                    <a:pt x="4248" y="2344"/>
                  </a:lnTo>
                  <a:lnTo>
                    <a:pt x="4374" y="2448"/>
                  </a:lnTo>
                  <a:lnTo>
                    <a:pt x="4667" y="2427"/>
                  </a:lnTo>
                  <a:lnTo>
                    <a:pt x="4771" y="2218"/>
                  </a:lnTo>
                  <a:lnTo>
                    <a:pt x="4834" y="2155"/>
                  </a:lnTo>
                  <a:lnTo>
                    <a:pt x="4688" y="2051"/>
                  </a:lnTo>
                  <a:lnTo>
                    <a:pt x="4688" y="1946"/>
                  </a:lnTo>
                  <a:lnTo>
                    <a:pt x="4457" y="1758"/>
                  </a:lnTo>
                  <a:lnTo>
                    <a:pt x="4269" y="1716"/>
                  </a:lnTo>
                  <a:lnTo>
                    <a:pt x="4206" y="1527"/>
                  </a:lnTo>
                  <a:lnTo>
                    <a:pt x="4102" y="1423"/>
                  </a:lnTo>
                  <a:lnTo>
                    <a:pt x="3955" y="1214"/>
                  </a:lnTo>
                  <a:lnTo>
                    <a:pt x="3872" y="1046"/>
                  </a:lnTo>
                  <a:lnTo>
                    <a:pt x="3746" y="921"/>
                  </a:lnTo>
                  <a:lnTo>
                    <a:pt x="3746" y="753"/>
                  </a:lnTo>
                  <a:lnTo>
                    <a:pt x="3662" y="649"/>
                  </a:lnTo>
                  <a:lnTo>
                    <a:pt x="3683" y="481"/>
                  </a:lnTo>
                  <a:lnTo>
                    <a:pt x="3662" y="356"/>
                  </a:lnTo>
                  <a:lnTo>
                    <a:pt x="3411" y="272"/>
                  </a:lnTo>
                  <a:lnTo>
                    <a:pt x="3328" y="272"/>
                  </a:lnTo>
                  <a:lnTo>
                    <a:pt x="3265" y="167"/>
                  </a:lnTo>
                  <a:lnTo>
                    <a:pt x="3097" y="230"/>
                  </a:lnTo>
                  <a:lnTo>
                    <a:pt x="2930" y="356"/>
                  </a:lnTo>
                  <a:lnTo>
                    <a:pt x="2825" y="147"/>
                  </a:lnTo>
                  <a:lnTo>
                    <a:pt x="2721" y="147"/>
                  </a:lnTo>
                  <a:lnTo>
                    <a:pt x="2574" y="188"/>
                  </a:lnTo>
                  <a:lnTo>
                    <a:pt x="247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4"/>
            <p:cNvSpPr/>
            <p:nvPr/>
          </p:nvSpPr>
          <p:spPr>
            <a:xfrm>
              <a:off x="3848488" y="2796972"/>
              <a:ext cx="39628" cy="24519"/>
            </a:xfrm>
            <a:custGeom>
              <a:avLst/>
              <a:gdLst/>
              <a:ahLst/>
              <a:cxnLst/>
              <a:rect l="l" t="t" r="r" b="b"/>
              <a:pathLst>
                <a:path w="3328" h="2156" extrusionOk="0">
                  <a:moveTo>
                    <a:pt x="2993" y="1"/>
                  </a:moveTo>
                  <a:lnTo>
                    <a:pt x="2867" y="64"/>
                  </a:lnTo>
                  <a:lnTo>
                    <a:pt x="2679" y="43"/>
                  </a:lnTo>
                  <a:lnTo>
                    <a:pt x="2449" y="43"/>
                  </a:lnTo>
                  <a:lnTo>
                    <a:pt x="2302" y="22"/>
                  </a:lnTo>
                  <a:lnTo>
                    <a:pt x="2135" y="43"/>
                  </a:lnTo>
                  <a:lnTo>
                    <a:pt x="2030" y="210"/>
                  </a:lnTo>
                  <a:lnTo>
                    <a:pt x="1926" y="273"/>
                  </a:lnTo>
                  <a:lnTo>
                    <a:pt x="1926" y="377"/>
                  </a:lnTo>
                  <a:lnTo>
                    <a:pt x="1758" y="210"/>
                  </a:lnTo>
                  <a:lnTo>
                    <a:pt x="1549" y="357"/>
                  </a:lnTo>
                  <a:lnTo>
                    <a:pt x="1403" y="419"/>
                  </a:lnTo>
                  <a:lnTo>
                    <a:pt x="1403" y="545"/>
                  </a:lnTo>
                  <a:lnTo>
                    <a:pt x="1089" y="566"/>
                  </a:lnTo>
                  <a:lnTo>
                    <a:pt x="880" y="629"/>
                  </a:lnTo>
                  <a:lnTo>
                    <a:pt x="691" y="587"/>
                  </a:lnTo>
                  <a:lnTo>
                    <a:pt x="294" y="357"/>
                  </a:lnTo>
                  <a:lnTo>
                    <a:pt x="294" y="440"/>
                  </a:lnTo>
                  <a:lnTo>
                    <a:pt x="315" y="566"/>
                  </a:lnTo>
                  <a:lnTo>
                    <a:pt x="294" y="670"/>
                  </a:lnTo>
                  <a:lnTo>
                    <a:pt x="64" y="670"/>
                  </a:lnTo>
                  <a:lnTo>
                    <a:pt x="43" y="733"/>
                  </a:lnTo>
                  <a:lnTo>
                    <a:pt x="147" y="838"/>
                  </a:lnTo>
                  <a:lnTo>
                    <a:pt x="85" y="984"/>
                  </a:lnTo>
                  <a:lnTo>
                    <a:pt x="64" y="1089"/>
                  </a:lnTo>
                  <a:lnTo>
                    <a:pt x="147" y="1193"/>
                  </a:lnTo>
                  <a:lnTo>
                    <a:pt x="43" y="1298"/>
                  </a:lnTo>
                  <a:lnTo>
                    <a:pt x="1" y="1298"/>
                  </a:lnTo>
                  <a:lnTo>
                    <a:pt x="168" y="1486"/>
                  </a:lnTo>
                  <a:lnTo>
                    <a:pt x="189" y="1675"/>
                  </a:lnTo>
                  <a:lnTo>
                    <a:pt x="273" y="1696"/>
                  </a:lnTo>
                  <a:lnTo>
                    <a:pt x="524" y="1905"/>
                  </a:lnTo>
                  <a:lnTo>
                    <a:pt x="629" y="1947"/>
                  </a:lnTo>
                  <a:lnTo>
                    <a:pt x="733" y="2030"/>
                  </a:lnTo>
                  <a:lnTo>
                    <a:pt x="1026" y="2093"/>
                  </a:lnTo>
                  <a:lnTo>
                    <a:pt x="1235" y="2156"/>
                  </a:lnTo>
                  <a:lnTo>
                    <a:pt x="1340" y="2030"/>
                  </a:lnTo>
                  <a:lnTo>
                    <a:pt x="1403" y="2051"/>
                  </a:lnTo>
                  <a:lnTo>
                    <a:pt x="1466" y="1989"/>
                  </a:lnTo>
                  <a:lnTo>
                    <a:pt x="1612" y="1926"/>
                  </a:lnTo>
                  <a:lnTo>
                    <a:pt x="1717" y="1926"/>
                  </a:lnTo>
                  <a:lnTo>
                    <a:pt x="1738" y="1884"/>
                  </a:lnTo>
                  <a:lnTo>
                    <a:pt x="1863" y="1779"/>
                  </a:lnTo>
                  <a:lnTo>
                    <a:pt x="1968" y="1800"/>
                  </a:lnTo>
                  <a:lnTo>
                    <a:pt x="2072" y="1821"/>
                  </a:lnTo>
                  <a:lnTo>
                    <a:pt x="2156" y="1842"/>
                  </a:lnTo>
                  <a:lnTo>
                    <a:pt x="2282" y="1717"/>
                  </a:lnTo>
                  <a:lnTo>
                    <a:pt x="2386" y="1696"/>
                  </a:lnTo>
                  <a:lnTo>
                    <a:pt x="2449" y="1591"/>
                  </a:lnTo>
                  <a:lnTo>
                    <a:pt x="2595" y="1612"/>
                  </a:lnTo>
                  <a:lnTo>
                    <a:pt x="2700" y="1507"/>
                  </a:lnTo>
                  <a:lnTo>
                    <a:pt x="2679" y="1403"/>
                  </a:lnTo>
                  <a:lnTo>
                    <a:pt x="2888" y="1089"/>
                  </a:lnTo>
                  <a:lnTo>
                    <a:pt x="3014" y="754"/>
                  </a:lnTo>
                  <a:lnTo>
                    <a:pt x="3118" y="524"/>
                  </a:lnTo>
                  <a:lnTo>
                    <a:pt x="3286" y="482"/>
                  </a:lnTo>
                  <a:lnTo>
                    <a:pt x="3328" y="357"/>
                  </a:lnTo>
                  <a:lnTo>
                    <a:pt x="3307" y="336"/>
                  </a:lnTo>
                  <a:lnTo>
                    <a:pt x="3286" y="231"/>
                  </a:lnTo>
                  <a:lnTo>
                    <a:pt x="3118" y="126"/>
                  </a:lnTo>
                  <a:lnTo>
                    <a:pt x="299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4"/>
            <p:cNvSpPr/>
            <p:nvPr/>
          </p:nvSpPr>
          <p:spPr>
            <a:xfrm>
              <a:off x="3851727" y="2789842"/>
              <a:ext cx="34151" cy="14284"/>
            </a:xfrm>
            <a:custGeom>
              <a:avLst/>
              <a:gdLst/>
              <a:ahLst/>
              <a:cxnLst/>
              <a:rect l="l" t="t" r="r" b="b"/>
              <a:pathLst>
                <a:path w="2868" h="1256" extrusionOk="0">
                  <a:moveTo>
                    <a:pt x="2240" y="0"/>
                  </a:moveTo>
                  <a:lnTo>
                    <a:pt x="2177" y="21"/>
                  </a:lnTo>
                  <a:lnTo>
                    <a:pt x="2093" y="105"/>
                  </a:lnTo>
                  <a:lnTo>
                    <a:pt x="2010" y="42"/>
                  </a:lnTo>
                  <a:lnTo>
                    <a:pt x="1884" y="42"/>
                  </a:lnTo>
                  <a:lnTo>
                    <a:pt x="1779" y="21"/>
                  </a:lnTo>
                  <a:lnTo>
                    <a:pt x="1696" y="42"/>
                  </a:lnTo>
                  <a:lnTo>
                    <a:pt x="1612" y="147"/>
                  </a:lnTo>
                  <a:lnTo>
                    <a:pt x="1507" y="168"/>
                  </a:lnTo>
                  <a:lnTo>
                    <a:pt x="1486" y="147"/>
                  </a:lnTo>
                  <a:lnTo>
                    <a:pt x="1235" y="126"/>
                  </a:lnTo>
                  <a:lnTo>
                    <a:pt x="1089" y="230"/>
                  </a:lnTo>
                  <a:lnTo>
                    <a:pt x="942" y="251"/>
                  </a:lnTo>
                  <a:lnTo>
                    <a:pt x="775" y="419"/>
                  </a:lnTo>
                  <a:lnTo>
                    <a:pt x="566" y="440"/>
                  </a:lnTo>
                  <a:lnTo>
                    <a:pt x="336" y="523"/>
                  </a:lnTo>
                  <a:lnTo>
                    <a:pt x="294" y="460"/>
                  </a:lnTo>
                  <a:lnTo>
                    <a:pt x="147" y="481"/>
                  </a:lnTo>
                  <a:lnTo>
                    <a:pt x="22" y="565"/>
                  </a:lnTo>
                  <a:lnTo>
                    <a:pt x="1" y="565"/>
                  </a:lnTo>
                  <a:lnTo>
                    <a:pt x="1" y="753"/>
                  </a:lnTo>
                  <a:lnTo>
                    <a:pt x="22" y="984"/>
                  </a:lnTo>
                  <a:lnTo>
                    <a:pt x="419" y="1214"/>
                  </a:lnTo>
                  <a:lnTo>
                    <a:pt x="608" y="1256"/>
                  </a:lnTo>
                  <a:lnTo>
                    <a:pt x="817" y="1193"/>
                  </a:lnTo>
                  <a:lnTo>
                    <a:pt x="1131" y="1172"/>
                  </a:lnTo>
                  <a:lnTo>
                    <a:pt x="1131" y="1046"/>
                  </a:lnTo>
                  <a:lnTo>
                    <a:pt x="1277" y="984"/>
                  </a:lnTo>
                  <a:lnTo>
                    <a:pt x="1486" y="837"/>
                  </a:lnTo>
                  <a:lnTo>
                    <a:pt x="1654" y="1004"/>
                  </a:lnTo>
                  <a:lnTo>
                    <a:pt x="1654" y="900"/>
                  </a:lnTo>
                  <a:lnTo>
                    <a:pt x="1758" y="837"/>
                  </a:lnTo>
                  <a:lnTo>
                    <a:pt x="1863" y="670"/>
                  </a:lnTo>
                  <a:lnTo>
                    <a:pt x="2030" y="649"/>
                  </a:lnTo>
                  <a:lnTo>
                    <a:pt x="2177" y="670"/>
                  </a:lnTo>
                  <a:lnTo>
                    <a:pt x="2407" y="670"/>
                  </a:lnTo>
                  <a:lnTo>
                    <a:pt x="2595" y="691"/>
                  </a:lnTo>
                  <a:lnTo>
                    <a:pt x="2742" y="628"/>
                  </a:lnTo>
                  <a:lnTo>
                    <a:pt x="2763" y="419"/>
                  </a:lnTo>
                  <a:lnTo>
                    <a:pt x="2867" y="147"/>
                  </a:lnTo>
                  <a:lnTo>
                    <a:pt x="2637" y="21"/>
                  </a:lnTo>
                  <a:lnTo>
                    <a:pt x="2407" y="21"/>
                  </a:lnTo>
                  <a:lnTo>
                    <a:pt x="2344" y="42"/>
                  </a:lnTo>
                  <a:lnTo>
                    <a:pt x="224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4"/>
            <p:cNvSpPr/>
            <p:nvPr/>
          </p:nvSpPr>
          <p:spPr>
            <a:xfrm>
              <a:off x="3869672" y="2845760"/>
              <a:ext cx="12967" cy="23803"/>
            </a:xfrm>
            <a:custGeom>
              <a:avLst/>
              <a:gdLst/>
              <a:ahLst/>
              <a:cxnLst/>
              <a:rect l="l" t="t" r="r" b="b"/>
              <a:pathLst>
                <a:path w="1089" h="2093" extrusionOk="0">
                  <a:moveTo>
                    <a:pt x="419" y="0"/>
                  </a:moveTo>
                  <a:lnTo>
                    <a:pt x="314" y="126"/>
                  </a:lnTo>
                  <a:lnTo>
                    <a:pt x="272" y="21"/>
                  </a:lnTo>
                  <a:lnTo>
                    <a:pt x="210" y="21"/>
                  </a:lnTo>
                  <a:lnTo>
                    <a:pt x="84" y="147"/>
                  </a:lnTo>
                  <a:lnTo>
                    <a:pt x="0" y="314"/>
                  </a:lnTo>
                  <a:lnTo>
                    <a:pt x="0" y="544"/>
                  </a:lnTo>
                  <a:lnTo>
                    <a:pt x="189" y="628"/>
                  </a:lnTo>
                  <a:lnTo>
                    <a:pt x="168" y="691"/>
                  </a:lnTo>
                  <a:lnTo>
                    <a:pt x="105" y="733"/>
                  </a:lnTo>
                  <a:lnTo>
                    <a:pt x="63" y="984"/>
                  </a:lnTo>
                  <a:lnTo>
                    <a:pt x="105" y="1172"/>
                  </a:lnTo>
                  <a:lnTo>
                    <a:pt x="63" y="1277"/>
                  </a:lnTo>
                  <a:lnTo>
                    <a:pt x="63" y="1423"/>
                  </a:lnTo>
                  <a:lnTo>
                    <a:pt x="147" y="1528"/>
                  </a:lnTo>
                  <a:lnTo>
                    <a:pt x="84" y="1674"/>
                  </a:lnTo>
                  <a:lnTo>
                    <a:pt x="147" y="1716"/>
                  </a:lnTo>
                  <a:lnTo>
                    <a:pt x="377" y="1737"/>
                  </a:lnTo>
                  <a:lnTo>
                    <a:pt x="482" y="2009"/>
                  </a:lnTo>
                  <a:lnTo>
                    <a:pt x="565" y="2093"/>
                  </a:lnTo>
                  <a:lnTo>
                    <a:pt x="628" y="2030"/>
                  </a:lnTo>
                  <a:lnTo>
                    <a:pt x="712" y="1883"/>
                  </a:lnTo>
                  <a:lnTo>
                    <a:pt x="733" y="1737"/>
                  </a:lnTo>
                  <a:lnTo>
                    <a:pt x="942" y="1674"/>
                  </a:lnTo>
                  <a:lnTo>
                    <a:pt x="1047" y="1507"/>
                  </a:lnTo>
                  <a:lnTo>
                    <a:pt x="1088" y="1360"/>
                  </a:lnTo>
                  <a:lnTo>
                    <a:pt x="942" y="1256"/>
                  </a:lnTo>
                  <a:lnTo>
                    <a:pt x="900" y="1109"/>
                  </a:lnTo>
                  <a:lnTo>
                    <a:pt x="795" y="963"/>
                  </a:lnTo>
                  <a:lnTo>
                    <a:pt x="775" y="753"/>
                  </a:lnTo>
                  <a:lnTo>
                    <a:pt x="795" y="544"/>
                  </a:lnTo>
                  <a:lnTo>
                    <a:pt x="775" y="481"/>
                  </a:lnTo>
                  <a:lnTo>
                    <a:pt x="775" y="335"/>
                  </a:lnTo>
                  <a:lnTo>
                    <a:pt x="712" y="230"/>
                  </a:lnTo>
                  <a:lnTo>
                    <a:pt x="607" y="147"/>
                  </a:lnTo>
                  <a:lnTo>
                    <a:pt x="565" y="147"/>
                  </a:lnTo>
                  <a:lnTo>
                    <a:pt x="482" y="21"/>
                  </a:lnTo>
                  <a:lnTo>
                    <a:pt x="41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4"/>
            <p:cNvSpPr/>
            <p:nvPr/>
          </p:nvSpPr>
          <p:spPr>
            <a:xfrm>
              <a:off x="3863444" y="2836958"/>
              <a:ext cx="12467" cy="15000"/>
            </a:xfrm>
            <a:custGeom>
              <a:avLst/>
              <a:gdLst/>
              <a:ahLst/>
              <a:cxnLst/>
              <a:rect l="l" t="t" r="r" b="b"/>
              <a:pathLst>
                <a:path w="1047" h="1319" extrusionOk="0">
                  <a:moveTo>
                    <a:pt x="293" y="0"/>
                  </a:moveTo>
                  <a:lnTo>
                    <a:pt x="210" y="63"/>
                  </a:lnTo>
                  <a:lnTo>
                    <a:pt x="210" y="167"/>
                  </a:lnTo>
                  <a:lnTo>
                    <a:pt x="314" y="209"/>
                  </a:lnTo>
                  <a:lnTo>
                    <a:pt x="356" y="293"/>
                  </a:lnTo>
                  <a:lnTo>
                    <a:pt x="272" y="356"/>
                  </a:lnTo>
                  <a:lnTo>
                    <a:pt x="189" y="356"/>
                  </a:lnTo>
                  <a:lnTo>
                    <a:pt x="147" y="481"/>
                  </a:lnTo>
                  <a:lnTo>
                    <a:pt x="147" y="628"/>
                  </a:lnTo>
                  <a:lnTo>
                    <a:pt x="84" y="732"/>
                  </a:lnTo>
                  <a:lnTo>
                    <a:pt x="0" y="795"/>
                  </a:lnTo>
                  <a:lnTo>
                    <a:pt x="63" y="837"/>
                  </a:lnTo>
                  <a:lnTo>
                    <a:pt x="168" y="879"/>
                  </a:lnTo>
                  <a:lnTo>
                    <a:pt x="377" y="1151"/>
                  </a:lnTo>
                  <a:lnTo>
                    <a:pt x="398" y="1235"/>
                  </a:lnTo>
                  <a:lnTo>
                    <a:pt x="523" y="1318"/>
                  </a:lnTo>
                  <a:lnTo>
                    <a:pt x="523" y="1088"/>
                  </a:lnTo>
                  <a:lnTo>
                    <a:pt x="607" y="921"/>
                  </a:lnTo>
                  <a:lnTo>
                    <a:pt x="733" y="795"/>
                  </a:lnTo>
                  <a:lnTo>
                    <a:pt x="795" y="795"/>
                  </a:lnTo>
                  <a:lnTo>
                    <a:pt x="837" y="900"/>
                  </a:lnTo>
                  <a:lnTo>
                    <a:pt x="942" y="774"/>
                  </a:lnTo>
                  <a:lnTo>
                    <a:pt x="984" y="711"/>
                  </a:lnTo>
                  <a:lnTo>
                    <a:pt x="1046" y="628"/>
                  </a:lnTo>
                  <a:lnTo>
                    <a:pt x="1046" y="502"/>
                  </a:lnTo>
                  <a:lnTo>
                    <a:pt x="900" y="481"/>
                  </a:lnTo>
                  <a:lnTo>
                    <a:pt x="816" y="398"/>
                  </a:lnTo>
                  <a:lnTo>
                    <a:pt x="691" y="398"/>
                  </a:lnTo>
                  <a:lnTo>
                    <a:pt x="628" y="314"/>
                  </a:lnTo>
                  <a:lnTo>
                    <a:pt x="628" y="251"/>
                  </a:lnTo>
                  <a:lnTo>
                    <a:pt x="502" y="105"/>
                  </a:lnTo>
                  <a:lnTo>
                    <a:pt x="502" y="146"/>
                  </a:lnTo>
                  <a:lnTo>
                    <a:pt x="398" y="84"/>
                  </a:lnTo>
                  <a:lnTo>
                    <a:pt x="29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4"/>
            <p:cNvSpPr/>
            <p:nvPr/>
          </p:nvSpPr>
          <p:spPr>
            <a:xfrm>
              <a:off x="3844761" y="2824346"/>
              <a:ext cx="25923" cy="21665"/>
            </a:xfrm>
            <a:custGeom>
              <a:avLst/>
              <a:gdLst/>
              <a:ahLst/>
              <a:cxnLst/>
              <a:rect l="l" t="t" r="r" b="b"/>
              <a:pathLst>
                <a:path w="2177" h="1905" extrusionOk="0">
                  <a:moveTo>
                    <a:pt x="105" y="0"/>
                  </a:moveTo>
                  <a:lnTo>
                    <a:pt x="63" y="42"/>
                  </a:lnTo>
                  <a:lnTo>
                    <a:pt x="63" y="167"/>
                  </a:lnTo>
                  <a:lnTo>
                    <a:pt x="0" y="230"/>
                  </a:lnTo>
                  <a:lnTo>
                    <a:pt x="42" y="314"/>
                  </a:lnTo>
                  <a:lnTo>
                    <a:pt x="84" y="314"/>
                  </a:lnTo>
                  <a:lnTo>
                    <a:pt x="209" y="439"/>
                  </a:lnTo>
                  <a:lnTo>
                    <a:pt x="251" y="544"/>
                  </a:lnTo>
                  <a:lnTo>
                    <a:pt x="314" y="649"/>
                  </a:lnTo>
                  <a:lnTo>
                    <a:pt x="272" y="670"/>
                  </a:lnTo>
                  <a:lnTo>
                    <a:pt x="293" y="753"/>
                  </a:lnTo>
                  <a:lnTo>
                    <a:pt x="774" y="1151"/>
                  </a:lnTo>
                  <a:lnTo>
                    <a:pt x="1151" y="1611"/>
                  </a:lnTo>
                  <a:lnTo>
                    <a:pt x="1109" y="1695"/>
                  </a:lnTo>
                  <a:lnTo>
                    <a:pt x="1193" y="1716"/>
                  </a:lnTo>
                  <a:lnTo>
                    <a:pt x="1402" y="1737"/>
                  </a:lnTo>
                  <a:lnTo>
                    <a:pt x="1465" y="1716"/>
                  </a:lnTo>
                  <a:lnTo>
                    <a:pt x="1569" y="1904"/>
                  </a:lnTo>
                  <a:lnTo>
                    <a:pt x="1653" y="1841"/>
                  </a:lnTo>
                  <a:lnTo>
                    <a:pt x="1716" y="1737"/>
                  </a:lnTo>
                  <a:lnTo>
                    <a:pt x="1716" y="1590"/>
                  </a:lnTo>
                  <a:lnTo>
                    <a:pt x="1758" y="1465"/>
                  </a:lnTo>
                  <a:lnTo>
                    <a:pt x="1841" y="1465"/>
                  </a:lnTo>
                  <a:lnTo>
                    <a:pt x="1925" y="1402"/>
                  </a:lnTo>
                  <a:lnTo>
                    <a:pt x="1883" y="1318"/>
                  </a:lnTo>
                  <a:lnTo>
                    <a:pt x="1779" y="1276"/>
                  </a:lnTo>
                  <a:lnTo>
                    <a:pt x="1779" y="1172"/>
                  </a:lnTo>
                  <a:lnTo>
                    <a:pt x="1862" y="1109"/>
                  </a:lnTo>
                  <a:lnTo>
                    <a:pt x="1967" y="1193"/>
                  </a:lnTo>
                  <a:lnTo>
                    <a:pt x="2071" y="1255"/>
                  </a:lnTo>
                  <a:lnTo>
                    <a:pt x="2134" y="1193"/>
                  </a:lnTo>
                  <a:lnTo>
                    <a:pt x="1988" y="1046"/>
                  </a:lnTo>
                  <a:lnTo>
                    <a:pt x="1988" y="900"/>
                  </a:lnTo>
                  <a:lnTo>
                    <a:pt x="2051" y="879"/>
                  </a:lnTo>
                  <a:lnTo>
                    <a:pt x="2155" y="942"/>
                  </a:lnTo>
                  <a:lnTo>
                    <a:pt x="2176" y="858"/>
                  </a:lnTo>
                  <a:lnTo>
                    <a:pt x="2134" y="795"/>
                  </a:lnTo>
                  <a:lnTo>
                    <a:pt x="2030" y="774"/>
                  </a:lnTo>
                  <a:lnTo>
                    <a:pt x="1862" y="649"/>
                  </a:lnTo>
                  <a:lnTo>
                    <a:pt x="1862" y="565"/>
                  </a:lnTo>
                  <a:lnTo>
                    <a:pt x="1967" y="419"/>
                  </a:lnTo>
                  <a:lnTo>
                    <a:pt x="1988" y="251"/>
                  </a:lnTo>
                  <a:lnTo>
                    <a:pt x="1925" y="251"/>
                  </a:lnTo>
                  <a:lnTo>
                    <a:pt x="1862" y="272"/>
                  </a:lnTo>
                  <a:lnTo>
                    <a:pt x="1820" y="230"/>
                  </a:lnTo>
                  <a:lnTo>
                    <a:pt x="1653" y="230"/>
                  </a:lnTo>
                  <a:lnTo>
                    <a:pt x="1548" y="126"/>
                  </a:lnTo>
                  <a:lnTo>
                    <a:pt x="1465" y="147"/>
                  </a:lnTo>
                  <a:lnTo>
                    <a:pt x="1339" y="105"/>
                  </a:lnTo>
                  <a:lnTo>
                    <a:pt x="1214" y="126"/>
                  </a:lnTo>
                  <a:lnTo>
                    <a:pt x="1193" y="63"/>
                  </a:lnTo>
                  <a:lnTo>
                    <a:pt x="1088" y="126"/>
                  </a:lnTo>
                  <a:lnTo>
                    <a:pt x="942" y="63"/>
                  </a:lnTo>
                  <a:lnTo>
                    <a:pt x="900" y="126"/>
                  </a:lnTo>
                  <a:lnTo>
                    <a:pt x="837" y="21"/>
                  </a:lnTo>
                  <a:lnTo>
                    <a:pt x="732" y="0"/>
                  </a:lnTo>
                  <a:lnTo>
                    <a:pt x="690" y="42"/>
                  </a:lnTo>
                  <a:lnTo>
                    <a:pt x="607" y="0"/>
                  </a:lnTo>
                  <a:lnTo>
                    <a:pt x="565" y="63"/>
                  </a:lnTo>
                  <a:lnTo>
                    <a:pt x="481" y="42"/>
                  </a:lnTo>
                  <a:lnTo>
                    <a:pt x="377" y="63"/>
                  </a:lnTo>
                  <a:lnTo>
                    <a:pt x="377" y="147"/>
                  </a:lnTo>
                  <a:lnTo>
                    <a:pt x="293" y="167"/>
                  </a:lnTo>
                  <a:lnTo>
                    <a:pt x="251" y="105"/>
                  </a:lnTo>
                  <a:lnTo>
                    <a:pt x="105"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4"/>
            <p:cNvSpPr/>
            <p:nvPr/>
          </p:nvSpPr>
          <p:spPr>
            <a:xfrm>
              <a:off x="3830555" y="2811734"/>
              <a:ext cx="20195" cy="12146"/>
            </a:xfrm>
            <a:custGeom>
              <a:avLst/>
              <a:gdLst/>
              <a:ahLst/>
              <a:cxnLst/>
              <a:rect l="l" t="t" r="r" b="b"/>
              <a:pathLst>
                <a:path w="1696" h="1068" extrusionOk="0">
                  <a:moveTo>
                    <a:pt x="1507" y="0"/>
                  </a:moveTo>
                  <a:lnTo>
                    <a:pt x="1381" y="63"/>
                  </a:lnTo>
                  <a:lnTo>
                    <a:pt x="1130" y="209"/>
                  </a:lnTo>
                  <a:lnTo>
                    <a:pt x="1067" y="188"/>
                  </a:lnTo>
                  <a:lnTo>
                    <a:pt x="984" y="209"/>
                  </a:lnTo>
                  <a:lnTo>
                    <a:pt x="858" y="272"/>
                  </a:lnTo>
                  <a:lnTo>
                    <a:pt x="733" y="272"/>
                  </a:lnTo>
                  <a:lnTo>
                    <a:pt x="607" y="314"/>
                  </a:lnTo>
                  <a:lnTo>
                    <a:pt x="523" y="230"/>
                  </a:lnTo>
                  <a:lnTo>
                    <a:pt x="251" y="230"/>
                  </a:lnTo>
                  <a:lnTo>
                    <a:pt x="147" y="209"/>
                  </a:lnTo>
                  <a:lnTo>
                    <a:pt x="21" y="419"/>
                  </a:lnTo>
                  <a:lnTo>
                    <a:pt x="84" y="502"/>
                  </a:lnTo>
                  <a:lnTo>
                    <a:pt x="0" y="628"/>
                  </a:lnTo>
                  <a:lnTo>
                    <a:pt x="21" y="816"/>
                  </a:lnTo>
                  <a:lnTo>
                    <a:pt x="42" y="816"/>
                  </a:lnTo>
                  <a:lnTo>
                    <a:pt x="147" y="858"/>
                  </a:lnTo>
                  <a:lnTo>
                    <a:pt x="147" y="942"/>
                  </a:lnTo>
                  <a:lnTo>
                    <a:pt x="42" y="963"/>
                  </a:lnTo>
                  <a:lnTo>
                    <a:pt x="42" y="1067"/>
                  </a:lnTo>
                  <a:lnTo>
                    <a:pt x="251" y="1067"/>
                  </a:lnTo>
                  <a:lnTo>
                    <a:pt x="398" y="963"/>
                  </a:lnTo>
                  <a:lnTo>
                    <a:pt x="523" y="921"/>
                  </a:lnTo>
                  <a:lnTo>
                    <a:pt x="733" y="1025"/>
                  </a:lnTo>
                  <a:lnTo>
                    <a:pt x="858" y="1025"/>
                  </a:lnTo>
                  <a:lnTo>
                    <a:pt x="879" y="816"/>
                  </a:lnTo>
                  <a:lnTo>
                    <a:pt x="1067" y="732"/>
                  </a:lnTo>
                  <a:lnTo>
                    <a:pt x="1088" y="586"/>
                  </a:lnTo>
                  <a:lnTo>
                    <a:pt x="1444" y="398"/>
                  </a:lnTo>
                  <a:lnTo>
                    <a:pt x="1695" y="398"/>
                  </a:lnTo>
                  <a:lnTo>
                    <a:pt x="1674" y="188"/>
                  </a:lnTo>
                  <a:lnTo>
                    <a:pt x="150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4"/>
            <p:cNvSpPr/>
            <p:nvPr/>
          </p:nvSpPr>
          <p:spPr>
            <a:xfrm>
              <a:off x="3804645" y="2793401"/>
              <a:ext cx="47594" cy="21903"/>
            </a:xfrm>
            <a:custGeom>
              <a:avLst/>
              <a:gdLst/>
              <a:ahLst/>
              <a:cxnLst/>
              <a:rect l="l" t="t" r="r" b="b"/>
              <a:pathLst>
                <a:path w="3997" h="1926" extrusionOk="0">
                  <a:moveTo>
                    <a:pt x="2846" y="1"/>
                  </a:moveTo>
                  <a:lnTo>
                    <a:pt x="2804" y="106"/>
                  </a:lnTo>
                  <a:lnTo>
                    <a:pt x="2741" y="147"/>
                  </a:lnTo>
                  <a:lnTo>
                    <a:pt x="2720" y="252"/>
                  </a:lnTo>
                  <a:lnTo>
                    <a:pt x="2574" y="252"/>
                  </a:lnTo>
                  <a:lnTo>
                    <a:pt x="2511" y="315"/>
                  </a:lnTo>
                  <a:lnTo>
                    <a:pt x="2218" y="147"/>
                  </a:lnTo>
                  <a:lnTo>
                    <a:pt x="2155" y="147"/>
                  </a:lnTo>
                  <a:lnTo>
                    <a:pt x="2114" y="252"/>
                  </a:lnTo>
                  <a:lnTo>
                    <a:pt x="2114" y="357"/>
                  </a:lnTo>
                  <a:lnTo>
                    <a:pt x="2051" y="357"/>
                  </a:lnTo>
                  <a:lnTo>
                    <a:pt x="1967" y="461"/>
                  </a:lnTo>
                  <a:lnTo>
                    <a:pt x="1842" y="545"/>
                  </a:lnTo>
                  <a:lnTo>
                    <a:pt x="1674" y="733"/>
                  </a:lnTo>
                  <a:lnTo>
                    <a:pt x="1674" y="796"/>
                  </a:lnTo>
                  <a:lnTo>
                    <a:pt x="1842" y="880"/>
                  </a:lnTo>
                  <a:lnTo>
                    <a:pt x="1863" y="984"/>
                  </a:lnTo>
                  <a:lnTo>
                    <a:pt x="1779" y="1047"/>
                  </a:lnTo>
                  <a:lnTo>
                    <a:pt x="1653" y="963"/>
                  </a:lnTo>
                  <a:lnTo>
                    <a:pt x="1528" y="984"/>
                  </a:lnTo>
                  <a:lnTo>
                    <a:pt x="1381" y="963"/>
                  </a:lnTo>
                  <a:lnTo>
                    <a:pt x="1319" y="963"/>
                  </a:lnTo>
                  <a:lnTo>
                    <a:pt x="1130" y="1089"/>
                  </a:lnTo>
                  <a:lnTo>
                    <a:pt x="1026" y="1110"/>
                  </a:lnTo>
                  <a:lnTo>
                    <a:pt x="942" y="1089"/>
                  </a:lnTo>
                  <a:lnTo>
                    <a:pt x="837" y="1110"/>
                  </a:lnTo>
                  <a:lnTo>
                    <a:pt x="754" y="1047"/>
                  </a:lnTo>
                  <a:lnTo>
                    <a:pt x="440" y="1047"/>
                  </a:lnTo>
                  <a:lnTo>
                    <a:pt x="440" y="1110"/>
                  </a:lnTo>
                  <a:lnTo>
                    <a:pt x="419" y="1173"/>
                  </a:lnTo>
                  <a:lnTo>
                    <a:pt x="272" y="1152"/>
                  </a:lnTo>
                  <a:lnTo>
                    <a:pt x="189" y="1047"/>
                  </a:lnTo>
                  <a:lnTo>
                    <a:pt x="84" y="1089"/>
                  </a:lnTo>
                  <a:lnTo>
                    <a:pt x="21" y="1110"/>
                  </a:lnTo>
                  <a:lnTo>
                    <a:pt x="0" y="1110"/>
                  </a:lnTo>
                  <a:lnTo>
                    <a:pt x="63" y="1173"/>
                  </a:lnTo>
                  <a:lnTo>
                    <a:pt x="63" y="1256"/>
                  </a:lnTo>
                  <a:lnTo>
                    <a:pt x="105" y="1298"/>
                  </a:lnTo>
                  <a:lnTo>
                    <a:pt x="105" y="1403"/>
                  </a:lnTo>
                  <a:lnTo>
                    <a:pt x="210" y="1403"/>
                  </a:lnTo>
                  <a:lnTo>
                    <a:pt x="293" y="1382"/>
                  </a:lnTo>
                  <a:lnTo>
                    <a:pt x="398" y="1507"/>
                  </a:lnTo>
                  <a:lnTo>
                    <a:pt x="502" y="1403"/>
                  </a:lnTo>
                  <a:lnTo>
                    <a:pt x="586" y="1403"/>
                  </a:lnTo>
                  <a:lnTo>
                    <a:pt x="628" y="1507"/>
                  </a:lnTo>
                  <a:lnTo>
                    <a:pt x="837" y="1591"/>
                  </a:lnTo>
                  <a:lnTo>
                    <a:pt x="1130" y="1403"/>
                  </a:lnTo>
                  <a:lnTo>
                    <a:pt x="1256" y="1424"/>
                  </a:lnTo>
                  <a:lnTo>
                    <a:pt x="1444" y="1424"/>
                  </a:lnTo>
                  <a:lnTo>
                    <a:pt x="1444" y="1528"/>
                  </a:lnTo>
                  <a:lnTo>
                    <a:pt x="1737" y="1717"/>
                  </a:lnTo>
                  <a:lnTo>
                    <a:pt x="2072" y="1779"/>
                  </a:lnTo>
                  <a:lnTo>
                    <a:pt x="2260" y="1738"/>
                  </a:lnTo>
                  <a:lnTo>
                    <a:pt x="2323" y="1821"/>
                  </a:lnTo>
                  <a:lnTo>
                    <a:pt x="2427" y="1842"/>
                  </a:lnTo>
                  <a:lnTo>
                    <a:pt x="2699" y="1842"/>
                  </a:lnTo>
                  <a:lnTo>
                    <a:pt x="2783" y="1926"/>
                  </a:lnTo>
                  <a:lnTo>
                    <a:pt x="2909" y="1884"/>
                  </a:lnTo>
                  <a:lnTo>
                    <a:pt x="3034" y="1884"/>
                  </a:lnTo>
                  <a:lnTo>
                    <a:pt x="3160" y="1821"/>
                  </a:lnTo>
                  <a:lnTo>
                    <a:pt x="3243" y="1800"/>
                  </a:lnTo>
                  <a:lnTo>
                    <a:pt x="3306" y="1821"/>
                  </a:lnTo>
                  <a:lnTo>
                    <a:pt x="3557" y="1675"/>
                  </a:lnTo>
                  <a:lnTo>
                    <a:pt x="3683" y="1612"/>
                  </a:lnTo>
                  <a:lnTo>
                    <a:pt x="3725" y="1612"/>
                  </a:lnTo>
                  <a:lnTo>
                    <a:pt x="3829" y="1507"/>
                  </a:lnTo>
                  <a:lnTo>
                    <a:pt x="3746" y="1403"/>
                  </a:lnTo>
                  <a:lnTo>
                    <a:pt x="3767" y="1298"/>
                  </a:lnTo>
                  <a:lnTo>
                    <a:pt x="3829" y="1152"/>
                  </a:lnTo>
                  <a:lnTo>
                    <a:pt x="3725" y="1047"/>
                  </a:lnTo>
                  <a:lnTo>
                    <a:pt x="3746" y="984"/>
                  </a:lnTo>
                  <a:lnTo>
                    <a:pt x="3976" y="984"/>
                  </a:lnTo>
                  <a:lnTo>
                    <a:pt x="3997" y="880"/>
                  </a:lnTo>
                  <a:lnTo>
                    <a:pt x="3976" y="754"/>
                  </a:lnTo>
                  <a:lnTo>
                    <a:pt x="3976" y="671"/>
                  </a:lnTo>
                  <a:lnTo>
                    <a:pt x="3955" y="440"/>
                  </a:lnTo>
                  <a:lnTo>
                    <a:pt x="3955" y="252"/>
                  </a:lnTo>
                  <a:lnTo>
                    <a:pt x="3725" y="210"/>
                  </a:lnTo>
                  <a:lnTo>
                    <a:pt x="3641" y="127"/>
                  </a:lnTo>
                  <a:lnTo>
                    <a:pt x="3474" y="147"/>
                  </a:lnTo>
                  <a:lnTo>
                    <a:pt x="3327" y="147"/>
                  </a:lnTo>
                  <a:lnTo>
                    <a:pt x="3160" y="43"/>
                  </a:lnTo>
                  <a:lnTo>
                    <a:pt x="2951" y="43"/>
                  </a:lnTo>
                  <a:lnTo>
                    <a:pt x="284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4"/>
            <p:cNvSpPr/>
            <p:nvPr/>
          </p:nvSpPr>
          <p:spPr>
            <a:xfrm>
              <a:off x="3831556" y="2741054"/>
              <a:ext cx="63038" cy="50699"/>
            </a:xfrm>
            <a:custGeom>
              <a:avLst/>
              <a:gdLst/>
              <a:ahLst/>
              <a:cxnLst/>
              <a:rect l="l" t="t" r="r" b="b"/>
              <a:pathLst>
                <a:path w="5294" h="4458" extrusionOk="0">
                  <a:moveTo>
                    <a:pt x="1883" y="1"/>
                  </a:moveTo>
                  <a:lnTo>
                    <a:pt x="1632" y="105"/>
                  </a:lnTo>
                  <a:lnTo>
                    <a:pt x="1486" y="105"/>
                  </a:lnTo>
                  <a:lnTo>
                    <a:pt x="1318" y="147"/>
                  </a:lnTo>
                  <a:lnTo>
                    <a:pt x="1214" y="315"/>
                  </a:lnTo>
                  <a:lnTo>
                    <a:pt x="1046" y="315"/>
                  </a:lnTo>
                  <a:lnTo>
                    <a:pt x="942" y="398"/>
                  </a:lnTo>
                  <a:lnTo>
                    <a:pt x="942" y="524"/>
                  </a:lnTo>
                  <a:lnTo>
                    <a:pt x="753" y="524"/>
                  </a:lnTo>
                  <a:lnTo>
                    <a:pt x="481" y="670"/>
                  </a:lnTo>
                  <a:lnTo>
                    <a:pt x="314" y="670"/>
                  </a:lnTo>
                  <a:lnTo>
                    <a:pt x="251" y="796"/>
                  </a:lnTo>
                  <a:lnTo>
                    <a:pt x="209" y="963"/>
                  </a:lnTo>
                  <a:lnTo>
                    <a:pt x="147" y="984"/>
                  </a:lnTo>
                  <a:lnTo>
                    <a:pt x="167" y="1047"/>
                  </a:lnTo>
                  <a:lnTo>
                    <a:pt x="126" y="1047"/>
                  </a:lnTo>
                  <a:lnTo>
                    <a:pt x="167" y="1298"/>
                  </a:lnTo>
                  <a:lnTo>
                    <a:pt x="147" y="1486"/>
                  </a:lnTo>
                  <a:lnTo>
                    <a:pt x="0" y="1570"/>
                  </a:lnTo>
                  <a:lnTo>
                    <a:pt x="0" y="1633"/>
                  </a:lnTo>
                  <a:lnTo>
                    <a:pt x="167" y="1842"/>
                  </a:lnTo>
                  <a:lnTo>
                    <a:pt x="147" y="1947"/>
                  </a:lnTo>
                  <a:lnTo>
                    <a:pt x="230" y="2051"/>
                  </a:lnTo>
                  <a:lnTo>
                    <a:pt x="230" y="2135"/>
                  </a:lnTo>
                  <a:lnTo>
                    <a:pt x="272" y="2261"/>
                  </a:lnTo>
                  <a:lnTo>
                    <a:pt x="230" y="2365"/>
                  </a:lnTo>
                  <a:lnTo>
                    <a:pt x="335" y="2616"/>
                  </a:lnTo>
                  <a:lnTo>
                    <a:pt x="419" y="2658"/>
                  </a:lnTo>
                  <a:lnTo>
                    <a:pt x="481" y="2742"/>
                  </a:lnTo>
                  <a:lnTo>
                    <a:pt x="481" y="3056"/>
                  </a:lnTo>
                  <a:lnTo>
                    <a:pt x="460" y="3097"/>
                  </a:lnTo>
                  <a:lnTo>
                    <a:pt x="523" y="3181"/>
                  </a:lnTo>
                  <a:lnTo>
                    <a:pt x="565" y="3139"/>
                  </a:lnTo>
                  <a:lnTo>
                    <a:pt x="649" y="3160"/>
                  </a:lnTo>
                  <a:lnTo>
                    <a:pt x="732" y="3097"/>
                  </a:lnTo>
                  <a:lnTo>
                    <a:pt x="963" y="3160"/>
                  </a:lnTo>
                  <a:lnTo>
                    <a:pt x="942" y="3202"/>
                  </a:lnTo>
                  <a:lnTo>
                    <a:pt x="1046" y="3307"/>
                  </a:lnTo>
                  <a:lnTo>
                    <a:pt x="1151" y="3307"/>
                  </a:lnTo>
                  <a:lnTo>
                    <a:pt x="1214" y="3390"/>
                  </a:lnTo>
                  <a:lnTo>
                    <a:pt x="1172" y="3495"/>
                  </a:lnTo>
                  <a:lnTo>
                    <a:pt x="1193" y="3579"/>
                  </a:lnTo>
                  <a:lnTo>
                    <a:pt x="1255" y="3600"/>
                  </a:lnTo>
                  <a:lnTo>
                    <a:pt x="1255" y="3704"/>
                  </a:lnTo>
                  <a:lnTo>
                    <a:pt x="1318" y="3725"/>
                  </a:lnTo>
                  <a:lnTo>
                    <a:pt x="1381" y="3683"/>
                  </a:lnTo>
                  <a:lnTo>
                    <a:pt x="1465" y="3683"/>
                  </a:lnTo>
                  <a:lnTo>
                    <a:pt x="1318" y="3516"/>
                  </a:lnTo>
                  <a:lnTo>
                    <a:pt x="1381" y="3474"/>
                  </a:lnTo>
                  <a:lnTo>
                    <a:pt x="1632" y="3621"/>
                  </a:lnTo>
                  <a:lnTo>
                    <a:pt x="1820" y="3600"/>
                  </a:lnTo>
                  <a:lnTo>
                    <a:pt x="1779" y="3704"/>
                  </a:lnTo>
                  <a:lnTo>
                    <a:pt x="1904" y="3809"/>
                  </a:lnTo>
                  <a:lnTo>
                    <a:pt x="2134" y="3767"/>
                  </a:lnTo>
                  <a:lnTo>
                    <a:pt x="2302" y="3809"/>
                  </a:lnTo>
                  <a:lnTo>
                    <a:pt x="2636" y="4081"/>
                  </a:lnTo>
                  <a:lnTo>
                    <a:pt x="2762" y="4248"/>
                  </a:lnTo>
                  <a:lnTo>
                    <a:pt x="2846" y="4248"/>
                  </a:lnTo>
                  <a:lnTo>
                    <a:pt x="2888" y="4206"/>
                  </a:lnTo>
                  <a:lnTo>
                    <a:pt x="3055" y="4206"/>
                  </a:lnTo>
                  <a:lnTo>
                    <a:pt x="3139" y="4290"/>
                  </a:lnTo>
                  <a:lnTo>
                    <a:pt x="3180" y="4437"/>
                  </a:lnTo>
                  <a:lnTo>
                    <a:pt x="3201" y="4458"/>
                  </a:lnTo>
                  <a:lnTo>
                    <a:pt x="3306" y="4437"/>
                  </a:lnTo>
                  <a:lnTo>
                    <a:pt x="3390" y="4332"/>
                  </a:lnTo>
                  <a:lnTo>
                    <a:pt x="3473" y="4311"/>
                  </a:lnTo>
                  <a:lnTo>
                    <a:pt x="3578" y="4332"/>
                  </a:lnTo>
                  <a:lnTo>
                    <a:pt x="3704" y="4332"/>
                  </a:lnTo>
                  <a:lnTo>
                    <a:pt x="3787" y="4395"/>
                  </a:lnTo>
                  <a:lnTo>
                    <a:pt x="3871" y="4311"/>
                  </a:lnTo>
                  <a:lnTo>
                    <a:pt x="3934" y="4290"/>
                  </a:lnTo>
                  <a:lnTo>
                    <a:pt x="4038" y="4332"/>
                  </a:lnTo>
                  <a:lnTo>
                    <a:pt x="4101" y="4311"/>
                  </a:lnTo>
                  <a:lnTo>
                    <a:pt x="4331" y="4311"/>
                  </a:lnTo>
                  <a:lnTo>
                    <a:pt x="4561" y="4437"/>
                  </a:lnTo>
                  <a:lnTo>
                    <a:pt x="4708" y="4458"/>
                  </a:lnTo>
                  <a:lnTo>
                    <a:pt x="4708" y="4290"/>
                  </a:lnTo>
                  <a:lnTo>
                    <a:pt x="4666" y="4123"/>
                  </a:lnTo>
                  <a:lnTo>
                    <a:pt x="5043" y="3725"/>
                  </a:lnTo>
                  <a:lnTo>
                    <a:pt x="5064" y="3558"/>
                  </a:lnTo>
                  <a:lnTo>
                    <a:pt x="5168" y="3474"/>
                  </a:lnTo>
                  <a:lnTo>
                    <a:pt x="5252" y="3474"/>
                  </a:lnTo>
                  <a:lnTo>
                    <a:pt x="5294" y="3286"/>
                  </a:lnTo>
                  <a:lnTo>
                    <a:pt x="5252" y="3202"/>
                  </a:lnTo>
                  <a:lnTo>
                    <a:pt x="5231" y="3139"/>
                  </a:lnTo>
                  <a:lnTo>
                    <a:pt x="5273" y="3056"/>
                  </a:lnTo>
                  <a:lnTo>
                    <a:pt x="5147" y="2972"/>
                  </a:lnTo>
                  <a:lnTo>
                    <a:pt x="5064" y="2825"/>
                  </a:lnTo>
                  <a:lnTo>
                    <a:pt x="5022" y="2742"/>
                  </a:lnTo>
                  <a:lnTo>
                    <a:pt x="4980" y="2470"/>
                  </a:lnTo>
                  <a:lnTo>
                    <a:pt x="5022" y="2365"/>
                  </a:lnTo>
                  <a:lnTo>
                    <a:pt x="5022" y="2323"/>
                  </a:lnTo>
                  <a:lnTo>
                    <a:pt x="4875" y="2135"/>
                  </a:lnTo>
                  <a:lnTo>
                    <a:pt x="4854" y="1947"/>
                  </a:lnTo>
                  <a:lnTo>
                    <a:pt x="4938" y="1821"/>
                  </a:lnTo>
                  <a:lnTo>
                    <a:pt x="5043" y="1779"/>
                  </a:lnTo>
                  <a:lnTo>
                    <a:pt x="5043" y="1403"/>
                  </a:lnTo>
                  <a:lnTo>
                    <a:pt x="4980" y="1361"/>
                  </a:lnTo>
                  <a:lnTo>
                    <a:pt x="4959" y="1214"/>
                  </a:lnTo>
                  <a:lnTo>
                    <a:pt x="4875" y="1089"/>
                  </a:lnTo>
                  <a:lnTo>
                    <a:pt x="4771" y="838"/>
                  </a:lnTo>
                  <a:lnTo>
                    <a:pt x="4750" y="775"/>
                  </a:lnTo>
                  <a:lnTo>
                    <a:pt x="4708" y="670"/>
                  </a:lnTo>
                  <a:lnTo>
                    <a:pt x="4708" y="545"/>
                  </a:lnTo>
                  <a:lnTo>
                    <a:pt x="4645" y="315"/>
                  </a:lnTo>
                  <a:lnTo>
                    <a:pt x="4561" y="315"/>
                  </a:lnTo>
                  <a:lnTo>
                    <a:pt x="4436" y="210"/>
                  </a:lnTo>
                  <a:lnTo>
                    <a:pt x="4310" y="231"/>
                  </a:lnTo>
                  <a:lnTo>
                    <a:pt x="3683" y="273"/>
                  </a:lnTo>
                  <a:lnTo>
                    <a:pt x="2950" y="231"/>
                  </a:lnTo>
                  <a:lnTo>
                    <a:pt x="2867" y="252"/>
                  </a:lnTo>
                  <a:lnTo>
                    <a:pt x="2678" y="440"/>
                  </a:lnTo>
                  <a:lnTo>
                    <a:pt x="2511" y="482"/>
                  </a:lnTo>
                  <a:lnTo>
                    <a:pt x="2469" y="440"/>
                  </a:lnTo>
                  <a:lnTo>
                    <a:pt x="2636" y="356"/>
                  </a:lnTo>
                  <a:lnTo>
                    <a:pt x="2783" y="210"/>
                  </a:lnTo>
                  <a:lnTo>
                    <a:pt x="2741" y="210"/>
                  </a:lnTo>
                  <a:lnTo>
                    <a:pt x="2616" y="315"/>
                  </a:lnTo>
                  <a:lnTo>
                    <a:pt x="2406" y="398"/>
                  </a:lnTo>
                  <a:lnTo>
                    <a:pt x="2134" y="356"/>
                  </a:lnTo>
                  <a:lnTo>
                    <a:pt x="2092" y="210"/>
                  </a:lnTo>
                  <a:lnTo>
                    <a:pt x="2134" y="126"/>
                  </a:lnTo>
                  <a:lnTo>
                    <a:pt x="2260" y="126"/>
                  </a:lnTo>
                  <a:lnTo>
                    <a:pt x="2323" y="168"/>
                  </a:lnTo>
                  <a:lnTo>
                    <a:pt x="2323" y="126"/>
                  </a:lnTo>
                  <a:lnTo>
                    <a:pt x="2155" y="43"/>
                  </a:lnTo>
                  <a:lnTo>
                    <a:pt x="188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4"/>
            <p:cNvSpPr/>
            <p:nvPr/>
          </p:nvSpPr>
          <p:spPr>
            <a:xfrm>
              <a:off x="3819089" y="2776036"/>
              <a:ext cx="50345" cy="20948"/>
            </a:xfrm>
            <a:custGeom>
              <a:avLst/>
              <a:gdLst/>
              <a:ahLst/>
              <a:cxnLst/>
              <a:rect l="l" t="t" r="r" b="b"/>
              <a:pathLst>
                <a:path w="4228" h="1842" extrusionOk="0">
                  <a:moveTo>
                    <a:pt x="1403" y="1"/>
                  </a:moveTo>
                  <a:lnTo>
                    <a:pt x="1319" y="63"/>
                  </a:lnTo>
                  <a:lnTo>
                    <a:pt x="1152" y="21"/>
                  </a:lnTo>
                  <a:lnTo>
                    <a:pt x="1152" y="126"/>
                  </a:lnTo>
                  <a:lnTo>
                    <a:pt x="1068" y="189"/>
                  </a:lnTo>
                  <a:lnTo>
                    <a:pt x="984" y="168"/>
                  </a:lnTo>
                  <a:lnTo>
                    <a:pt x="775" y="168"/>
                  </a:lnTo>
                  <a:lnTo>
                    <a:pt x="733" y="273"/>
                  </a:lnTo>
                  <a:lnTo>
                    <a:pt x="587" y="273"/>
                  </a:lnTo>
                  <a:lnTo>
                    <a:pt x="482" y="398"/>
                  </a:lnTo>
                  <a:lnTo>
                    <a:pt x="378" y="398"/>
                  </a:lnTo>
                  <a:lnTo>
                    <a:pt x="168" y="586"/>
                  </a:lnTo>
                  <a:lnTo>
                    <a:pt x="106" y="545"/>
                  </a:lnTo>
                  <a:lnTo>
                    <a:pt x="22" y="503"/>
                  </a:lnTo>
                  <a:lnTo>
                    <a:pt x="1" y="524"/>
                  </a:lnTo>
                  <a:lnTo>
                    <a:pt x="1" y="628"/>
                  </a:lnTo>
                  <a:lnTo>
                    <a:pt x="147" y="712"/>
                  </a:lnTo>
                  <a:lnTo>
                    <a:pt x="252" y="900"/>
                  </a:lnTo>
                  <a:lnTo>
                    <a:pt x="252" y="1047"/>
                  </a:lnTo>
                  <a:lnTo>
                    <a:pt x="273" y="1130"/>
                  </a:lnTo>
                  <a:lnTo>
                    <a:pt x="378" y="1172"/>
                  </a:lnTo>
                  <a:lnTo>
                    <a:pt x="587" y="1319"/>
                  </a:lnTo>
                  <a:lnTo>
                    <a:pt x="691" y="1382"/>
                  </a:lnTo>
                  <a:lnTo>
                    <a:pt x="942" y="1674"/>
                  </a:lnTo>
                  <a:lnTo>
                    <a:pt x="1005" y="1674"/>
                  </a:lnTo>
                  <a:lnTo>
                    <a:pt x="1298" y="1842"/>
                  </a:lnTo>
                  <a:lnTo>
                    <a:pt x="1361" y="1779"/>
                  </a:lnTo>
                  <a:lnTo>
                    <a:pt x="1507" y="1779"/>
                  </a:lnTo>
                  <a:lnTo>
                    <a:pt x="1528" y="1674"/>
                  </a:lnTo>
                  <a:lnTo>
                    <a:pt x="1591" y="1633"/>
                  </a:lnTo>
                  <a:lnTo>
                    <a:pt x="1633" y="1528"/>
                  </a:lnTo>
                  <a:lnTo>
                    <a:pt x="1738" y="1570"/>
                  </a:lnTo>
                  <a:lnTo>
                    <a:pt x="1947" y="1570"/>
                  </a:lnTo>
                  <a:lnTo>
                    <a:pt x="2114" y="1674"/>
                  </a:lnTo>
                  <a:lnTo>
                    <a:pt x="2261" y="1674"/>
                  </a:lnTo>
                  <a:lnTo>
                    <a:pt x="2428" y="1654"/>
                  </a:lnTo>
                  <a:lnTo>
                    <a:pt x="2512" y="1737"/>
                  </a:lnTo>
                  <a:lnTo>
                    <a:pt x="2742" y="1779"/>
                  </a:lnTo>
                  <a:lnTo>
                    <a:pt x="2763" y="1779"/>
                  </a:lnTo>
                  <a:lnTo>
                    <a:pt x="2888" y="1695"/>
                  </a:lnTo>
                  <a:lnTo>
                    <a:pt x="3035" y="1674"/>
                  </a:lnTo>
                  <a:lnTo>
                    <a:pt x="3077" y="1737"/>
                  </a:lnTo>
                  <a:lnTo>
                    <a:pt x="3307" y="1654"/>
                  </a:lnTo>
                  <a:lnTo>
                    <a:pt x="3516" y="1633"/>
                  </a:lnTo>
                  <a:lnTo>
                    <a:pt x="3683" y="1465"/>
                  </a:lnTo>
                  <a:lnTo>
                    <a:pt x="3830" y="1444"/>
                  </a:lnTo>
                  <a:lnTo>
                    <a:pt x="3976" y="1340"/>
                  </a:lnTo>
                  <a:lnTo>
                    <a:pt x="4227" y="1361"/>
                  </a:lnTo>
                  <a:lnTo>
                    <a:pt x="4186" y="1214"/>
                  </a:lnTo>
                  <a:lnTo>
                    <a:pt x="4102" y="1130"/>
                  </a:lnTo>
                  <a:lnTo>
                    <a:pt x="3935" y="1130"/>
                  </a:lnTo>
                  <a:lnTo>
                    <a:pt x="3893" y="1172"/>
                  </a:lnTo>
                  <a:lnTo>
                    <a:pt x="3809" y="1172"/>
                  </a:lnTo>
                  <a:lnTo>
                    <a:pt x="3683" y="1005"/>
                  </a:lnTo>
                  <a:lnTo>
                    <a:pt x="3349" y="733"/>
                  </a:lnTo>
                  <a:lnTo>
                    <a:pt x="3181" y="691"/>
                  </a:lnTo>
                  <a:lnTo>
                    <a:pt x="2951" y="733"/>
                  </a:lnTo>
                  <a:lnTo>
                    <a:pt x="2826" y="628"/>
                  </a:lnTo>
                  <a:lnTo>
                    <a:pt x="2867" y="524"/>
                  </a:lnTo>
                  <a:lnTo>
                    <a:pt x="2679" y="545"/>
                  </a:lnTo>
                  <a:lnTo>
                    <a:pt x="2428" y="398"/>
                  </a:lnTo>
                  <a:lnTo>
                    <a:pt x="2365" y="440"/>
                  </a:lnTo>
                  <a:lnTo>
                    <a:pt x="2512" y="607"/>
                  </a:lnTo>
                  <a:lnTo>
                    <a:pt x="2428" y="607"/>
                  </a:lnTo>
                  <a:lnTo>
                    <a:pt x="2365" y="649"/>
                  </a:lnTo>
                  <a:lnTo>
                    <a:pt x="2302" y="628"/>
                  </a:lnTo>
                  <a:lnTo>
                    <a:pt x="2302" y="524"/>
                  </a:lnTo>
                  <a:lnTo>
                    <a:pt x="2240" y="503"/>
                  </a:lnTo>
                  <a:lnTo>
                    <a:pt x="2219" y="419"/>
                  </a:lnTo>
                  <a:lnTo>
                    <a:pt x="2261" y="314"/>
                  </a:lnTo>
                  <a:lnTo>
                    <a:pt x="2198" y="231"/>
                  </a:lnTo>
                  <a:lnTo>
                    <a:pt x="2093" y="231"/>
                  </a:lnTo>
                  <a:lnTo>
                    <a:pt x="1989" y="126"/>
                  </a:lnTo>
                  <a:lnTo>
                    <a:pt x="2010" y="84"/>
                  </a:lnTo>
                  <a:lnTo>
                    <a:pt x="1779" y="21"/>
                  </a:lnTo>
                  <a:lnTo>
                    <a:pt x="1696" y="84"/>
                  </a:lnTo>
                  <a:lnTo>
                    <a:pt x="1612" y="63"/>
                  </a:lnTo>
                  <a:lnTo>
                    <a:pt x="1570" y="105"/>
                  </a:lnTo>
                  <a:lnTo>
                    <a:pt x="1507" y="21"/>
                  </a:lnTo>
                  <a:lnTo>
                    <a:pt x="1486" y="63"/>
                  </a:lnTo>
                  <a:lnTo>
                    <a:pt x="140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4"/>
            <p:cNvSpPr/>
            <p:nvPr/>
          </p:nvSpPr>
          <p:spPr>
            <a:xfrm>
              <a:off x="3779972" y="2741293"/>
              <a:ext cx="57323" cy="65449"/>
            </a:xfrm>
            <a:custGeom>
              <a:avLst/>
              <a:gdLst/>
              <a:ahLst/>
              <a:cxnLst/>
              <a:rect l="l" t="t" r="r" b="b"/>
              <a:pathLst>
                <a:path w="4814" h="5755" extrusionOk="0">
                  <a:moveTo>
                    <a:pt x="1340" y="1"/>
                  </a:moveTo>
                  <a:lnTo>
                    <a:pt x="1340" y="22"/>
                  </a:lnTo>
                  <a:lnTo>
                    <a:pt x="1340" y="126"/>
                  </a:lnTo>
                  <a:lnTo>
                    <a:pt x="1424" y="189"/>
                  </a:lnTo>
                  <a:lnTo>
                    <a:pt x="1466" y="189"/>
                  </a:lnTo>
                  <a:lnTo>
                    <a:pt x="1466" y="252"/>
                  </a:lnTo>
                  <a:lnTo>
                    <a:pt x="1612" y="377"/>
                  </a:lnTo>
                  <a:lnTo>
                    <a:pt x="1507" y="419"/>
                  </a:lnTo>
                  <a:lnTo>
                    <a:pt x="1403" y="419"/>
                  </a:lnTo>
                  <a:lnTo>
                    <a:pt x="1403" y="524"/>
                  </a:lnTo>
                  <a:lnTo>
                    <a:pt x="1507" y="461"/>
                  </a:lnTo>
                  <a:lnTo>
                    <a:pt x="1507" y="628"/>
                  </a:lnTo>
                  <a:lnTo>
                    <a:pt x="1612" y="670"/>
                  </a:lnTo>
                  <a:lnTo>
                    <a:pt x="1528" y="754"/>
                  </a:lnTo>
                  <a:lnTo>
                    <a:pt x="1528" y="838"/>
                  </a:lnTo>
                  <a:lnTo>
                    <a:pt x="1612" y="880"/>
                  </a:lnTo>
                  <a:lnTo>
                    <a:pt x="1738" y="880"/>
                  </a:lnTo>
                  <a:lnTo>
                    <a:pt x="1926" y="1068"/>
                  </a:lnTo>
                  <a:lnTo>
                    <a:pt x="2156" y="1172"/>
                  </a:lnTo>
                  <a:lnTo>
                    <a:pt x="1926" y="1131"/>
                  </a:lnTo>
                  <a:lnTo>
                    <a:pt x="1738" y="942"/>
                  </a:lnTo>
                  <a:lnTo>
                    <a:pt x="1612" y="963"/>
                  </a:lnTo>
                  <a:lnTo>
                    <a:pt x="1507" y="942"/>
                  </a:lnTo>
                  <a:lnTo>
                    <a:pt x="1424" y="942"/>
                  </a:lnTo>
                  <a:lnTo>
                    <a:pt x="1340" y="1068"/>
                  </a:lnTo>
                  <a:lnTo>
                    <a:pt x="1361" y="1152"/>
                  </a:lnTo>
                  <a:lnTo>
                    <a:pt x="1361" y="1340"/>
                  </a:lnTo>
                  <a:lnTo>
                    <a:pt x="1424" y="1444"/>
                  </a:lnTo>
                  <a:lnTo>
                    <a:pt x="1298" y="1277"/>
                  </a:lnTo>
                  <a:lnTo>
                    <a:pt x="1319" y="1152"/>
                  </a:lnTo>
                  <a:lnTo>
                    <a:pt x="1235" y="1068"/>
                  </a:lnTo>
                  <a:lnTo>
                    <a:pt x="1194" y="1089"/>
                  </a:lnTo>
                  <a:lnTo>
                    <a:pt x="1194" y="1172"/>
                  </a:lnTo>
                  <a:lnTo>
                    <a:pt x="1235" y="1277"/>
                  </a:lnTo>
                  <a:lnTo>
                    <a:pt x="1152" y="1361"/>
                  </a:lnTo>
                  <a:lnTo>
                    <a:pt x="1089" y="1235"/>
                  </a:lnTo>
                  <a:lnTo>
                    <a:pt x="1089" y="1089"/>
                  </a:lnTo>
                  <a:lnTo>
                    <a:pt x="942" y="1026"/>
                  </a:lnTo>
                  <a:lnTo>
                    <a:pt x="880" y="1047"/>
                  </a:lnTo>
                  <a:lnTo>
                    <a:pt x="608" y="1131"/>
                  </a:lnTo>
                  <a:lnTo>
                    <a:pt x="587" y="1235"/>
                  </a:lnTo>
                  <a:lnTo>
                    <a:pt x="629" y="1340"/>
                  </a:lnTo>
                  <a:lnTo>
                    <a:pt x="775" y="1361"/>
                  </a:lnTo>
                  <a:lnTo>
                    <a:pt x="796" y="1465"/>
                  </a:lnTo>
                  <a:lnTo>
                    <a:pt x="796" y="1486"/>
                  </a:lnTo>
                  <a:lnTo>
                    <a:pt x="733" y="1507"/>
                  </a:lnTo>
                  <a:lnTo>
                    <a:pt x="733" y="1591"/>
                  </a:lnTo>
                  <a:lnTo>
                    <a:pt x="691" y="1696"/>
                  </a:lnTo>
                  <a:lnTo>
                    <a:pt x="691" y="1800"/>
                  </a:lnTo>
                  <a:lnTo>
                    <a:pt x="608" y="1863"/>
                  </a:lnTo>
                  <a:lnTo>
                    <a:pt x="503" y="1800"/>
                  </a:lnTo>
                  <a:lnTo>
                    <a:pt x="461" y="1926"/>
                  </a:lnTo>
                  <a:lnTo>
                    <a:pt x="482" y="1988"/>
                  </a:lnTo>
                  <a:lnTo>
                    <a:pt x="608" y="1988"/>
                  </a:lnTo>
                  <a:lnTo>
                    <a:pt x="670" y="2030"/>
                  </a:lnTo>
                  <a:lnTo>
                    <a:pt x="629" y="2114"/>
                  </a:lnTo>
                  <a:lnTo>
                    <a:pt x="608" y="2240"/>
                  </a:lnTo>
                  <a:lnTo>
                    <a:pt x="524" y="2302"/>
                  </a:lnTo>
                  <a:lnTo>
                    <a:pt x="608" y="2407"/>
                  </a:lnTo>
                  <a:lnTo>
                    <a:pt x="524" y="2449"/>
                  </a:lnTo>
                  <a:lnTo>
                    <a:pt x="378" y="2407"/>
                  </a:lnTo>
                  <a:lnTo>
                    <a:pt x="210" y="2449"/>
                  </a:lnTo>
                  <a:lnTo>
                    <a:pt x="168" y="2553"/>
                  </a:lnTo>
                  <a:lnTo>
                    <a:pt x="85" y="2658"/>
                  </a:lnTo>
                  <a:lnTo>
                    <a:pt x="105" y="2825"/>
                  </a:lnTo>
                  <a:lnTo>
                    <a:pt x="85" y="3035"/>
                  </a:lnTo>
                  <a:lnTo>
                    <a:pt x="43" y="3139"/>
                  </a:lnTo>
                  <a:lnTo>
                    <a:pt x="43" y="3160"/>
                  </a:lnTo>
                  <a:lnTo>
                    <a:pt x="1" y="3244"/>
                  </a:lnTo>
                  <a:lnTo>
                    <a:pt x="85" y="3432"/>
                  </a:lnTo>
                  <a:lnTo>
                    <a:pt x="85" y="3474"/>
                  </a:lnTo>
                  <a:lnTo>
                    <a:pt x="168" y="3579"/>
                  </a:lnTo>
                  <a:lnTo>
                    <a:pt x="85" y="3746"/>
                  </a:lnTo>
                  <a:lnTo>
                    <a:pt x="147" y="3746"/>
                  </a:lnTo>
                  <a:lnTo>
                    <a:pt x="273" y="3913"/>
                  </a:lnTo>
                  <a:lnTo>
                    <a:pt x="294" y="4060"/>
                  </a:lnTo>
                  <a:lnTo>
                    <a:pt x="357" y="4102"/>
                  </a:lnTo>
                  <a:lnTo>
                    <a:pt x="357" y="4290"/>
                  </a:lnTo>
                  <a:lnTo>
                    <a:pt x="461" y="4374"/>
                  </a:lnTo>
                  <a:lnTo>
                    <a:pt x="461" y="4437"/>
                  </a:lnTo>
                  <a:lnTo>
                    <a:pt x="566" y="4520"/>
                  </a:lnTo>
                  <a:lnTo>
                    <a:pt x="629" y="4478"/>
                  </a:lnTo>
                  <a:lnTo>
                    <a:pt x="733" y="4478"/>
                  </a:lnTo>
                  <a:lnTo>
                    <a:pt x="817" y="4520"/>
                  </a:lnTo>
                  <a:lnTo>
                    <a:pt x="922" y="4478"/>
                  </a:lnTo>
                  <a:lnTo>
                    <a:pt x="1047" y="4541"/>
                  </a:lnTo>
                  <a:lnTo>
                    <a:pt x="1152" y="4541"/>
                  </a:lnTo>
                  <a:lnTo>
                    <a:pt x="1298" y="4625"/>
                  </a:lnTo>
                  <a:lnTo>
                    <a:pt x="1152" y="4750"/>
                  </a:lnTo>
                  <a:lnTo>
                    <a:pt x="1089" y="4918"/>
                  </a:lnTo>
                  <a:lnTo>
                    <a:pt x="1089" y="5022"/>
                  </a:lnTo>
                  <a:lnTo>
                    <a:pt x="1005" y="5106"/>
                  </a:lnTo>
                  <a:lnTo>
                    <a:pt x="942" y="5273"/>
                  </a:lnTo>
                  <a:lnTo>
                    <a:pt x="942" y="5441"/>
                  </a:lnTo>
                  <a:lnTo>
                    <a:pt x="1047" y="5525"/>
                  </a:lnTo>
                  <a:lnTo>
                    <a:pt x="1110" y="5629"/>
                  </a:lnTo>
                  <a:lnTo>
                    <a:pt x="1214" y="5650"/>
                  </a:lnTo>
                  <a:lnTo>
                    <a:pt x="1319" y="5587"/>
                  </a:lnTo>
                  <a:lnTo>
                    <a:pt x="1445" y="5650"/>
                  </a:lnTo>
                  <a:lnTo>
                    <a:pt x="1507" y="5566"/>
                  </a:lnTo>
                  <a:lnTo>
                    <a:pt x="1466" y="5525"/>
                  </a:lnTo>
                  <a:lnTo>
                    <a:pt x="1612" y="5462"/>
                  </a:lnTo>
                  <a:lnTo>
                    <a:pt x="1633" y="5566"/>
                  </a:lnTo>
                  <a:lnTo>
                    <a:pt x="1717" y="5587"/>
                  </a:lnTo>
                  <a:lnTo>
                    <a:pt x="1758" y="5545"/>
                  </a:lnTo>
                  <a:lnTo>
                    <a:pt x="1842" y="5545"/>
                  </a:lnTo>
                  <a:lnTo>
                    <a:pt x="1989" y="5671"/>
                  </a:lnTo>
                  <a:lnTo>
                    <a:pt x="2072" y="5692"/>
                  </a:lnTo>
                  <a:lnTo>
                    <a:pt x="2093" y="5692"/>
                  </a:lnTo>
                  <a:lnTo>
                    <a:pt x="2156" y="5671"/>
                  </a:lnTo>
                  <a:lnTo>
                    <a:pt x="2261" y="5629"/>
                  </a:lnTo>
                  <a:lnTo>
                    <a:pt x="2344" y="5734"/>
                  </a:lnTo>
                  <a:lnTo>
                    <a:pt x="2491" y="5755"/>
                  </a:lnTo>
                  <a:lnTo>
                    <a:pt x="2512" y="5692"/>
                  </a:lnTo>
                  <a:lnTo>
                    <a:pt x="2512" y="5629"/>
                  </a:lnTo>
                  <a:lnTo>
                    <a:pt x="2826" y="5629"/>
                  </a:lnTo>
                  <a:lnTo>
                    <a:pt x="2909" y="5692"/>
                  </a:lnTo>
                  <a:lnTo>
                    <a:pt x="3014" y="5671"/>
                  </a:lnTo>
                  <a:lnTo>
                    <a:pt x="3098" y="5692"/>
                  </a:lnTo>
                  <a:lnTo>
                    <a:pt x="3202" y="5671"/>
                  </a:lnTo>
                  <a:lnTo>
                    <a:pt x="3391" y="5545"/>
                  </a:lnTo>
                  <a:lnTo>
                    <a:pt x="3453" y="5545"/>
                  </a:lnTo>
                  <a:lnTo>
                    <a:pt x="3600" y="5566"/>
                  </a:lnTo>
                  <a:lnTo>
                    <a:pt x="3725" y="5545"/>
                  </a:lnTo>
                  <a:lnTo>
                    <a:pt x="3851" y="5629"/>
                  </a:lnTo>
                  <a:lnTo>
                    <a:pt x="3935" y="5566"/>
                  </a:lnTo>
                  <a:lnTo>
                    <a:pt x="3914" y="5462"/>
                  </a:lnTo>
                  <a:lnTo>
                    <a:pt x="3746" y="5378"/>
                  </a:lnTo>
                  <a:lnTo>
                    <a:pt x="3746" y="5315"/>
                  </a:lnTo>
                  <a:lnTo>
                    <a:pt x="3914" y="5127"/>
                  </a:lnTo>
                  <a:lnTo>
                    <a:pt x="4039" y="5043"/>
                  </a:lnTo>
                  <a:lnTo>
                    <a:pt x="4123" y="4939"/>
                  </a:lnTo>
                  <a:lnTo>
                    <a:pt x="4186" y="4939"/>
                  </a:lnTo>
                  <a:lnTo>
                    <a:pt x="4186" y="4834"/>
                  </a:lnTo>
                  <a:lnTo>
                    <a:pt x="4227" y="4729"/>
                  </a:lnTo>
                  <a:lnTo>
                    <a:pt x="3976" y="4437"/>
                  </a:lnTo>
                  <a:lnTo>
                    <a:pt x="3872" y="4374"/>
                  </a:lnTo>
                  <a:lnTo>
                    <a:pt x="3663" y="4227"/>
                  </a:lnTo>
                  <a:lnTo>
                    <a:pt x="3558" y="4185"/>
                  </a:lnTo>
                  <a:lnTo>
                    <a:pt x="3537" y="4102"/>
                  </a:lnTo>
                  <a:lnTo>
                    <a:pt x="3537" y="3955"/>
                  </a:lnTo>
                  <a:lnTo>
                    <a:pt x="3432" y="3767"/>
                  </a:lnTo>
                  <a:lnTo>
                    <a:pt x="3286" y="3683"/>
                  </a:lnTo>
                  <a:lnTo>
                    <a:pt x="3286" y="3579"/>
                  </a:lnTo>
                  <a:lnTo>
                    <a:pt x="3307" y="3558"/>
                  </a:lnTo>
                  <a:lnTo>
                    <a:pt x="3391" y="3600"/>
                  </a:lnTo>
                  <a:lnTo>
                    <a:pt x="3453" y="3641"/>
                  </a:lnTo>
                  <a:lnTo>
                    <a:pt x="3663" y="3453"/>
                  </a:lnTo>
                  <a:lnTo>
                    <a:pt x="3767" y="3453"/>
                  </a:lnTo>
                  <a:lnTo>
                    <a:pt x="3872" y="3328"/>
                  </a:lnTo>
                  <a:lnTo>
                    <a:pt x="4018" y="3328"/>
                  </a:lnTo>
                  <a:lnTo>
                    <a:pt x="4060" y="3223"/>
                  </a:lnTo>
                  <a:lnTo>
                    <a:pt x="4269" y="3223"/>
                  </a:lnTo>
                  <a:lnTo>
                    <a:pt x="4353" y="3244"/>
                  </a:lnTo>
                  <a:lnTo>
                    <a:pt x="4437" y="3181"/>
                  </a:lnTo>
                  <a:lnTo>
                    <a:pt x="4437" y="3076"/>
                  </a:lnTo>
                  <a:lnTo>
                    <a:pt x="4604" y="3118"/>
                  </a:lnTo>
                  <a:lnTo>
                    <a:pt x="4688" y="3056"/>
                  </a:lnTo>
                  <a:lnTo>
                    <a:pt x="4771" y="3118"/>
                  </a:lnTo>
                  <a:lnTo>
                    <a:pt x="4792" y="3076"/>
                  </a:lnTo>
                  <a:lnTo>
                    <a:pt x="4813" y="3035"/>
                  </a:lnTo>
                  <a:lnTo>
                    <a:pt x="4813" y="2721"/>
                  </a:lnTo>
                  <a:lnTo>
                    <a:pt x="4751" y="2637"/>
                  </a:lnTo>
                  <a:lnTo>
                    <a:pt x="4667" y="2595"/>
                  </a:lnTo>
                  <a:lnTo>
                    <a:pt x="4562" y="2344"/>
                  </a:lnTo>
                  <a:lnTo>
                    <a:pt x="4604" y="2240"/>
                  </a:lnTo>
                  <a:lnTo>
                    <a:pt x="4562" y="2114"/>
                  </a:lnTo>
                  <a:lnTo>
                    <a:pt x="4562" y="2030"/>
                  </a:lnTo>
                  <a:lnTo>
                    <a:pt x="4479" y="1926"/>
                  </a:lnTo>
                  <a:lnTo>
                    <a:pt x="4499" y="1821"/>
                  </a:lnTo>
                  <a:lnTo>
                    <a:pt x="4332" y="1612"/>
                  </a:lnTo>
                  <a:lnTo>
                    <a:pt x="4332" y="1549"/>
                  </a:lnTo>
                  <a:lnTo>
                    <a:pt x="4479" y="1465"/>
                  </a:lnTo>
                  <a:lnTo>
                    <a:pt x="4499" y="1277"/>
                  </a:lnTo>
                  <a:lnTo>
                    <a:pt x="4458" y="1026"/>
                  </a:lnTo>
                  <a:lnTo>
                    <a:pt x="4353" y="1026"/>
                  </a:lnTo>
                  <a:lnTo>
                    <a:pt x="4269" y="963"/>
                  </a:lnTo>
                  <a:lnTo>
                    <a:pt x="4165" y="963"/>
                  </a:lnTo>
                  <a:lnTo>
                    <a:pt x="4060" y="880"/>
                  </a:lnTo>
                  <a:lnTo>
                    <a:pt x="4081" y="775"/>
                  </a:lnTo>
                  <a:lnTo>
                    <a:pt x="4039" y="670"/>
                  </a:lnTo>
                  <a:lnTo>
                    <a:pt x="3914" y="712"/>
                  </a:lnTo>
                  <a:lnTo>
                    <a:pt x="3767" y="545"/>
                  </a:lnTo>
                  <a:lnTo>
                    <a:pt x="3663" y="545"/>
                  </a:lnTo>
                  <a:lnTo>
                    <a:pt x="3621" y="461"/>
                  </a:lnTo>
                  <a:lnTo>
                    <a:pt x="3558" y="503"/>
                  </a:lnTo>
                  <a:lnTo>
                    <a:pt x="3432" y="524"/>
                  </a:lnTo>
                  <a:lnTo>
                    <a:pt x="3328" y="608"/>
                  </a:lnTo>
                  <a:lnTo>
                    <a:pt x="3286" y="545"/>
                  </a:lnTo>
                  <a:lnTo>
                    <a:pt x="3349" y="503"/>
                  </a:lnTo>
                  <a:lnTo>
                    <a:pt x="3349" y="524"/>
                  </a:lnTo>
                  <a:lnTo>
                    <a:pt x="3411" y="461"/>
                  </a:lnTo>
                  <a:lnTo>
                    <a:pt x="3516" y="419"/>
                  </a:lnTo>
                  <a:lnTo>
                    <a:pt x="3391" y="419"/>
                  </a:lnTo>
                  <a:lnTo>
                    <a:pt x="3328" y="440"/>
                  </a:lnTo>
                  <a:lnTo>
                    <a:pt x="3307" y="503"/>
                  </a:lnTo>
                  <a:lnTo>
                    <a:pt x="3202" y="545"/>
                  </a:lnTo>
                  <a:lnTo>
                    <a:pt x="3202" y="608"/>
                  </a:lnTo>
                  <a:lnTo>
                    <a:pt x="2993" y="628"/>
                  </a:lnTo>
                  <a:lnTo>
                    <a:pt x="2909" y="733"/>
                  </a:lnTo>
                  <a:lnTo>
                    <a:pt x="2888" y="838"/>
                  </a:lnTo>
                  <a:lnTo>
                    <a:pt x="2763" y="838"/>
                  </a:lnTo>
                  <a:lnTo>
                    <a:pt x="2721" y="775"/>
                  </a:lnTo>
                  <a:lnTo>
                    <a:pt x="2616" y="754"/>
                  </a:lnTo>
                  <a:lnTo>
                    <a:pt x="2574" y="775"/>
                  </a:lnTo>
                  <a:lnTo>
                    <a:pt x="2407" y="733"/>
                  </a:lnTo>
                  <a:lnTo>
                    <a:pt x="2512" y="670"/>
                  </a:lnTo>
                  <a:lnTo>
                    <a:pt x="2595" y="670"/>
                  </a:lnTo>
                  <a:lnTo>
                    <a:pt x="2679" y="608"/>
                  </a:lnTo>
                  <a:lnTo>
                    <a:pt x="2679" y="503"/>
                  </a:lnTo>
                  <a:lnTo>
                    <a:pt x="2616" y="461"/>
                  </a:lnTo>
                  <a:lnTo>
                    <a:pt x="2512" y="545"/>
                  </a:lnTo>
                  <a:lnTo>
                    <a:pt x="2491" y="566"/>
                  </a:lnTo>
                  <a:lnTo>
                    <a:pt x="2365" y="461"/>
                  </a:lnTo>
                  <a:lnTo>
                    <a:pt x="2302" y="419"/>
                  </a:lnTo>
                  <a:lnTo>
                    <a:pt x="2261" y="440"/>
                  </a:lnTo>
                  <a:lnTo>
                    <a:pt x="2240" y="524"/>
                  </a:lnTo>
                  <a:lnTo>
                    <a:pt x="2135" y="566"/>
                  </a:lnTo>
                  <a:lnTo>
                    <a:pt x="2093" y="461"/>
                  </a:lnTo>
                  <a:lnTo>
                    <a:pt x="2030" y="440"/>
                  </a:lnTo>
                  <a:lnTo>
                    <a:pt x="1968" y="377"/>
                  </a:lnTo>
                  <a:lnTo>
                    <a:pt x="2051" y="335"/>
                  </a:lnTo>
                  <a:lnTo>
                    <a:pt x="2093" y="210"/>
                  </a:lnTo>
                  <a:lnTo>
                    <a:pt x="1989" y="189"/>
                  </a:lnTo>
                  <a:lnTo>
                    <a:pt x="1863" y="84"/>
                  </a:lnTo>
                  <a:lnTo>
                    <a:pt x="1758" y="84"/>
                  </a:lnTo>
                  <a:lnTo>
                    <a:pt x="1717" y="43"/>
                  </a:lnTo>
                  <a:lnTo>
                    <a:pt x="1507"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4"/>
            <p:cNvSpPr/>
            <p:nvPr/>
          </p:nvSpPr>
          <p:spPr>
            <a:xfrm>
              <a:off x="3764778" y="2755577"/>
              <a:ext cx="24672" cy="21426"/>
            </a:xfrm>
            <a:custGeom>
              <a:avLst/>
              <a:gdLst/>
              <a:ahLst/>
              <a:cxnLst/>
              <a:rect l="l" t="t" r="r" b="b"/>
              <a:pathLst>
                <a:path w="2072" h="1884" extrusionOk="0">
                  <a:moveTo>
                    <a:pt x="1695" y="0"/>
                  </a:moveTo>
                  <a:lnTo>
                    <a:pt x="1549" y="21"/>
                  </a:lnTo>
                  <a:lnTo>
                    <a:pt x="1444" y="126"/>
                  </a:lnTo>
                  <a:lnTo>
                    <a:pt x="1340" y="84"/>
                  </a:lnTo>
                  <a:lnTo>
                    <a:pt x="1277" y="126"/>
                  </a:lnTo>
                  <a:lnTo>
                    <a:pt x="1130" y="126"/>
                  </a:lnTo>
                  <a:lnTo>
                    <a:pt x="1005" y="251"/>
                  </a:lnTo>
                  <a:lnTo>
                    <a:pt x="796" y="398"/>
                  </a:lnTo>
                  <a:lnTo>
                    <a:pt x="754" y="335"/>
                  </a:lnTo>
                  <a:lnTo>
                    <a:pt x="628" y="398"/>
                  </a:lnTo>
                  <a:lnTo>
                    <a:pt x="628" y="544"/>
                  </a:lnTo>
                  <a:lnTo>
                    <a:pt x="524" y="628"/>
                  </a:lnTo>
                  <a:lnTo>
                    <a:pt x="545" y="753"/>
                  </a:lnTo>
                  <a:lnTo>
                    <a:pt x="524" y="879"/>
                  </a:lnTo>
                  <a:lnTo>
                    <a:pt x="482" y="984"/>
                  </a:lnTo>
                  <a:lnTo>
                    <a:pt x="440" y="1046"/>
                  </a:lnTo>
                  <a:lnTo>
                    <a:pt x="335" y="1130"/>
                  </a:lnTo>
                  <a:lnTo>
                    <a:pt x="335" y="1193"/>
                  </a:lnTo>
                  <a:lnTo>
                    <a:pt x="482" y="1339"/>
                  </a:lnTo>
                  <a:lnTo>
                    <a:pt x="607" y="1360"/>
                  </a:lnTo>
                  <a:lnTo>
                    <a:pt x="482" y="1360"/>
                  </a:lnTo>
                  <a:lnTo>
                    <a:pt x="419" y="1402"/>
                  </a:lnTo>
                  <a:lnTo>
                    <a:pt x="377" y="1444"/>
                  </a:lnTo>
                  <a:lnTo>
                    <a:pt x="419" y="1507"/>
                  </a:lnTo>
                  <a:lnTo>
                    <a:pt x="503" y="1507"/>
                  </a:lnTo>
                  <a:lnTo>
                    <a:pt x="503" y="1569"/>
                  </a:lnTo>
                  <a:lnTo>
                    <a:pt x="398" y="1569"/>
                  </a:lnTo>
                  <a:lnTo>
                    <a:pt x="293" y="1486"/>
                  </a:lnTo>
                  <a:lnTo>
                    <a:pt x="189" y="1444"/>
                  </a:lnTo>
                  <a:lnTo>
                    <a:pt x="105" y="1465"/>
                  </a:lnTo>
                  <a:lnTo>
                    <a:pt x="126" y="1507"/>
                  </a:lnTo>
                  <a:lnTo>
                    <a:pt x="210" y="1548"/>
                  </a:lnTo>
                  <a:lnTo>
                    <a:pt x="314" y="1611"/>
                  </a:lnTo>
                  <a:lnTo>
                    <a:pt x="335" y="1590"/>
                  </a:lnTo>
                  <a:lnTo>
                    <a:pt x="440" y="1674"/>
                  </a:lnTo>
                  <a:lnTo>
                    <a:pt x="335" y="1611"/>
                  </a:lnTo>
                  <a:lnTo>
                    <a:pt x="273" y="1653"/>
                  </a:lnTo>
                  <a:lnTo>
                    <a:pt x="105" y="1590"/>
                  </a:lnTo>
                  <a:lnTo>
                    <a:pt x="1" y="1590"/>
                  </a:lnTo>
                  <a:lnTo>
                    <a:pt x="84" y="1611"/>
                  </a:lnTo>
                  <a:lnTo>
                    <a:pt x="126" y="1695"/>
                  </a:lnTo>
                  <a:lnTo>
                    <a:pt x="210" y="1695"/>
                  </a:lnTo>
                  <a:lnTo>
                    <a:pt x="293" y="1758"/>
                  </a:lnTo>
                  <a:lnTo>
                    <a:pt x="335" y="1695"/>
                  </a:lnTo>
                  <a:lnTo>
                    <a:pt x="440" y="1674"/>
                  </a:lnTo>
                  <a:lnTo>
                    <a:pt x="482" y="1653"/>
                  </a:lnTo>
                  <a:lnTo>
                    <a:pt x="545" y="1653"/>
                  </a:lnTo>
                  <a:lnTo>
                    <a:pt x="586" y="1548"/>
                  </a:lnTo>
                  <a:lnTo>
                    <a:pt x="796" y="1548"/>
                  </a:lnTo>
                  <a:lnTo>
                    <a:pt x="837" y="1611"/>
                  </a:lnTo>
                  <a:lnTo>
                    <a:pt x="942" y="1611"/>
                  </a:lnTo>
                  <a:lnTo>
                    <a:pt x="1005" y="1695"/>
                  </a:lnTo>
                  <a:lnTo>
                    <a:pt x="1151" y="1695"/>
                  </a:lnTo>
                  <a:lnTo>
                    <a:pt x="1214" y="1779"/>
                  </a:lnTo>
                  <a:lnTo>
                    <a:pt x="1214" y="1862"/>
                  </a:lnTo>
                  <a:lnTo>
                    <a:pt x="1319" y="1883"/>
                  </a:lnTo>
                  <a:lnTo>
                    <a:pt x="1361" y="1779"/>
                  </a:lnTo>
                  <a:lnTo>
                    <a:pt x="1381" y="1569"/>
                  </a:lnTo>
                  <a:lnTo>
                    <a:pt x="1361" y="1402"/>
                  </a:lnTo>
                  <a:lnTo>
                    <a:pt x="1444" y="1297"/>
                  </a:lnTo>
                  <a:lnTo>
                    <a:pt x="1486" y="1193"/>
                  </a:lnTo>
                  <a:lnTo>
                    <a:pt x="1654" y="1151"/>
                  </a:lnTo>
                  <a:lnTo>
                    <a:pt x="1800" y="1193"/>
                  </a:lnTo>
                  <a:lnTo>
                    <a:pt x="1884" y="1151"/>
                  </a:lnTo>
                  <a:lnTo>
                    <a:pt x="1800" y="1046"/>
                  </a:lnTo>
                  <a:lnTo>
                    <a:pt x="1884" y="984"/>
                  </a:lnTo>
                  <a:lnTo>
                    <a:pt x="1905" y="858"/>
                  </a:lnTo>
                  <a:lnTo>
                    <a:pt x="1946" y="774"/>
                  </a:lnTo>
                  <a:lnTo>
                    <a:pt x="1884" y="732"/>
                  </a:lnTo>
                  <a:lnTo>
                    <a:pt x="1758" y="732"/>
                  </a:lnTo>
                  <a:lnTo>
                    <a:pt x="1737" y="670"/>
                  </a:lnTo>
                  <a:lnTo>
                    <a:pt x="1779" y="544"/>
                  </a:lnTo>
                  <a:lnTo>
                    <a:pt x="1884" y="607"/>
                  </a:lnTo>
                  <a:lnTo>
                    <a:pt x="1967" y="544"/>
                  </a:lnTo>
                  <a:lnTo>
                    <a:pt x="1967" y="440"/>
                  </a:lnTo>
                  <a:lnTo>
                    <a:pt x="2009" y="335"/>
                  </a:lnTo>
                  <a:lnTo>
                    <a:pt x="2009" y="251"/>
                  </a:lnTo>
                  <a:lnTo>
                    <a:pt x="2072" y="230"/>
                  </a:lnTo>
                  <a:lnTo>
                    <a:pt x="2072" y="209"/>
                  </a:lnTo>
                  <a:lnTo>
                    <a:pt x="1967" y="147"/>
                  </a:lnTo>
                  <a:lnTo>
                    <a:pt x="1863" y="84"/>
                  </a:lnTo>
                  <a:lnTo>
                    <a:pt x="1695"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4"/>
            <p:cNvSpPr/>
            <p:nvPr/>
          </p:nvSpPr>
          <p:spPr>
            <a:xfrm>
              <a:off x="3762540" y="2773181"/>
              <a:ext cx="19445" cy="15956"/>
            </a:xfrm>
            <a:custGeom>
              <a:avLst/>
              <a:gdLst/>
              <a:ahLst/>
              <a:cxnLst/>
              <a:rect l="l" t="t" r="r" b="b"/>
              <a:pathLst>
                <a:path w="1633" h="1403" extrusionOk="0">
                  <a:moveTo>
                    <a:pt x="774" y="0"/>
                  </a:moveTo>
                  <a:lnTo>
                    <a:pt x="733" y="105"/>
                  </a:lnTo>
                  <a:lnTo>
                    <a:pt x="670" y="105"/>
                  </a:lnTo>
                  <a:lnTo>
                    <a:pt x="628" y="126"/>
                  </a:lnTo>
                  <a:lnTo>
                    <a:pt x="523" y="147"/>
                  </a:lnTo>
                  <a:lnTo>
                    <a:pt x="481" y="210"/>
                  </a:lnTo>
                  <a:lnTo>
                    <a:pt x="398" y="147"/>
                  </a:lnTo>
                  <a:lnTo>
                    <a:pt x="314" y="147"/>
                  </a:lnTo>
                  <a:lnTo>
                    <a:pt x="272" y="63"/>
                  </a:lnTo>
                  <a:lnTo>
                    <a:pt x="189" y="42"/>
                  </a:lnTo>
                  <a:lnTo>
                    <a:pt x="84" y="126"/>
                  </a:lnTo>
                  <a:lnTo>
                    <a:pt x="0" y="272"/>
                  </a:lnTo>
                  <a:lnTo>
                    <a:pt x="63" y="335"/>
                  </a:lnTo>
                  <a:lnTo>
                    <a:pt x="84" y="524"/>
                  </a:lnTo>
                  <a:lnTo>
                    <a:pt x="209" y="565"/>
                  </a:lnTo>
                  <a:lnTo>
                    <a:pt x="251" y="670"/>
                  </a:lnTo>
                  <a:lnTo>
                    <a:pt x="398" y="796"/>
                  </a:lnTo>
                  <a:lnTo>
                    <a:pt x="481" y="796"/>
                  </a:lnTo>
                  <a:lnTo>
                    <a:pt x="565" y="858"/>
                  </a:lnTo>
                  <a:lnTo>
                    <a:pt x="628" y="879"/>
                  </a:lnTo>
                  <a:lnTo>
                    <a:pt x="628" y="1047"/>
                  </a:lnTo>
                  <a:lnTo>
                    <a:pt x="774" y="1109"/>
                  </a:lnTo>
                  <a:lnTo>
                    <a:pt x="816" y="1068"/>
                  </a:lnTo>
                  <a:lnTo>
                    <a:pt x="900" y="1068"/>
                  </a:lnTo>
                  <a:lnTo>
                    <a:pt x="942" y="1109"/>
                  </a:lnTo>
                  <a:lnTo>
                    <a:pt x="1025" y="1151"/>
                  </a:lnTo>
                  <a:lnTo>
                    <a:pt x="1151" y="1298"/>
                  </a:lnTo>
                  <a:lnTo>
                    <a:pt x="1256" y="1319"/>
                  </a:lnTo>
                  <a:lnTo>
                    <a:pt x="1360" y="1402"/>
                  </a:lnTo>
                  <a:lnTo>
                    <a:pt x="1423" y="1361"/>
                  </a:lnTo>
                  <a:lnTo>
                    <a:pt x="1507" y="1361"/>
                  </a:lnTo>
                  <a:lnTo>
                    <a:pt x="1507" y="1298"/>
                  </a:lnTo>
                  <a:lnTo>
                    <a:pt x="1444" y="1256"/>
                  </a:lnTo>
                  <a:lnTo>
                    <a:pt x="1444" y="1172"/>
                  </a:lnTo>
                  <a:lnTo>
                    <a:pt x="1423" y="1109"/>
                  </a:lnTo>
                  <a:lnTo>
                    <a:pt x="1465" y="1047"/>
                  </a:lnTo>
                  <a:lnTo>
                    <a:pt x="1528" y="942"/>
                  </a:lnTo>
                  <a:lnTo>
                    <a:pt x="1549" y="942"/>
                  </a:lnTo>
                  <a:lnTo>
                    <a:pt x="1632" y="775"/>
                  </a:lnTo>
                  <a:lnTo>
                    <a:pt x="1549" y="670"/>
                  </a:lnTo>
                  <a:lnTo>
                    <a:pt x="1549" y="628"/>
                  </a:lnTo>
                  <a:lnTo>
                    <a:pt x="1465" y="440"/>
                  </a:lnTo>
                  <a:lnTo>
                    <a:pt x="1507" y="356"/>
                  </a:lnTo>
                  <a:lnTo>
                    <a:pt x="1507" y="335"/>
                  </a:lnTo>
                  <a:lnTo>
                    <a:pt x="1402" y="314"/>
                  </a:lnTo>
                  <a:lnTo>
                    <a:pt x="1402" y="231"/>
                  </a:lnTo>
                  <a:lnTo>
                    <a:pt x="1339" y="147"/>
                  </a:lnTo>
                  <a:lnTo>
                    <a:pt x="1193" y="147"/>
                  </a:lnTo>
                  <a:lnTo>
                    <a:pt x="1130" y="63"/>
                  </a:lnTo>
                  <a:lnTo>
                    <a:pt x="1025" y="63"/>
                  </a:lnTo>
                  <a:lnTo>
                    <a:pt x="984"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4"/>
            <p:cNvSpPr/>
            <p:nvPr/>
          </p:nvSpPr>
          <p:spPr>
            <a:xfrm>
              <a:off x="3779484" y="2783894"/>
              <a:ext cx="4739" cy="6425"/>
            </a:xfrm>
            <a:custGeom>
              <a:avLst/>
              <a:gdLst/>
              <a:ahLst/>
              <a:cxnLst/>
              <a:rect l="l" t="t" r="r" b="b"/>
              <a:pathLst>
                <a:path w="398" h="565" extrusionOk="0">
                  <a:moveTo>
                    <a:pt x="105" y="0"/>
                  </a:moveTo>
                  <a:lnTo>
                    <a:pt x="42" y="105"/>
                  </a:lnTo>
                  <a:lnTo>
                    <a:pt x="0" y="167"/>
                  </a:lnTo>
                  <a:lnTo>
                    <a:pt x="21" y="230"/>
                  </a:lnTo>
                  <a:lnTo>
                    <a:pt x="21" y="314"/>
                  </a:lnTo>
                  <a:lnTo>
                    <a:pt x="84" y="356"/>
                  </a:lnTo>
                  <a:lnTo>
                    <a:pt x="84" y="419"/>
                  </a:lnTo>
                  <a:lnTo>
                    <a:pt x="105" y="419"/>
                  </a:lnTo>
                  <a:lnTo>
                    <a:pt x="146" y="523"/>
                  </a:lnTo>
                  <a:lnTo>
                    <a:pt x="314" y="565"/>
                  </a:lnTo>
                  <a:lnTo>
                    <a:pt x="398" y="544"/>
                  </a:lnTo>
                  <a:lnTo>
                    <a:pt x="398" y="356"/>
                  </a:lnTo>
                  <a:lnTo>
                    <a:pt x="335" y="314"/>
                  </a:lnTo>
                  <a:lnTo>
                    <a:pt x="314" y="167"/>
                  </a:lnTo>
                  <a:lnTo>
                    <a:pt x="188"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4"/>
            <p:cNvSpPr/>
            <p:nvPr/>
          </p:nvSpPr>
          <p:spPr>
            <a:xfrm>
              <a:off x="3681319" y="2737017"/>
              <a:ext cx="27661" cy="34982"/>
            </a:xfrm>
            <a:custGeom>
              <a:avLst/>
              <a:gdLst/>
              <a:ahLst/>
              <a:cxnLst/>
              <a:rect l="l" t="t" r="r" b="b"/>
              <a:pathLst>
                <a:path w="2323" h="3076" extrusionOk="0">
                  <a:moveTo>
                    <a:pt x="1737" y="0"/>
                  </a:moveTo>
                  <a:lnTo>
                    <a:pt x="1779" y="84"/>
                  </a:lnTo>
                  <a:lnTo>
                    <a:pt x="1653" y="84"/>
                  </a:lnTo>
                  <a:lnTo>
                    <a:pt x="1674" y="209"/>
                  </a:lnTo>
                  <a:lnTo>
                    <a:pt x="1590" y="314"/>
                  </a:lnTo>
                  <a:lnTo>
                    <a:pt x="1590" y="230"/>
                  </a:lnTo>
                  <a:lnTo>
                    <a:pt x="1653" y="188"/>
                  </a:lnTo>
                  <a:lnTo>
                    <a:pt x="1590" y="84"/>
                  </a:lnTo>
                  <a:lnTo>
                    <a:pt x="1528" y="105"/>
                  </a:lnTo>
                  <a:lnTo>
                    <a:pt x="1569" y="167"/>
                  </a:lnTo>
                  <a:lnTo>
                    <a:pt x="1465" y="188"/>
                  </a:lnTo>
                  <a:lnTo>
                    <a:pt x="1423" y="147"/>
                  </a:lnTo>
                  <a:lnTo>
                    <a:pt x="1256" y="167"/>
                  </a:lnTo>
                  <a:lnTo>
                    <a:pt x="1256" y="230"/>
                  </a:lnTo>
                  <a:lnTo>
                    <a:pt x="1214" y="230"/>
                  </a:lnTo>
                  <a:lnTo>
                    <a:pt x="1172" y="356"/>
                  </a:lnTo>
                  <a:lnTo>
                    <a:pt x="1256" y="377"/>
                  </a:lnTo>
                  <a:lnTo>
                    <a:pt x="1235" y="419"/>
                  </a:lnTo>
                  <a:lnTo>
                    <a:pt x="1151" y="419"/>
                  </a:lnTo>
                  <a:lnTo>
                    <a:pt x="1151" y="481"/>
                  </a:lnTo>
                  <a:lnTo>
                    <a:pt x="1046" y="502"/>
                  </a:lnTo>
                  <a:lnTo>
                    <a:pt x="1067" y="586"/>
                  </a:lnTo>
                  <a:lnTo>
                    <a:pt x="1214" y="586"/>
                  </a:lnTo>
                  <a:lnTo>
                    <a:pt x="1172" y="607"/>
                  </a:lnTo>
                  <a:lnTo>
                    <a:pt x="1276" y="586"/>
                  </a:lnTo>
                  <a:lnTo>
                    <a:pt x="1360" y="586"/>
                  </a:lnTo>
                  <a:lnTo>
                    <a:pt x="1235" y="711"/>
                  </a:lnTo>
                  <a:lnTo>
                    <a:pt x="1046" y="795"/>
                  </a:lnTo>
                  <a:lnTo>
                    <a:pt x="1130" y="837"/>
                  </a:lnTo>
                  <a:lnTo>
                    <a:pt x="942" y="879"/>
                  </a:lnTo>
                  <a:lnTo>
                    <a:pt x="858" y="837"/>
                  </a:lnTo>
                  <a:lnTo>
                    <a:pt x="795" y="921"/>
                  </a:lnTo>
                  <a:lnTo>
                    <a:pt x="753" y="816"/>
                  </a:lnTo>
                  <a:lnTo>
                    <a:pt x="502" y="753"/>
                  </a:lnTo>
                  <a:lnTo>
                    <a:pt x="502" y="816"/>
                  </a:lnTo>
                  <a:lnTo>
                    <a:pt x="335" y="753"/>
                  </a:lnTo>
                  <a:lnTo>
                    <a:pt x="314" y="942"/>
                  </a:lnTo>
                  <a:lnTo>
                    <a:pt x="398" y="879"/>
                  </a:lnTo>
                  <a:lnTo>
                    <a:pt x="419" y="942"/>
                  </a:lnTo>
                  <a:lnTo>
                    <a:pt x="440" y="984"/>
                  </a:lnTo>
                  <a:lnTo>
                    <a:pt x="481" y="1088"/>
                  </a:lnTo>
                  <a:lnTo>
                    <a:pt x="419" y="1088"/>
                  </a:lnTo>
                  <a:lnTo>
                    <a:pt x="398" y="1025"/>
                  </a:lnTo>
                  <a:lnTo>
                    <a:pt x="272" y="1025"/>
                  </a:lnTo>
                  <a:lnTo>
                    <a:pt x="419" y="1130"/>
                  </a:lnTo>
                  <a:lnTo>
                    <a:pt x="544" y="1109"/>
                  </a:lnTo>
                  <a:lnTo>
                    <a:pt x="586" y="1214"/>
                  </a:lnTo>
                  <a:lnTo>
                    <a:pt x="440" y="1235"/>
                  </a:lnTo>
                  <a:lnTo>
                    <a:pt x="419" y="1276"/>
                  </a:lnTo>
                  <a:lnTo>
                    <a:pt x="440" y="1339"/>
                  </a:lnTo>
                  <a:lnTo>
                    <a:pt x="293" y="1360"/>
                  </a:lnTo>
                  <a:lnTo>
                    <a:pt x="335" y="1444"/>
                  </a:lnTo>
                  <a:lnTo>
                    <a:pt x="272" y="1465"/>
                  </a:lnTo>
                  <a:lnTo>
                    <a:pt x="377" y="1528"/>
                  </a:lnTo>
                  <a:lnTo>
                    <a:pt x="419" y="1507"/>
                  </a:lnTo>
                  <a:lnTo>
                    <a:pt x="398" y="1548"/>
                  </a:lnTo>
                  <a:lnTo>
                    <a:pt x="523" y="1528"/>
                  </a:lnTo>
                  <a:lnTo>
                    <a:pt x="544" y="1674"/>
                  </a:lnTo>
                  <a:lnTo>
                    <a:pt x="858" y="1674"/>
                  </a:lnTo>
                  <a:lnTo>
                    <a:pt x="753" y="1758"/>
                  </a:lnTo>
                  <a:lnTo>
                    <a:pt x="691" y="1737"/>
                  </a:lnTo>
                  <a:lnTo>
                    <a:pt x="586" y="1925"/>
                  </a:lnTo>
                  <a:lnTo>
                    <a:pt x="628" y="1925"/>
                  </a:lnTo>
                  <a:lnTo>
                    <a:pt x="523" y="2051"/>
                  </a:lnTo>
                  <a:lnTo>
                    <a:pt x="335" y="2176"/>
                  </a:lnTo>
                  <a:lnTo>
                    <a:pt x="419" y="2176"/>
                  </a:lnTo>
                  <a:lnTo>
                    <a:pt x="523" y="2134"/>
                  </a:lnTo>
                  <a:lnTo>
                    <a:pt x="586" y="2155"/>
                  </a:lnTo>
                  <a:lnTo>
                    <a:pt x="732" y="2155"/>
                  </a:lnTo>
                  <a:lnTo>
                    <a:pt x="816" y="2072"/>
                  </a:lnTo>
                  <a:lnTo>
                    <a:pt x="816" y="2092"/>
                  </a:lnTo>
                  <a:lnTo>
                    <a:pt x="942" y="2134"/>
                  </a:lnTo>
                  <a:lnTo>
                    <a:pt x="691" y="2176"/>
                  </a:lnTo>
                  <a:lnTo>
                    <a:pt x="502" y="2197"/>
                  </a:lnTo>
                  <a:lnTo>
                    <a:pt x="440" y="2281"/>
                  </a:lnTo>
                  <a:lnTo>
                    <a:pt x="314" y="2302"/>
                  </a:lnTo>
                  <a:lnTo>
                    <a:pt x="377" y="2364"/>
                  </a:lnTo>
                  <a:lnTo>
                    <a:pt x="335" y="2406"/>
                  </a:lnTo>
                  <a:lnTo>
                    <a:pt x="398" y="2448"/>
                  </a:lnTo>
                  <a:lnTo>
                    <a:pt x="293" y="2469"/>
                  </a:lnTo>
                  <a:lnTo>
                    <a:pt x="209" y="2385"/>
                  </a:lnTo>
                  <a:lnTo>
                    <a:pt x="188" y="2448"/>
                  </a:lnTo>
                  <a:lnTo>
                    <a:pt x="168" y="2406"/>
                  </a:lnTo>
                  <a:lnTo>
                    <a:pt x="0" y="2490"/>
                  </a:lnTo>
                  <a:lnTo>
                    <a:pt x="21" y="2511"/>
                  </a:lnTo>
                  <a:lnTo>
                    <a:pt x="398" y="2511"/>
                  </a:lnTo>
                  <a:lnTo>
                    <a:pt x="272" y="2595"/>
                  </a:lnTo>
                  <a:lnTo>
                    <a:pt x="105" y="2657"/>
                  </a:lnTo>
                  <a:lnTo>
                    <a:pt x="63" y="2762"/>
                  </a:lnTo>
                  <a:lnTo>
                    <a:pt x="168" y="2762"/>
                  </a:lnTo>
                  <a:lnTo>
                    <a:pt x="188" y="2825"/>
                  </a:lnTo>
                  <a:lnTo>
                    <a:pt x="440" y="2762"/>
                  </a:lnTo>
                  <a:lnTo>
                    <a:pt x="440" y="2762"/>
                  </a:lnTo>
                  <a:lnTo>
                    <a:pt x="230" y="2888"/>
                  </a:lnTo>
                  <a:lnTo>
                    <a:pt x="168" y="2929"/>
                  </a:lnTo>
                  <a:lnTo>
                    <a:pt x="314" y="2929"/>
                  </a:lnTo>
                  <a:lnTo>
                    <a:pt x="502" y="2825"/>
                  </a:lnTo>
                  <a:lnTo>
                    <a:pt x="481" y="2908"/>
                  </a:lnTo>
                  <a:lnTo>
                    <a:pt x="314" y="2992"/>
                  </a:lnTo>
                  <a:lnTo>
                    <a:pt x="419" y="2992"/>
                  </a:lnTo>
                  <a:lnTo>
                    <a:pt x="398" y="3034"/>
                  </a:lnTo>
                  <a:lnTo>
                    <a:pt x="398" y="3034"/>
                  </a:lnTo>
                  <a:lnTo>
                    <a:pt x="523" y="3013"/>
                  </a:lnTo>
                  <a:lnTo>
                    <a:pt x="607" y="3076"/>
                  </a:lnTo>
                  <a:lnTo>
                    <a:pt x="795" y="3034"/>
                  </a:lnTo>
                  <a:lnTo>
                    <a:pt x="963" y="2992"/>
                  </a:lnTo>
                  <a:lnTo>
                    <a:pt x="1130" y="2888"/>
                  </a:lnTo>
                  <a:lnTo>
                    <a:pt x="1067" y="2783"/>
                  </a:lnTo>
                  <a:lnTo>
                    <a:pt x="1172" y="2783"/>
                  </a:lnTo>
                  <a:lnTo>
                    <a:pt x="1151" y="2867"/>
                  </a:lnTo>
                  <a:lnTo>
                    <a:pt x="1256" y="2867"/>
                  </a:lnTo>
                  <a:lnTo>
                    <a:pt x="1360" y="2720"/>
                  </a:lnTo>
                  <a:lnTo>
                    <a:pt x="1444" y="2762"/>
                  </a:lnTo>
                  <a:lnTo>
                    <a:pt x="1465" y="2657"/>
                  </a:lnTo>
                  <a:lnTo>
                    <a:pt x="1800" y="2595"/>
                  </a:lnTo>
                  <a:lnTo>
                    <a:pt x="1841" y="2511"/>
                  </a:lnTo>
                  <a:lnTo>
                    <a:pt x="1862" y="2616"/>
                  </a:lnTo>
                  <a:lnTo>
                    <a:pt x="1946" y="2553"/>
                  </a:lnTo>
                  <a:lnTo>
                    <a:pt x="2009" y="2574"/>
                  </a:lnTo>
                  <a:lnTo>
                    <a:pt x="2176" y="2574"/>
                  </a:lnTo>
                  <a:lnTo>
                    <a:pt x="2072" y="2406"/>
                  </a:lnTo>
                  <a:lnTo>
                    <a:pt x="2155" y="2385"/>
                  </a:lnTo>
                  <a:lnTo>
                    <a:pt x="2218" y="2281"/>
                  </a:lnTo>
                  <a:lnTo>
                    <a:pt x="2218" y="2176"/>
                  </a:lnTo>
                  <a:lnTo>
                    <a:pt x="2302" y="2072"/>
                  </a:lnTo>
                  <a:lnTo>
                    <a:pt x="2323" y="1967"/>
                  </a:lnTo>
                  <a:lnTo>
                    <a:pt x="2302" y="1716"/>
                  </a:lnTo>
                  <a:lnTo>
                    <a:pt x="2218" y="1674"/>
                  </a:lnTo>
                  <a:lnTo>
                    <a:pt x="2302" y="1632"/>
                  </a:lnTo>
                  <a:lnTo>
                    <a:pt x="2302" y="1507"/>
                  </a:lnTo>
                  <a:lnTo>
                    <a:pt x="2218" y="1402"/>
                  </a:lnTo>
                  <a:lnTo>
                    <a:pt x="2260" y="1256"/>
                  </a:lnTo>
                  <a:lnTo>
                    <a:pt x="2176" y="1214"/>
                  </a:lnTo>
                  <a:lnTo>
                    <a:pt x="2197" y="1130"/>
                  </a:lnTo>
                  <a:lnTo>
                    <a:pt x="2281" y="1151"/>
                  </a:lnTo>
                  <a:lnTo>
                    <a:pt x="2281" y="1151"/>
                  </a:lnTo>
                  <a:lnTo>
                    <a:pt x="2155" y="1088"/>
                  </a:lnTo>
                  <a:lnTo>
                    <a:pt x="2072" y="1046"/>
                  </a:lnTo>
                  <a:lnTo>
                    <a:pt x="1967" y="837"/>
                  </a:lnTo>
                  <a:lnTo>
                    <a:pt x="1800" y="732"/>
                  </a:lnTo>
                  <a:lnTo>
                    <a:pt x="1737" y="795"/>
                  </a:lnTo>
                  <a:lnTo>
                    <a:pt x="1695" y="942"/>
                  </a:lnTo>
                  <a:lnTo>
                    <a:pt x="1632" y="984"/>
                  </a:lnTo>
                  <a:lnTo>
                    <a:pt x="1360" y="732"/>
                  </a:lnTo>
                  <a:lnTo>
                    <a:pt x="1486" y="502"/>
                  </a:lnTo>
                  <a:lnTo>
                    <a:pt x="1632" y="481"/>
                  </a:lnTo>
                  <a:lnTo>
                    <a:pt x="1653" y="377"/>
                  </a:lnTo>
                  <a:lnTo>
                    <a:pt x="1737" y="356"/>
                  </a:lnTo>
                  <a:lnTo>
                    <a:pt x="1779" y="272"/>
                  </a:lnTo>
                  <a:lnTo>
                    <a:pt x="1737" y="293"/>
                  </a:lnTo>
                  <a:lnTo>
                    <a:pt x="1737" y="293"/>
                  </a:lnTo>
                  <a:lnTo>
                    <a:pt x="1841" y="188"/>
                  </a:lnTo>
                  <a:lnTo>
                    <a:pt x="1946" y="147"/>
                  </a:lnTo>
                  <a:lnTo>
                    <a:pt x="1841" y="84"/>
                  </a:lnTo>
                  <a:lnTo>
                    <a:pt x="173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4" name="Google Shape;624;p34"/>
            <p:cNvGrpSpPr/>
            <p:nvPr/>
          </p:nvGrpSpPr>
          <p:grpSpPr>
            <a:xfrm>
              <a:off x="3697513" y="2707266"/>
              <a:ext cx="59549" cy="79733"/>
              <a:chOff x="3586375" y="2281300"/>
              <a:chExt cx="125025" cy="175275"/>
            </a:xfrm>
          </p:grpSpPr>
          <p:sp>
            <p:nvSpPr>
              <p:cNvPr id="625" name="Google Shape;625;p34"/>
              <p:cNvSpPr/>
              <p:nvPr/>
            </p:nvSpPr>
            <p:spPr>
              <a:xfrm>
                <a:off x="3609900" y="2281300"/>
                <a:ext cx="101500" cy="175275"/>
              </a:xfrm>
              <a:custGeom>
                <a:avLst/>
                <a:gdLst/>
                <a:ahLst/>
                <a:cxnLst/>
                <a:rect l="l" t="t" r="r" b="b"/>
                <a:pathLst>
                  <a:path w="4060" h="7011" extrusionOk="0">
                    <a:moveTo>
                      <a:pt x="1340" y="1"/>
                    </a:moveTo>
                    <a:lnTo>
                      <a:pt x="1277" y="63"/>
                    </a:lnTo>
                    <a:lnTo>
                      <a:pt x="1235" y="42"/>
                    </a:lnTo>
                    <a:lnTo>
                      <a:pt x="1110" y="84"/>
                    </a:lnTo>
                    <a:lnTo>
                      <a:pt x="1026" y="84"/>
                    </a:lnTo>
                    <a:lnTo>
                      <a:pt x="921" y="105"/>
                    </a:lnTo>
                    <a:lnTo>
                      <a:pt x="859" y="105"/>
                    </a:lnTo>
                    <a:lnTo>
                      <a:pt x="838" y="168"/>
                    </a:lnTo>
                    <a:lnTo>
                      <a:pt x="838" y="105"/>
                    </a:lnTo>
                    <a:lnTo>
                      <a:pt x="796" y="84"/>
                    </a:lnTo>
                    <a:lnTo>
                      <a:pt x="712" y="168"/>
                    </a:lnTo>
                    <a:lnTo>
                      <a:pt x="733" y="105"/>
                    </a:lnTo>
                    <a:lnTo>
                      <a:pt x="608" y="42"/>
                    </a:lnTo>
                    <a:lnTo>
                      <a:pt x="587" y="105"/>
                    </a:lnTo>
                    <a:lnTo>
                      <a:pt x="524" y="168"/>
                    </a:lnTo>
                    <a:lnTo>
                      <a:pt x="545" y="231"/>
                    </a:lnTo>
                    <a:lnTo>
                      <a:pt x="524" y="231"/>
                    </a:lnTo>
                    <a:lnTo>
                      <a:pt x="524" y="314"/>
                    </a:lnTo>
                    <a:lnTo>
                      <a:pt x="419" y="356"/>
                    </a:lnTo>
                    <a:lnTo>
                      <a:pt x="482" y="419"/>
                    </a:lnTo>
                    <a:lnTo>
                      <a:pt x="440" y="503"/>
                    </a:lnTo>
                    <a:lnTo>
                      <a:pt x="398" y="503"/>
                    </a:lnTo>
                    <a:lnTo>
                      <a:pt x="503" y="607"/>
                    </a:lnTo>
                    <a:lnTo>
                      <a:pt x="545" y="670"/>
                    </a:lnTo>
                    <a:lnTo>
                      <a:pt x="419" y="607"/>
                    </a:lnTo>
                    <a:lnTo>
                      <a:pt x="398" y="670"/>
                    </a:lnTo>
                    <a:lnTo>
                      <a:pt x="315" y="587"/>
                    </a:lnTo>
                    <a:lnTo>
                      <a:pt x="294" y="628"/>
                    </a:lnTo>
                    <a:lnTo>
                      <a:pt x="315" y="691"/>
                    </a:lnTo>
                    <a:lnTo>
                      <a:pt x="294" y="733"/>
                    </a:lnTo>
                    <a:lnTo>
                      <a:pt x="273" y="628"/>
                    </a:lnTo>
                    <a:lnTo>
                      <a:pt x="210" y="733"/>
                    </a:lnTo>
                    <a:lnTo>
                      <a:pt x="273" y="796"/>
                    </a:lnTo>
                    <a:lnTo>
                      <a:pt x="210" y="817"/>
                    </a:lnTo>
                    <a:lnTo>
                      <a:pt x="294" y="900"/>
                    </a:lnTo>
                    <a:lnTo>
                      <a:pt x="336" y="900"/>
                    </a:lnTo>
                    <a:lnTo>
                      <a:pt x="294" y="942"/>
                    </a:lnTo>
                    <a:lnTo>
                      <a:pt x="210" y="900"/>
                    </a:lnTo>
                    <a:lnTo>
                      <a:pt x="210" y="1026"/>
                    </a:lnTo>
                    <a:lnTo>
                      <a:pt x="210" y="1047"/>
                    </a:lnTo>
                    <a:lnTo>
                      <a:pt x="377" y="1026"/>
                    </a:lnTo>
                    <a:lnTo>
                      <a:pt x="273" y="1089"/>
                    </a:lnTo>
                    <a:lnTo>
                      <a:pt x="273" y="1110"/>
                    </a:lnTo>
                    <a:lnTo>
                      <a:pt x="294" y="1131"/>
                    </a:lnTo>
                    <a:lnTo>
                      <a:pt x="377" y="1110"/>
                    </a:lnTo>
                    <a:lnTo>
                      <a:pt x="336" y="1131"/>
                    </a:lnTo>
                    <a:lnTo>
                      <a:pt x="398" y="1151"/>
                    </a:lnTo>
                    <a:lnTo>
                      <a:pt x="398" y="1151"/>
                    </a:lnTo>
                    <a:lnTo>
                      <a:pt x="315" y="1131"/>
                    </a:lnTo>
                    <a:lnTo>
                      <a:pt x="294" y="1151"/>
                    </a:lnTo>
                    <a:lnTo>
                      <a:pt x="294" y="1214"/>
                    </a:lnTo>
                    <a:lnTo>
                      <a:pt x="315" y="1235"/>
                    </a:lnTo>
                    <a:lnTo>
                      <a:pt x="273" y="1256"/>
                    </a:lnTo>
                    <a:lnTo>
                      <a:pt x="231" y="1319"/>
                    </a:lnTo>
                    <a:lnTo>
                      <a:pt x="294" y="1319"/>
                    </a:lnTo>
                    <a:lnTo>
                      <a:pt x="294" y="1361"/>
                    </a:lnTo>
                    <a:lnTo>
                      <a:pt x="210" y="1340"/>
                    </a:lnTo>
                    <a:lnTo>
                      <a:pt x="189" y="1403"/>
                    </a:lnTo>
                    <a:lnTo>
                      <a:pt x="210" y="1444"/>
                    </a:lnTo>
                    <a:lnTo>
                      <a:pt x="189" y="1465"/>
                    </a:lnTo>
                    <a:lnTo>
                      <a:pt x="168" y="1528"/>
                    </a:lnTo>
                    <a:lnTo>
                      <a:pt x="63" y="1528"/>
                    </a:lnTo>
                    <a:lnTo>
                      <a:pt x="1" y="1549"/>
                    </a:lnTo>
                    <a:lnTo>
                      <a:pt x="63" y="1570"/>
                    </a:lnTo>
                    <a:lnTo>
                      <a:pt x="126" y="1570"/>
                    </a:lnTo>
                    <a:lnTo>
                      <a:pt x="189" y="1612"/>
                    </a:lnTo>
                    <a:lnTo>
                      <a:pt x="168" y="1633"/>
                    </a:lnTo>
                    <a:lnTo>
                      <a:pt x="105" y="1633"/>
                    </a:lnTo>
                    <a:lnTo>
                      <a:pt x="189" y="1716"/>
                    </a:lnTo>
                    <a:lnTo>
                      <a:pt x="210" y="1716"/>
                    </a:lnTo>
                    <a:lnTo>
                      <a:pt x="273" y="1737"/>
                    </a:lnTo>
                    <a:lnTo>
                      <a:pt x="503" y="1507"/>
                    </a:lnTo>
                    <a:lnTo>
                      <a:pt x="482" y="1570"/>
                    </a:lnTo>
                    <a:lnTo>
                      <a:pt x="503" y="1612"/>
                    </a:lnTo>
                    <a:lnTo>
                      <a:pt x="419" y="1633"/>
                    </a:lnTo>
                    <a:lnTo>
                      <a:pt x="377" y="1758"/>
                    </a:lnTo>
                    <a:lnTo>
                      <a:pt x="377" y="1779"/>
                    </a:lnTo>
                    <a:lnTo>
                      <a:pt x="315" y="1947"/>
                    </a:lnTo>
                    <a:lnTo>
                      <a:pt x="336" y="1947"/>
                    </a:lnTo>
                    <a:lnTo>
                      <a:pt x="294" y="2135"/>
                    </a:lnTo>
                    <a:lnTo>
                      <a:pt x="294" y="2239"/>
                    </a:lnTo>
                    <a:lnTo>
                      <a:pt x="231" y="2281"/>
                    </a:lnTo>
                    <a:lnTo>
                      <a:pt x="294" y="2323"/>
                    </a:lnTo>
                    <a:lnTo>
                      <a:pt x="315" y="2302"/>
                    </a:lnTo>
                    <a:lnTo>
                      <a:pt x="231" y="2449"/>
                    </a:lnTo>
                    <a:lnTo>
                      <a:pt x="231" y="2595"/>
                    </a:lnTo>
                    <a:lnTo>
                      <a:pt x="189" y="2658"/>
                    </a:lnTo>
                    <a:lnTo>
                      <a:pt x="189" y="2700"/>
                    </a:lnTo>
                    <a:lnTo>
                      <a:pt x="315" y="2700"/>
                    </a:lnTo>
                    <a:lnTo>
                      <a:pt x="294" y="2595"/>
                    </a:lnTo>
                    <a:lnTo>
                      <a:pt x="336" y="2491"/>
                    </a:lnTo>
                    <a:lnTo>
                      <a:pt x="336" y="2407"/>
                    </a:lnTo>
                    <a:lnTo>
                      <a:pt x="398" y="2323"/>
                    </a:lnTo>
                    <a:lnTo>
                      <a:pt x="336" y="2135"/>
                    </a:lnTo>
                    <a:lnTo>
                      <a:pt x="398" y="2135"/>
                    </a:lnTo>
                    <a:lnTo>
                      <a:pt x="545" y="1947"/>
                    </a:lnTo>
                    <a:lnTo>
                      <a:pt x="440" y="2135"/>
                    </a:lnTo>
                    <a:lnTo>
                      <a:pt x="419" y="2239"/>
                    </a:lnTo>
                    <a:lnTo>
                      <a:pt x="482" y="2260"/>
                    </a:lnTo>
                    <a:lnTo>
                      <a:pt x="482" y="2198"/>
                    </a:lnTo>
                    <a:lnTo>
                      <a:pt x="545" y="2135"/>
                    </a:lnTo>
                    <a:lnTo>
                      <a:pt x="587" y="2260"/>
                    </a:lnTo>
                    <a:lnTo>
                      <a:pt x="628" y="2135"/>
                    </a:lnTo>
                    <a:lnTo>
                      <a:pt x="628" y="2030"/>
                    </a:lnTo>
                    <a:lnTo>
                      <a:pt x="691" y="1988"/>
                    </a:lnTo>
                    <a:lnTo>
                      <a:pt x="649" y="2135"/>
                    </a:lnTo>
                    <a:lnTo>
                      <a:pt x="754" y="2198"/>
                    </a:lnTo>
                    <a:lnTo>
                      <a:pt x="649" y="2177"/>
                    </a:lnTo>
                    <a:lnTo>
                      <a:pt x="628" y="2323"/>
                    </a:lnTo>
                    <a:lnTo>
                      <a:pt x="649" y="2449"/>
                    </a:lnTo>
                    <a:lnTo>
                      <a:pt x="712" y="2470"/>
                    </a:lnTo>
                    <a:lnTo>
                      <a:pt x="754" y="2574"/>
                    </a:lnTo>
                    <a:lnTo>
                      <a:pt x="649" y="2658"/>
                    </a:lnTo>
                    <a:lnTo>
                      <a:pt x="587" y="2909"/>
                    </a:lnTo>
                    <a:lnTo>
                      <a:pt x="587" y="3014"/>
                    </a:lnTo>
                    <a:lnTo>
                      <a:pt x="503" y="2972"/>
                    </a:lnTo>
                    <a:lnTo>
                      <a:pt x="503" y="3097"/>
                    </a:lnTo>
                    <a:lnTo>
                      <a:pt x="628" y="3244"/>
                    </a:lnTo>
                    <a:lnTo>
                      <a:pt x="587" y="3097"/>
                    </a:lnTo>
                    <a:lnTo>
                      <a:pt x="649" y="3076"/>
                    </a:lnTo>
                    <a:lnTo>
                      <a:pt x="859" y="3223"/>
                    </a:lnTo>
                    <a:lnTo>
                      <a:pt x="859" y="3097"/>
                    </a:lnTo>
                    <a:lnTo>
                      <a:pt x="796" y="3035"/>
                    </a:lnTo>
                    <a:lnTo>
                      <a:pt x="838" y="3014"/>
                    </a:lnTo>
                    <a:lnTo>
                      <a:pt x="1005" y="3118"/>
                    </a:lnTo>
                    <a:lnTo>
                      <a:pt x="1131" y="3118"/>
                    </a:lnTo>
                    <a:lnTo>
                      <a:pt x="1131" y="3076"/>
                    </a:lnTo>
                    <a:lnTo>
                      <a:pt x="1235" y="3076"/>
                    </a:lnTo>
                    <a:lnTo>
                      <a:pt x="1256" y="2972"/>
                    </a:lnTo>
                    <a:lnTo>
                      <a:pt x="1549" y="2993"/>
                    </a:lnTo>
                    <a:lnTo>
                      <a:pt x="1361" y="3014"/>
                    </a:lnTo>
                    <a:lnTo>
                      <a:pt x="1235" y="3348"/>
                    </a:lnTo>
                    <a:lnTo>
                      <a:pt x="1382" y="3620"/>
                    </a:lnTo>
                    <a:lnTo>
                      <a:pt x="1444" y="3558"/>
                    </a:lnTo>
                    <a:lnTo>
                      <a:pt x="1444" y="3704"/>
                    </a:lnTo>
                    <a:lnTo>
                      <a:pt x="1549" y="3600"/>
                    </a:lnTo>
                    <a:lnTo>
                      <a:pt x="1654" y="3600"/>
                    </a:lnTo>
                    <a:lnTo>
                      <a:pt x="1633" y="3746"/>
                    </a:lnTo>
                    <a:lnTo>
                      <a:pt x="1654" y="3767"/>
                    </a:lnTo>
                    <a:lnTo>
                      <a:pt x="1549" y="3851"/>
                    </a:lnTo>
                    <a:lnTo>
                      <a:pt x="1570" y="4018"/>
                    </a:lnTo>
                    <a:lnTo>
                      <a:pt x="1528" y="4123"/>
                    </a:lnTo>
                    <a:lnTo>
                      <a:pt x="1570" y="4227"/>
                    </a:lnTo>
                    <a:lnTo>
                      <a:pt x="1654" y="4290"/>
                    </a:lnTo>
                    <a:lnTo>
                      <a:pt x="1737" y="4290"/>
                    </a:lnTo>
                    <a:lnTo>
                      <a:pt x="1675" y="4332"/>
                    </a:lnTo>
                    <a:lnTo>
                      <a:pt x="1591" y="4332"/>
                    </a:lnTo>
                    <a:lnTo>
                      <a:pt x="1549" y="4248"/>
                    </a:lnTo>
                    <a:lnTo>
                      <a:pt x="1465" y="4269"/>
                    </a:lnTo>
                    <a:lnTo>
                      <a:pt x="1528" y="4353"/>
                    </a:lnTo>
                    <a:lnTo>
                      <a:pt x="1591" y="4395"/>
                    </a:lnTo>
                    <a:lnTo>
                      <a:pt x="1486" y="4374"/>
                    </a:lnTo>
                    <a:lnTo>
                      <a:pt x="1424" y="4290"/>
                    </a:lnTo>
                    <a:lnTo>
                      <a:pt x="1235" y="4353"/>
                    </a:lnTo>
                    <a:lnTo>
                      <a:pt x="1152" y="4353"/>
                    </a:lnTo>
                    <a:lnTo>
                      <a:pt x="963" y="4436"/>
                    </a:lnTo>
                    <a:lnTo>
                      <a:pt x="859" y="4583"/>
                    </a:lnTo>
                    <a:lnTo>
                      <a:pt x="733" y="4667"/>
                    </a:lnTo>
                    <a:lnTo>
                      <a:pt x="691" y="4750"/>
                    </a:lnTo>
                    <a:lnTo>
                      <a:pt x="817" y="4750"/>
                    </a:lnTo>
                    <a:lnTo>
                      <a:pt x="817" y="4688"/>
                    </a:lnTo>
                    <a:lnTo>
                      <a:pt x="1026" y="4646"/>
                    </a:lnTo>
                    <a:lnTo>
                      <a:pt x="1005" y="4750"/>
                    </a:lnTo>
                    <a:lnTo>
                      <a:pt x="1068" y="4813"/>
                    </a:lnTo>
                    <a:lnTo>
                      <a:pt x="1005" y="4876"/>
                    </a:lnTo>
                    <a:lnTo>
                      <a:pt x="1026" y="4960"/>
                    </a:lnTo>
                    <a:lnTo>
                      <a:pt x="1068" y="4960"/>
                    </a:lnTo>
                    <a:lnTo>
                      <a:pt x="942" y="5190"/>
                    </a:lnTo>
                    <a:lnTo>
                      <a:pt x="859" y="5232"/>
                    </a:lnTo>
                    <a:lnTo>
                      <a:pt x="754" y="5294"/>
                    </a:lnTo>
                    <a:lnTo>
                      <a:pt x="733" y="5294"/>
                    </a:lnTo>
                    <a:lnTo>
                      <a:pt x="608" y="5378"/>
                    </a:lnTo>
                    <a:lnTo>
                      <a:pt x="524" y="5378"/>
                    </a:lnTo>
                    <a:lnTo>
                      <a:pt x="398" y="5483"/>
                    </a:lnTo>
                    <a:lnTo>
                      <a:pt x="503" y="5483"/>
                    </a:lnTo>
                    <a:lnTo>
                      <a:pt x="503" y="5545"/>
                    </a:lnTo>
                    <a:lnTo>
                      <a:pt x="419" y="5608"/>
                    </a:lnTo>
                    <a:lnTo>
                      <a:pt x="545" y="5629"/>
                    </a:lnTo>
                    <a:lnTo>
                      <a:pt x="524" y="5650"/>
                    </a:lnTo>
                    <a:lnTo>
                      <a:pt x="587" y="5692"/>
                    </a:lnTo>
                    <a:lnTo>
                      <a:pt x="649" y="5650"/>
                    </a:lnTo>
                    <a:lnTo>
                      <a:pt x="754" y="5608"/>
                    </a:lnTo>
                    <a:lnTo>
                      <a:pt x="900" y="5545"/>
                    </a:lnTo>
                    <a:lnTo>
                      <a:pt x="921" y="5629"/>
                    </a:lnTo>
                    <a:lnTo>
                      <a:pt x="1026" y="5650"/>
                    </a:lnTo>
                    <a:lnTo>
                      <a:pt x="942" y="5692"/>
                    </a:lnTo>
                    <a:lnTo>
                      <a:pt x="921" y="5734"/>
                    </a:lnTo>
                    <a:lnTo>
                      <a:pt x="1068" y="5734"/>
                    </a:lnTo>
                    <a:lnTo>
                      <a:pt x="1068" y="5713"/>
                    </a:lnTo>
                    <a:lnTo>
                      <a:pt x="1152" y="5692"/>
                    </a:lnTo>
                    <a:lnTo>
                      <a:pt x="1256" y="5796"/>
                    </a:lnTo>
                    <a:lnTo>
                      <a:pt x="1319" y="5859"/>
                    </a:lnTo>
                    <a:lnTo>
                      <a:pt x="1486" y="5859"/>
                    </a:lnTo>
                    <a:lnTo>
                      <a:pt x="1549" y="5796"/>
                    </a:lnTo>
                    <a:lnTo>
                      <a:pt x="1633" y="5755"/>
                    </a:lnTo>
                    <a:lnTo>
                      <a:pt x="1758" y="5713"/>
                    </a:lnTo>
                    <a:lnTo>
                      <a:pt x="1800" y="5650"/>
                    </a:lnTo>
                    <a:lnTo>
                      <a:pt x="1905" y="5608"/>
                    </a:lnTo>
                    <a:lnTo>
                      <a:pt x="1758" y="5755"/>
                    </a:lnTo>
                    <a:lnTo>
                      <a:pt x="1633" y="5901"/>
                    </a:lnTo>
                    <a:lnTo>
                      <a:pt x="1633" y="6048"/>
                    </a:lnTo>
                    <a:lnTo>
                      <a:pt x="1528" y="6048"/>
                    </a:lnTo>
                    <a:lnTo>
                      <a:pt x="1444" y="6068"/>
                    </a:lnTo>
                    <a:lnTo>
                      <a:pt x="1361" y="6027"/>
                    </a:lnTo>
                    <a:lnTo>
                      <a:pt x="1131" y="6006"/>
                    </a:lnTo>
                    <a:lnTo>
                      <a:pt x="963" y="6048"/>
                    </a:lnTo>
                    <a:lnTo>
                      <a:pt x="963" y="6131"/>
                    </a:lnTo>
                    <a:lnTo>
                      <a:pt x="900" y="6215"/>
                    </a:lnTo>
                    <a:lnTo>
                      <a:pt x="796" y="6215"/>
                    </a:lnTo>
                    <a:lnTo>
                      <a:pt x="796" y="6382"/>
                    </a:lnTo>
                    <a:lnTo>
                      <a:pt x="691" y="6487"/>
                    </a:lnTo>
                    <a:lnTo>
                      <a:pt x="649" y="6550"/>
                    </a:lnTo>
                    <a:lnTo>
                      <a:pt x="545" y="6550"/>
                    </a:lnTo>
                    <a:lnTo>
                      <a:pt x="524" y="6675"/>
                    </a:lnTo>
                    <a:lnTo>
                      <a:pt x="482" y="6675"/>
                    </a:lnTo>
                    <a:lnTo>
                      <a:pt x="440" y="6738"/>
                    </a:lnTo>
                    <a:lnTo>
                      <a:pt x="315" y="6843"/>
                    </a:lnTo>
                    <a:lnTo>
                      <a:pt x="231" y="6801"/>
                    </a:lnTo>
                    <a:lnTo>
                      <a:pt x="168" y="6864"/>
                    </a:lnTo>
                    <a:lnTo>
                      <a:pt x="168" y="6968"/>
                    </a:lnTo>
                    <a:lnTo>
                      <a:pt x="273" y="6968"/>
                    </a:lnTo>
                    <a:lnTo>
                      <a:pt x="273" y="6885"/>
                    </a:lnTo>
                    <a:lnTo>
                      <a:pt x="377" y="6905"/>
                    </a:lnTo>
                    <a:lnTo>
                      <a:pt x="419" y="7010"/>
                    </a:lnTo>
                    <a:lnTo>
                      <a:pt x="503" y="6968"/>
                    </a:lnTo>
                    <a:lnTo>
                      <a:pt x="482" y="6905"/>
                    </a:lnTo>
                    <a:lnTo>
                      <a:pt x="524" y="6843"/>
                    </a:lnTo>
                    <a:lnTo>
                      <a:pt x="545" y="6864"/>
                    </a:lnTo>
                    <a:lnTo>
                      <a:pt x="628" y="6801"/>
                    </a:lnTo>
                    <a:lnTo>
                      <a:pt x="649" y="6801"/>
                    </a:lnTo>
                    <a:lnTo>
                      <a:pt x="712" y="6696"/>
                    </a:lnTo>
                    <a:lnTo>
                      <a:pt x="817" y="6759"/>
                    </a:lnTo>
                    <a:lnTo>
                      <a:pt x="900" y="6696"/>
                    </a:lnTo>
                    <a:lnTo>
                      <a:pt x="963" y="6738"/>
                    </a:lnTo>
                    <a:lnTo>
                      <a:pt x="1005" y="6696"/>
                    </a:lnTo>
                    <a:lnTo>
                      <a:pt x="1047" y="6759"/>
                    </a:lnTo>
                    <a:lnTo>
                      <a:pt x="1110" y="6759"/>
                    </a:lnTo>
                    <a:lnTo>
                      <a:pt x="1172" y="6801"/>
                    </a:lnTo>
                    <a:lnTo>
                      <a:pt x="1277" y="6801"/>
                    </a:lnTo>
                    <a:lnTo>
                      <a:pt x="1256" y="6759"/>
                    </a:lnTo>
                    <a:lnTo>
                      <a:pt x="1340" y="6738"/>
                    </a:lnTo>
                    <a:lnTo>
                      <a:pt x="1361" y="6654"/>
                    </a:lnTo>
                    <a:lnTo>
                      <a:pt x="1340" y="6571"/>
                    </a:lnTo>
                    <a:lnTo>
                      <a:pt x="1382" y="6487"/>
                    </a:lnTo>
                    <a:lnTo>
                      <a:pt x="1444" y="6487"/>
                    </a:lnTo>
                    <a:lnTo>
                      <a:pt x="1465" y="6445"/>
                    </a:lnTo>
                    <a:lnTo>
                      <a:pt x="1675" y="6424"/>
                    </a:lnTo>
                    <a:lnTo>
                      <a:pt x="1779" y="6424"/>
                    </a:lnTo>
                    <a:lnTo>
                      <a:pt x="1905" y="6487"/>
                    </a:lnTo>
                    <a:lnTo>
                      <a:pt x="2093" y="6487"/>
                    </a:lnTo>
                    <a:lnTo>
                      <a:pt x="2177" y="6529"/>
                    </a:lnTo>
                    <a:lnTo>
                      <a:pt x="2198" y="6445"/>
                    </a:lnTo>
                    <a:lnTo>
                      <a:pt x="2323" y="6361"/>
                    </a:lnTo>
                    <a:lnTo>
                      <a:pt x="2407" y="6382"/>
                    </a:lnTo>
                    <a:lnTo>
                      <a:pt x="2512" y="6320"/>
                    </a:lnTo>
                    <a:lnTo>
                      <a:pt x="2616" y="6340"/>
                    </a:lnTo>
                    <a:lnTo>
                      <a:pt x="2637" y="6320"/>
                    </a:lnTo>
                    <a:lnTo>
                      <a:pt x="2721" y="6278"/>
                    </a:lnTo>
                    <a:lnTo>
                      <a:pt x="2721" y="6320"/>
                    </a:lnTo>
                    <a:lnTo>
                      <a:pt x="2804" y="6361"/>
                    </a:lnTo>
                    <a:lnTo>
                      <a:pt x="2888" y="6320"/>
                    </a:lnTo>
                    <a:lnTo>
                      <a:pt x="3056" y="6320"/>
                    </a:lnTo>
                    <a:lnTo>
                      <a:pt x="3202" y="6278"/>
                    </a:lnTo>
                    <a:lnTo>
                      <a:pt x="3307" y="6320"/>
                    </a:lnTo>
                    <a:lnTo>
                      <a:pt x="3349" y="6340"/>
                    </a:lnTo>
                    <a:lnTo>
                      <a:pt x="3453" y="6257"/>
                    </a:lnTo>
                    <a:lnTo>
                      <a:pt x="3537" y="6236"/>
                    </a:lnTo>
                    <a:lnTo>
                      <a:pt x="3621" y="6152"/>
                    </a:lnTo>
                    <a:lnTo>
                      <a:pt x="3683" y="6152"/>
                    </a:lnTo>
                    <a:lnTo>
                      <a:pt x="3746" y="6173"/>
                    </a:lnTo>
                    <a:lnTo>
                      <a:pt x="3725" y="6110"/>
                    </a:lnTo>
                    <a:lnTo>
                      <a:pt x="3851" y="6027"/>
                    </a:lnTo>
                    <a:lnTo>
                      <a:pt x="3955" y="6006"/>
                    </a:lnTo>
                    <a:lnTo>
                      <a:pt x="3955" y="5922"/>
                    </a:lnTo>
                    <a:lnTo>
                      <a:pt x="3934" y="5859"/>
                    </a:lnTo>
                    <a:lnTo>
                      <a:pt x="3955" y="5796"/>
                    </a:lnTo>
                    <a:lnTo>
                      <a:pt x="3788" y="5796"/>
                    </a:lnTo>
                    <a:lnTo>
                      <a:pt x="3683" y="5838"/>
                    </a:lnTo>
                    <a:lnTo>
                      <a:pt x="3641" y="5838"/>
                    </a:lnTo>
                    <a:lnTo>
                      <a:pt x="3537" y="5817"/>
                    </a:lnTo>
                    <a:lnTo>
                      <a:pt x="3474" y="5796"/>
                    </a:lnTo>
                    <a:lnTo>
                      <a:pt x="3537" y="5755"/>
                    </a:lnTo>
                    <a:lnTo>
                      <a:pt x="3558" y="5755"/>
                    </a:lnTo>
                    <a:lnTo>
                      <a:pt x="3558" y="5734"/>
                    </a:lnTo>
                    <a:lnTo>
                      <a:pt x="3474" y="5713"/>
                    </a:lnTo>
                    <a:lnTo>
                      <a:pt x="3411" y="5734"/>
                    </a:lnTo>
                    <a:lnTo>
                      <a:pt x="3516" y="5650"/>
                    </a:lnTo>
                    <a:lnTo>
                      <a:pt x="3579" y="5692"/>
                    </a:lnTo>
                    <a:lnTo>
                      <a:pt x="3662" y="5629"/>
                    </a:lnTo>
                    <a:lnTo>
                      <a:pt x="3641" y="5545"/>
                    </a:lnTo>
                    <a:lnTo>
                      <a:pt x="3558" y="5545"/>
                    </a:lnTo>
                    <a:lnTo>
                      <a:pt x="3621" y="5504"/>
                    </a:lnTo>
                    <a:lnTo>
                      <a:pt x="3662" y="5441"/>
                    </a:lnTo>
                    <a:lnTo>
                      <a:pt x="3725" y="5504"/>
                    </a:lnTo>
                    <a:lnTo>
                      <a:pt x="3788" y="5441"/>
                    </a:lnTo>
                    <a:lnTo>
                      <a:pt x="3851" y="5399"/>
                    </a:lnTo>
                    <a:lnTo>
                      <a:pt x="3788" y="5378"/>
                    </a:lnTo>
                    <a:lnTo>
                      <a:pt x="3830" y="5336"/>
                    </a:lnTo>
                    <a:lnTo>
                      <a:pt x="3725" y="5336"/>
                    </a:lnTo>
                    <a:lnTo>
                      <a:pt x="3767" y="5273"/>
                    </a:lnTo>
                    <a:lnTo>
                      <a:pt x="3830" y="5294"/>
                    </a:lnTo>
                    <a:lnTo>
                      <a:pt x="3851" y="5315"/>
                    </a:lnTo>
                    <a:lnTo>
                      <a:pt x="3893" y="5232"/>
                    </a:lnTo>
                    <a:lnTo>
                      <a:pt x="3976" y="5211"/>
                    </a:lnTo>
                    <a:lnTo>
                      <a:pt x="3976" y="5064"/>
                    </a:lnTo>
                    <a:lnTo>
                      <a:pt x="4060" y="4897"/>
                    </a:lnTo>
                    <a:lnTo>
                      <a:pt x="3997" y="4813"/>
                    </a:lnTo>
                    <a:lnTo>
                      <a:pt x="3976" y="4688"/>
                    </a:lnTo>
                    <a:lnTo>
                      <a:pt x="3767" y="4541"/>
                    </a:lnTo>
                    <a:lnTo>
                      <a:pt x="3349" y="4541"/>
                    </a:lnTo>
                    <a:lnTo>
                      <a:pt x="3328" y="4667"/>
                    </a:lnTo>
                    <a:lnTo>
                      <a:pt x="3307" y="4708"/>
                    </a:lnTo>
                    <a:lnTo>
                      <a:pt x="3202" y="4646"/>
                    </a:lnTo>
                    <a:lnTo>
                      <a:pt x="3097" y="4604"/>
                    </a:lnTo>
                    <a:lnTo>
                      <a:pt x="3265" y="4436"/>
                    </a:lnTo>
                    <a:lnTo>
                      <a:pt x="3265" y="4332"/>
                    </a:lnTo>
                    <a:lnTo>
                      <a:pt x="3139" y="4123"/>
                    </a:lnTo>
                    <a:lnTo>
                      <a:pt x="3097" y="4123"/>
                    </a:lnTo>
                    <a:lnTo>
                      <a:pt x="2951" y="4039"/>
                    </a:lnTo>
                    <a:lnTo>
                      <a:pt x="2909" y="3955"/>
                    </a:lnTo>
                    <a:lnTo>
                      <a:pt x="2846" y="3976"/>
                    </a:lnTo>
                    <a:lnTo>
                      <a:pt x="2825" y="3976"/>
                    </a:lnTo>
                    <a:lnTo>
                      <a:pt x="2742" y="3955"/>
                    </a:lnTo>
                    <a:lnTo>
                      <a:pt x="2825" y="3955"/>
                    </a:lnTo>
                    <a:lnTo>
                      <a:pt x="2930" y="3934"/>
                    </a:lnTo>
                    <a:lnTo>
                      <a:pt x="2993" y="3955"/>
                    </a:lnTo>
                    <a:lnTo>
                      <a:pt x="3014" y="4018"/>
                    </a:lnTo>
                    <a:lnTo>
                      <a:pt x="3139" y="4018"/>
                    </a:lnTo>
                    <a:lnTo>
                      <a:pt x="2993" y="3830"/>
                    </a:lnTo>
                    <a:lnTo>
                      <a:pt x="2909" y="3725"/>
                    </a:lnTo>
                    <a:lnTo>
                      <a:pt x="2951" y="3641"/>
                    </a:lnTo>
                    <a:lnTo>
                      <a:pt x="2993" y="3641"/>
                    </a:lnTo>
                    <a:lnTo>
                      <a:pt x="2909" y="3600"/>
                    </a:lnTo>
                    <a:lnTo>
                      <a:pt x="2888" y="3537"/>
                    </a:lnTo>
                    <a:lnTo>
                      <a:pt x="2846" y="3537"/>
                    </a:lnTo>
                    <a:lnTo>
                      <a:pt x="2784" y="3348"/>
                    </a:lnTo>
                    <a:lnTo>
                      <a:pt x="2616" y="3307"/>
                    </a:lnTo>
                    <a:lnTo>
                      <a:pt x="2428" y="3244"/>
                    </a:lnTo>
                    <a:lnTo>
                      <a:pt x="2428" y="3181"/>
                    </a:lnTo>
                    <a:lnTo>
                      <a:pt x="2386" y="3139"/>
                    </a:lnTo>
                    <a:lnTo>
                      <a:pt x="2323" y="2930"/>
                    </a:lnTo>
                    <a:lnTo>
                      <a:pt x="2260" y="2825"/>
                    </a:lnTo>
                    <a:lnTo>
                      <a:pt x="2198" y="2574"/>
                    </a:lnTo>
                    <a:lnTo>
                      <a:pt x="2156" y="2470"/>
                    </a:lnTo>
                    <a:lnTo>
                      <a:pt x="2093" y="2470"/>
                    </a:lnTo>
                    <a:lnTo>
                      <a:pt x="1947" y="2239"/>
                    </a:lnTo>
                    <a:lnTo>
                      <a:pt x="1842" y="2198"/>
                    </a:lnTo>
                    <a:lnTo>
                      <a:pt x="1758" y="2156"/>
                    </a:lnTo>
                    <a:lnTo>
                      <a:pt x="1654" y="2093"/>
                    </a:lnTo>
                    <a:lnTo>
                      <a:pt x="1591" y="2156"/>
                    </a:lnTo>
                    <a:lnTo>
                      <a:pt x="1486" y="2198"/>
                    </a:lnTo>
                    <a:lnTo>
                      <a:pt x="1361" y="2177"/>
                    </a:lnTo>
                    <a:lnTo>
                      <a:pt x="1277" y="2177"/>
                    </a:lnTo>
                    <a:lnTo>
                      <a:pt x="1172" y="2156"/>
                    </a:lnTo>
                    <a:lnTo>
                      <a:pt x="1152" y="2072"/>
                    </a:lnTo>
                    <a:lnTo>
                      <a:pt x="1152" y="2072"/>
                    </a:lnTo>
                    <a:lnTo>
                      <a:pt x="1214" y="2093"/>
                    </a:lnTo>
                    <a:lnTo>
                      <a:pt x="1340" y="2135"/>
                    </a:lnTo>
                    <a:lnTo>
                      <a:pt x="1465" y="2093"/>
                    </a:lnTo>
                    <a:lnTo>
                      <a:pt x="1486" y="1988"/>
                    </a:lnTo>
                    <a:lnTo>
                      <a:pt x="1591" y="1988"/>
                    </a:lnTo>
                    <a:lnTo>
                      <a:pt x="1696" y="1926"/>
                    </a:lnTo>
                    <a:lnTo>
                      <a:pt x="1591" y="1884"/>
                    </a:lnTo>
                    <a:lnTo>
                      <a:pt x="1591" y="1800"/>
                    </a:lnTo>
                    <a:lnTo>
                      <a:pt x="1549" y="1779"/>
                    </a:lnTo>
                    <a:lnTo>
                      <a:pt x="1424" y="1863"/>
                    </a:lnTo>
                    <a:lnTo>
                      <a:pt x="1382" y="1842"/>
                    </a:lnTo>
                    <a:lnTo>
                      <a:pt x="1486" y="1758"/>
                    </a:lnTo>
                    <a:lnTo>
                      <a:pt x="1633" y="1758"/>
                    </a:lnTo>
                    <a:lnTo>
                      <a:pt x="1696" y="1716"/>
                    </a:lnTo>
                    <a:lnTo>
                      <a:pt x="1696" y="1633"/>
                    </a:lnTo>
                    <a:lnTo>
                      <a:pt x="1758" y="1612"/>
                    </a:lnTo>
                    <a:lnTo>
                      <a:pt x="1842" y="1444"/>
                    </a:lnTo>
                    <a:lnTo>
                      <a:pt x="1884" y="1403"/>
                    </a:lnTo>
                    <a:lnTo>
                      <a:pt x="1884" y="1340"/>
                    </a:lnTo>
                    <a:lnTo>
                      <a:pt x="1947" y="1235"/>
                    </a:lnTo>
                    <a:lnTo>
                      <a:pt x="1905" y="1214"/>
                    </a:lnTo>
                    <a:lnTo>
                      <a:pt x="1968" y="1047"/>
                    </a:lnTo>
                    <a:lnTo>
                      <a:pt x="2072" y="984"/>
                    </a:lnTo>
                    <a:lnTo>
                      <a:pt x="2072" y="900"/>
                    </a:lnTo>
                    <a:lnTo>
                      <a:pt x="1905" y="754"/>
                    </a:lnTo>
                    <a:lnTo>
                      <a:pt x="1884" y="796"/>
                    </a:lnTo>
                    <a:lnTo>
                      <a:pt x="1675" y="796"/>
                    </a:lnTo>
                    <a:lnTo>
                      <a:pt x="1528" y="754"/>
                    </a:lnTo>
                    <a:lnTo>
                      <a:pt x="1486" y="817"/>
                    </a:lnTo>
                    <a:lnTo>
                      <a:pt x="1424" y="817"/>
                    </a:lnTo>
                    <a:lnTo>
                      <a:pt x="1340" y="754"/>
                    </a:lnTo>
                    <a:lnTo>
                      <a:pt x="1256" y="796"/>
                    </a:lnTo>
                    <a:lnTo>
                      <a:pt x="1256" y="817"/>
                    </a:lnTo>
                    <a:lnTo>
                      <a:pt x="1172" y="838"/>
                    </a:lnTo>
                    <a:lnTo>
                      <a:pt x="1068" y="900"/>
                    </a:lnTo>
                    <a:lnTo>
                      <a:pt x="1047" y="900"/>
                    </a:lnTo>
                    <a:lnTo>
                      <a:pt x="963" y="942"/>
                    </a:lnTo>
                    <a:lnTo>
                      <a:pt x="942" y="921"/>
                    </a:lnTo>
                    <a:lnTo>
                      <a:pt x="1047" y="817"/>
                    </a:lnTo>
                    <a:lnTo>
                      <a:pt x="1131" y="691"/>
                    </a:lnTo>
                    <a:lnTo>
                      <a:pt x="1131" y="691"/>
                    </a:lnTo>
                    <a:lnTo>
                      <a:pt x="1068" y="712"/>
                    </a:lnTo>
                    <a:lnTo>
                      <a:pt x="963" y="691"/>
                    </a:lnTo>
                    <a:lnTo>
                      <a:pt x="1026" y="670"/>
                    </a:lnTo>
                    <a:lnTo>
                      <a:pt x="1047" y="587"/>
                    </a:lnTo>
                    <a:lnTo>
                      <a:pt x="1277" y="419"/>
                    </a:lnTo>
                    <a:lnTo>
                      <a:pt x="1340" y="294"/>
                    </a:lnTo>
                    <a:lnTo>
                      <a:pt x="1424" y="273"/>
                    </a:lnTo>
                    <a:lnTo>
                      <a:pt x="1444" y="168"/>
                    </a:lnTo>
                    <a:lnTo>
                      <a:pt x="1424" y="147"/>
                    </a:lnTo>
                    <a:lnTo>
                      <a:pt x="1465" y="63"/>
                    </a:lnTo>
                    <a:lnTo>
                      <a:pt x="1444"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4"/>
              <p:cNvSpPr/>
              <p:nvPr/>
            </p:nvSpPr>
            <p:spPr>
              <a:xfrm>
                <a:off x="3586375" y="2350350"/>
                <a:ext cx="31925" cy="25125"/>
              </a:xfrm>
              <a:custGeom>
                <a:avLst/>
                <a:gdLst/>
                <a:ahLst/>
                <a:cxnLst/>
                <a:rect l="l" t="t" r="r" b="b"/>
                <a:pathLst>
                  <a:path w="1277" h="1005" extrusionOk="0">
                    <a:moveTo>
                      <a:pt x="732" y="1"/>
                    </a:moveTo>
                    <a:lnTo>
                      <a:pt x="628" y="63"/>
                    </a:lnTo>
                    <a:lnTo>
                      <a:pt x="544" y="63"/>
                    </a:lnTo>
                    <a:lnTo>
                      <a:pt x="523" y="126"/>
                    </a:lnTo>
                    <a:lnTo>
                      <a:pt x="419" y="126"/>
                    </a:lnTo>
                    <a:lnTo>
                      <a:pt x="377" y="210"/>
                    </a:lnTo>
                    <a:lnTo>
                      <a:pt x="293" y="231"/>
                    </a:lnTo>
                    <a:lnTo>
                      <a:pt x="272" y="335"/>
                    </a:lnTo>
                    <a:lnTo>
                      <a:pt x="126" y="356"/>
                    </a:lnTo>
                    <a:lnTo>
                      <a:pt x="0" y="586"/>
                    </a:lnTo>
                    <a:lnTo>
                      <a:pt x="272" y="838"/>
                    </a:lnTo>
                    <a:lnTo>
                      <a:pt x="335" y="796"/>
                    </a:lnTo>
                    <a:lnTo>
                      <a:pt x="377" y="649"/>
                    </a:lnTo>
                    <a:lnTo>
                      <a:pt x="440" y="586"/>
                    </a:lnTo>
                    <a:lnTo>
                      <a:pt x="607" y="691"/>
                    </a:lnTo>
                    <a:lnTo>
                      <a:pt x="712" y="900"/>
                    </a:lnTo>
                    <a:lnTo>
                      <a:pt x="795" y="942"/>
                    </a:lnTo>
                    <a:lnTo>
                      <a:pt x="921" y="1005"/>
                    </a:lnTo>
                    <a:lnTo>
                      <a:pt x="942" y="1005"/>
                    </a:lnTo>
                    <a:lnTo>
                      <a:pt x="942" y="942"/>
                    </a:lnTo>
                    <a:lnTo>
                      <a:pt x="1004" y="942"/>
                    </a:lnTo>
                    <a:lnTo>
                      <a:pt x="1067" y="858"/>
                    </a:lnTo>
                    <a:lnTo>
                      <a:pt x="1067" y="775"/>
                    </a:lnTo>
                    <a:lnTo>
                      <a:pt x="1214" y="796"/>
                    </a:lnTo>
                    <a:lnTo>
                      <a:pt x="1235" y="691"/>
                    </a:lnTo>
                    <a:lnTo>
                      <a:pt x="1151" y="691"/>
                    </a:lnTo>
                    <a:lnTo>
                      <a:pt x="1172" y="586"/>
                    </a:lnTo>
                    <a:lnTo>
                      <a:pt x="1151" y="545"/>
                    </a:lnTo>
                    <a:lnTo>
                      <a:pt x="1214" y="524"/>
                    </a:lnTo>
                    <a:lnTo>
                      <a:pt x="1277" y="733"/>
                    </a:lnTo>
                    <a:lnTo>
                      <a:pt x="1235" y="461"/>
                    </a:lnTo>
                    <a:lnTo>
                      <a:pt x="1109" y="461"/>
                    </a:lnTo>
                    <a:lnTo>
                      <a:pt x="1172" y="419"/>
                    </a:lnTo>
                    <a:lnTo>
                      <a:pt x="1004" y="147"/>
                    </a:lnTo>
                    <a:lnTo>
                      <a:pt x="1004" y="42"/>
                    </a:lnTo>
                    <a:lnTo>
                      <a:pt x="921" y="21"/>
                    </a:lnTo>
                    <a:lnTo>
                      <a:pt x="73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7" name="Google Shape;627;p34"/>
            <p:cNvSpPr/>
            <p:nvPr/>
          </p:nvSpPr>
          <p:spPr>
            <a:xfrm>
              <a:off x="4037841" y="3224817"/>
              <a:ext cx="52333" cy="93527"/>
            </a:xfrm>
            <a:custGeom>
              <a:avLst/>
              <a:gdLst/>
              <a:ahLst/>
              <a:cxnLst/>
              <a:rect l="l" t="t" r="r" b="b"/>
              <a:pathLst>
                <a:path w="4395" h="8224" extrusionOk="0">
                  <a:moveTo>
                    <a:pt x="3914" y="1"/>
                  </a:moveTo>
                  <a:lnTo>
                    <a:pt x="3746" y="168"/>
                  </a:lnTo>
                  <a:lnTo>
                    <a:pt x="3809" y="252"/>
                  </a:lnTo>
                  <a:lnTo>
                    <a:pt x="3704" y="293"/>
                  </a:lnTo>
                  <a:lnTo>
                    <a:pt x="3600" y="252"/>
                  </a:lnTo>
                  <a:lnTo>
                    <a:pt x="3537" y="252"/>
                  </a:lnTo>
                  <a:lnTo>
                    <a:pt x="3621" y="377"/>
                  </a:lnTo>
                  <a:lnTo>
                    <a:pt x="3621" y="419"/>
                  </a:lnTo>
                  <a:lnTo>
                    <a:pt x="3704" y="503"/>
                  </a:lnTo>
                  <a:lnTo>
                    <a:pt x="3704" y="524"/>
                  </a:lnTo>
                  <a:lnTo>
                    <a:pt x="3600" y="670"/>
                  </a:lnTo>
                  <a:lnTo>
                    <a:pt x="3600" y="817"/>
                  </a:lnTo>
                  <a:lnTo>
                    <a:pt x="3516" y="921"/>
                  </a:lnTo>
                  <a:lnTo>
                    <a:pt x="3432" y="900"/>
                  </a:lnTo>
                  <a:lnTo>
                    <a:pt x="3328" y="1026"/>
                  </a:lnTo>
                  <a:lnTo>
                    <a:pt x="3328" y="1109"/>
                  </a:lnTo>
                  <a:lnTo>
                    <a:pt x="3244" y="1151"/>
                  </a:lnTo>
                  <a:lnTo>
                    <a:pt x="3181" y="1130"/>
                  </a:lnTo>
                  <a:lnTo>
                    <a:pt x="3181" y="1005"/>
                  </a:lnTo>
                  <a:lnTo>
                    <a:pt x="3118" y="984"/>
                  </a:lnTo>
                  <a:lnTo>
                    <a:pt x="3035" y="1047"/>
                  </a:lnTo>
                  <a:lnTo>
                    <a:pt x="3035" y="1193"/>
                  </a:lnTo>
                  <a:lnTo>
                    <a:pt x="3139" y="1298"/>
                  </a:lnTo>
                  <a:lnTo>
                    <a:pt x="3181" y="1340"/>
                  </a:lnTo>
                  <a:lnTo>
                    <a:pt x="3139" y="1402"/>
                  </a:lnTo>
                  <a:lnTo>
                    <a:pt x="3077" y="1361"/>
                  </a:lnTo>
                  <a:lnTo>
                    <a:pt x="2930" y="1402"/>
                  </a:lnTo>
                  <a:lnTo>
                    <a:pt x="2993" y="1507"/>
                  </a:lnTo>
                  <a:lnTo>
                    <a:pt x="3098" y="1549"/>
                  </a:lnTo>
                  <a:lnTo>
                    <a:pt x="3098" y="1612"/>
                  </a:lnTo>
                  <a:lnTo>
                    <a:pt x="3077" y="1674"/>
                  </a:lnTo>
                  <a:lnTo>
                    <a:pt x="2993" y="1612"/>
                  </a:lnTo>
                  <a:lnTo>
                    <a:pt x="2909" y="1633"/>
                  </a:lnTo>
                  <a:lnTo>
                    <a:pt x="2888" y="1716"/>
                  </a:lnTo>
                  <a:lnTo>
                    <a:pt x="2721" y="1842"/>
                  </a:lnTo>
                  <a:lnTo>
                    <a:pt x="2721" y="1716"/>
                  </a:lnTo>
                  <a:lnTo>
                    <a:pt x="2763" y="1674"/>
                  </a:lnTo>
                  <a:lnTo>
                    <a:pt x="2721" y="1612"/>
                  </a:lnTo>
                  <a:lnTo>
                    <a:pt x="2616" y="1716"/>
                  </a:lnTo>
                  <a:lnTo>
                    <a:pt x="2679" y="1758"/>
                  </a:lnTo>
                  <a:lnTo>
                    <a:pt x="2658" y="1821"/>
                  </a:lnTo>
                  <a:lnTo>
                    <a:pt x="2512" y="1884"/>
                  </a:lnTo>
                  <a:lnTo>
                    <a:pt x="2574" y="1988"/>
                  </a:lnTo>
                  <a:lnTo>
                    <a:pt x="2658" y="2030"/>
                  </a:lnTo>
                  <a:lnTo>
                    <a:pt x="2658" y="2072"/>
                  </a:lnTo>
                  <a:lnTo>
                    <a:pt x="2574" y="2093"/>
                  </a:lnTo>
                  <a:lnTo>
                    <a:pt x="2470" y="2156"/>
                  </a:lnTo>
                  <a:lnTo>
                    <a:pt x="2470" y="2072"/>
                  </a:lnTo>
                  <a:lnTo>
                    <a:pt x="2407" y="2072"/>
                  </a:lnTo>
                  <a:lnTo>
                    <a:pt x="2470" y="1967"/>
                  </a:lnTo>
                  <a:lnTo>
                    <a:pt x="2407" y="1946"/>
                  </a:lnTo>
                  <a:lnTo>
                    <a:pt x="2198" y="2135"/>
                  </a:lnTo>
                  <a:lnTo>
                    <a:pt x="2177" y="2281"/>
                  </a:lnTo>
                  <a:lnTo>
                    <a:pt x="2198" y="2365"/>
                  </a:lnTo>
                  <a:lnTo>
                    <a:pt x="2156" y="2407"/>
                  </a:lnTo>
                  <a:lnTo>
                    <a:pt x="2093" y="2386"/>
                  </a:lnTo>
                  <a:lnTo>
                    <a:pt x="2051" y="2365"/>
                  </a:lnTo>
                  <a:lnTo>
                    <a:pt x="2051" y="2197"/>
                  </a:lnTo>
                  <a:lnTo>
                    <a:pt x="1989" y="2197"/>
                  </a:lnTo>
                  <a:lnTo>
                    <a:pt x="1863" y="2344"/>
                  </a:lnTo>
                  <a:lnTo>
                    <a:pt x="1717" y="2239"/>
                  </a:lnTo>
                  <a:lnTo>
                    <a:pt x="1675" y="2281"/>
                  </a:lnTo>
                  <a:lnTo>
                    <a:pt x="1633" y="2281"/>
                  </a:lnTo>
                  <a:lnTo>
                    <a:pt x="1654" y="2449"/>
                  </a:lnTo>
                  <a:lnTo>
                    <a:pt x="1612" y="2449"/>
                  </a:lnTo>
                  <a:lnTo>
                    <a:pt x="1549" y="2469"/>
                  </a:lnTo>
                  <a:lnTo>
                    <a:pt x="1549" y="2365"/>
                  </a:lnTo>
                  <a:lnTo>
                    <a:pt x="1507" y="2344"/>
                  </a:lnTo>
                  <a:lnTo>
                    <a:pt x="1445" y="2449"/>
                  </a:lnTo>
                  <a:lnTo>
                    <a:pt x="1403" y="2344"/>
                  </a:lnTo>
                  <a:lnTo>
                    <a:pt x="1152" y="2553"/>
                  </a:lnTo>
                  <a:lnTo>
                    <a:pt x="1110" y="2553"/>
                  </a:lnTo>
                  <a:lnTo>
                    <a:pt x="1047" y="2511"/>
                  </a:lnTo>
                  <a:lnTo>
                    <a:pt x="921" y="2511"/>
                  </a:lnTo>
                  <a:lnTo>
                    <a:pt x="880" y="2595"/>
                  </a:lnTo>
                  <a:lnTo>
                    <a:pt x="901" y="2783"/>
                  </a:lnTo>
                  <a:lnTo>
                    <a:pt x="733" y="3034"/>
                  </a:lnTo>
                  <a:lnTo>
                    <a:pt x="733" y="3097"/>
                  </a:lnTo>
                  <a:lnTo>
                    <a:pt x="587" y="3244"/>
                  </a:lnTo>
                  <a:lnTo>
                    <a:pt x="587" y="3327"/>
                  </a:lnTo>
                  <a:lnTo>
                    <a:pt x="670" y="3411"/>
                  </a:lnTo>
                  <a:lnTo>
                    <a:pt x="587" y="3516"/>
                  </a:lnTo>
                  <a:lnTo>
                    <a:pt x="629" y="3704"/>
                  </a:lnTo>
                  <a:lnTo>
                    <a:pt x="629" y="3830"/>
                  </a:lnTo>
                  <a:lnTo>
                    <a:pt x="796" y="4143"/>
                  </a:lnTo>
                  <a:lnTo>
                    <a:pt x="796" y="4227"/>
                  </a:lnTo>
                  <a:lnTo>
                    <a:pt x="880" y="4332"/>
                  </a:lnTo>
                  <a:lnTo>
                    <a:pt x="880" y="4374"/>
                  </a:lnTo>
                  <a:lnTo>
                    <a:pt x="796" y="4457"/>
                  </a:lnTo>
                  <a:lnTo>
                    <a:pt x="817" y="4541"/>
                  </a:lnTo>
                  <a:lnTo>
                    <a:pt x="775" y="4792"/>
                  </a:lnTo>
                  <a:lnTo>
                    <a:pt x="670" y="4876"/>
                  </a:lnTo>
                  <a:lnTo>
                    <a:pt x="629" y="5022"/>
                  </a:lnTo>
                  <a:lnTo>
                    <a:pt x="566" y="5064"/>
                  </a:lnTo>
                  <a:lnTo>
                    <a:pt x="524" y="5127"/>
                  </a:lnTo>
                  <a:lnTo>
                    <a:pt x="419" y="5231"/>
                  </a:lnTo>
                  <a:lnTo>
                    <a:pt x="419" y="5441"/>
                  </a:lnTo>
                  <a:lnTo>
                    <a:pt x="357" y="5524"/>
                  </a:lnTo>
                  <a:lnTo>
                    <a:pt x="168" y="5545"/>
                  </a:lnTo>
                  <a:lnTo>
                    <a:pt x="147" y="5608"/>
                  </a:lnTo>
                  <a:lnTo>
                    <a:pt x="147" y="5796"/>
                  </a:lnTo>
                  <a:lnTo>
                    <a:pt x="43" y="5943"/>
                  </a:lnTo>
                  <a:lnTo>
                    <a:pt x="43" y="6068"/>
                  </a:lnTo>
                  <a:lnTo>
                    <a:pt x="1" y="6173"/>
                  </a:lnTo>
                  <a:lnTo>
                    <a:pt x="43" y="6236"/>
                  </a:lnTo>
                  <a:lnTo>
                    <a:pt x="43" y="6424"/>
                  </a:lnTo>
                  <a:lnTo>
                    <a:pt x="189" y="6591"/>
                  </a:lnTo>
                  <a:lnTo>
                    <a:pt x="168" y="6738"/>
                  </a:lnTo>
                  <a:lnTo>
                    <a:pt x="189" y="6843"/>
                  </a:lnTo>
                  <a:lnTo>
                    <a:pt x="273" y="6863"/>
                  </a:lnTo>
                  <a:lnTo>
                    <a:pt x="294" y="6863"/>
                  </a:lnTo>
                  <a:lnTo>
                    <a:pt x="273" y="6884"/>
                  </a:lnTo>
                  <a:lnTo>
                    <a:pt x="147" y="6905"/>
                  </a:lnTo>
                  <a:lnTo>
                    <a:pt x="147" y="7052"/>
                  </a:lnTo>
                  <a:lnTo>
                    <a:pt x="168" y="7219"/>
                  </a:lnTo>
                  <a:lnTo>
                    <a:pt x="147" y="7470"/>
                  </a:lnTo>
                  <a:lnTo>
                    <a:pt x="189" y="7512"/>
                  </a:lnTo>
                  <a:lnTo>
                    <a:pt x="189" y="7596"/>
                  </a:lnTo>
                  <a:lnTo>
                    <a:pt x="273" y="7638"/>
                  </a:lnTo>
                  <a:lnTo>
                    <a:pt x="357" y="7742"/>
                  </a:lnTo>
                  <a:lnTo>
                    <a:pt x="398" y="7784"/>
                  </a:lnTo>
                  <a:lnTo>
                    <a:pt x="461" y="7847"/>
                  </a:lnTo>
                  <a:lnTo>
                    <a:pt x="524" y="7951"/>
                  </a:lnTo>
                  <a:lnTo>
                    <a:pt x="608" y="7931"/>
                  </a:lnTo>
                  <a:lnTo>
                    <a:pt x="629" y="7951"/>
                  </a:lnTo>
                  <a:lnTo>
                    <a:pt x="733" y="7993"/>
                  </a:lnTo>
                  <a:lnTo>
                    <a:pt x="817" y="8119"/>
                  </a:lnTo>
                  <a:lnTo>
                    <a:pt x="901" y="8140"/>
                  </a:lnTo>
                  <a:lnTo>
                    <a:pt x="901" y="8161"/>
                  </a:lnTo>
                  <a:lnTo>
                    <a:pt x="921" y="8223"/>
                  </a:lnTo>
                  <a:lnTo>
                    <a:pt x="1005" y="8161"/>
                  </a:lnTo>
                  <a:lnTo>
                    <a:pt x="1131" y="8161"/>
                  </a:lnTo>
                  <a:lnTo>
                    <a:pt x="1256" y="8098"/>
                  </a:lnTo>
                  <a:lnTo>
                    <a:pt x="1361" y="7951"/>
                  </a:lnTo>
                  <a:lnTo>
                    <a:pt x="1737" y="7931"/>
                  </a:lnTo>
                  <a:lnTo>
                    <a:pt x="1842" y="7951"/>
                  </a:lnTo>
                  <a:lnTo>
                    <a:pt x="2030" y="7889"/>
                  </a:lnTo>
                  <a:lnTo>
                    <a:pt x="2093" y="7784"/>
                  </a:lnTo>
                  <a:lnTo>
                    <a:pt x="2177" y="7742"/>
                  </a:lnTo>
                  <a:lnTo>
                    <a:pt x="2240" y="7596"/>
                  </a:lnTo>
                  <a:lnTo>
                    <a:pt x="2344" y="7428"/>
                  </a:lnTo>
                  <a:lnTo>
                    <a:pt x="2344" y="7324"/>
                  </a:lnTo>
                  <a:lnTo>
                    <a:pt x="2449" y="7261"/>
                  </a:lnTo>
                  <a:lnTo>
                    <a:pt x="2449" y="7094"/>
                  </a:lnTo>
                  <a:lnTo>
                    <a:pt x="2407" y="7073"/>
                  </a:lnTo>
                  <a:lnTo>
                    <a:pt x="2491" y="6989"/>
                  </a:lnTo>
                  <a:lnTo>
                    <a:pt x="2554" y="6801"/>
                  </a:lnTo>
                  <a:lnTo>
                    <a:pt x="2512" y="6780"/>
                  </a:lnTo>
                  <a:lnTo>
                    <a:pt x="2574" y="6780"/>
                  </a:lnTo>
                  <a:lnTo>
                    <a:pt x="2679" y="6591"/>
                  </a:lnTo>
                  <a:lnTo>
                    <a:pt x="2763" y="6236"/>
                  </a:lnTo>
                  <a:lnTo>
                    <a:pt x="2805" y="6027"/>
                  </a:lnTo>
                  <a:lnTo>
                    <a:pt x="2909" y="5922"/>
                  </a:lnTo>
                  <a:lnTo>
                    <a:pt x="2972" y="5692"/>
                  </a:lnTo>
                  <a:lnTo>
                    <a:pt x="3118" y="5420"/>
                  </a:lnTo>
                  <a:lnTo>
                    <a:pt x="3286" y="4959"/>
                  </a:lnTo>
                  <a:lnTo>
                    <a:pt x="3390" y="4792"/>
                  </a:lnTo>
                  <a:lnTo>
                    <a:pt x="3390" y="4583"/>
                  </a:lnTo>
                  <a:lnTo>
                    <a:pt x="3495" y="4374"/>
                  </a:lnTo>
                  <a:lnTo>
                    <a:pt x="3516" y="4269"/>
                  </a:lnTo>
                  <a:lnTo>
                    <a:pt x="3642" y="4060"/>
                  </a:lnTo>
                  <a:lnTo>
                    <a:pt x="3704" y="3746"/>
                  </a:lnTo>
                  <a:lnTo>
                    <a:pt x="3746" y="3516"/>
                  </a:lnTo>
                  <a:lnTo>
                    <a:pt x="3809" y="3453"/>
                  </a:lnTo>
                  <a:lnTo>
                    <a:pt x="3830" y="3286"/>
                  </a:lnTo>
                  <a:lnTo>
                    <a:pt x="3809" y="3202"/>
                  </a:lnTo>
                  <a:lnTo>
                    <a:pt x="3830" y="3076"/>
                  </a:lnTo>
                  <a:lnTo>
                    <a:pt x="3934" y="2888"/>
                  </a:lnTo>
                  <a:lnTo>
                    <a:pt x="3934" y="2804"/>
                  </a:lnTo>
                  <a:lnTo>
                    <a:pt x="4018" y="2700"/>
                  </a:lnTo>
                  <a:lnTo>
                    <a:pt x="3976" y="2574"/>
                  </a:lnTo>
                  <a:lnTo>
                    <a:pt x="3934" y="2511"/>
                  </a:lnTo>
                  <a:lnTo>
                    <a:pt x="3976" y="2449"/>
                  </a:lnTo>
                  <a:lnTo>
                    <a:pt x="3976" y="2281"/>
                  </a:lnTo>
                  <a:lnTo>
                    <a:pt x="3934" y="2260"/>
                  </a:lnTo>
                  <a:lnTo>
                    <a:pt x="3934" y="2135"/>
                  </a:lnTo>
                  <a:lnTo>
                    <a:pt x="4018" y="2072"/>
                  </a:lnTo>
                  <a:lnTo>
                    <a:pt x="4060" y="2135"/>
                  </a:lnTo>
                  <a:lnTo>
                    <a:pt x="4081" y="2260"/>
                  </a:lnTo>
                  <a:lnTo>
                    <a:pt x="4186" y="2386"/>
                  </a:lnTo>
                  <a:lnTo>
                    <a:pt x="4269" y="2386"/>
                  </a:lnTo>
                  <a:lnTo>
                    <a:pt x="4290" y="2302"/>
                  </a:lnTo>
                  <a:lnTo>
                    <a:pt x="4332" y="2239"/>
                  </a:lnTo>
                  <a:lnTo>
                    <a:pt x="4353" y="2177"/>
                  </a:lnTo>
                  <a:lnTo>
                    <a:pt x="4353" y="2072"/>
                  </a:lnTo>
                  <a:lnTo>
                    <a:pt x="4395" y="2051"/>
                  </a:lnTo>
                  <a:lnTo>
                    <a:pt x="4374" y="1925"/>
                  </a:lnTo>
                  <a:lnTo>
                    <a:pt x="4269" y="1779"/>
                  </a:lnTo>
                  <a:lnTo>
                    <a:pt x="4248" y="1674"/>
                  </a:lnTo>
                  <a:lnTo>
                    <a:pt x="4269" y="1633"/>
                  </a:lnTo>
                  <a:lnTo>
                    <a:pt x="4269" y="1507"/>
                  </a:lnTo>
                  <a:lnTo>
                    <a:pt x="4248" y="1340"/>
                  </a:lnTo>
                  <a:lnTo>
                    <a:pt x="4269" y="1256"/>
                  </a:lnTo>
                  <a:lnTo>
                    <a:pt x="4269" y="984"/>
                  </a:lnTo>
                  <a:lnTo>
                    <a:pt x="4186" y="879"/>
                  </a:lnTo>
                  <a:lnTo>
                    <a:pt x="4186" y="607"/>
                  </a:lnTo>
                  <a:lnTo>
                    <a:pt x="4144" y="524"/>
                  </a:lnTo>
                  <a:lnTo>
                    <a:pt x="4081" y="524"/>
                  </a:lnTo>
                  <a:lnTo>
                    <a:pt x="3976" y="398"/>
                  </a:lnTo>
                  <a:lnTo>
                    <a:pt x="3976" y="293"/>
                  </a:lnTo>
                  <a:lnTo>
                    <a:pt x="3872" y="252"/>
                  </a:lnTo>
                  <a:lnTo>
                    <a:pt x="3934" y="147"/>
                  </a:lnTo>
                  <a:lnTo>
                    <a:pt x="3914"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8" name="Google Shape;628;p34"/>
            <p:cNvGrpSpPr/>
            <p:nvPr/>
          </p:nvGrpSpPr>
          <p:grpSpPr>
            <a:xfrm>
              <a:off x="4513224" y="3221724"/>
              <a:ext cx="274563" cy="280321"/>
              <a:chOff x="5298975" y="3412225"/>
              <a:chExt cx="576450" cy="616225"/>
            </a:xfrm>
          </p:grpSpPr>
          <p:sp>
            <p:nvSpPr>
              <p:cNvPr id="629" name="Google Shape;629;p34"/>
              <p:cNvSpPr/>
              <p:nvPr/>
            </p:nvSpPr>
            <p:spPr>
              <a:xfrm>
                <a:off x="5298975" y="3412225"/>
                <a:ext cx="576450" cy="515275"/>
              </a:xfrm>
              <a:custGeom>
                <a:avLst/>
                <a:gdLst/>
                <a:ahLst/>
                <a:cxnLst/>
                <a:rect l="l" t="t" r="r" b="b"/>
                <a:pathLst>
                  <a:path w="23058" h="20611" extrusionOk="0">
                    <a:moveTo>
                      <a:pt x="18015" y="1"/>
                    </a:moveTo>
                    <a:lnTo>
                      <a:pt x="17890" y="42"/>
                    </a:lnTo>
                    <a:lnTo>
                      <a:pt x="17806" y="147"/>
                    </a:lnTo>
                    <a:lnTo>
                      <a:pt x="17806" y="335"/>
                    </a:lnTo>
                    <a:lnTo>
                      <a:pt x="17764" y="524"/>
                    </a:lnTo>
                    <a:lnTo>
                      <a:pt x="17764" y="565"/>
                    </a:lnTo>
                    <a:lnTo>
                      <a:pt x="17722" y="670"/>
                    </a:lnTo>
                    <a:lnTo>
                      <a:pt x="17660" y="670"/>
                    </a:lnTo>
                    <a:lnTo>
                      <a:pt x="17597" y="858"/>
                    </a:lnTo>
                    <a:lnTo>
                      <a:pt x="17492" y="1005"/>
                    </a:lnTo>
                    <a:lnTo>
                      <a:pt x="17576" y="1089"/>
                    </a:lnTo>
                    <a:lnTo>
                      <a:pt x="17681" y="1172"/>
                    </a:lnTo>
                    <a:lnTo>
                      <a:pt x="17618" y="1214"/>
                    </a:lnTo>
                    <a:lnTo>
                      <a:pt x="17555" y="1193"/>
                    </a:lnTo>
                    <a:lnTo>
                      <a:pt x="17492" y="1319"/>
                    </a:lnTo>
                    <a:lnTo>
                      <a:pt x="17450" y="1423"/>
                    </a:lnTo>
                    <a:lnTo>
                      <a:pt x="17513" y="1570"/>
                    </a:lnTo>
                    <a:lnTo>
                      <a:pt x="17513" y="1674"/>
                    </a:lnTo>
                    <a:lnTo>
                      <a:pt x="17450" y="1633"/>
                    </a:lnTo>
                    <a:lnTo>
                      <a:pt x="17367" y="1674"/>
                    </a:lnTo>
                    <a:lnTo>
                      <a:pt x="17304" y="1946"/>
                    </a:lnTo>
                    <a:lnTo>
                      <a:pt x="17367" y="2156"/>
                    </a:lnTo>
                    <a:lnTo>
                      <a:pt x="17346" y="2365"/>
                    </a:lnTo>
                    <a:lnTo>
                      <a:pt x="17388" y="2511"/>
                    </a:lnTo>
                    <a:lnTo>
                      <a:pt x="17388" y="2679"/>
                    </a:lnTo>
                    <a:lnTo>
                      <a:pt x="17262" y="2783"/>
                    </a:lnTo>
                    <a:lnTo>
                      <a:pt x="17262" y="2867"/>
                    </a:lnTo>
                    <a:lnTo>
                      <a:pt x="17157" y="3097"/>
                    </a:lnTo>
                    <a:lnTo>
                      <a:pt x="17137" y="3411"/>
                    </a:lnTo>
                    <a:lnTo>
                      <a:pt x="17032" y="3558"/>
                    </a:lnTo>
                    <a:lnTo>
                      <a:pt x="17074" y="3662"/>
                    </a:lnTo>
                    <a:lnTo>
                      <a:pt x="16990" y="3830"/>
                    </a:lnTo>
                    <a:lnTo>
                      <a:pt x="16885" y="3934"/>
                    </a:lnTo>
                    <a:lnTo>
                      <a:pt x="16885" y="4143"/>
                    </a:lnTo>
                    <a:lnTo>
                      <a:pt x="16718" y="4290"/>
                    </a:lnTo>
                    <a:lnTo>
                      <a:pt x="16341" y="4436"/>
                    </a:lnTo>
                    <a:lnTo>
                      <a:pt x="16195" y="4332"/>
                    </a:lnTo>
                    <a:lnTo>
                      <a:pt x="16028" y="4311"/>
                    </a:lnTo>
                    <a:lnTo>
                      <a:pt x="15944" y="4227"/>
                    </a:lnTo>
                    <a:lnTo>
                      <a:pt x="15818" y="4102"/>
                    </a:lnTo>
                    <a:lnTo>
                      <a:pt x="15818" y="4039"/>
                    </a:lnTo>
                    <a:lnTo>
                      <a:pt x="15776" y="3997"/>
                    </a:lnTo>
                    <a:lnTo>
                      <a:pt x="15735" y="3871"/>
                    </a:lnTo>
                    <a:lnTo>
                      <a:pt x="15609" y="3830"/>
                    </a:lnTo>
                    <a:lnTo>
                      <a:pt x="15484" y="3788"/>
                    </a:lnTo>
                    <a:lnTo>
                      <a:pt x="15316" y="3788"/>
                    </a:lnTo>
                    <a:lnTo>
                      <a:pt x="15149" y="3683"/>
                    </a:lnTo>
                    <a:lnTo>
                      <a:pt x="15107" y="3578"/>
                    </a:lnTo>
                    <a:lnTo>
                      <a:pt x="14981" y="3411"/>
                    </a:lnTo>
                    <a:lnTo>
                      <a:pt x="14835" y="3390"/>
                    </a:lnTo>
                    <a:lnTo>
                      <a:pt x="14688" y="3306"/>
                    </a:lnTo>
                    <a:lnTo>
                      <a:pt x="14688" y="3244"/>
                    </a:lnTo>
                    <a:lnTo>
                      <a:pt x="14626" y="3244"/>
                    </a:lnTo>
                    <a:lnTo>
                      <a:pt x="14563" y="3181"/>
                    </a:lnTo>
                    <a:lnTo>
                      <a:pt x="14437" y="3181"/>
                    </a:lnTo>
                    <a:lnTo>
                      <a:pt x="14333" y="3160"/>
                    </a:lnTo>
                    <a:lnTo>
                      <a:pt x="14354" y="3097"/>
                    </a:lnTo>
                    <a:lnTo>
                      <a:pt x="14207" y="2993"/>
                    </a:lnTo>
                    <a:lnTo>
                      <a:pt x="14165" y="2867"/>
                    </a:lnTo>
                    <a:lnTo>
                      <a:pt x="14040" y="2721"/>
                    </a:lnTo>
                    <a:lnTo>
                      <a:pt x="13935" y="2721"/>
                    </a:lnTo>
                    <a:lnTo>
                      <a:pt x="13810" y="2553"/>
                    </a:lnTo>
                    <a:lnTo>
                      <a:pt x="13810" y="2428"/>
                    </a:lnTo>
                    <a:lnTo>
                      <a:pt x="13914" y="2239"/>
                    </a:lnTo>
                    <a:lnTo>
                      <a:pt x="13935" y="2114"/>
                    </a:lnTo>
                    <a:lnTo>
                      <a:pt x="14061" y="2030"/>
                    </a:lnTo>
                    <a:lnTo>
                      <a:pt x="14103" y="1884"/>
                    </a:lnTo>
                    <a:lnTo>
                      <a:pt x="14144" y="1779"/>
                    </a:lnTo>
                    <a:lnTo>
                      <a:pt x="14040" y="1821"/>
                    </a:lnTo>
                    <a:lnTo>
                      <a:pt x="13956" y="1674"/>
                    </a:lnTo>
                    <a:lnTo>
                      <a:pt x="14061" y="1591"/>
                    </a:lnTo>
                    <a:lnTo>
                      <a:pt x="14040" y="1486"/>
                    </a:lnTo>
                    <a:lnTo>
                      <a:pt x="14124" y="1486"/>
                    </a:lnTo>
                    <a:lnTo>
                      <a:pt x="14165" y="1465"/>
                    </a:lnTo>
                    <a:lnTo>
                      <a:pt x="14228" y="1486"/>
                    </a:lnTo>
                    <a:lnTo>
                      <a:pt x="14333" y="1507"/>
                    </a:lnTo>
                    <a:lnTo>
                      <a:pt x="14458" y="1465"/>
                    </a:lnTo>
                    <a:lnTo>
                      <a:pt x="14521" y="1319"/>
                    </a:lnTo>
                    <a:lnTo>
                      <a:pt x="14416" y="1256"/>
                    </a:lnTo>
                    <a:lnTo>
                      <a:pt x="14479" y="1172"/>
                    </a:lnTo>
                    <a:lnTo>
                      <a:pt x="14563" y="1193"/>
                    </a:lnTo>
                    <a:lnTo>
                      <a:pt x="14626" y="1005"/>
                    </a:lnTo>
                    <a:lnTo>
                      <a:pt x="14688" y="963"/>
                    </a:lnTo>
                    <a:lnTo>
                      <a:pt x="14772" y="858"/>
                    </a:lnTo>
                    <a:lnTo>
                      <a:pt x="14772" y="796"/>
                    </a:lnTo>
                    <a:lnTo>
                      <a:pt x="14668" y="754"/>
                    </a:lnTo>
                    <a:lnTo>
                      <a:pt x="14584" y="837"/>
                    </a:lnTo>
                    <a:lnTo>
                      <a:pt x="14521" y="796"/>
                    </a:lnTo>
                    <a:lnTo>
                      <a:pt x="14521" y="586"/>
                    </a:lnTo>
                    <a:lnTo>
                      <a:pt x="14416" y="649"/>
                    </a:lnTo>
                    <a:lnTo>
                      <a:pt x="14270" y="796"/>
                    </a:lnTo>
                    <a:lnTo>
                      <a:pt x="14333" y="837"/>
                    </a:lnTo>
                    <a:lnTo>
                      <a:pt x="14333" y="900"/>
                    </a:lnTo>
                    <a:lnTo>
                      <a:pt x="14249" y="963"/>
                    </a:lnTo>
                    <a:lnTo>
                      <a:pt x="14144" y="900"/>
                    </a:lnTo>
                    <a:lnTo>
                      <a:pt x="14124" y="837"/>
                    </a:lnTo>
                    <a:lnTo>
                      <a:pt x="14103" y="775"/>
                    </a:lnTo>
                    <a:lnTo>
                      <a:pt x="14040" y="858"/>
                    </a:lnTo>
                    <a:lnTo>
                      <a:pt x="13956" y="879"/>
                    </a:lnTo>
                    <a:lnTo>
                      <a:pt x="13956" y="796"/>
                    </a:lnTo>
                    <a:lnTo>
                      <a:pt x="14040" y="733"/>
                    </a:lnTo>
                    <a:lnTo>
                      <a:pt x="14061" y="670"/>
                    </a:lnTo>
                    <a:lnTo>
                      <a:pt x="13998" y="691"/>
                    </a:lnTo>
                    <a:lnTo>
                      <a:pt x="13914" y="775"/>
                    </a:lnTo>
                    <a:lnTo>
                      <a:pt x="13789" y="837"/>
                    </a:lnTo>
                    <a:lnTo>
                      <a:pt x="13789" y="858"/>
                    </a:lnTo>
                    <a:lnTo>
                      <a:pt x="13705" y="879"/>
                    </a:lnTo>
                    <a:lnTo>
                      <a:pt x="13684" y="837"/>
                    </a:lnTo>
                    <a:lnTo>
                      <a:pt x="13538" y="837"/>
                    </a:lnTo>
                    <a:lnTo>
                      <a:pt x="13538" y="775"/>
                    </a:lnTo>
                    <a:lnTo>
                      <a:pt x="13475" y="649"/>
                    </a:lnTo>
                    <a:lnTo>
                      <a:pt x="13412" y="649"/>
                    </a:lnTo>
                    <a:lnTo>
                      <a:pt x="13287" y="691"/>
                    </a:lnTo>
                    <a:lnTo>
                      <a:pt x="13182" y="670"/>
                    </a:lnTo>
                    <a:lnTo>
                      <a:pt x="13119" y="691"/>
                    </a:lnTo>
                    <a:lnTo>
                      <a:pt x="13077" y="628"/>
                    </a:lnTo>
                    <a:lnTo>
                      <a:pt x="13015" y="628"/>
                    </a:lnTo>
                    <a:lnTo>
                      <a:pt x="12973" y="482"/>
                    </a:lnTo>
                    <a:lnTo>
                      <a:pt x="12847" y="545"/>
                    </a:lnTo>
                    <a:lnTo>
                      <a:pt x="12701" y="524"/>
                    </a:lnTo>
                    <a:lnTo>
                      <a:pt x="12575" y="461"/>
                    </a:lnTo>
                    <a:lnTo>
                      <a:pt x="12575" y="377"/>
                    </a:lnTo>
                    <a:lnTo>
                      <a:pt x="12491" y="273"/>
                    </a:lnTo>
                    <a:lnTo>
                      <a:pt x="12450" y="273"/>
                    </a:lnTo>
                    <a:lnTo>
                      <a:pt x="12450" y="335"/>
                    </a:lnTo>
                    <a:lnTo>
                      <a:pt x="12282" y="377"/>
                    </a:lnTo>
                    <a:lnTo>
                      <a:pt x="12240" y="273"/>
                    </a:lnTo>
                    <a:lnTo>
                      <a:pt x="12136" y="252"/>
                    </a:lnTo>
                    <a:lnTo>
                      <a:pt x="11968" y="168"/>
                    </a:lnTo>
                    <a:lnTo>
                      <a:pt x="11968" y="210"/>
                    </a:lnTo>
                    <a:lnTo>
                      <a:pt x="11906" y="147"/>
                    </a:lnTo>
                    <a:lnTo>
                      <a:pt x="11801" y="231"/>
                    </a:lnTo>
                    <a:lnTo>
                      <a:pt x="11906" y="314"/>
                    </a:lnTo>
                    <a:lnTo>
                      <a:pt x="11864" y="335"/>
                    </a:lnTo>
                    <a:lnTo>
                      <a:pt x="11968" y="356"/>
                    </a:lnTo>
                    <a:lnTo>
                      <a:pt x="12073" y="335"/>
                    </a:lnTo>
                    <a:lnTo>
                      <a:pt x="12240" y="461"/>
                    </a:lnTo>
                    <a:lnTo>
                      <a:pt x="12240" y="545"/>
                    </a:lnTo>
                    <a:lnTo>
                      <a:pt x="12261" y="733"/>
                    </a:lnTo>
                    <a:lnTo>
                      <a:pt x="12136" y="733"/>
                    </a:lnTo>
                    <a:lnTo>
                      <a:pt x="12115" y="858"/>
                    </a:lnTo>
                    <a:lnTo>
                      <a:pt x="12052" y="775"/>
                    </a:lnTo>
                    <a:lnTo>
                      <a:pt x="11968" y="754"/>
                    </a:lnTo>
                    <a:lnTo>
                      <a:pt x="11864" y="837"/>
                    </a:lnTo>
                    <a:lnTo>
                      <a:pt x="11550" y="837"/>
                    </a:lnTo>
                    <a:lnTo>
                      <a:pt x="11424" y="733"/>
                    </a:lnTo>
                    <a:lnTo>
                      <a:pt x="11403" y="775"/>
                    </a:lnTo>
                    <a:lnTo>
                      <a:pt x="11278" y="837"/>
                    </a:lnTo>
                    <a:lnTo>
                      <a:pt x="11299" y="942"/>
                    </a:lnTo>
                    <a:lnTo>
                      <a:pt x="11194" y="900"/>
                    </a:lnTo>
                    <a:lnTo>
                      <a:pt x="11215" y="1068"/>
                    </a:lnTo>
                    <a:lnTo>
                      <a:pt x="11173" y="1005"/>
                    </a:lnTo>
                    <a:lnTo>
                      <a:pt x="11027" y="963"/>
                    </a:lnTo>
                    <a:lnTo>
                      <a:pt x="10985" y="1047"/>
                    </a:lnTo>
                    <a:lnTo>
                      <a:pt x="11027" y="1109"/>
                    </a:lnTo>
                    <a:lnTo>
                      <a:pt x="11027" y="1172"/>
                    </a:lnTo>
                    <a:lnTo>
                      <a:pt x="10880" y="1109"/>
                    </a:lnTo>
                    <a:lnTo>
                      <a:pt x="10818" y="1193"/>
                    </a:lnTo>
                    <a:lnTo>
                      <a:pt x="10880" y="1256"/>
                    </a:lnTo>
                    <a:lnTo>
                      <a:pt x="10797" y="1298"/>
                    </a:lnTo>
                    <a:lnTo>
                      <a:pt x="10713" y="1361"/>
                    </a:lnTo>
                    <a:lnTo>
                      <a:pt x="10713" y="1402"/>
                    </a:lnTo>
                    <a:lnTo>
                      <a:pt x="10797" y="1507"/>
                    </a:lnTo>
                    <a:lnTo>
                      <a:pt x="10818" y="1570"/>
                    </a:lnTo>
                    <a:lnTo>
                      <a:pt x="10818" y="1570"/>
                    </a:lnTo>
                    <a:lnTo>
                      <a:pt x="10713" y="1507"/>
                    </a:lnTo>
                    <a:lnTo>
                      <a:pt x="10650" y="1591"/>
                    </a:lnTo>
                    <a:lnTo>
                      <a:pt x="10546" y="1591"/>
                    </a:lnTo>
                    <a:lnTo>
                      <a:pt x="10462" y="1737"/>
                    </a:lnTo>
                    <a:lnTo>
                      <a:pt x="10357" y="1925"/>
                    </a:lnTo>
                    <a:lnTo>
                      <a:pt x="10274" y="1946"/>
                    </a:lnTo>
                    <a:lnTo>
                      <a:pt x="10253" y="2114"/>
                    </a:lnTo>
                    <a:lnTo>
                      <a:pt x="10148" y="2156"/>
                    </a:lnTo>
                    <a:lnTo>
                      <a:pt x="10232" y="2239"/>
                    </a:lnTo>
                    <a:lnTo>
                      <a:pt x="10441" y="2260"/>
                    </a:lnTo>
                    <a:lnTo>
                      <a:pt x="10357" y="2302"/>
                    </a:lnTo>
                    <a:lnTo>
                      <a:pt x="10294" y="2365"/>
                    </a:lnTo>
                    <a:lnTo>
                      <a:pt x="10546" y="2449"/>
                    </a:lnTo>
                    <a:lnTo>
                      <a:pt x="10462" y="2511"/>
                    </a:lnTo>
                    <a:lnTo>
                      <a:pt x="10294" y="2469"/>
                    </a:lnTo>
                    <a:lnTo>
                      <a:pt x="10253" y="2407"/>
                    </a:lnTo>
                    <a:lnTo>
                      <a:pt x="10253" y="2407"/>
                    </a:lnTo>
                    <a:lnTo>
                      <a:pt x="10274" y="2469"/>
                    </a:lnTo>
                    <a:lnTo>
                      <a:pt x="10357" y="2553"/>
                    </a:lnTo>
                    <a:lnTo>
                      <a:pt x="10357" y="2679"/>
                    </a:lnTo>
                    <a:lnTo>
                      <a:pt x="10462" y="2825"/>
                    </a:lnTo>
                    <a:lnTo>
                      <a:pt x="10294" y="2679"/>
                    </a:lnTo>
                    <a:lnTo>
                      <a:pt x="10232" y="2532"/>
                    </a:lnTo>
                    <a:lnTo>
                      <a:pt x="10127" y="2511"/>
                    </a:lnTo>
                    <a:lnTo>
                      <a:pt x="10085" y="2574"/>
                    </a:lnTo>
                    <a:lnTo>
                      <a:pt x="10064" y="2658"/>
                    </a:lnTo>
                    <a:lnTo>
                      <a:pt x="10043" y="2574"/>
                    </a:lnTo>
                    <a:lnTo>
                      <a:pt x="9813" y="2428"/>
                    </a:lnTo>
                    <a:lnTo>
                      <a:pt x="9625" y="2449"/>
                    </a:lnTo>
                    <a:lnTo>
                      <a:pt x="9667" y="2511"/>
                    </a:lnTo>
                    <a:lnTo>
                      <a:pt x="9625" y="2574"/>
                    </a:lnTo>
                    <a:lnTo>
                      <a:pt x="9562" y="2532"/>
                    </a:lnTo>
                    <a:lnTo>
                      <a:pt x="9520" y="2532"/>
                    </a:lnTo>
                    <a:lnTo>
                      <a:pt x="9458" y="2574"/>
                    </a:lnTo>
                    <a:lnTo>
                      <a:pt x="9541" y="2721"/>
                    </a:lnTo>
                    <a:lnTo>
                      <a:pt x="9520" y="2762"/>
                    </a:lnTo>
                    <a:lnTo>
                      <a:pt x="9499" y="2721"/>
                    </a:lnTo>
                    <a:lnTo>
                      <a:pt x="9437" y="2741"/>
                    </a:lnTo>
                    <a:lnTo>
                      <a:pt x="9437" y="2783"/>
                    </a:lnTo>
                    <a:lnTo>
                      <a:pt x="9332" y="2846"/>
                    </a:lnTo>
                    <a:lnTo>
                      <a:pt x="9186" y="2888"/>
                    </a:lnTo>
                    <a:lnTo>
                      <a:pt x="9311" y="2825"/>
                    </a:lnTo>
                    <a:lnTo>
                      <a:pt x="9395" y="2721"/>
                    </a:lnTo>
                    <a:lnTo>
                      <a:pt x="9395" y="2532"/>
                    </a:lnTo>
                    <a:lnTo>
                      <a:pt x="9458" y="2428"/>
                    </a:lnTo>
                    <a:lnTo>
                      <a:pt x="9416" y="2344"/>
                    </a:lnTo>
                    <a:lnTo>
                      <a:pt x="9311" y="2323"/>
                    </a:lnTo>
                    <a:lnTo>
                      <a:pt x="9144" y="2030"/>
                    </a:lnTo>
                    <a:lnTo>
                      <a:pt x="9081" y="1905"/>
                    </a:lnTo>
                    <a:lnTo>
                      <a:pt x="8893" y="1842"/>
                    </a:lnTo>
                    <a:lnTo>
                      <a:pt x="8788" y="1800"/>
                    </a:lnTo>
                    <a:lnTo>
                      <a:pt x="8725" y="1821"/>
                    </a:lnTo>
                    <a:lnTo>
                      <a:pt x="8788" y="1884"/>
                    </a:lnTo>
                    <a:lnTo>
                      <a:pt x="8704" y="1905"/>
                    </a:lnTo>
                    <a:lnTo>
                      <a:pt x="8621" y="2030"/>
                    </a:lnTo>
                    <a:lnTo>
                      <a:pt x="8558" y="2009"/>
                    </a:lnTo>
                    <a:lnTo>
                      <a:pt x="8579" y="1946"/>
                    </a:lnTo>
                    <a:lnTo>
                      <a:pt x="8474" y="1988"/>
                    </a:lnTo>
                    <a:lnTo>
                      <a:pt x="8453" y="2051"/>
                    </a:lnTo>
                    <a:lnTo>
                      <a:pt x="8370" y="1884"/>
                    </a:lnTo>
                    <a:lnTo>
                      <a:pt x="8307" y="1884"/>
                    </a:lnTo>
                    <a:lnTo>
                      <a:pt x="8286" y="1946"/>
                    </a:lnTo>
                    <a:lnTo>
                      <a:pt x="8370" y="2009"/>
                    </a:lnTo>
                    <a:lnTo>
                      <a:pt x="8265" y="2093"/>
                    </a:lnTo>
                    <a:lnTo>
                      <a:pt x="8202" y="2218"/>
                    </a:lnTo>
                    <a:lnTo>
                      <a:pt x="8265" y="2260"/>
                    </a:lnTo>
                    <a:lnTo>
                      <a:pt x="8139" y="2344"/>
                    </a:lnTo>
                    <a:lnTo>
                      <a:pt x="8077" y="2260"/>
                    </a:lnTo>
                    <a:lnTo>
                      <a:pt x="8035" y="2260"/>
                    </a:lnTo>
                    <a:lnTo>
                      <a:pt x="7993" y="2197"/>
                    </a:lnTo>
                    <a:lnTo>
                      <a:pt x="8077" y="2114"/>
                    </a:lnTo>
                    <a:lnTo>
                      <a:pt x="7993" y="2114"/>
                    </a:lnTo>
                    <a:lnTo>
                      <a:pt x="7951" y="2239"/>
                    </a:lnTo>
                    <a:lnTo>
                      <a:pt x="7846" y="2260"/>
                    </a:lnTo>
                    <a:lnTo>
                      <a:pt x="7784" y="2323"/>
                    </a:lnTo>
                    <a:lnTo>
                      <a:pt x="7763" y="2449"/>
                    </a:lnTo>
                    <a:lnTo>
                      <a:pt x="7951" y="2511"/>
                    </a:lnTo>
                    <a:lnTo>
                      <a:pt x="7784" y="2637"/>
                    </a:lnTo>
                    <a:lnTo>
                      <a:pt x="7679" y="2574"/>
                    </a:lnTo>
                    <a:lnTo>
                      <a:pt x="7533" y="2658"/>
                    </a:lnTo>
                    <a:lnTo>
                      <a:pt x="7554" y="2741"/>
                    </a:lnTo>
                    <a:lnTo>
                      <a:pt x="7742" y="2762"/>
                    </a:lnTo>
                    <a:lnTo>
                      <a:pt x="7658" y="2846"/>
                    </a:lnTo>
                    <a:lnTo>
                      <a:pt x="7574" y="2867"/>
                    </a:lnTo>
                    <a:lnTo>
                      <a:pt x="7470" y="2741"/>
                    </a:lnTo>
                    <a:lnTo>
                      <a:pt x="7365" y="2846"/>
                    </a:lnTo>
                    <a:lnTo>
                      <a:pt x="7261" y="2867"/>
                    </a:lnTo>
                    <a:lnTo>
                      <a:pt x="7302" y="2951"/>
                    </a:lnTo>
                    <a:lnTo>
                      <a:pt x="7323" y="3034"/>
                    </a:lnTo>
                    <a:lnTo>
                      <a:pt x="7323" y="3097"/>
                    </a:lnTo>
                    <a:lnTo>
                      <a:pt x="7407" y="3076"/>
                    </a:lnTo>
                    <a:lnTo>
                      <a:pt x="7323" y="3181"/>
                    </a:lnTo>
                    <a:lnTo>
                      <a:pt x="7365" y="3286"/>
                    </a:lnTo>
                    <a:lnTo>
                      <a:pt x="7261" y="3306"/>
                    </a:lnTo>
                    <a:lnTo>
                      <a:pt x="7219" y="3390"/>
                    </a:lnTo>
                    <a:lnTo>
                      <a:pt x="7407" y="3453"/>
                    </a:lnTo>
                    <a:lnTo>
                      <a:pt x="7302" y="3495"/>
                    </a:lnTo>
                    <a:lnTo>
                      <a:pt x="7261" y="3558"/>
                    </a:lnTo>
                    <a:lnTo>
                      <a:pt x="7135" y="3516"/>
                    </a:lnTo>
                    <a:lnTo>
                      <a:pt x="7093" y="3453"/>
                    </a:lnTo>
                    <a:lnTo>
                      <a:pt x="7009" y="3390"/>
                    </a:lnTo>
                    <a:lnTo>
                      <a:pt x="6905" y="3474"/>
                    </a:lnTo>
                    <a:lnTo>
                      <a:pt x="6884" y="3369"/>
                    </a:lnTo>
                    <a:lnTo>
                      <a:pt x="6779" y="3306"/>
                    </a:lnTo>
                    <a:lnTo>
                      <a:pt x="6696" y="3369"/>
                    </a:lnTo>
                    <a:lnTo>
                      <a:pt x="6821" y="3474"/>
                    </a:lnTo>
                    <a:lnTo>
                      <a:pt x="6779" y="3495"/>
                    </a:lnTo>
                    <a:lnTo>
                      <a:pt x="6717" y="3599"/>
                    </a:lnTo>
                    <a:lnTo>
                      <a:pt x="6821" y="3704"/>
                    </a:lnTo>
                    <a:lnTo>
                      <a:pt x="6947" y="3704"/>
                    </a:lnTo>
                    <a:lnTo>
                      <a:pt x="6905" y="3809"/>
                    </a:lnTo>
                    <a:lnTo>
                      <a:pt x="6905" y="3913"/>
                    </a:lnTo>
                    <a:lnTo>
                      <a:pt x="6842" y="3871"/>
                    </a:lnTo>
                    <a:lnTo>
                      <a:pt x="6779" y="3871"/>
                    </a:lnTo>
                    <a:lnTo>
                      <a:pt x="6800" y="3997"/>
                    </a:lnTo>
                    <a:lnTo>
                      <a:pt x="6737" y="4122"/>
                    </a:lnTo>
                    <a:lnTo>
                      <a:pt x="6737" y="4248"/>
                    </a:lnTo>
                    <a:lnTo>
                      <a:pt x="6570" y="3871"/>
                    </a:lnTo>
                    <a:lnTo>
                      <a:pt x="6424" y="3620"/>
                    </a:lnTo>
                    <a:lnTo>
                      <a:pt x="6382" y="3558"/>
                    </a:lnTo>
                    <a:lnTo>
                      <a:pt x="6403" y="3390"/>
                    </a:lnTo>
                    <a:lnTo>
                      <a:pt x="6361" y="3474"/>
                    </a:lnTo>
                    <a:lnTo>
                      <a:pt x="6214" y="3558"/>
                    </a:lnTo>
                    <a:lnTo>
                      <a:pt x="6193" y="3704"/>
                    </a:lnTo>
                    <a:lnTo>
                      <a:pt x="6110" y="3725"/>
                    </a:lnTo>
                    <a:lnTo>
                      <a:pt x="6089" y="3809"/>
                    </a:lnTo>
                    <a:lnTo>
                      <a:pt x="5984" y="3788"/>
                    </a:lnTo>
                    <a:lnTo>
                      <a:pt x="5901" y="3892"/>
                    </a:lnTo>
                    <a:lnTo>
                      <a:pt x="5838" y="3976"/>
                    </a:lnTo>
                    <a:lnTo>
                      <a:pt x="5859" y="4102"/>
                    </a:lnTo>
                    <a:lnTo>
                      <a:pt x="5859" y="4415"/>
                    </a:lnTo>
                    <a:lnTo>
                      <a:pt x="5901" y="4436"/>
                    </a:lnTo>
                    <a:lnTo>
                      <a:pt x="5901" y="4541"/>
                    </a:lnTo>
                    <a:lnTo>
                      <a:pt x="5796" y="4604"/>
                    </a:lnTo>
                    <a:lnTo>
                      <a:pt x="5733" y="4708"/>
                    </a:lnTo>
                    <a:lnTo>
                      <a:pt x="5566" y="4750"/>
                    </a:lnTo>
                    <a:lnTo>
                      <a:pt x="5587" y="4834"/>
                    </a:lnTo>
                    <a:lnTo>
                      <a:pt x="5461" y="4918"/>
                    </a:lnTo>
                    <a:lnTo>
                      <a:pt x="5461" y="5064"/>
                    </a:lnTo>
                    <a:lnTo>
                      <a:pt x="5377" y="5127"/>
                    </a:lnTo>
                    <a:lnTo>
                      <a:pt x="5210" y="5378"/>
                    </a:lnTo>
                    <a:lnTo>
                      <a:pt x="4854" y="5587"/>
                    </a:lnTo>
                    <a:lnTo>
                      <a:pt x="4561" y="5608"/>
                    </a:lnTo>
                    <a:lnTo>
                      <a:pt x="4436" y="5650"/>
                    </a:lnTo>
                    <a:lnTo>
                      <a:pt x="4268" y="5671"/>
                    </a:lnTo>
                    <a:lnTo>
                      <a:pt x="4122" y="5692"/>
                    </a:lnTo>
                    <a:lnTo>
                      <a:pt x="3996" y="5671"/>
                    </a:lnTo>
                    <a:lnTo>
                      <a:pt x="3808" y="5754"/>
                    </a:lnTo>
                    <a:lnTo>
                      <a:pt x="3787" y="5859"/>
                    </a:lnTo>
                    <a:lnTo>
                      <a:pt x="3683" y="5901"/>
                    </a:lnTo>
                    <a:lnTo>
                      <a:pt x="3285" y="5880"/>
                    </a:lnTo>
                    <a:lnTo>
                      <a:pt x="3222" y="5922"/>
                    </a:lnTo>
                    <a:lnTo>
                      <a:pt x="3160" y="6027"/>
                    </a:lnTo>
                    <a:lnTo>
                      <a:pt x="2929" y="6131"/>
                    </a:lnTo>
                    <a:lnTo>
                      <a:pt x="2762" y="6131"/>
                    </a:lnTo>
                    <a:lnTo>
                      <a:pt x="2657" y="6089"/>
                    </a:lnTo>
                    <a:lnTo>
                      <a:pt x="2553" y="6110"/>
                    </a:lnTo>
                    <a:lnTo>
                      <a:pt x="2532" y="6027"/>
                    </a:lnTo>
                    <a:lnTo>
                      <a:pt x="2427" y="6089"/>
                    </a:lnTo>
                    <a:lnTo>
                      <a:pt x="2344" y="6215"/>
                    </a:lnTo>
                    <a:lnTo>
                      <a:pt x="2113" y="6278"/>
                    </a:lnTo>
                    <a:lnTo>
                      <a:pt x="2092" y="6319"/>
                    </a:lnTo>
                    <a:lnTo>
                      <a:pt x="2009" y="6319"/>
                    </a:lnTo>
                    <a:lnTo>
                      <a:pt x="1820" y="6487"/>
                    </a:lnTo>
                    <a:lnTo>
                      <a:pt x="1569" y="6612"/>
                    </a:lnTo>
                    <a:lnTo>
                      <a:pt x="1255" y="6717"/>
                    </a:lnTo>
                    <a:lnTo>
                      <a:pt x="1088" y="6905"/>
                    </a:lnTo>
                    <a:lnTo>
                      <a:pt x="1088" y="7115"/>
                    </a:lnTo>
                    <a:lnTo>
                      <a:pt x="963" y="7219"/>
                    </a:lnTo>
                    <a:lnTo>
                      <a:pt x="879" y="7156"/>
                    </a:lnTo>
                    <a:lnTo>
                      <a:pt x="900" y="7073"/>
                    </a:lnTo>
                    <a:lnTo>
                      <a:pt x="900" y="7010"/>
                    </a:lnTo>
                    <a:lnTo>
                      <a:pt x="963" y="6843"/>
                    </a:lnTo>
                    <a:lnTo>
                      <a:pt x="963" y="6738"/>
                    </a:lnTo>
                    <a:lnTo>
                      <a:pt x="774" y="6863"/>
                    </a:lnTo>
                    <a:lnTo>
                      <a:pt x="732" y="7052"/>
                    </a:lnTo>
                    <a:lnTo>
                      <a:pt x="607" y="7282"/>
                    </a:lnTo>
                    <a:lnTo>
                      <a:pt x="711" y="7470"/>
                    </a:lnTo>
                    <a:lnTo>
                      <a:pt x="628" y="7638"/>
                    </a:lnTo>
                    <a:lnTo>
                      <a:pt x="649" y="7889"/>
                    </a:lnTo>
                    <a:lnTo>
                      <a:pt x="419" y="8161"/>
                    </a:lnTo>
                    <a:lnTo>
                      <a:pt x="335" y="8537"/>
                    </a:lnTo>
                    <a:lnTo>
                      <a:pt x="377" y="8726"/>
                    </a:lnTo>
                    <a:lnTo>
                      <a:pt x="356" y="9019"/>
                    </a:lnTo>
                    <a:lnTo>
                      <a:pt x="565" y="9353"/>
                    </a:lnTo>
                    <a:lnTo>
                      <a:pt x="565" y="9479"/>
                    </a:lnTo>
                    <a:lnTo>
                      <a:pt x="649" y="9584"/>
                    </a:lnTo>
                    <a:lnTo>
                      <a:pt x="565" y="9751"/>
                    </a:lnTo>
                    <a:lnTo>
                      <a:pt x="628" y="9897"/>
                    </a:lnTo>
                    <a:lnTo>
                      <a:pt x="502" y="9960"/>
                    </a:lnTo>
                    <a:lnTo>
                      <a:pt x="439" y="9856"/>
                    </a:lnTo>
                    <a:lnTo>
                      <a:pt x="439" y="9667"/>
                    </a:lnTo>
                    <a:lnTo>
                      <a:pt x="356" y="9772"/>
                    </a:lnTo>
                    <a:lnTo>
                      <a:pt x="335" y="9730"/>
                    </a:lnTo>
                    <a:lnTo>
                      <a:pt x="335" y="9542"/>
                    </a:lnTo>
                    <a:lnTo>
                      <a:pt x="230" y="9312"/>
                    </a:lnTo>
                    <a:lnTo>
                      <a:pt x="147" y="9416"/>
                    </a:lnTo>
                    <a:lnTo>
                      <a:pt x="188" y="9667"/>
                    </a:lnTo>
                    <a:lnTo>
                      <a:pt x="335" y="9835"/>
                    </a:lnTo>
                    <a:lnTo>
                      <a:pt x="439" y="10023"/>
                    </a:lnTo>
                    <a:lnTo>
                      <a:pt x="293" y="10065"/>
                    </a:lnTo>
                    <a:lnTo>
                      <a:pt x="147" y="9897"/>
                    </a:lnTo>
                    <a:lnTo>
                      <a:pt x="126" y="9688"/>
                    </a:lnTo>
                    <a:lnTo>
                      <a:pt x="84" y="9772"/>
                    </a:lnTo>
                    <a:lnTo>
                      <a:pt x="0" y="9835"/>
                    </a:lnTo>
                    <a:lnTo>
                      <a:pt x="105" y="10002"/>
                    </a:lnTo>
                    <a:lnTo>
                      <a:pt x="314" y="10253"/>
                    </a:lnTo>
                    <a:lnTo>
                      <a:pt x="419" y="10588"/>
                    </a:lnTo>
                    <a:lnTo>
                      <a:pt x="377" y="11153"/>
                    </a:lnTo>
                    <a:lnTo>
                      <a:pt x="460" y="11257"/>
                    </a:lnTo>
                    <a:lnTo>
                      <a:pt x="544" y="11592"/>
                    </a:lnTo>
                    <a:lnTo>
                      <a:pt x="711" y="12032"/>
                    </a:lnTo>
                    <a:lnTo>
                      <a:pt x="649" y="12178"/>
                    </a:lnTo>
                    <a:lnTo>
                      <a:pt x="670" y="12827"/>
                    </a:lnTo>
                    <a:lnTo>
                      <a:pt x="649" y="12910"/>
                    </a:lnTo>
                    <a:lnTo>
                      <a:pt x="711" y="13099"/>
                    </a:lnTo>
                    <a:lnTo>
                      <a:pt x="711" y="13308"/>
                    </a:lnTo>
                    <a:lnTo>
                      <a:pt x="837" y="13559"/>
                    </a:lnTo>
                    <a:lnTo>
                      <a:pt x="837" y="13726"/>
                    </a:lnTo>
                    <a:lnTo>
                      <a:pt x="732" y="13810"/>
                    </a:lnTo>
                    <a:lnTo>
                      <a:pt x="774" y="13852"/>
                    </a:lnTo>
                    <a:lnTo>
                      <a:pt x="732" y="14019"/>
                    </a:lnTo>
                    <a:lnTo>
                      <a:pt x="711" y="14270"/>
                    </a:lnTo>
                    <a:lnTo>
                      <a:pt x="628" y="14354"/>
                    </a:lnTo>
                    <a:lnTo>
                      <a:pt x="649" y="14438"/>
                    </a:lnTo>
                    <a:lnTo>
                      <a:pt x="628" y="14584"/>
                    </a:lnTo>
                    <a:lnTo>
                      <a:pt x="523" y="14668"/>
                    </a:lnTo>
                    <a:lnTo>
                      <a:pt x="544" y="14793"/>
                    </a:lnTo>
                    <a:lnTo>
                      <a:pt x="335" y="14961"/>
                    </a:lnTo>
                    <a:lnTo>
                      <a:pt x="251" y="14877"/>
                    </a:lnTo>
                    <a:lnTo>
                      <a:pt x="126" y="15086"/>
                    </a:lnTo>
                    <a:lnTo>
                      <a:pt x="126" y="15442"/>
                    </a:lnTo>
                    <a:lnTo>
                      <a:pt x="209" y="15526"/>
                    </a:lnTo>
                    <a:lnTo>
                      <a:pt x="293" y="15526"/>
                    </a:lnTo>
                    <a:lnTo>
                      <a:pt x="544" y="15756"/>
                    </a:lnTo>
                    <a:lnTo>
                      <a:pt x="544" y="15861"/>
                    </a:lnTo>
                    <a:lnTo>
                      <a:pt x="565" y="15923"/>
                    </a:lnTo>
                    <a:lnTo>
                      <a:pt x="711" y="15944"/>
                    </a:lnTo>
                    <a:lnTo>
                      <a:pt x="753" y="16007"/>
                    </a:lnTo>
                    <a:lnTo>
                      <a:pt x="942" y="16028"/>
                    </a:lnTo>
                    <a:lnTo>
                      <a:pt x="983" y="16028"/>
                    </a:lnTo>
                    <a:lnTo>
                      <a:pt x="1025" y="16070"/>
                    </a:lnTo>
                    <a:lnTo>
                      <a:pt x="1151" y="16070"/>
                    </a:lnTo>
                    <a:lnTo>
                      <a:pt x="1297" y="16049"/>
                    </a:lnTo>
                    <a:lnTo>
                      <a:pt x="1339" y="16133"/>
                    </a:lnTo>
                    <a:lnTo>
                      <a:pt x="1402" y="16070"/>
                    </a:lnTo>
                    <a:lnTo>
                      <a:pt x="1423" y="16112"/>
                    </a:lnTo>
                    <a:lnTo>
                      <a:pt x="1611" y="16070"/>
                    </a:lnTo>
                    <a:lnTo>
                      <a:pt x="1758" y="16070"/>
                    </a:lnTo>
                    <a:lnTo>
                      <a:pt x="1779" y="16007"/>
                    </a:lnTo>
                    <a:lnTo>
                      <a:pt x="1862" y="15965"/>
                    </a:lnTo>
                    <a:lnTo>
                      <a:pt x="1946" y="15840"/>
                    </a:lnTo>
                    <a:lnTo>
                      <a:pt x="2113" y="15861"/>
                    </a:lnTo>
                    <a:lnTo>
                      <a:pt x="2113" y="15756"/>
                    </a:lnTo>
                    <a:lnTo>
                      <a:pt x="2218" y="15693"/>
                    </a:lnTo>
                    <a:lnTo>
                      <a:pt x="2323" y="15693"/>
                    </a:lnTo>
                    <a:lnTo>
                      <a:pt x="2406" y="15777"/>
                    </a:lnTo>
                    <a:lnTo>
                      <a:pt x="2511" y="15651"/>
                    </a:lnTo>
                    <a:lnTo>
                      <a:pt x="2532" y="15693"/>
                    </a:lnTo>
                    <a:lnTo>
                      <a:pt x="2616" y="15651"/>
                    </a:lnTo>
                    <a:lnTo>
                      <a:pt x="2636" y="15526"/>
                    </a:lnTo>
                    <a:lnTo>
                      <a:pt x="2950" y="15317"/>
                    </a:lnTo>
                    <a:lnTo>
                      <a:pt x="3076" y="15338"/>
                    </a:lnTo>
                    <a:lnTo>
                      <a:pt x="3160" y="15379"/>
                    </a:lnTo>
                    <a:lnTo>
                      <a:pt x="3264" y="15317"/>
                    </a:lnTo>
                    <a:lnTo>
                      <a:pt x="3557" y="15233"/>
                    </a:lnTo>
                    <a:lnTo>
                      <a:pt x="3599" y="15317"/>
                    </a:lnTo>
                    <a:lnTo>
                      <a:pt x="3787" y="15254"/>
                    </a:lnTo>
                    <a:lnTo>
                      <a:pt x="3850" y="15296"/>
                    </a:lnTo>
                    <a:lnTo>
                      <a:pt x="3955" y="15317"/>
                    </a:lnTo>
                    <a:lnTo>
                      <a:pt x="4038" y="15254"/>
                    </a:lnTo>
                    <a:lnTo>
                      <a:pt x="4101" y="15400"/>
                    </a:lnTo>
                    <a:lnTo>
                      <a:pt x="4185" y="15400"/>
                    </a:lnTo>
                    <a:lnTo>
                      <a:pt x="4268" y="15338"/>
                    </a:lnTo>
                    <a:lnTo>
                      <a:pt x="4310" y="15400"/>
                    </a:lnTo>
                    <a:lnTo>
                      <a:pt x="4415" y="15338"/>
                    </a:lnTo>
                    <a:lnTo>
                      <a:pt x="4624" y="15338"/>
                    </a:lnTo>
                    <a:lnTo>
                      <a:pt x="4624" y="15442"/>
                    </a:lnTo>
                    <a:lnTo>
                      <a:pt x="4645" y="15442"/>
                    </a:lnTo>
                    <a:lnTo>
                      <a:pt x="4792" y="15338"/>
                    </a:lnTo>
                    <a:lnTo>
                      <a:pt x="4917" y="15379"/>
                    </a:lnTo>
                    <a:lnTo>
                      <a:pt x="5064" y="15254"/>
                    </a:lnTo>
                    <a:lnTo>
                      <a:pt x="5126" y="15128"/>
                    </a:lnTo>
                    <a:lnTo>
                      <a:pt x="5168" y="15107"/>
                    </a:lnTo>
                    <a:lnTo>
                      <a:pt x="5315" y="14982"/>
                    </a:lnTo>
                    <a:lnTo>
                      <a:pt x="5377" y="14773"/>
                    </a:lnTo>
                    <a:lnTo>
                      <a:pt x="5524" y="14668"/>
                    </a:lnTo>
                    <a:lnTo>
                      <a:pt x="5670" y="14647"/>
                    </a:lnTo>
                    <a:lnTo>
                      <a:pt x="5754" y="14668"/>
                    </a:lnTo>
                    <a:lnTo>
                      <a:pt x="5984" y="14584"/>
                    </a:lnTo>
                    <a:lnTo>
                      <a:pt x="6277" y="14396"/>
                    </a:lnTo>
                    <a:lnTo>
                      <a:pt x="6486" y="14208"/>
                    </a:lnTo>
                    <a:lnTo>
                      <a:pt x="6570" y="14187"/>
                    </a:lnTo>
                    <a:lnTo>
                      <a:pt x="6737" y="14187"/>
                    </a:lnTo>
                    <a:lnTo>
                      <a:pt x="6905" y="14249"/>
                    </a:lnTo>
                    <a:lnTo>
                      <a:pt x="7051" y="14270"/>
                    </a:lnTo>
                    <a:lnTo>
                      <a:pt x="7198" y="14208"/>
                    </a:lnTo>
                    <a:lnTo>
                      <a:pt x="7407" y="14249"/>
                    </a:lnTo>
                    <a:lnTo>
                      <a:pt x="7742" y="14145"/>
                    </a:lnTo>
                    <a:lnTo>
                      <a:pt x="7930" y="14082"/>
                    </a:lnTo>
                    <a:lnTo>
                      <a:pt x="8056" y="13977"/>
                    </a:lnTo>
                    <a:lnTo>
                      <a:pt x="8139" y="13977"/>
                    </a:lnTo>
                    <a:lnTo>
                      <a:pt x="8307" y="13852"/>
                    </a:lnTo>
                    <a:lnTo>
                      <a:pt x="8558" y="13852"/>
                    </a:lnTo>
                    <a:lnTo>
                      <a:pt x="9186" y="13810"/>
                    </a:lnTo>
                    <a:lnTo>
                      <a:pt x="9395" y="13852"/>
                    </a:lnTo>
                    <a:lnTo>
                      <a:pt x="9520" y="13852"/>
                    </a:lnTo>
                    <a:lnTo>
                      <a:pt x="9709" y="13810"/>
                    </a:lnTo>
                    <a:lnTo>
                      <a:pt x="9834" y="13831"/>
                    </a:lnTo>
                    <a:lnTo>
                      <a:pt x="10022" y="13977"/>
                    </a:lnTo>
                    <a:lnTo>
                      <a:pt x="10148" y="14208"/>
                    </a:lnTo>
                    <a:lnTo>
                      <a:pt x="10253" y="14249"/>
                    </a:lnTo>
                    <a:lnTo>
                      <a:pt x="10336" y="14187"/>
                    </a:lnTo>
                    <a:lnTo>
                      <a:pt x="10378" y="14166"/>
                    </a:lnTo>
                    <a:lnTo>
                      <a:pt x="10441" y="14208"/>
                    </a:lnTo>
                    <a:lnTo>
                      <a:pt x="10504" y="14187"/>
                    </a:lnTo>
                    <a:lnTo>
                      <a:pt x="10650" y="14208"/>
                    </a:lnTo>
                    <a:lnTo>
                      <a:pt x="10755" y="14354"/>
                    </a:lnTo>
                    <a:lnTo>
                      <a:pt x="10880" y="14375"/>
                    </a:lnTo>
                    <a:lnTo>
                      <a:pt x="10964" y="14354"/>
                    </a:lnTo>
                    <a:lnTo>
                      <a:pt x="11194" y="14542"/>
                    </a:lnTo>
                    <a:lnTo>
                      <a:pt x="11194" y="14647"/>
                    </a:lnTo>
                    <a:lnTo>
                      <a:pt x="11278" y="14647"/>
                    </a:lnTo>
                    <a:lnTo>
                      <a:pt x="11341" y="14731"/>
                    </a:lnTo>
                    <a:lnTo>
                      <a:pt x="11320" y="14814"/>
                    </a:lnTo>
                    <a:lnTo>
                      <a:pt x="11215" y="14814"/>
                    </a:lnTo>
                    <a:lnTo>
                      <a:pt x="11194" y="14898"/>
                    </a:lnTo>
                    <a:lnTo>
                      <a:pt x="11299" y="15107"/>
                    </a:lnTo>
                    <a:lnTo>
                      <a:pt x="11403" y="15128"/>
                    </a:lnTo>
                    <a:lnTo>
                      <a:pt x="11508" y="15254"/>
                    </a:lnTo>
                    <a:lnTo>
                      <a:pt x="11550" y="15421"/>
                    </a:lnTo>
                    <a:lnTo>
                      <a:pt x="11529" y="15526"/>
                    </a:lnTo>
                    <a:lnTo>
                      <a:pt x="11655" y="15819"/>
                    </a:lnTo>
                    <a:lnTo>
                      <a:pt x="11613" y="15944"/>
                    </a:lnTo>
                    <a:lnTo>
                      <a:pt x="11655" y="16007"/>
                    </a:lnTo>
                    <a:lnTo>
                      <a:pt x="11634" y="16154"/>
                    </a:lnTo>
                    <a:lnTo>
                      <a:pt x="11613" y="16237"/>
                    </a:lnTo>
                    <a:lnTo>
                      <a:pt x="11529" y="16216"/>
                    </a:lnTo>
                    <a:lnTo>
                      <a:pt x="11508" y="16237"/>
                    </a:lnTo>
                    <a:lnTo>
                      <a:pt x="11592" y="16363"/>
                    </a:lnTo>
                    <a:lnTo>
                      <a:pt x="11655" y="16384"/>
                    </a:lnTo>
                    <a:lnTo>
                      <a:pt x="11717" y="16530"/>
                    </a:lnTo>
                    <a:lnTo>
                      <a:pt x="11822" y="16488"/>
                    </a:lnTo>
                    <a:lnTo>
                      <a:pt x="11927" y="16572"/>
                    </a:lnTo>
                    <a:lnTo>
                      <a:pt x="11927" y="16467"/>
                    </a:lnTo>
                    <a:lnTo>
                      <a:pt x="11864" y="16363"/>
                    </a:lnTo>
                    <a:lnTo>
                      <a:pt x="11927" y="16300"/>
                    </a:lnTo>
                    <a:lnTo>
                      <a:pt x="11968" y="16174"/>
                    </a:lnTo>
                    <a:lnTo>
                      <a:pt x="12073" y="16174"/>
                    </a:lnTo>
                    <a:lnTo>
                      <a:pt x="12136" y="16070"/>
                    </a:lnTo>
                    <a:lnTo>
                      <a:pt x="12240" y="16028"/>
                    </a:lnTo>
                    <a:lnTo>
                      <a:pt x="12261" y="15923"/>
                    </a:lnTo>
                    <a:lnTo>
                      <a:pt x="12366" y="15777"/>
                    </a:lnTo>
                    <a:lnTo>
                      <a:pt x="12596" y="15693"/>
                    </a:lnTo>
                    <a:lnTo>
                      <a:pt x="12638" y="15610"/>
                    </a:lnTo>
                    <a:lnTo>
                      <a:pt x="12680" y="15610"/>
                    </a:lnTo>
                    <a:lnTo>
                      <a:pt x="12868" y="15505"/>
                    </a:lnTo>
                    <a:lnTo>
                      <a:pt x="12910" y="15338"/>
                    </a:lnTo>
                    <a:lnTo>
                      <a:pt x="13077" y="15107"/>
                    </a:lnTo>
                    <a:lnTo>
                      <a:pt x="13224" y="15086"/>
                    </a:lnTo>
                    <a:lnTo>
                      <a:pt x="13307" y="14982"/>
                    </a:lnTo>
                    <a:lnTo>
                      <a:pt x="13266" y="14856"/>
                    </a:lnTo>
                    <a:lnTo>
                      <a:pt x="13287" y="14710"/>
                    </a:lnTo>
                    <a:lnTo>
                      <a:pt x="13370" y="14877"/>
                    </a:lnTo>
                    <a:lnTo>
                      <a:pt x="13370" y="15024"/>
                    </a:lnTo>
                    <a:lnTo>
                      <a:pt x="13370" y="15191"/>
                    </a:lnTo>
                    <a:lnTo>
                      <a:pt x="13287" y="15254"/>
                    </a:lnTo>
                    <a:lnTo>
                      <a:pt x="13266" y="15547"/>
                    </a:lnTo>
                    <a:lnTo>
                      <a:pt x="13015" y="15714"/>
                    </a:lnTo>
                    <a:lnTo>
                      <a:pt x="12973" y="15840"/>
                    </a:lnTo>
                    <a:lnTo>
                      <a:pt x="12910" y="15923"/>
                    </a:lnTo>
                    <a:lnTo>
                      <a:pt x="12910" y="16070"/>
                    </a:lnTo>
                    <a:lnTo>
                      <a:pt x="12784" y="16258"/>
                    </a:lnTo>
                    <a:lnTo>
                      <a:pt x="12805" y="16300"/>
                    </a:lnTo>
                    <a:lnTo>
                      <a:pt x="12743" y="16593"/>
                    </a:lnTo>
                    <a:lnTo>
                      <a:pt x="12450" y="16572"/>
                    </a:lnTo>
                    <a:lnTo>
                      <a:pt x="12387" y="16739"/>
                    </a:lnTo>
                    <a:lnTo>
                      <a:pt x="12324" y="16823"/>
                    </a:lnTo>
                    <a:lnTo>
                      <a:pt x="12324" y="16886"/>
                    </a:lnTo>
                    <a:lnTo>
                      <a:pt x="12491" y="16823"/>
                    </a:lnTo>
                    <a:lnTo>
                      <a:pt x="12659" y="16760"/>
                    </a:lnTo>
                    <a:lnTo>
                      <a:pt x="12868" y="16823"/>
                    </a:lnTo>
                    <a:lnTo>
                      <a:pt x="13056" y="16530"/>
                    </a:lnTo>
                    <a:lnTo>
                      <a:pt x="13098" y="16216"/>
                    </a:lnTo>
                    <a:lnTo>
                      <a:pt x="13266" y="16049"/>
                    </a:lnTo>
                    <a:lnTo>
                      <a:pt x="13307" y="16112"/>
                    </a:lnTo>
                    <a:lnTo>
                      <a:pt x="13307" y="16384"/>
                    </a:lnTo>
                    <a:lnTo>
                      <a:pt x="13370" y="16551"/>
                    </a:lnTo>
                    <a:lnTo>
                      <a:pt x="13307" y="16551"/>
                    </a:lnTo>
                    <a:lnTo>
                      <a:pt x="13328" y="16823"/>
                    </a:lnTo>
                    <a:lnTo>
                      <a:pt x="13203" y="17074"/>
                    </a:lnTo>
                    <a:lnTo>
                      <a:pt x="12994" y="17158"/>
                    </a:lnTo>
                    <a:lnTo>
                      <a:pt x="13015" y="17221"/>
                    </a:lnTo>
                    <a:lnTo>
                      <a:pt x="13161" y="17200"/>
                    </a:lnTo>
                    <a:lnTo>
                      <a:pt x="13307" y="17221"/>
                    </a:lnTo>
                    <a:lnTo>
                      <a:pt x="13391" y="17158"/>
                    </a:lnTo>
                    <a:lnTo>
                      <a:pt x="13496" y="17116"/>
                    </a:lnTo>
                    <a:lnTo>
                      <a:pt x="13600" y="17011"/>
                    </a:lnTo>
                    <a:lnTo>
                      <a:pt x="13705" y="17053"/>
                    </a:lnTo>
                    <a:lnTo>
                      <a:pt x="13789" y="17053"/>
                    </a:lnTo>
                    <a:lnTo>
                      <a:pt x="13705" y="17158"/>
                    </a:lnTo>
                    <a:lnTo>
                      <a:pt x="13642" y="17221"/>
                    </a:lnTo>
                    <a:lnTo>
                      <a:pt x="13538" y="17221"/>
                    </a:lnTo>
                    <a:lnTo>
                      <a:pt x="13517" y="17283"/>
                    </a:lnTo>
                    <a:lnTo>
                      <a:pt x="13621" y="17430"/>
                    </a:lnTo>
                    <a:lnTo>
                      <a:pt x="13684" y="17576"/>
                    </a:lnTo>
                    <a:lnTo>
                      <a:pt x="13747" y="17744"/>
                    </a:lnTo>
                    <a:lnTo>
                      <a:pt x="13747" y="17953"/>
                    </a:lnTo>
                    <a:lnTo>
                      <a:pt x="13726" y="18225"/>
                    </a:lnTo>
                    <a:lnTo>
                      <a:pt x="13600" y="18371"/>
                    </a:lnTo>
                    <a:lnTo>
                      <a:pt x="13621" y="18455"/>
                    </a:lnTo>
                    <a:lnTo>
                      <a:pt x="13600" y="18664"/>
                    </a:lnTo>
                    <a:lnTo>
                      <a:pt x="13705" y="18748"/>
                    </a:lnTo>
                    <a:lnTo>
                      <a:pt x="13789" y="18895"/>
                    </a:lnTo>
                    <a:lnTo>
                      <a:pt x="13810" y="19083"/>
                    </a:lnTo>
                    <a:lnTo>
                      <a:pt x="14019" y="19355"/>
                    </a:lnTo>
                    <a:lnTo>
                      <a:pt x="14165" y="19397"/>
                    </a:lnTo>
                    <a:lnTo>
                      <a:pt x="14270" y="19480"/>
                    </a:lnTo>
                    <a:lnTo>
                      <a:pt x="14333" y="19606"/>
                    </a:lnTo>
                    <a:lnTo>
                      <a:pt x="14437" y="19627"/>
                    </a:lnTo>
                    <a:lnTo>
                      <a:pt x="14458" y="19585"/>
                    </a:lnTo>
                    <a:lnTo>
                      <a:pt x="14542" y="19564"/>
                    </a:lnTo>
                    <a:lnTo>
                      <a:pt x="14688" y="19585"/>
                    </a:lnTo>
                    <a:lnTo>
                      <a:pt x="14835" y="19731"/>
                    </a:lnTo>
                    <a:lnTo>
                      <a:pt x="14960" y="19773"/>
                    </a:lnTo>
                    <a:lnTo>
                      <a:pt x="15086" y="19899"/>
                    </a:lnTo>
                    <a:lnTo>
                      <a:pt x="15107" y="20003"/>
                    </a:lnTo>
                    <a:lnTo>
                      <a:pt x="15212" y="20045"/>
                    </a:lnTo>
                    <a:lnTo>
                      <a:pt x="15358" y="20192"/>
                    </a:lnTo>
                    <a:lnTo>
                      <a:pt x="15421" y="20192"/>
                    </a:lnTo>
                    <a:lnTo>
                      <a:pt x="15463" y="20108"/>
                    </a:lnTo>
                    <a:lnTo>
                      <a:pt x="15693" y="20003"/>
                    </a:lnTo>
                    <a:lnTo>
                      <a:pt x="15776" y="19899"/>
                    </a:lnTo>
                    <a:lnTo>
                      <a:pt x="15902" y="19899"/>
                    </a:lnTo>
                    <a:lnTo>
                      <a:pt x="16048" y="19773"/>
                    </a:lnTo>
                    <a:lnTo>
                      <a:pt x="16153" y="19773"/>
                    </a:lnTo>
                    <a:lnTo>
                      <a:pt x="16195" y="19711"/>
                    </a:lnTo>
                    <a:lnTo>
                      <a:pt x="16153" y="19669"/>
                    </a:lnTo>
                    <a:lnTo>
                      <a:pt x="16048" y="19627"/>
                    </a:lnTo>
                    <a:lnTo>
                      <a:pt x="16090" y="19564"/>
                    </a:lnTo>
                    <a:lnTo>
                      <a:pt x="16320" y="19397"/>
                    </a:lnTo>
                    <a:lnTo>
                      <a:pt x="16509" y="19522"/>
                    </a:lnTo>
                    <a:lnTo>
                      <a:pt x="16509" y="19669"/>
                    </a:lnTo>
                    <a:lnTo>
                      <a:pt x="16258" y="19794"/>
                    </a:lnTo>
                    <a:lnTo>
                      <a:pt x="16320" y="19899"/>
                    </a:lnTo>
                    <a:lnTo>
                      <a:pt x="16404" y="19920"/>
                    </a:lnTo>
                    <a:lnTo>
                      <a:pt x="16467" y="19815"/>
                    </a:lnTo>
                    <a:lnTo>
                      <a:pt x="16572" y="19731"/>
                    </a:lnTo>
                    <a:lnTo>
                      <a:pt x="16676" y="19815"/>
                    </a:lnTo>
                    <a:lnTo>
                      <a:pt x="16676" y="19920"/>
                    </a:lnTo>
                    <a:lnTo>
                      <a:pt x="16613" y="19920"/>
                    </a:lnTo>
                    <a:lnTo>
                      <a:pt x="16509" y="20003"/>
                    </a:lnTo>
                    <a:lnTo>
                      <a:pt x="16655" y="20192"/>
                    </a:lnTo>
                    <a:lnTo>
                      <a:pt x="16676" y="20401"/>
                    </a:lnTo>
                    <a:lnTo>
                      <a:pt x="16760" y="20338"/>
                    </a:lnTo>
                    <a:lnTo>
                      <a:pt x="16844" y="20359"/>
                    </a:lnTo>
                    <a:lnTo>
                      <a:pt x="16844" y="20464"/>
                    </a:lnTo>
                    <a:lnTo>
                      <a:pt x="16927" y="20610"/>
                    </a:lnTo>
                    <a:lnTo>
                      <a:pt x="16990" y="20443"/>
                    </a:lnTo>
                    <a:lnTo>
                      <a:pt x="16990" y="20296"/>
                    </a:lnTo>
                    <a:lnTo>
                      <a:pt x="16885" y="20359"/>
                    </a:lnTo>
                    <a:lnTo>
                      <a:pt x="16885" y="20317"/>
                    </a:lnTo>
                    <a:lnTo>
                      <a:pt x="16948" y="20234"/>
                    </a:lnTo>
                    <a:lnTo>
                      <a:pt x="17241" y="20234"/>
                    </a:lnTo>
                    <a:lnTo>
                      <a:pt x="17262" y="20296"/>
                    </a:lnTo>
                    <a:lnTo>
                      <a:pt x="17304" y="20234"/>
                    </a:lnTo>
                    <a:lnTo>
                      <a:pt x="17450" y="20024"/>
                    </a:lnTo>
                    <a:lnTo>
                      <a:pt x="17764" y="19836"/>
                    </a:lnTo>
                    <a:lnTo>
                      <a:pt x="17911" y="19711"/>
                    </a:lnTo>
                    <a:lnTo>
                      <a:pt x="17827" y="19711"/>
                    </a:lnTo>
                    <a:lnTo>
                      <a:pt x="17764" y="19731"/>
                    </a:lnTo>
                    <a:lnTo>
                      <a:pt x="17785" y="19711"/>
                    </a:lnTo>
                    <a:lnTo>
                      <a:pt x="17681" y="19669"/>
                    </a:lnTo>
                    <a:lnTo>
                      <a:pt x="17932" y="19669"/>
                    </a:lnTo>
                    <a:lnTo>
                      <a:pt x="18183" y="19606"/>
                    </a:lnTo>
                    <a:lnTo>
                      <a:pt x="18622" y="19501"/>
                    </a:lnTo>
                    <a:lnTo>
                      <a:pt x="18957" y="19585"/>
                    </a:lnTo>
                    <a:lnTo>
                      <a:pt x="19124" y="19501"/>
                    </a:lnTo>
                    <a:lnTo>
                      <a:pt x="19124" y="19397"/>
                    </a:lnTo>
                    <a:lnTo>
                      <a:pt x="19229" y="19397"/>
                    </a:lnTo>
                    <a:lnTo>
                      <a:pt x="19333" y="19313"/>
                    </a:lnTo>
                    <a:lnTo>
                      <a:pt x="19438" y="19104"/>
                    </a:lnTo>
                    <a:lnTo>
                      <a:pt x="19375" y="18895"/>
                    </a:lnTo>
                    <a:lnTo>
                      <a:pt x="19375" y="18769"/>
                    </a:lnTo>
                    <a:lnTo>
                      <a:pt x="19585" y="18560"/>
                    </a:lnTo>
                    <a:lnTo>
                      <a:pt x="19585" y="18225"/>
                    </a:lnTo>
                    <a:lnTo>
                      <a:pt x="19668" y="18099"/>
                    </a:lnTo>
                    <a:lnTo>
                      <a:pt x="19710" y="17869"/>
                    </a:lnTo>
                    <a:lnTo>
                      <a:pt x="19815" y="17827"/>
                    </a:lnTo>
                    <a:lnTo>
                      <a:pt x="19815" y="17702"/>
                    </a:lnTo>
                    <a:lnTo>
                      <a:pt x="20170" y="17283"/>
                    </a:lnTo>
                    <a:lnTo>
                      <a:pt x="20275" y="17262"/>
                    </a:lnTo>
                    <a:lnTo>
                      <a:pt x="20317" y="17011"/>
                    </a:lnTo>
                    <a:lnTo>
                      <a:pt x="20442" y="16823"/>
                    </a:lnTo>
                    <a:lnTo>
                      <a:pt x="20547" y="16593"/>
                    </a:lnTo>
                    <a:lnTo>
                      <a:pt x="20694" y="16446"/>
                    </a:lnTo>
                    <a:lnTo>
                      <a:pt x="20652" y="16342"/>
                    </a:lnTo>
                    <a:lnTo>
                      <a:pt x="20756" y="16258"/>
                    </a:lnTo>
                    <a:lnTo>
                      <a:pt x="20861" y="16049"/>
                    </a:lnTo>
                    <a:lnTo>
                      <a:pt x="20798" y="15965"/>
                    </a:lnTo>
                    <a:lnTo>
                      <a:pt x="20966" y="15902"/>
                    </a:lnTo>
                    <a:lnTo>
                      <a:pt x="21070" y="15714"/>
                    </a:lnTo>
                    <a:lnTo>
                      <a:pt x="21154" y="15630"/>
                    </a:lnTo>
                    <a:lnTo>
                      <a:pt x="21258" y="15442"/>
                    </a:lnTo>
                    <a:lnTo>
                      <a:pt x="21426" y="15400"/>
                    </a:lnTo>
                    <a:lnTo>
                      <a:pt x="21530" y="15338"/>
                    </a:lnTo>
                    <a:lnTo>
                      <a:pt x="21342" y="15338"/>
                    </a:lnTo>
                    <a:lnTo>
                      <a:pt x="21384" y="15296"/>
                    </a:lnTo>
                    <a:lnTo>
                      <a:pt x="21593" y="15254"/>
                    </a:lnTo>
                    <a:lnTo>
                      <a:pt x="21782" y="15170"/>
                    </a:lnTo>
                    <a:lnTo>
                      <a:pt x="21802" y="15003"/>
                    </a:lnTo>
                    <a:lnTo>
                      <a:pt x="21782" y="14961"/>
                    </a:lnTo>
                    <a:lnTo>
                      <a:pt x="21802" y="14814"/>
                    </a:lnTo>
                    <a:lnTo>
                      <a:pt x="22012" y="14689"/>
                    </a:lnTo>
                    <a:lnTo>
                      <a:pt x="22012" y="14563"/>
                    </a:lnTo>
                    <a:lnTo>
                      <a:pt x="22158" y="14501"/>
                    </a:lnTo>
                    <a:lnTo>
                      <a:pt x="22284" y="14291"/>
                    </a:lnTo>
                    <a:lnTo>
                      <a:pt x="22263" y="14187"/>
                    </a:lnTo>
                    <a:lnTo>
                      <a:pt x="22305" y="14019"/>
                    </a:lnTo>
                    <a:lnTo>
                      <a:pt x="22284" y="13957"/>
                    </a:lnTo>
                    <a:lnTo>
                      <a:pt x="22284" y="13852"/>
                    </a:lnTo>
                    <a:lnTo>
                      <a:pt x="22430" y="13496"/>
                    </a:lnTo>
                    <a:lnTo>
                      <a:pt x="22493" y="13287"/>
                    </a:lnTo>
                    <a:lnTo>
                      <a:pt x="22702" y="12910"/>
                    </a:lnTo>
                    <a:lnTo>
                      <a:pt x="22702" y="12785"/>
                    </a:lnTo>
                    <a:lnTo>
                      <a:pt x="22807" y="12492"/>
                    </a:lnTo>
                    <a:lnTo>
                      <a:pt x="22953" y="12366"/>
                    </a:lnTo>
                    <a:lnTo>
                      <a:pt x="23016" y="12199"/>
                    </a:lnTo>
                    <a:lnTo>
                      <a:pt x="22953" y="12053"/>
                    </a:lnTo>
                    <a:lnTo>
                      <a:pt x="23058" y="11927"/>
                    </a:lnTo>
                    <a:lnTo>
                      <a:pt x="22995" y="11655"/>
                    </a:lnTo>
                    <a:lnTo>
                      <a:pt x="22995" y="11529"/>
                    </a:lnTo>
                    <a:lnTo>
                      <a:pt x="22911" y="11320"/>
                    </a:lnTo>
                    <a:lnTo>
                      <a:pt x="22891" y="11236"/>
                    </a:lnTo>
                    <a:lnTo>
                      <a:pt x="22849" y="11111"/>
                    </a:lnTo>
                    <a:lnTo>
                      <a:pt x="22911" y="11069"/>
                    </a:lnTo>
                    <a:lnTo>
                      <a:pt x="22911" y="10923"/>
                    </a:lnTo>
                    <a:lnTo>
                      <a:pt x="23016" y="10776"/>
                    </a:lnTo>
                    <a:lnTo>
                      <a:pt x="23016" y="10713"/>
                    </a:lnTo>
                    <a:lnTo>
                      <a:pt x="22995" y="10379"/>
                    </a:lnTo>
                    <a:lnTo>
                      <a:pt x="23058" y="10253"/>
                    </a:lnTo>
                    <a:lnTo>
                      <a:pt x="23016" y="10190"/>
                    </a:lnTo>
                    <a:lnTo>
                      <a:pt x="22995" y="10065"/>
                    </a:lnTo>
                    <a:lnTo>
                      <a:pt x="22995" y="9856"/>
                    </a:lnTo>
                    <a:lnTo>
                      <a:pt x="22932" y="9835"/>
                    </a:lnTo>
                    <a:lnTo>
                      <a:pt x="22995" y="9688"/>
                    </a:lnTo>
                    <a:lnTo>
                      <a:pt x="22891" y="9667"/>
                    </a:lnTo>
                    <a:lnTo>
                      <a:pt x="22828" y="9542"/>
                    </a:lnTo>
                    <a:lnTo>
                      <a:pt x="22828" y="9416"/>
                    </a:lnTo>
                    <a:lnTo>
                      <a:pt x="22702" y="9312"/>
                    </a:lnTo>
                    <a:lnTo>
                      <a:pt x="22619" y="9144"/>
                    </a:lnTo>
                    <a:lnTo>
                      <a:pt x="22598" y="8956"/>
                    </a:lnTo>
                    <a:lnTo>
                      <a:pt x="22514" y="8830"/>
                    </a:lnTo>
                    <a:lnTo>
                      <a:pt x="22430" y="8830"/>
                    </a:lnTo>
                    <a:lnTo>
                      <a:pt x="22367" y="8851"/>
                    </a:lnTo>
                    <a:lnTo>
                      <a:pt x="22284" y="8809"/>
                    </a:lnTo>
                    <a:lnTo>
                      <a:pt x="22263" y="8642"/>
                    </a:lnTo>
                    <a:lnTo>
                      <a:pt x="22200" y="8621"/>
                    </a:lnTo>
                    <a:lnTo>
                      <a:pt x="22179" y="8537"/>
                    </a:lnTo>
                    <a:lnTo>
                      <a:pt x="22054" y="8412"/>
                    </a:lnTo>
                    <a:lnTo>
                      <a:pt x="21970" y="8370"/>
                    </a:lnTo>
                    <a:lnTo>
                      <a:pt x="22012" y="8265"/>
                    </a:lnTo>
                    <a:lnTo>
                      <a:pt x="21949" y="8119"/>
                    </a:lnTo>
                    <a:lnTo>
                      <a:pt x="22054" y="7993"/>
                    </a:lnTo>
                    <a:lnTo>
                      <a:pt x="22074" y="7805"/>
                    </a:lnTo>
                    <a:lnTo>
                      <a:pt x="22012" y="7742"/>
                    </a:lnTo>
                    <a:lnTo>
                      <a:pt x="22054" y="7638"/>
                    </a:lnTo>
                    <a:lnTo>
                      <a:pt x="21970" y="7575"/>
                    </a:lnTo>
                    <a:lnTo>
                      <a:pt x="21949" y="7638"/>
                    </a:lnTo>
                    <a:lnTo>
                      <a:pt x="21991" y="7679"/>
                    </a:lnTo>
                    <a:lnTo>
                      <a:pt x="21949" y="7763"/>
                    </a:lnTo>
                    <a:lnTo>
                      <a:pt x="21677" y="7533"/>
                    </a:lnTo>
                    <a:lnTo>
                      <a:pt x="21635" y="7366"/>
                    </a:lnTo>
                    <a:lnTo>
                      <a:pt x="21572" y="7387"/>
                    </a:lnTo>
                    <a:lnTo>
                      <a:pt x="21572" y="7470"/>
                    </a:lnTo>
                    <a:lnTo>
                      <a:pt x="21551" y="7575"/>
                    </a:lnTo>
                    <a:lnTo>
                      <a:pt x="21593" y="7763"/>
                    </a:lnTo>
                    <a:lnTo>
                      <a:pt x="21468" y="7596"/>
                    </a:lnTo>
                    <a:lnTo>
                      <a:pt x="21426" y="7659"/>
                    </a:lnTo>
                    <a:lnTo>
                      <a:pt x="21426" y="7554"/>
                    </a:lnTo>
                    <a:lnTo>
                      <a:pt x="21363" y="7470"/>
                    </a:lnTo>
                    <a:lnTo>
                      <a:pt x="21342" y="7135"/>
                    </a:lnTo>
                    <a:lnTo>
                      <a:pt x="21384" y="7115"/>
                    </a:lnTo>
                    <a:lnTo>
                      <a:pt x="21384" y="7031"/>
                    </a:lnTo>
                    <a:lnTo>
                      <a:pt x="21279" y="6947"/>
                    </a:lnTo>
                    <a:lnTo>
                      <a:pt x="21321" y="6863"/>
                    </a:lnTo>
                    <a:lnTo>
                      <a:pt x="21238" y="6801"/>
                    </a:lnTo>
                    <a:lnTo>
                      <a:pt x="21258" y="6696"/>
                    </a:lnTo>
                    <a:lnTo>
                      <a:pt x="21070" y="6529"/>
                    </a:lnTo>
                    <a:lnTo>
                      <a:pt x="21028" y="6424"/>
                    </a:lnTo>
                    <a:lnTo>
                      <a:pt x="21028" y="6299"/>
                    </a:lnTo>
                    <a:lnTo>
                      <a:pt x="21133" y="6319"/>
                    </a:lnTo>
                    <a:lnTo>
                      <a:pt x="21133" y="6194"/>
                    </a:lnTo>
                    <a:lnTo>
                      <a:pt x="21028" y="6027"/>
                    </a:lnTo>
                    <a:lnTo>
                      <a:pt x="20966" y="6068"/>
                    </a:lnTo>
                    <a:lnTo>
                      <a:pt x="20861" y="6068"/>
                    </a:lnTo>
                    <a:lnTo>
                      <a:pt x="20756" y="5880"/>
                    </a:lnTo>
                    <a:lnTo>
                      <a:pt x="20694" y="5880"/>
                    </a:lnTo>
                    <a:lnTo>
                      <a:pt x="20589" y="5796"/>
                    </a:lnTo>
                    <a:lnTo>
                      <a:pt x="20505" y="5859"/>
                    </a:lnTo>
                    <a:lnTo>
                      <a:pt x="20484" y="5796"/>
                    </a:lnTo>
                    <a:lnTo>
                      <a:pt x="20338" y="5754"/>
                    </a:lnTo>
                    <a:lnTo>
                      <a:pt x="20275" y="5817"/>
                    </a:lnTo>
                    <a:lnTo>
                      <a:pt x="20317" y="5713"/>
                    </a:lnTo>
                    <a:lnTo>
                      <a:pt x="20442" y="5692"/>
                    </a:lnTo>
                    <a:lnTo>
                      <a:pt x="20442" y="5608"/>
                    </a:lnTo>
                    <a:lnTo>
                      <a:pt x="20422" y="5545"/>
                    </a:lnTo>
                    <a:lnTo>
                      <a:pt x="20296" y="5566"/>
                    </a:lnTo>
                    <a:lnTo>
                      <a:pt x="20191" y="5545"/>
                    </a:lnTo>
                    <a:lnTo>
                      <a:pt x="20170" y="5482"/>
                    </a:lnTo>
                    <a:lnTo>
                      <a:pt x="20087" y="5482"/>
                    </a:lnTo>
                    <a:lnTo>
                      <a:pt x="19857" y="5336"/>
                    </a:lnTo>
                    <a:lnTo>
                      <a:pt x="19752" y="5127"/>
                    </a:lnTo>
                    <a:lnTo>
                      <a:pt x="19710" y="4918"/>
                    </a:lnTo>
                    <a:lnTo>
                      <a:pt x="19668" y="4771"/>
                    </a:lnTo>
                    <a:lnTo>
                      <a:pt x="19668" y="4666"/>
                    </a:lnTo>
                    <a:lnTo>
                      <a:pt x="19710" y="4646"/>
                    </a:lnTo>
                    <a:lnTo>
                      <a:pt x="19773" y="4415"/>
                    </a:lnTo>
                    <a:lnTo>
                      <a:pt x="19689" y="4122"/>
                    </a:lnTo>
                    <a:lnTo>
                      <a:pt x="19647" y="3976"/>
                    </a:lnTo>
                    <a:lnTo>
                      <a:pt x="19689" y="3934"/>
                    </a:lnTo>
                    <a:lnTo>
                      <a:pt x="19606" y="3892"/>
                    </a:lnTo>
                    <a:lnTo>
                      <a:pt x="19543" y="3892"/>
                    </a:lnTo>
                    <a:lnTo>
                      <a:pt x="19438" y="3662"/>
                    </a:lnTo>
                    <a:lnTo>
                      <a:pt x="19438" y="3369"/>
                    </a:lnTo>
                    <a:lnTo>
                      <a:pt x="19459" y="3348"/>
                    </a:lnTo>
                    <a:lnTo>
                      <a:pt x="19459" y="3265"/>
                    </a:lnTo>
                    <a:lnTo>
                      <a:pt x="19396" y="3202"/>
                    </a:lnTo>
                    <a:lnTo>
                      <a:pt x="19375" y="2846"/>
                    </a:lnTo>
                    <a:lnTo>
                      <a:pt x="19438" y="2762"/>
                    </a:lnTo>
                    <a:lnTo>
                      <a:pt x="19375" y="2637"/>
                    </a:lnTo>
                    <a:lnTo>
                      <a:pt x="19438" y="2616"/>
                    </a:lnTo>
                    <a:lnTo>
                      <a:pt x="19438" y="2532"/>
                    </a:lnTo>
                    <a:lnTo>
                      <a:pt x="19250" y="2323"/>
                    </a:lnTo>
                    <a:lnTo>
                      <a:pt x="19124" y="2260"/>
                    </a:lnTo>
                    <a:lnTo>
                      <a:pt x="19145" y="2218"/>
                    </a:lnTo>
                    <a:lnTo>
                      <a:pt x="19020" y="2093"/>
                    </a:lnTo>
                    <a:lnTo>
                      <a:pt x="18915" y="2156"/>
                    </a:lnTo>
                    <a:lnTo>
                      <a:pt x="18852" y="2114"/>
                    </a:lnTo>
                    <a:lnTo>
                      <a:pt x="18769" y="2239"/>
                    </a:lnTo>
                    <a:lnTo>
                      <a:pt x="18706" y="2239"/>
                    </a:lnTo>
                    <a:lnTo>
                      <a:pt x="18559" y="2051"/>
                    </a:lnTo>
                    <a:lnTo>
                      <a:pt x="18601" y="1988"/>
                    </a:lnTo>
                    <a:lnTo>
                      <a:pt x="18517" y="1800"/>
                    </a:lnTo>
                    <a:lnTo>
                      <a:pt x="18538" y="1591"/>
                    </a:lnTo>
                    <a:lnTo>
                      <a:pt x="18517" y="1319"/>
                    </a:lnTo>
                    <a:lnTo>
                      <a:pt x="18497" y="1361"/>
                    </a:lnTo>
                    <a:lnTo>
                      <a:pt x="18434" y="1256"/>
                    </a:lnTo>
                    <a:lnTo>
                      <a:pt x="18497" y="1151"/>
                    </a:lnTo>
                    <a:lnTo>
                      <a:pt x="18413" y="1047"/>
                    </a:lnTo>
                    <a:lnTo>
                      <a:pt x="18392" y="942"/>
                    </a:lnTo>
                    <a:lnTo>
                      <a:pt x="18329" y="900"/>
                    </a:lnTo>
                    <a:lnTo>
                      <a:pt x="18329" y="754"/>
                    </a:lnTo>
                    <a:lnTo>
                      <a:pt x="18413" y="670"/>
                    </a:lnTo>
                    <a:lnTo>
                      <a:pt x="18329" y="649"/>
                    </a:lnTo>
                    <a:lnTo>
                      <a:pt x="18225" y="670"/>
                    </a:lnTo>
                    <a:lnTo>
                      <a:pt x="18141" y="586"/>
                    </a:lnTo>
                    <a:lnTo>
                      <a:pt x="18204" y="314"/>
                    </a:lnTo>
                    <a:lnTo>
                      <a:pt x="18183" y="252"/>
                    </a:lnTo>
                    <a:lnTo>
                      <a:pt x="18120" y="105"/>
                    </a:lnTo>
                    <a:lnTo>
                      <a:pt x="18015" y="63"/>
                    </a:lnTo>
                    <a:lnTo>
                      <a:pt x="18015"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630" name="Google Shape;630;p34"/>
              <p:cNvSpPr/>
              <p:nvPr/>
            </p:nvSpPr>
            <p:spPr>
              <a:xfrm>
                <a:off x="5683950" y="3957275"/>
                <a:ext cx="54950" cy="71175"/>
              </a:xfrm>
              <a:custGeom>
                <a:avLst/>
                <a:gdLst/>
                <a:ahLst/>
                <a:cxnLst/>
                <a:rect l="l" t="t" r="r" b="b"/>
                <a:pathLst>
                  <a:path w="2198" h="2847" extrusionOk="0">
                    <a:moveTo>
                      <a:pt x="168" y="1"/>
                    </a:moveTo>
                    <a:lnTo>
                      <a:pt x="126" y="64"/>
                    </a:lnTo>
                    <a:lnTo>
                      <a:pt x="126" y="189"/>
                    </a:lnTo>
                    <a:lnTo>
                      <a:pt x="105" y="210"/>
                    </a:lnTo>
                    <a:lnTo>
                      <a:pt x="105" y="336"/>
                    </a:lnTo>
                    <a:lnTo>
                      <a:pt x="126" y="587"/>
                    </a:lnTo>
                    <a:lnTo>
                      <a:pt x="105" y="733"/>
                    </a:lnTo>
                    <a:lnTo>
                      <a:pt x="126" y="1005"/>
                    </a:lnTo>
                    <a:lnTo>
                      <a:pt x="168" y="1214"/>
                    </a:lnTo>
                    <a:lnTo>
                      <a:pt x="126" y="1361"/>
                    </a:lnTo>
                    <a:lnTo>
                      <a:pt x="189" y="1382"/>
                    </a:lnTo>
                    <a:lnTo>
                      <a:pt x="189" y="1466"/>
                    </a:lnTo>
                    <a:lnTo>
                      <a:pt x="294" y="1570"/>
                    </a:lnTo>
                    <a:lnTo>
                      <a:pt x="168" y="1570"/>
                    </a:lnTo>
                    <a:lnTo>
                      <a:pt x="64" y="1466"/>
                    </a:lnTo>
                    <a:lnTo>
                      <a:pt x="1" y="1570"/>
                    </a:lnTo>
                    <a:lnTo>
                      <a:pt x="1" y="1779"/>
                    </a:lnTo>
                    <a:lnTo>
                      <a:pt x="85" y="1842"/>
                    </a:lnTo>
                    <a:lnTo>
                      <a:pt x="64" y="1884"/>
                    </a:lnTo>
                    <a:lnTo>
                      <a:pt x="64" y="2198"/>
                    </a:lnTo>
                    <a:lnTo>
                      <a:pt x="105" y="2261"/>
                    </a:lnTo>
                    <a:lnTo>
                      <a:pt x="85" y="2303"/>
                    </a:lnTo>
                    <a:lnTo>
                      <a:pt x="105" y="2470"/>
                    </a:lnTo>
                    <a:lnTo>
                      <a:pt x="210" y="2491"/>
                    </a:lnTo>
                    <a:lnTo>
                      <a:pt x="168" y="2575"/>
                    </a:lnTo>
                    <a:lnTo>
                      <a:pt x="168" y="2700"/>
                    </a:lnTo>
                    <a:lnTo>
                      <a:pt x="210" y="2721"/>
                    </a:lnTo>
                    <a:lnTo>
                      <a:pt x="315" y="2700"/>
                    </a:lnTo>
                    <a:lnTo>
                      <a:pt x="398" y="2784"/>
                    </a:lnTo>
                    <a:lnTo>
                      <a:pt x="503" y="2637"/>
                    </a:lnTo>
                    <a:lnTo>
                      <a:pt x="503" y="2742"/>
                    </a:lnTo>
                    <a:lnTo>
                      <a:pt x="545" y="2847"/>
                    </a:lnTo>
                    <a:lnTo>
                      <a:pt x="649" y="2847"/>
                    </a:lnTo>
                    <a:lnTo>
                      <a:pt x="754" y="2700"/>
                    </a:lnTo>
                    <a:lnTo>
                      <a:pt x="796" y="2595"/>
                    </a:lnTo>
                    <a:lnTo>
                      <a:pt x="838" y="2407"/>
                    </a:lnTo>
                    <a:lnTo>
                      <a:pt x="921" y="2491"/>
                    </a:lnTo>
                    <a:lnTo>
                      <a:pt x="942" y="2428"/>
                    </a:lnTo>
                    <a:lnTo>
                      <a:pt x="1047" y="2365"/>
                    </a:lnTo>
                    <a:lnTo>
                      <a:pt x="1110" y="2219"/>
                    </a:lnTo>
                    <a:lnTo>
                      <a:pt x="1110" y="2365"/>
                    </a:lnTo>
                    <a:lnTo>
                      <a:pt x="1173" y="2386"/>
                    </a:lnTo>
                    <a:lnTo>
                      <a:pt x="1235" y="2282"/>
                    </a:lnTo>
                    <a:lnTo>
                      <a:pt x="1340" y="2261"/>
                    </a:lnTo>
                    <a:lnTo>
                      <a:pt x="1382" y="2303"/>
                    </a:lnTo>
                    <a:lnTo>
                      <a:pt x="1361" y="2407"/>
                    </a:lnTo>
                    <a:lnTo>
                      <a:pt x="1256" y="2365"/>
                    </a:lnTo>
                    <a:lnTo>
                      <a:pt x="1256" y="2512"/>
                    </a:lnTo>
                    <a:lnTo>
                      <a:pt x="1361" y="2470"/>
                    </a:lnTo>
                    <a:lnTo>
                      <a:pt x="1424" y="2491"/>
                    </a:lnTo>
                    <a:lnTo>
                      <a:pt x="1549" y="2303"/>
                    </a:lnTo>
                    <a:lnTo>
                      <a:pt x="1549" y="2219"/>
                    </a:lnTo>
                    <a:lnTo>
                      <a:pt x="1466" y="2177"/>
                    </a:lnTo>
                    <a:lnTo>
                      <a:pt x="1549" y="2072"/>
                    </a:lnTo>
                    <a:lnTo>
                      <a:pt x="1549" y="1947"/>
                    </a:lnTo>
                    <a:lnTo>
                      <a:pt x="1633" y="1947"/>
                    </a:lnTo>
                    <a:lnTo>
                      <a:pt x="1675" y="1884"/>
                    </a:lnTo>
                    <a:lnTo>
                      <a:pt x="1675" y="1633"/>
                    </a:lnTo>
                    <a:lnTo>
                      <a:pt x="1758" y="1570"/>
                    </a:lnTo>
                    <a:lnTo>
                      <a:pt x="1800" y="1466"/>
                    </a:lnTo>
                    <a:lnTo>
                      <a:pt x="1842" y="1633"/>
                    </a:lnTo>
                    <a:lnTo>
                      <a:pt x="1863" y="1696"/>
                    </a:lnTo>
                    <a:lnTo>
                      <a:pt x="1905" y="1570"/>
                    </a:lnTo>
                    <a:lnTo>
                      <a:pt x="1905" y="1466"/>
                    </a:lnTo>
                    <a:lnTo>
                      <a:pt x="1947" y="1424"/>
                    </a:lnTo>
                    <a:lnTo>
                      <a:pt x="1905" y="1256"/>
                    </a:lnTo>
                    <a:lnTo>
                      <a:pt x="1989" y="1131"/>
                    </a:lnTo>
                    <a:lnTo>
                      <a:pt x="1989" y="922"/>
                    </a:lnTo>
                    <a:lnTo>
                      <a:pt x="2093" y="796"/>
                    </a:lnTo>
                    <a:lnTo>
                      <a:pt x="2156" y="503"/>
                    </a:lnTo>
                    <a:lnTo>
                      <a:pt x="2198" y="398"/>
                    </a:lnTo>
                    <a:lnTo>
                      <a:pt x="2072" y="294"/>
                    </a:lnTo>
                    <a:lnTo>
                      <a:pt x="1947" y="294"/>
                    </a:lnTo>
                    <a:lnTo>
                      <a:pt x="1947" y="315"/>
                    </a:lnTo>
                    <a:lnTo>
                      <a:pt x="1884" y="419"/>
                    </a:lnTo>
                    <a:lnTo>
                      <a:pt x="1863" y="398"/>
                    </a:lnTo>
                    <a:lnTo>
                      <a:pt x="1800" y="398"/>
                    </a:lnTo>
                    <a:lnTo>
                      <a:pt x="1738" y="440"/>
                    </a:lnTo>
                    <a:lnTo>
                      <a:pt x="1675" y="503"/>
                    </a:lnTo>
                    <a:lnTo>
                      <a:pt x="1340" y="482"/>
                    </a:lnTo>
                    <a:lnTo>
                      <a:pt x="1256" y="524"/>
                    </a:lnTo>
                    <a:lnTo>
                      <a:pt x="1256" y="629"/>
                    </a:lnTo>
                    <a:lnTo>
                      <a:pt x="1173" y="545"/>
                    </a:lnTo>
                    <a:lnTo>
                      <a:pt x="1068" y="545"/>
                    </a:lnTo>
                    <a:lnTo>
                      <a:pt x="1005" y="608"/>
                    </a:lnTo>
                    <a:lnTo>
                      <a:pt x="901" y="524"/>
                    </a:lnTo>
                    <a:lnTo>
                      <a:pt x="733" y="398"/>
                    </a:lnTo>
                    <a:lnTo>
                      <a:pt x="524" y="294"/>
                    </a:lnTo>
                    <a:lnTo>
                      <a:pt x="524" y="106"/>
                    </a:lnTo>
                    <a:lnTo>
                      <a:pt x="482" y="168"/>
                    </a:lnTo>
                    <a:lnTo>
                      <a:pt x="440" y="210"/>
                    </a:lnTo>
                    <a:lnTo>
                      <a:pt x="377" y="126"/>
                    </a:lnTo>
                    <a:lnTo>
                      <a:pt x="273" y="85"/>
                    </a:lnTo>
                    <a:lnTo>
                      <a:pt x="168"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1" name="Google Shape;631;p34"/>
            <p:cNvGrpSpPr/>
            <p:nvPr/>
          </p:nvGrpSpPr>
          <p:grpSpPr>
            <a:xfrm>
              <a:off x="4824403" y="3421846"/>
              <a:ext cx="110132" cy="130647"/>
              <a:chOff x="5952300" y="3852150"/>
              <a:chExt cx="231225" cy="287200"/>
            </a:xfrm>
          </p:grpSpPr>
          <p:sp>
            <p:nvSpPr>
              <p:cNvPr id="632" name="Google Shape;632;p34"/>
              <p:cNvSpPr/>
              <p:nvPr/>
            </p:nvSpPr>
            <p:spPr>
              <a:xfrm>
                <a:off x="5952300" y="3996525"/>
                <a:ext cx="145450" cy="142825"/>
              </a:xfrm>
              <a:custGeom>
                <a:avLst/>
                <a:gdLst/>
                <a:ahLst/>
                <a:cxnLst/>
                <a:rect l="l" t="t" r="r" b="b"/>
                <a:pathLst>
                  <a:path w="5818" h="5713" extrusionOk="0">
                    <a:moveTo>
                      <a:pt x="5064" y="0"/>
                    </a:moveTo>
                    <a:lnTo>
                      <a:pt x="4918" y="105"/>
                    </a:lnTo>
                    <a:lnTo>
                      <a:pt x="4834" y="126"/>
                    </a:lnTo>
                    <a:lnTo>
                      <a:pt x="4729" y="209"/>
                    </a:lnTo>
                    <a:lnTo>
                      <a:pt x="4729" y="377"/>
                    </a:lnTo>
                    <a:lnTo>
                      <a:pt x="4625" y="628"/>
                    </a:lnTo>
                    <a:lnTo>
                      <a:pt x="4520" y="753"/>
                    </a:lnTo>
                    <a:lnTo>
                      <a:pt x="4457" y="774"/>
                    </a:lnTo>
                    <a:lnTo>
                      <a:pt x="4332" y="942"/>
                    </a:lnTo>
                    <a:lnTo>
                      <a:pt x="4290" y="1025"/>
                    </a:lnTo>
                    <a:lnTo>
                      <a:pt x="4185" y="1067"/>
                    </a:lnTo>
                    <a:lnTo>
                      <a:pt x="4081" y="1046"/>
                    </a:lnTo>
                    <a:lnTo>
                      <a:pt x="3976" y="1130"/>
                    </a:lnTo>
                    <a:lnTo>
                      <a:pt x="3934" y="1235"/>
                    </a:lnTo>
                    <a:lnTo>
                      <a:pt x="3934" y="1339"/>
                    </a:lnTo>
                    <a:lnTo>
                      <a:pt x="3892" y="1360"/>
                    </a:lnTo>
                    <a:lnTo>
                      <a:pt x="3788" y="1465"/>
                    </a:lnTo>
                    <a:lnTo>
                      <a:pt x="3788" y="1590"/>
                    </a:lnTo>
                    <a:lnTo>
                      <a:pt x="3725" y="1674"/>
                    </a:lnTo>
                    <a:lnTo>
                      <a:pt x="3704" y="1758"/>
                    </a:lnTo>
                    <a:lnTo>
                      <a:pt x="3495" y="2009"/>
                    </a:lnTo>
                    <a:lnTo>
                      <a:pt x="3286" y="2176"/>
                    </a:lnTo>
                    <a:lnTo>
                      <a:pt x="3160" y="2197"/>
                    </a:lnTo>
                    <a:lnTo>
                      <a:pt x="2993" y="2281"/>
                    </a:lnTo>
                    <a:lnTo>
                      <a:pt x="2993" y="2344"/>
                    </a:lnTo>
                    <a:lnTo>
                      <a:pt x="2888" y="2344"/>
                    </a:lnTo>
                    <a:lnTo>
                      <a:pt x="2679" y="2469"/>
                    </a:lnTo>
                    <a:lnTo>
                      <a:pt x="2512" y="2616"/>
                    </a:lnTo>
                    <a:lnTo>
                      <a:pt x="2407" y="2637"/>
                    </a:lnTo>
                    <a:lnTo>
                      <a:pt x="2198" y="2783"/>
                    </a:lnTo>
                    <a:lnTo>
                      <a:pt x="2156" y="2846"/>
                    </a:lnTo>
                    <a:lnTo>
                      <a:pt x="2219" y="2929"/>
                    </a:lnTo>
                    <a:lnTo>
                      <a:pt x="2219" y="3055"/>
                    </a:lnTo>
                    <a:lnTo>
                      <a:pt x="2114" y="2950"/>
                    </a:lnTo>
                    <a:lnTo>
                      <a:pt x="2093" y="2929"/>
                    </a:lnTo>
                    <a:lnTo>
                      <a:pt x="1988" y="2950"/>
                    </a:lnTo>
                    <a:lnTo>
                      <a:pt x="1884" y="2992"/>
                    </a:lnTo>
                    <a:lnTo>
                      <a:pt x="1821" y="2950"/>
                    </a:lnTo>
                    <a:lnTo>
                      <a:pt x="1737" y="2950"/>
                    </a:lnTo>
                    <a:lnTo>
                      <a:pt x="1570" y="3118"/>
                    </a:lnTo>
                    <a:lnTo>
                      <a:pt x="1507" y="3201"/>
                    </a:lnTo>
                    <a:lnTo>
                      <a:pt x="1361" y="3327"/>
                    </a:lnTo>
                    <a:lnTo>
                      <a:pt x="1277" y="3348"/>
                    </a:lnTo>
                    <a:lnTo>
                      <a:pt x="1172" y="3453"/>
                    </a:lnTo>
                    <a:lnTo>
                      <a:pt x="1151" y="3620"/>
                    </a:lnTo>
                    <a:lnTo>
                      <a:pt x="1110" y="3536"/>
                    </a:lnTo>
                    <a:lnTo>
                      <a:pt x="1068" y="3473"/>
                    </a:lnTo>
                    <a:lnTo>
                      <a:pt x="1005" y="3557"/>
                    </a:lnTo>
                    <a:lnTo>
                      <a:pt x="942" y="3620"/>
                    </a:lnTo>
                    <a:lnTo>
                      <a:pt x="942" y="3746"/>
                    </a:lnTo>
                    <a:lnTo>
                      <a:pt x="879" y="3787"/>
                    </a:lnTo>
                    <a:lnTo>
                      <a:pt x="838" y="3766"/>
                    </a:lnTo>
                    <a:lnTo>
                      <a:pt x="670" y="3955"/>
                    </a:lnTo>
                    <a:lnTo>
                      <a:pt x="628" y="3955"/>
                    </a:lnTo>
                    <a:lnTo>
                      <a:pt x="566" y="4038"/>
                    </a:lnTo>
                    <a:lnTo>
                      <a:pt x="566" y="4206"/>
                    </a:lnTo>
                    <a:lnTo>
                      <a:pt x="524" y="4269"/>
                    </a:lnTo>
                    <a:lnTo>
                      <a:pt x="461" y="4164"/>
                    </a:lnTo>
                    <a:lnTo>
                      <a:pt x="419" y="4164"/>
                    </a:lnTo>
                    <a:lnTo>
                      <a:pt x="377" y="4206"/>
                    </a:lnTo>
                    <a:lnTo>
                      <a:pt x="335" y="4248"/>
                    </a:lnTo>
                    <a:lnTo>
                      <a:pt x="252" y="4415"/>
                    </a:lnTo>
                    <a:lnTo>
                      <a:pt x="252" y="4478"/>
                    </a:lnTo>
                    <a:lnTo>
                      <a:pt x="335" y="4582"/>
                    </a:lnTo>
                    <a:lnTo>
                      <a:pt x="377" y="4624"/>
                    </a:lnTo>
                    <a:lnTo>
                      <a:pt x="335" y="4666"/>
                    </a:lnTo>
                    <a:lnTo>
                      <a:pt x="252" y="4666"/>
                    </a:lnTo>
                    <a:lnTo>
                      <a:pt x="126" y="4687"/>
                    </a:lnTo>
                    <a:lnTo>
                      <a:pt x="1" y="4813"/>
                    </a:lnTo>
                    <a:lnTo>
                      <a:pt x="43" y="4834"/>
                    </a:lnTo>
                    <a:lnTo>
                      <a:pt x="126" y="4834"/>
                    </a:lnTo>
                    <a:lnTo>
                      <a:pt x="43" y="4896"/>
                    </a:lnTo>
                    <a:lnTo>
                      <a:pt x="43" y="5001"/>
                    </a:lnTo>
                    <a:lnTo>
                      <a:pt x="126" y="5085"/>
                    </a:lnTo>
                    <a:lnTo>
                      <a:pt x="168" y="5106"/>
                    </a:lnTo>
                    <a:lnTo>
                      <a:pt x="315" y="5106"/>
                    </a:lnTo>
                    <a:lnTo>
                      <a:pt x="335" y="5147"/>
                    </a:lnTo>
                    <a:lnTo>
                      <a:pt x="356" y="5147"/>
                    </a:lnTo>
                    <a:lnTo>
                      <a:pt x="377" y="5085"/>
                    </a:lnTo>
                    <a:lnTo>
                      <a:pt x="440" y="5085"/>
                    </a:lnTo>
                    <a:lnTo>
                      <a:pt x="524" y="5126"/>
                    </a:lnTo>
                    <a:lnTo>
                      <a:pt x="566" y="5210"/>
                    </a:lnTo>
                    <a:lnTo>
                      <a:pt x="545" y="5252"/>
                    </a:lnTo>
                    <a:lnTo>
                      <a:pt x="587" y="5315"/>
                    </a:lnTo>
                    <a:lnTo>
                      <a:pt x="670" y="5315"/>
                    </a:lnTo>
                    <a:lnTo>
                      <a:pt x="733" y="5336"/>
                    </a:lnTo>
                    <a:lnTo>
                      <a:pt x="754" y="5461"/>
                    </a:lnTo>
                    <a:lnTo>
                      <a:pt x="859" y="5545"/>
                    </a:lnTo>
                    <a:lnTo>
                      <a:pt x="942" y="5608"/>
                    </a:lnTo>
                    <a:lnTo>
                      <a:pt x="838" y="5670"/>
                    </a:lnTo>
                    <a:lnTo>
                      <a:pt x="879" y="5670"/>
                    </a:lnTo>
                    <a:lnTo>
                      <a:pt x="1005" y="5629"/>
                    </a:lnTo>
                    <a:lnTo>
                      <a:pt x="1005" y="5670"/>
                    </a:lnTo>
                    <a:lnTo>
                      <a:pt x="1110" y="5712"/>
                    </a:lnTo>
                    <a:lnTo>
                      <a:pt x="1256" y="5670"/>
                    </a:lnTo>
                    <a:lnTo>
                      <a:pt x="1465" y="5608"/>
                    </a:lnTo>
                    <a:lnTo>
                      <a:pt x="1612" y="5461"/>
                    </a:lnTo>
                    <a:lnTo>
                      <a:pt x="1737" y="5419"/>
                    </a:lnTo>
                    <a:lnTo>
                      <a:pt x="1737" y="5357"/>
                    </a:lnTo>
                    <a:lnTo>
                      <a:pt x="1716" y="5252"/>
                    </a:lnTo>
                    <a:lnTo>
                      <a:pt x="1800" y="5315"/>
                    </a:lnTo>
                    <a:lnTo>
                      <a:pt x="1779" y="5398"/>
                    </a:lnTo>
                    <a:lnTo>
                      <a:pt x="1905" y="5336"/>
                    </a:lnTo>
                    <a:lnTo>
                      <a:pt x="1926" y="5210"/>
                    </a:lnTo>
                    <a:lnTo>
                      <a:pt x="2009" y="5106"/>
                    </a:lnTo>
                    <a:lnTo>
                      <a:pt x="2198" y="5022"/>
                    </a:lnTo>
                    <a:lnTo>
                      <a:pt x="2323" y="5022"/>
                    </a:lnTo>
                    <a:lnTo>
                      <a:pt x="2365" y="5001"/>
                    </a:lnTo>
                    <a:lnTo>
                      <a:pt x="2365" y="4959"/>
                    </a:lnTo>
                    <a:lnTo>
                      <a:pt x="2260" y="4959"/>
                    </a:lnTo>
                    <a:lnTo>
                      <a:pt x="2323" y="4938"/>
                    </a:lnTo>
                    <a:lnTo>
                      <a:pt x="2344" y="4917"/>
                    </a:lnTo>
                    <a:lnTo>
                      <a:pt x="2323" y="4896"/>
                    </a:lnTo>
                    <a:lnTo>
                      <a:pt x="2449" y="4729"/>
                    </a:lnTo>
                    <a:lnTo>
                      <a:pt x="2532" y="4582"/>
                    </a:lnTo>
                    <a:lnTo>
                      <a:pt x="2574" y="4415"/>
                    </a:lnTo>
                    <a:lnTo>
                      <a:pt x="2658" y="4310"/>
                    </a:lnTo>
                    <a:lnTo>
                      <a:pt x="2930" y="4143"/>
                    </a:lnTo>
                    <a:lnTo>
                      <a:pt x="2972" y="4038"/>
                    </a:lnTo>
                    <a:lnTo>
                      <a:pt x="2993" y="3913"/>
                    </a:lnTo>
                    <a:lnTo>
                      <a:pt x="3097" y="3746"/>
                    </a:lnTo>
                    <a:lnTo>
                      <a:pt x="3160" y="3641"/>
                    </a:lnTo>
                    <a:lnTo>
                      <a:pt x="3181" y="3536"/>
                    </a:lnTo>
                    <a:lnTo>
                      <a:pt x="3265" y="3432"/>
                    </a:lnTo>
                    <a:lnTo>
                      <a:pt x="3369" y="3369"/>
                    </a:lnTo>
                    <a:lnTo>
                      <a:pt x="3390" y="3264"/>
                    </a:lnTo>
                    <a:lnTo>
                      <a:pt x="3474" y="3348"/>
                    </a:lnTo>
                    <a:lnTo>
                      <a:pt x="3516" y="3348"/>
                    </a:lnTo>
                    <a:lnTo>
                      <a:pt x="3558" y="3243"/>
                    </a:lnTo>
                    <a:lnTo>
                      <a:pt x="3662" y="3243"/>
                    </a:lnTo>
                    <a:lnTo>
                      <a:pt x="3725" y="3222"/>
                    </a:lnTo>
                    <a:lnTo>
                      <a:pt x="3788" y="3139"/>
                    </a:lnTo>
                    <a:lnTo>
                      <a:pt x="3788" y="3034"/>
                    </a:lnTo>
                    <a:lnTo>
                      <a:pt x="3704" y="2950"/>
                    </a:lnTo>
                    <a:lnTo>
                      <a:pt x="3704" y="2950"/>
                    </a:lnTo>
                    <a:lnTo>
                      <a:pt x="3809" y="3013"/>
                    </a:lnTo>
                    <a:lnTo>
                      <a:pt x="3830" y="3139"/>
                    </a:lnTo>
                    <a:lnTo>
                      <a:pt x="3892" y="3139"/>
                    </a:lnTo>
                    <a:lnTo>
                      <a:pt x="3976" y="3118"/>
                    </a:lnTo>
                    <a:lnTo>
                      <a:pt x="3976" y="3055"/>
                    </a:lnTo>
                    <a:lnTo>
                      <a:pt x="4039" y="3013"/>
                    </a:lnTo>
                    <a:lnTo>
                      <a:pt x="4123" y="3034"/>
                    </a:lnTo>
                    <a:lnTo>
                      <a:pt x="4123" y="3097"/>
                    </a:lnTo>
                    <a:lnTo>
                      <a:pt x="4018" y="3139"/>
                    </a:lnTo>
                    <a:lnTo>
                      <a:pt x="4123" y="3139"/>
                    </a:lnTo>
                    <a:lnTo>
                      <a:pt x="4227" y="3160"/>
                    </a:lnTo>
                    <a:lnTo>
                      <a:pt x="4248" y="3118"/>
                    </a:lnTo>
                    <a:lnTo>
                      <a:pt x="4248" y="3034"/>
                    </a:lnTo>
                    <a:lnTo>
                      <a:pt x="4290" y="2992"/>
                    </a:lnTo>
                    <a:lnTo>
                      <a:pt x="4311" y="3013"/>
                    </a:lnTo>
                    <a:lnTo>
                      <a:pt x="4311" y="3139"/>
                    </a:lnTo>
                    <a:lnTo>
                      <a:pt x="4332" y="3160"/>
                    </a:lnTo>
                    <a:lnTo>
                      <a:pt x="4395" y="3118"/>
                    </a:lnTo>
                    <a:lnTo>
                      <a:pt x="4416" y="2950"/>
                    </a:lnTo>
                    <a:lnTo>
                      <a:pt x="4353" y="2867"/>
                    </a:lnTo>
                    <a:lnTo>
                      <a:pt x="4290" y="2867"/>
                    </a:lnTo>
                    <a:lnTo>
                      <a:pt x="4311" y="2825"/>
                    </a:lnTo>
                    <a:lnTo>
                      <a:pt x="4311" y="2699"/>
                    </a:lnTo>
                    <a:lnTo>
                      <a:pt x="4332" y="2511"/>
                    </a:lnTo>
                    <a:lnTo>
                      <a:pt x="4416" y="2490"/>
                    </a:lnTo>
                    <a:lnTo>
                      <a:pt x="4562" y="2427"/>
                    </a:lnTo>
                    <a:lnTo>
                      <a:pt x="4750" y="2323"/>
                    </a:lnTo>
                    <a:lnTo>
                      <a:pt x="4771" y="2260"/>
                    </a:lnTo>
                    <a:lnTo>
                      <a:pt x="4918" y="2093"/>
                    </a:lnTo>
                    <a:lnTo>
                      <a:pt x="4918" y="1988"/>
                    </a:lnTo>
                    <a:lnTo>
                      <a:pt x="5043" y="1862"/>
                    </a:lnTo>
                    <a:lnTo>
                      <a:pt x="5127" y="1883"/>
                    </a:lnTo>
                    <a:lnTo>
                      <a:pt x="5127" y="1821"/>
                    </a:lnTo>
                    <a:lnTo>
                      <a:pt x="5336" y="1632"/>
                    </a:lnTo>
                    <a:lnTo>
                      <a:pt x="5336" y="1549"/>
                    </a:lnTo>
                    <a:lnTo>
                      <a:pt x="5650" y="1277"/>
                    </a:lnTo>
                    <a:lnTo>
                      <a:pt x="5755" y="1235"/>
                    </a:lnTo>
                    <a:lnTo>
                      <a:pt x="5692" y="1214"/>
                    </a:lnTo>
                    <a:lnTo>
                      <a:pt x="5671" y="1109"/>
                    </a:lnTo>
                    <a:lnTo>
                      <a:pt x="5608" y="1005"/>
                    </a:lnTo>
                    <a:lnTo>
                      <a:pt x="5650" y="900"/>
                    </a:lnTo>
                    <a:lnTo>
                      <a:pt x="5671" y="774"/>
                    </a:lnTo>
                    <a:lnTo>
                      <a:pt x="5692" y="816"/>
                    </a:lnTo>
                    <a:lnTo>
                      <a:pt x="5797" y="649"/>
                    </a:lnTo>
                    <a:lnTo>
                      <a:pt x="5713" y="691"/>
                    </a:lnTo>
                    <a:lnTo>
                      <a:pt x="5650" y="691"/>
                    </a:lnTo>
                    <a:lnTo>
                      <a:pt x="5755" y="628"/>
                    </a:lnTo>
                    <a:lnTo>
                      <a:pt x="5817" y="502"/>
                    </a:lnTo>
                    <a:lnTo>
                      <a:pt x="5797" y="502"/>
                    </a:lnTo>
                    <a:lnTo>
                      <a:pt x="5797" y="419"/>
                    </a:lnTo>
                    <a:lnTo>
                      <a:pt x="5713" y="419"/>
                    </a:lnTo>
                    <a:lnTo>
                      <a:pt x="5650" y="544"/>
                    </a:lnTo>
                    <a:lnTo>
                      <a:pt x="5671" y="586"/>
                    </a:lnTo>
                    <a:lnTo>
                      <a:pt x="5713" y="607"/>
                    </a:lnTo>
                    <a:lnTo>
                      <a:pt x="5608" y="649"/>
                    </a:lnTo>
                    <a:lnTo>
                      <a:pt x="5566" y="607"/>
                    </a:lnTo>
                    <a:lnTo>
                      <a:pt x="5566" y="544"/>
                    </a:lnTo>
                    <a:lnTo>
                      <a:pt x="5504" y="544"/>
                    </a:lnTo>
                    <a:lnTo>
                      <a:pt x="5441" y="523"/>
                    </a:lnTo>
                    <a:lnTo>
                      <a:pt x="5378" y="586"/>
                    </a:lnTo>
                    <a:lnTo>
                      <a:pt x="5294" y="691"/>
                    </a:lnTo>
                    <a:lnTo>
                      <a:pt x="5232" y="628"/>
                    </a:lnTo>
                    <a:lnTo>
                      <a:pt x="5169" y="481"/>
                    </a:lnTo>
                    <a:lnTo>
                      <a:pt x="5232" y="440"/>
                    </a:lnTo>
                    <a:lnTo>
                      <a:pt x="5273" y="377"/>
                    </a:lnTo>
                    <a:lnTo>
                      <a:pt x="5273" y="314"/>
                    </a:lnTo>
                    <a:lnTo>
                      <a:pt x="5252" y="293"/>
                    </a:lnTo>
                    <a:lnTo>
                      <a:pt x="5273" y="251"/>
                    </a:lnTo>
                    <a:lnTo>
                      <a:pt x="5232" y="209"/>
                    </a:lnTo>
                    <a:lnTo>
                      <a:pt x="5169" y="251"/>
                    </a:lnTo>
                    <a:lnTo>
                      <a:pt x="5127" y="230"/>
                    </a:lnTo>
                    <a:lnTo>
                      <a:pt x="5064" y="188"/>
                    </a:lnTo>
                    <a:lnTo>
                      <a:pt x="5085" y="105"/>
                    </a:lnTo>
                    <a:lnTo>
                      <a:pt x="516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4"/>
              <p:cNvSpPr/>
              <p:nvPr/>
            </p:nvSpPr>
            <p:spPr>
              <a:xfrm>
                <a:off x="6101375" y="3852150"/>
                <a:ext cx="82150" cy="171075"/>
              </a:xfrm>
              <a:custGeom>
                <a:avLst/>
                <a:gdLst/>
                <a:ahLst/>
                <a:cxnLst/>
                <a:rect l="l" t="t" r="r" b="b"/>
                <a:pathLst>
                  <a:path w="3286" h="6843" extrusionOk="0">
                    <a:moveTo>
                      <a:pt x="880" y="0"/>
                    </a:moveTo>
                    <a:lnTo>
                      <a:pt x="796" y="21"/>
                    </a:lnTo>
                    <a:lnTo>
                      <a:pt x="650" y="21"/>
                    </a:lnTo>
                    <a:lnTo>
                      <a:pt x="650" y="42"/>
                    </a:lnTo>
                    <a:lnTo>
                      <a:pt x="733" y="126"/>
                    </a:lnTo>
                    <a:lnTo>
                      <a:pt x="859" y="440"/>
                    </a:lnTo>
                    <a:lnTo>
                      <a:pt x="859" y="544"/>
                    </a:lnTo>
                    <a:lnTo>
                      <a:pt x="859" y="733"/>
                    </a:lnTo>
                    <a:lnTo>
                      <a:pt x="796" y="774"/>
                    </a:lnTo>
                    <a:lnTo>
                      <a:pt x="754" y="774"/>
                    </a:lnTo>
                    <a:lnTo>
                      <a:pt x="754" y="795"/>
                    </a:lnTo>
                    <a:lnTo>
                      <a:pt x="796" y="1046"/>
                    </a:lnTo>
                    <a:lnTo>
                      <a:pt x="838" y="1067"/>
                    </a:lnTo>
                    <a:lnTo>
                      <a:pt x="942" y="1026"/>
                    </a:lnTo>
                    <a:lnTo>
                      <a:pt x="1047" y="1026"/>
                    </a:lnTo>
                    <a:lnTo>
                      <a:pt x="963" y="1046"/>
                    </a:lnTo>
                    <a:lnTo>
                      <a:pt x="880" y="1151"/>
                    </a:lnTo>
                    <a:lnTo>
                      <a:pt x="901" y="1277"/>
                    </a:lnTo>
                    <a:lnTo>
                      <a:pt x="984" y="1444"/>
                    </a:lnTo>
                    <a:lnTo>
                      <a:pt x="1005" y="1716"/>
                    </a:lnTo>
                    <a:lnTo>
                      <a:pt x="1005" y="1904"/>
                    </a:lnTo>
                    <a:lnTo>
                      <a:pt x="1005" y="2030"/>
                    </a:lnTo>
                    <a:lnTo>
                      <a:pt x="1068" y="2009"/>
                    </a:lnTo>
                    <a:lnTo>
                      <a:pt x="1089" y="1904"/>
                    </a:lnTo>
                    <a:lnTo>
                      <a:pt x="1068" y="1821"/>
                    </a:lnTo>
                    <a:lnTo>
                      <a:pt x="1089" y="1800"/>
                    </a:lnTo>
                    <a:lnTo>
                      <a:pt x="1152" y="1842"/>
                    </a:lnTo>
                    <a:lnTo>
                      <a:pt x="1152" y="1967"/>
                    </a:lnTo>
                    <a:lnTo>
                      <a:pt x="1194" y="1967"/>
                    </a:lnTo>
                    <a:lnTo>
                      <a:pt x="1214" y="1904"/>
                    </a:lnTo>
                    <a:lnTo>
                      <a:pt x="1194" y="1842"/>
                    </a:lnTo>
                    <a:lnTo>
                      <a:pt x="1214" y="1842"/>
                    </a:lnTo>
                    <a:lnTo>
                      <a:pt x="1256" y="1925"/>
                    </a:lnTo>
                    <a:lnTo>
                      <a:pt x="1173" y="2030"/>
                    </a:lnTo>
                    <a:lnTo>
                      <a:pt x="1152" y="2134"/>
                    </a:lnTo>
                    <a:lnTo>
                      <a:pt x="1152" y="2197"/>
                    </a:lnTo>
                    <a:lnTo>
                      <a:pt x="1110" y="2218"/>
                    </a:lnTo>
                    <a:lnTo>
                      <a:pt x="1068" y="2134"/>
                    </a:lnTo>
                    <a:lnTo>
                      <a:pt x="1005" y="2134"/>
                    </a:lnTo>
                    <a:lnTo>
                      <a:pt x="1047" y="2323"/>
                    </a:lnTo>
                    <a:lnTo>
                      <a:pt x="1110" y="2532"/>
                    </a:lnTo>
                    <a:lnTo>
                      <a:pt x="1173" y="2553"/>
                    </a:lnTo>
                    <a:lnTo>
                      <a:pt x="1194" y="2532"/>
                    </a:lnTo>
                    <a:lnTo>
                      <a:pt x="1256" y="2616"/>
                    </a:lnTo>
                    <a:lnTo>
                      <a:pt x="1256" y="2658"/>
                    </a:lnTo>
                    <a:lnTo>
                      <a:pt x="1298" y="2699"/>
                    </a:lnTo>
                    <a:lnTo>
                      <a:pt x="1194" y="2762"/>
                    </a:lnTo>
                    <a:lnTo>
                      <a:pt x="1194" y="2825"/>
                    </a:lnTo>
                    <a:lnTo>
                      <a:pt x="1214" y="2867"/>
                    </a:lnTo>
                    <a:lnTo>
                      <a:pt x="1194" y="2950"/>
                    </a:lnTo>
                    <a:lnTo>
                      <a:pt x="1110" y="3139"/>
                    </a:lnTo>
                    <a:lnTo>
                      <a:pt x="1152" y="3243"/>
                    </a:lnTo>
                    <a:lnTo>
                      <a:pt x="1089" y="3264"/>
                    </a:lnTo>
                    <a:lnTo>
                      <a:pt x="1173" y="3348"/>
                    </a:lnTo>
                    <a:lnTo>
                      <a:pt x="1152" y="3369"/>
                    </a:lnTo>
                    <a:lnTo>
                      <a:pt x="1068" y="3369"/>
                    </a:lnTo>
                    <a:lnTo>
                      <a:pt x="1005" y="3474"/>
                    </a:lnTo>
                    <a:lnTo>
                      <a:pt x="1005" y="3536"/>
                    </a:lnTo>
                    <a:lnTo>
                      <a:pt x="1068" y="3599"/>
                    </a:lnTo>
                    <a:lnTo>
                      <a:pt x="1005" y="3641"/>
                    </a:lnTo>
                    <a:lnTo>
                      <a:pt x="942" y="3641"/>
                    </a:lnTo>
                    <a:lnTo>
                      <a:pt x="880" y="3767"/>
                    </a:lnTo>
                    <a:lnTo>
                      <a:pt x="796" y="4164"/>
                    </a:lnTo>
                    <a:lnTo>
                      <a:pt x="796" y="4269"/>
                    </a:lnTo>
                    <a:lnTo>
                      <a:pt x="733" y="4331"/>
                    </a:lnTo>
                    <a:lnTo>
                      <a:pt x="629" y="4331"/>
                    </a:lnTo>
                    <a:lnTo>
                      <a:pt x="545" y="4290"/>
                    </a:lnTo>
                    <a:lnTo>
                      <a:pt x="419" y="4311"/>
                    </a:lnTo>
                    <a:lnTo>
                      <a:pt x="210" y="4415"/>
                    </a:lnTo>
                    <a:lnTo>
                      <a:pt x="106" y="4520"/>
                    </a:lnTo>
                    <a:lnTo>
                      <a:pt x="64" y="4645"/>
                    </a:lnTo>
                    <a:lnTo>
                      <a:pt x="106" y="4834"/>
                    </a:lnTo>
                    <a:lnTo>
                      <a:pt x="210" y="4917"/>
                    </a:lnTo>
                    <a:lnTo>
                      <a:pt x="357" y="5022"/>
                    </a:lnTo>
                    <a:lnTo>
                      <a:pt x="440" y="5168"/>
                    </a:lnTo>
                    <a:lnTo>
                      <a:pt x="587" y="5231"/>
                    </a:lnTo>
                    <a:lnTo>
                      <a:pt x="650" y="5273"/>
                    </a:lnTo>
                    <a:lnTo>
                      <a:pt x="670" y="5545"/>
                    </a:lnTo>
                    <a:lnTo>
                      <a:pt x="691" y="5566"/>
                    </a:lnTo>
                    <a:lnTo>
                      <a:pt x="670" y="5587"/>
                    </a:lnTo>
                    <a:lnTo>
                      <a:pt x="670" y="5733"/>
                    </a:lnTo>
                    <a:lnTo>
                      <a:pt x="629" y="5838"/>
                    </a:lnTo>
                    <a:lnTo>
                      <a:pt x="378" y="6110"/>
                    </a:lnTo>
                    <a:lnTo>
                      <a:pt x="231" y="6277"/>
                    </a:lnTo>
                    <a:lnTo>
                      <a:pt x="43" y="6424"/>
                    </a:lnTo>
                    <a:lnTo>
                      <a:pt x="1" y="6508"/>
                    </a:lnTo>
                    <a:lnTo>
                      <a:pt x="22" y="6549"/>
                    </a:lnTo>
                    <a:lnTo>
                      <a:pt x="126" y="6591"/>
                    </a:lnTo>
                    <a:lnTo>
                      <a:pt x="147" y="6528"/>
                    </a:lnTo>
                    <a:lnTo>
                      <a:pt x="210" y="6528"/>
                    </a:lnTo>
                    <a:lnTo>
                      <a:pt x="210" y="6612"/>
                    </a:lnTo>
                    <a:lnTo>
                      <a:pt x="210" y="6675"/>
                    </a:lnTo>
                    <a:lnTo>
                      <a:pt x="231" y="6696"/>
                    </a:lnTo>
                    <a:lnTo>
                      <a:pt x="273" y="6675"/>
                    </a:lnTo>
                    <a:lnTo>
                      <a:pt x="315" y="6717"/>
                    </a:lnTo>
                    <a:lnTo>
                      <a:pt x="315" y="6800"/>
                    </a:lnTo>
                    <a:lnTo>
                      <a:pt x="336" y="6842"/>
                    </a:lnTo>
                    <a:lnTo>
                      <a:pt x="419" y="6821"/>
                    </a:lnTo>
                    <a:lnTo>
                      <a:pt x="629" y="6675"/>
                    </a:lnTo>
                    <a:lnTo>
                      <a:pt x="796" y="6528"/>
                    </a:lnTo>
                    <a:lnTo>
                      <a:pt x="984" y="6361"/>
                    </a:lnTo>
                    <a:lnTo>
                      <a:pt x="1152" y="6173"/>
                    </a:lnTo>
                    <a:lnTo>
                      <a:pt x="1319" y="5901"/>
                    </a:lnTo>
                    <a:lnTo>
                      <a:pt x="1424" y="5859"/>
                    </a:lnTo>
                    <a:lnTo>
                      <a:pt x="1507" y="5859"/>
                    </a:lnTo>
                    <a:lnTo>
                      <a:pt x="1570" y="5775"/>
                    </a:lnTo>
                    <a:lnTo>
                      <a:pt x="1570" y="5691"/>
                    </a:lnTo>
                    <a:lnTo>
                      <a:pt x="1612" y="5650"/>
                    </a:lnTo>
                    <a:lnTo>
                      <a:pt x="1717" y="5587"/>
                    </a:lnTo>
                    <a:lnTo>
                      <a:pt x="1800" y="5357"/>
                    </a:lnTo>
                    <a:lnTo>
                      <a:pt x="1905" y="5210"/>
                    </a:lnTo>
                    <a:lnTo>
                      <a:pt x="1905" y="5147"/>
                    </a:lnTo>
                    <a:lnTo>
                      <a:pt x="1989" y="5106"/>
                    </a:lnTo>
                    <a:lnTo>
                      <a:pt x="1884" y="4980"/>
                    </a:lnTo>
                    <a:lnTo>
                      <a:pt x="1717" y="4980"/>
                    </a:lnTo>
                    <a:lnTo>
                      <a:pt x="1800" y="4938"/>
                    </a:lnTo>
                    <a:lnTo>
                      <a:pt x="1884" y="4917"/>
                    </a:lnTo>
                    <a:lnTo>
                      <a:pt x="2114" y="4624"/>
                    </a:lnTo>
                    <a:lnTo>
                      <a:pt x="2240" y="4603"/>
                    </a:lnTo>
                    <a:lnTo>
                      <a:pt x="2428" y="4624"/>
                    </a:lnTo>
                    <a:lnTo>
                      <a:pt x="2512" y="4624"/>
                    </a:lnTo>
                    <a:lnTo>
                      <a:pt x="2512" y="4708"/>
                    </a:lnTo>
                    <a:lnTo>
                      <a:pt x="2512" y="4792"/>
                    </a:lnTo>
                    <a:lnTo>
                      <a:pt x="2616" y="4708"/>
                    </a:lnTo>
                    <a:lnTo>
                      <a:pt x="2679" y="4645"/>
                    </a:lnTo>
                    <a:lnTo>
                      <a:pt x="2533" y="4603"/>
                    </a:lnTo>
                    <a:lnTo>
                      <a:pt x="2554" y="4499"/>
                    </a:lnTo>
                    <a:lnTo>
                      <a:pt x="2637" y="4311"/>
                    </a:lnTo>
                    <a:lnTo>
                      <a:pt x="2679" y="4227"/>
                    </a:lnTo>
                    <a:lnTo>
                      <a:pt x="2784" y="4227"/>
                    </a:lnTo>
                    <a:lnTo>
                      <a:pt x="2826" y="4290"/>
                    </a:lnTo>
                    <a:lnTo>
                      <a:pt x="2867" y="4227"/>
                    </a:lnTo>
                    <a:lnTo>
                      <a:pt x="2930" y="4122"/>
                    </a:lnTo>
                    <a:lnTo>
                      <a:pt x="3077" y="3892"/>
                    </a:lnTo>
                    <a:lnTo>
                      <a:pt x="3077" y="3808"/>
                    </a:lnTo>
                    <a:lnTo>
                      <a:pt x="3077" y="3746"/>
                    </a:lnTo>
                    <a:lnTo>
                      <a:pt x="3098" y="3599"/>
                    </a:lnTo>
                    <a:lnTo>
                      <a:pt x="3202" y="3495"/>
                    </a:lnTo>
                    <a:lnTo>
                      <a:pt x="3286" y="3453"/>
                    </a:lnTo>
                    <a:lnTo>
                      <a:pt x="3286" y="3411"/>
                    </a:lnTo>
                    <a:lnTo>
                      <a:pt x="3160" y="3369"/>
                    </a:lnTo>
                    <a:lnTo>
                      <a:pt x="3098" y="3285"/>
                    </a:lnTo>
                    <a:lnTo>
                      <a:pt x="3139" y="3285"/>
                    </a:lnTo>
                    <a:lnTo>
                      <a:pt x="3160" y="3243"/>
                    </a:lnTo>
                    <a:lnTo>
                      <a:pt x="3035" y="3222"/>
                    </a:lnTo>
                    <a:lnTo>
                      <a:pt x="2888" y="3327"/>
                    </a:lnTo>
                    <a:lnTo>
                      <a:pt x="2679" y="3536"/>
                    </a:lnTo>
                    <a:lnTo>
                      <a:pt x="2554" y="3536"/>
                    </a:lnTo>
                    <a:lnTo>
                      <a:pt x="2470" y="3578"/>
                    </a:lnTo>
                    <a:lnTo>
                      <a:pt x="2365" y="3536"/>
                    </a:lnTo>
                    <a:lnTo>
                      <a:pt x="2135" y="3285"/>
                    </a:lnTo>
                    <a:lnTo>
                      <a:pt x="2051" y="3285"/>
                    </a:lnTo>
                    <a:lnTo>
                      <a:pt x="1989" y="3181"/>
                    </a:lnTo>
                    <a:lnTo>
                      <a:pt x="1947" y="3118"/>
                    </a:lnTo>
                    <a:lnTo>
                      <a:pt x="2010" y="3034"/>
                    </a:lnTo>
                    <a:lnTo>
                      <a:pt x="2030" y="2888"/>
                    </a:lnTo>
                    <a:lnTo>
                      <a:pt x="1926" y="2720"/>
                    </a:lnTo>
                    <a:lnTo>
                      <a:pt x="1926" y="2637"/>
                    </a:lnTo>
                    <a:lnTo>
                      <a:pt x="1905" y="2595"/>
                    </a:lnTo>
                    <a:lnTo>
                      <a:pt x="1905" y="2448"/>
                    </a:lnTo>
                    <a:lnTo>
                      <a:pt x="1947" y="2365"/>
                    </a:lnTo>
                    <a:lnTo>
                      <a:pt x="1884" y="2365"/>
                    </a:lnTo>
                    <a:lnTo>
                      <a:pt x="1884" y="2239"/>
                    </a:lnTo>
                    <a:lnTo>
                      <a:pt x="1842" y="2176"/>
                    </a:lnTo>
                    <a:lnTo>
                      <a:pt x="1800" y="2197"/>
                    </a:lnTo>
                    <a:lnTo>
                      <a:pt x="1717" y="2134"/>
                    </a:lnTo>
                    <a:lnTo>
                      <a:pt x="1675" y="2197"/>
                    </a:lnTo>
                    <a:lnTo>
                      <a:pt x="1779" y="2281"/>
                    </a:lnTo>
                    <a:lnTo>
                      <a:pt x="1738" y="2365"/>
                    </a:lnTo>
                    <a:lnTo>
                      <a:pt x="1779" y="2427"/>
                    </a:lnTo>
                    <a:lnTo>
                      <a:pt x="1696" y="2511"/>
                    </a:lnTo>
                    <a:lnTo>
                      <a:pt x="1696" y="2595"/>
                    </a:lnTo>
                    <a:lnTo>
                      <a:pt x="1779" y="2699"/>
                    </a:lnTo>
                    <a:lnTo>
                      <a:pt x="1779" y="2741"/>
                    </a:lnTo>
                    <a:lnTo>
                      <a:pt x="1675" y="2762"/>
                    </a:lnTo>
                    <a:lnTo>
                      <a:pt x="1612" y="2720"/>
                    </a:lnTo>
                    <a:lnTo>
                      <a:pt x="1591" y="2616"/>
                    </a:lnTo>
                    <a:lnTo>
                      <a:pt x="1486" y="2595"/>
                    </a:lnTo>
                    <a:lnTo>
                      <a:pt x="1486" y="2532"/>
                    </a:lnTo>
                    <a:lnTo>
                      <a:pt x="1382" y="2511"/>
                    </a:lnTo>
                    <a:lnTo>
                      <a:pt x="1319" y="2511"/>
                    </a:lnTo>
                    <a:lnTo>
                      <a:pt x="1298" y="2448"/>
                    </a:lnTo>
                    <a:lnTo>
                      <a:pt x="1403" y="2406"/>
                    </a:lnTo>
                    <a:lnTo>
                      <a:pt x="1424" y="2323"/>
                    </a:lnTo>
                    <a:lnTo>
                      <a:pt x="1319" y="2239"/>
                    </a:lnTo>
                    <a:lnTo>
                      <a:pt x="1403" y="2114"/>
                    </a:lnTo>
                    <a:lnTo>
                      <a:pt x="1486" y="2093"/>
                    </a:lnTo>
                    <a:lnTo>
                      <a:pt x="1507" y="1988"/>
                    </a:lnTo>
                    <a:lnTo>
                      <a:pt x="1486" y="1904"/>
                    </a:lnTo>
                    <a:lnTo>
                      <a:pt x="1507" y="1821"/>
                    </a:lnTo>
                    <a:lnTo>
                      <a:pt x="1466" y="1758"/>
                    </a:lnTo>
                    <a:lnTo>
                      <a:pt x="1486" y="1611"/>
                    </a:lnTo>
                    <a:lnTo>
                      <a:pt x="1361" y="1507"/>
                    </a:lnTo>
                    <a:lnTo>
                      <a:pt x="1361" y="1465"/>
                    </a:lnTo>
                    <a:lnTo>
                      <a:pt x="1424" y="1507"/>
                    </a:lnTo>
                    <a:lnTo>
                      <a:pt x="1528" y="1486"/>
                    </a:lnTo>
                    <a:lnTo>
                      <a:pt x="1570" y="1360"/>
                    </a:lnTo>
                    <a:lnTo>
                      <a:pt x="1591" y="1318"/>
                    </a:lnTo>
                    <a:lnTo>
                      <a:pt x="1591" y="1151"/>
                    </a:lnTo>
                    <a:lnTo>
                      <a:pt x="1570" y="1026"/>
                    </a:lnTo>
                    <a:lnTo>
                      <a:pt x="1570" y="921"/>
                    </a:lnTo>
                    <a:lnTo>
                      <a:pt x="1507" y="942"/>
                    </a:lnTo>
                    <a:lnTo>
                      <a:pt x="1382" y="984"/>
                    </a:lnTo>
                    <a:lnTo>
                      <a:pt x="1277" y="879"/>
                    </a:lnTo>
                    <a:lnTo>
                      <a:pt x="1361" y="837"/>
                    </a:lnTo>
                    <a:lnTo>
                      <a:pt x="1277" y="774"/>
                    </a:lnTo>
                    <a:lnTo>
                      <a:pt x="1214" y="754"/>
                    </a:lnTo>
                    <a:lnTo>
                      <a:pt x="1277" y="712"/>
                    </a:lnTo>
                    <a:lnTo>
                      <a:pt x="1361" y="649"/>
                    </a:lnTo>
                    <a:lnTo>
                      <a:pt x="1361" y="607"/>
                    </a:lnTo>
                    <a:lnTo>
                      <a:pt x="1256" y="565"/>
                    </a:lnTo>
                    <a:lnTo>
                      <a:pt x="1173" y="502"/>
                    </a:lnTo>
                    <a:lnTo>
                      <a:pt x="1089" y="544"/>
                    </a:lnTo>
                    <a:lnTo>
                      <a:pt x="1089" y="440"/>
                    </a:lnTo>
                    <a:lnTo>
                      <a:pt x="1110" y="440"/>
                    </a:lnTo>
                    <a:lnTo>
                      <a:pt x="1173" y="356"/>
                    </a:lnTo>
                    <a:lnTo>
                      <a:pt x="1110" y="356"/>
                    </a:lnTo>
                    <a:lnTo>
                      <a:pt x="1047" y="398"/>
                    </a:lnTo>
                    <a:lnTo>
                      <a:pt x="1047" y="461"/>
                    </a:lnTo>
                    <a:lnTo>
                      <a:pt x="1005" y="544"/>
                    </a:lnTo>
                    <a:lnTo>
                      <a:pt x="942" y="523"/>
                    </a:lnTo>
                    <a:lnTo>
                      <a:pt x="963" y="419"/>
                    </a:lnTo>
                    <a:lnTo>
                      <a:pt x="901" y="335"/>
                    </a:lnTo>
                    <a:lnTo>
                      <a:pt x="880" y="209"/>
                    </a:lnTo>
                    <a:lnTo>
                      <a:pt x="880" y="105"/>
                    </a:lnTo>
                    <a:lnTo>
                      <a:pt x="880" y="42"/>
                    </a:lnTo>
                    <a:lnTo>
                      <a:pt x="942" y="42"/>
                    </a:lnTo>
                    <a:lnTo>
                      <a:pt x="88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4" name="Google Shape;634;p34"/>
            <p:cNvSpPr/>
            <p:nvPr/>
          </p:nvSpPr>
          <p:spPr>
            <a:xfrm>
              <a:off x="3608564" y="2619698"/>
              <a:ext cx="60550" cy="35232"/>
            </a:xfrm>
            <a:custGeom>
              <a:avLst/>
              <a:gdLst/>
              <a:ahLst/>
              <a:cxnLst/>
              <a:rect l="l" t="t" r="r" b="b"/>
              <a:pathLst>
                <a:path w="5085" h="3098" extrusionOk="0">
                  <a:moveTo>
                    <a:pt x="900" y="1"/>
                  </a:moveTo>
                  <a:lnTo>
                    <a:pt x="733" y="22"/>
                  </a:lnTo>
                  <a:lnTo>
                    <a:pt x="733" y="64"/>
                  </a:lnTo>
                  <a:lnTo>
                    <a:pt x="775" y="126"/>
                  </a:lnTo>
                  <a:lnTo>
                    <a:pt x="837" y="126"/>
                  </a:lnTo>
                  <a:lnTo>
                    <a:pt x="858" y="64"/>
                  </a:lnTo>
                  <a:lnTo>
                    <a:pt x="942" y="64"/>
                  </a:lnTo>
                  <a:lnTo>
                    <a:pt x="984" y="126"/>
                  </a:lnTo>
                  <a:lnTo>
                    <a:pt x="1088" y="147"/>
                  </a:lnTo>
                  <a:lnTo>
                    <a:pt x="1047" y="210"/>
                  </a:lnTo>
                  <a:lnTo>
                    <a:pt x="942" y="168"/>
                  </a:lnTo>
                  <a:lnTo>
                    <a:pt x="837" y="168"/>
                  </a:lnTo>
                  <a:lnTo>
                    <a:pt x="858" y="231"/>
                  </a:lnTo>
                  <a:lnTo>
                    <a:pt x="1005" y="315"/>
                  </a:lnTo>
                  <a:lnTo>
                    <a:pt x="1109" y="440"/>
                  </a:lnTo>
                  <a:lnTo>
                    <a:pt x="1088" y="524"/>
                  </a:lnTo>
                  <a:lnTo>
                    <a:pt x="1047" y="545"/>
                  </a:lnTo>
                  <a:lnTo>
                    <a:pt x="1047" y="461"/>
                  </a:lnTo>
                  <a:lnTo>
                    <a:pt x="900" y="377"/>
                  </a:lnTo>
                  <a:lnTo>
                    <a:pt x="837" y="461"/>
                  </a:lnTo>
                  <a:lnTo>
                    <a:pt x="775" y="440"/>
                  </a:lnTo>
                  <a:lnTo>
                    <a:pt x="796" y="356"/>
                  </a:lnTo>
                  <a:lnTo>
                    <a:pt x="691" y="252"/>
                  </a:lnTo>
                  <a:lnTo>
                    <a:pt x="586" y="210"/>
                  </a:lnTo>
                  <a:lnTo>
                    <a:pt x="524" y="252"/>
                  </a:lnTo>
                  <a:lnTo>
                    <a:pt x="586" y="356"/>
                  </a:lnTo>
                  <a:lnTo>
                    <a:pt x="565" y="419"/>
                  </a:lnTo>
                  <a:lnTo>
                    <a:pt x="524" y="315"/>
                  </a:lnTo>
                  <a:lnTo>
                    <a:pt x="419" y="273"/>
                  </a:lnTo>
                  <a:lnTo>
                    <a:pt x="377" y="356"/>
                  </a:lnTo>
                  <a:lnTo>
                    <a:pt x="461" y="440"/>
                  </a:lnTo>
                  <a:lnTo>
                    <a:pt x="524" y="482"/>
                  </a:lnTo>
                  <a:lnTo>
                    <a:pt x="565" y="545"/>
                  </a:lnTo>
                  <a:lnTo>
                    <a:pt x="461" y="482"/>
                  </a:lnTo>
                  <a:lnTo>
                    <a:pt x="356" y="545"/>
                  </a:lnTo>
                  <a:lnTo>
                    <a:pt x="419" y="608"/>
                  </a:lnTo>
                  <a:lnTo>
                    <a:pt x="565" y="670"/>
                  </a:lnTo>
                  <a:lnTo>
                    <a:pt x="482" y="670"/>
                  </a:lnTo>
                  <a:lnTo>
                    <a:pt x="461" y="733"/>
                  </a:lnTo>
                  <a:lnTo>
                    <a:pt x="482" y="775"/>
                  </a:lnTo>
                  <a:lnTo>
                    <a:pt x="461" y="775"/>
                  </a:lnTo>
                  <a:lnTo>
                    <a:pt x="272" y="649"/>
                  </a:lnTo>
                  <a:lnTo>
                    <a:pt x="231" y="608"/>
                  </a:lnTo>
                  <a:lnTo>
                    <a:pt x="168" y="670"/>
                  </a:lnTo>
                  <a:lnTo>
                    <a:pt x="252" y="796"/>
                  </a:lnTo>
                  <a:lnTo>
                    <a:pt x="314" y="880"/>
                  </a:lnTo>
                  <a:lnTo>
                    <a:pt x="252" y="900"/>
                  </a:lnTo>
                  <a:lnTo>
                    <a:pt x="147" y="775"/>
                  </a:lnTo>
                  <a:lnTo>
                    <a:pt x="63" y="754"/>
                  </a:lnTo>
                  <a:lnTo>
                    <a:pt x="0" y="859"/>
                  </a:lnTo>
                  <a:lnTo>
                    <a:pt x="126" y="900"/>
                  </a:lnTo>
                  <a:lnTo>
                    <a:pt x="231" y="1005"/>
                  </a:lnTo>
                  <a:lnTo>
                    <a:pt x="356" y="1047"/>
                  </a:lnTo>
                  <a:lnTo>
                    <a:pt x="440" y="942"/>
                  </a:lnTo>
                  <a:lnTo>
                    <a:pt x="565" y="900"/>
                  </a:lnTo>
                  <a:lnTo>
                    <a:pt x="628" y="796"/>
                  </a:lnTo>
                  <a:lnTo>
                    <a:pt x="649" y="859"/>
                  </a:lnTo>
                  <a:lnTo>
                    <a:pt x="649" y="900"/>
                  </a:lnTo>
                  <a:lnTo>
                    <a:pt x="691" y="900"/>
                  </a:lnTo>
                  <a:lnTo>
                    <a:pt x="775" y="880"/>
                  </a:lnTo>
                  <a:lnTo>
                    <a:pt x="796" y="984"/>
                  </a:lnTo>
                  <a:lnTo>
                    <a:pt x="858" y="984"/>
                  </a:lnTo>
                  <a:lnTo>
                    <a:pt x="942" y="900"/>
                  </a:lnTo>
                  <a:lnTo>
                    <a:pt x="963" y="859"/>
                  </a:lnTo>
                  <a:lnTo>
                    <a:pt x="984" y="963"/>
                  </a:lnTo>
                  <a:lnTo>
                    <a:pt x="1005" y="963"/>
                  </a:lnTo>
                  <a:lnTo>
                    <a:pt x="1151" y="859"/>
                  </a:lnTo>
                  <a:lnTo>
                    <a:pt x="1109" y="900"/>
                  </a:lnTo>
                  <a:lnTo>
                    <a:pt x="1088" y="1005"/>
                  </a:lnTo>
                  <a:lnTo>
                    <a:pt x="1151" y="1047"/>
                  </a:lnTo>
                  <a:lnTo>
                    <a:pt x="1214" y="984"/>
                  </a:lnTo>
                  <a:lnTo>
                    <a:pt x="1360" y="1068"/>
                  </a:lnTo>
                  <a:lnTo>
                    <a:pt x="1277" y="1089"/>
                  </a:lnTo>
                  <a:lnTo>
                    <a:pt x="1193" y="1089"/>
                  </a:lnTo>
                  <a:lnTo>
                    <a:pt x="1109" y="1131"/>
                  </a:lnTo>
                  <a:lnTo>
                    <a:pt x="1047" y="1131"/>
                  </a:lnTo>
                  <a:lnTo>
                    <a:pt x="879" y="1214"/>
                  </a:lnTo>
                  <a:lnTo>
                    <a:pt x="879" y="1256"/>
                  </a:lnTo>
                  <a:lnTo>
                    <a:pt x="1068" y="1298"/>
                  </a:lnTo>
                  <a:lnTo>
                    <a:pt x="1172" y="1298"/>
                  </a:lnTo>
                  <a:lnTo>
                    <a:pt x="1214" y="1214"/>
                  </a:lnTo>
                  <a:lnTo>
                    <a:pt x="1277" y="1193"/>
                  </a:lnTo>
                  <a:lnTo>
                    <a:pt x="1277" y="1298"/>
                  </a:lnTo>
                  <a:lnTo>
                    <a:pt x="1193" y="1382"/>
                  </a:lnTo>
                  <a:lnTo>
                    <a:pt x="1005" y="1403"/>
                  </a:lnTo>
                  <a:lnTo>
                    <a:pt x="942" y="1382"/>
                  </a:lnTo>
                  <a:lnTo>
                    <a:pt x="858" y="1486"/>
                  </a:lnTo>
                  <a:lnTo>
                    <a:pt x="796" y="1403"/>
                  </a:lnTo>
                  <a:lnTo>
                    <a:pt x="775" y="1382"/>
                  </a:lnTo>
                  <a:lnTo>
                    <a:pt x="775" y="1319"/>
                  </a:lnTo>
                  <a:lnTo>
                    <a:pt x="691" y="1319"/>
                  </a:lnTo>
                  <a:lnTo>
                    <a:pt x="691" y="1361"/>
                  </a:lnTo>
                  <a:lnTo>
                    <a:pt x="691" y="1382"/>
                  </a:lnTo>
                  <a:lnTo>
                    <a:pt x="628" y="1465"/>
                  </a:lnTo>
                  <a:lnTo>
                    <a:pt x="544" y="1403"/>
                  </a:lnTo>
                  <a:lnTo>
                    <a:pt x="461" y="1424"/>
                  </a:lnTo>
                  <a:lnTo>
                    <a:pt x="356" y="1486"/>
                  </a:lnTo>
                  <a:lnTo>
                    <a:pt x="252" y="1424"/>
                  </a:lnTo>
                  <a:lnTo>
                    <a:pt x="168" y="1465"/>
                  </a:lnTo>
                  <a:lnTo>
                    <a:pt x="126" y="1465"/>
                  </a:lnTo>
                  <a:lnTo>
                    <a:pt x="168" y="1591"/>
                  </a:lnTo>
                  <a:lnTo>
                    <a:pt x="231" y="1654"/>
                  </a:lnTo>
                  <a:lnTo>
                    <a:pt x="377" y="1696"/>
                  </a:lnTo>
                  <a:lnTo>
                    <a:pt x="377" y="1633"/>
                  </a:lnTo>
                  <a:lnTo>
                    <a:pt x="565" y="1696"/>
                  </a:lnTo>
                  <a:lnTo>
                    <a:pt x="900" y="1696"/>
                  </a:lnTo>
                  <a:lnTo>
                    <a:pt x="900" y="1737"/>
                  </a:lnTo>
                  <a:lnTo>
                    <a:pt x="837" y="1800"/>
                  </a:lnTo>
                  <a:lnTo>
                    <a:pt x="837" y="1842"/>
                  </a:lnTo>
                  <a:lnTo>
                    <a:pt x="942" y="1926"/>
                  </a:lnTo>
                  <a:lnTo>
                    <a:pt x="963" y="2009"/>
                  </a:lnTo>
                  <a:lnTo>
                    <a:pt x="1005" y="2009"/>
                  </a:lnTo>
                  <a:lnTo>
                    <a:pt x="1172" y="1905"/>
                  </a:lnTo>
                  <a:lnTo>
                    <a:pt x="1151" y="1988"/>
                  </a:lnTo>
                  <a:lnTo>
                    <a:pt x="1047" y="2030"/>
                  </a:lnTo>
                  <a:lnTo>
                    <a:pt x="984" y="2135"/>
                  </a:lnTo>
                  <a:lnTo>
                    <a:pt x="1068" y="2177"/>
                  </a:lnTo>
                  <a:lnTo>
                    <a:pt x="1214" y="2051"/>
                  </a:lnTo>
                  <a:lnTo>
                    <a:pt x="1360" y="2114"/>
                  </a:lnTo>
                  <a:lnTo>
                    <a:pt x="1381" y="2156"/>
                  </a:lnTo>
                  <a:lnTo>
                    <a:pt x="1298" y="2114"/>
                  </a:lnTo>
                  <a:lnTo>
                    <a:pt x="1193" y="2156"/>
                  </a:lnTo>
                  <a:lnTo>
                    <a:pt x="1109" y="2240"/>
                  </a:lnTo>
                  <a:lnTo>
                    <a:pt x="984" y="2240"/>
                  </a:lnTo>
                  <a:lnTo>
                    <a:pt x="984" y="2323"/>
                  </a:lnTo>
                  <a:lnTo>
                    <a:pt x="942" y="2365"/>
                  </a:lnTo>
                  <a:lnTo>
                    <a:pt x="879" y="2365"/>
                  </a:lnTo>
                  <a:lnTo>
                    <a:pt x="796" y="2407"/>
                  </a:lnTo>
                  <a:lnTo>
                    <a:pt x="775" y="2344"/>
                  </a:lnTo>
                  <a:lnTo>
                    <a:pt x="670" y="2261"/>
                  </a:lnTo>
                  <a:lnTo>
                    <a:pt x="670" y="2323"/>
                  </a:lnTo>
                  <a:lnTo>
                    <a:pt x="628" y="2323"/>
                  </a:lnTo>
                  <a:lnTo>
                    <a:pt x="649" y="2449"/>
                  </a:lnTo>
                  <a:lnTo>
                    <a:pt x="691" y="2470"/>
                  </a:lnTo>
                  <a:lnTo>
                    <a:pt x="670" y="2512"/>
                  </a:lnTo>
                  <a:lnTo>
                    <a:pt x="649" y="2700"/>
                  </a:lnTo>
                  <a:lnTo>
                    <a:pt x="775" y="2679"/>
                  </a:lnTo>
                  <a:lnTo>
                    <a:pt x="837" y="2658"/>
                  </a:lnTo>
                  <a:lnTo>
                    <a:pt x="900" y="2700"/>
                  </a:lnTo>
                  <a:lnTo>
                    <a:pt x="1088" y="2742"/>
                  </a:lnTo>
                  <a:lnTo>
                    <a:pt x="1214" y="2637"/>
                  </a:lnTo>
                  <a:lnTo>
                    <a:pt x="1360" y="2679"/>
                  </a:lnTo>
                  <a:lnTo>
                    <a:pt x="1423" y="2637"/>
                  </a:lnTo>
                  <a:lnTo>
                    <a:pt x="1465" y="2679"/>
                  </a:lnTo>
                  <a:lnTo>
                    <a:pt x="1528" y="2700"/>
                  </a:lnTo>
                  <a:lnTo>
                    <a:pt x="1632" y="2679"/>
                  </a:lnTo>
                  <a:lnTo>
                    <a:pt x="1632" y="2784"/>
                  </a:lnTo>
                  <a:lnTo>
                    <a:pt x="1779" y="2930"/>
                  </a:lnTo>
                  <a:lnTo>
                    <a:pt x="1842" y="2972"/>
                  </a:lnTo>
                  <a:lnTo>
                    <a:pt x="1946" y="2888"/>
                  </a:lnTo>
                  <a:lnTo>
                    <a:pt x="2051" y="2888"/>
                  </a:lnTo>
                  <a:lnTo>
                    <a:pt x="2239" y="3077"/>
                  </a:lnTo>
                  <a:lnTo>
                    <a:pt x="2469" y="3077"/>
                  </a:lnTo>
                  <a:lnTo>
                    <a:pt x="2574" y="3097"/>
                  </a:lnTo>
                  <a:lnTo>
                    <a:pt x="2741" y="3056"/>
                  </a:lnTo>
                  <a:lnTo>
                    <a:pt x="2721" y="2951"/>
                  </a:lnTo>
                  <a:lnTo>
                    <a:pt x="2741" y="2867"/>
                  </a:lnTo>
                  <a:lnTo>
                    <a:pt x="2762" y="2951"/>
                  </a:lnTo>
                  <a:lnTo>
                    <a:pt x="2888" y="2972"/>
                  </a:lnTo>
                  <a:lnTo>
                    <a:pt x="3034" y="2867"/>
                  </a:lnTo>
                  <a:lnTo>
                    <a:pt x="3034" y="2700"/>
                  </a:lnTo>
                  <a:lnTo>
                    <a:pt x="3181" y="2700"/>
                  </a:lnTo>
                  <a:lnTo>
                    <a:pt x="3139" y="2763"/>
                  </a:lnTo>
                  <a:lnTo>
                    <a:pt x="3181" y="2846"/>
                  </a:lnTo>
                  <a:lnTo>
                    <a:pt x="3202" y="2763"/>
                  </a:lnTo>
                  <a:lnTo>
                    <a:pt x="3306" y="2763"/>
                  </a:lnTo>
                  <a:lnTo>
                    <a:pt x="3411" y="2637"/>
                  </a:lnTo>
                  <a:lnTo>
                    <a:pt x="3474" y="2658"/>
                  </a:lnTo>
                  <a:lnTo>
                    <a:pt x="3495" y="2637"/>
                  </a:lnTo>
                  <a:lnTo>
                    <a:pt x="3599" y="2658"/>
                  </a:lnTo>
                  <a:lnTo>
                    <a:pt x="3599" y="2679"/>
                  </a:lnTo>
                  <a:lnTo>
                    <a:pt x="3662" y="2658"/>
                  </a:lnTo>
                  <a:lnTo>
                    <a:pt x="3892" y="2449"/>
                  </a:lnTo>
                  <a:lnTo>
                    <a:pt x="3976" y="2323"/>
                  </a:lnTo>
                  <a:lnTo>
                    <a:pt x="4248" y="2261"/>
                  </a:lnTo>
                  <a:lnTo>
                    <a:pt x="4332" y="2177"/>
                  </a:lnTo>
                  <a:lnTo>
                    <a:pt x="4290" y="2135"/>
                  </a:lnTo>
                  <a:lnTo>
                    <a:pt x="4311" y="2051"/>
                  </a:lnTo>
                  <a:lnTo>
                    <a:pt x="4353" y="2051"/>
                  </a:lnTo>
                  <a:lnTo>
                    <a:pt x="4394" y="2156"/>
                  </a:lnTo>
                  <a:lnTo>
                    <a:pt x="4541" y="2177"/>
                  </a:lnTo>
                  <a:lnTo>
                    <a:pt x="4625" y="2114"/>
                  </a:lnTo>
                  <a:lnTo>
                    <a:pt x="4625" y="2030"/>
                  </a:lnTo>
                  <a:lnTo>
                    <a:pt x="4604" y="2009"/>
                  </a:lnTo>
                  <a:lnTo>
                    <a:pt x="4604" y="1926"/>
                  </a:lnTo>
                  <a:lnTo>
                    <a:pt x="4666" y="1905"/>
                  </a:lnTo>
                  <a:lnTo>
                    <a:pt x="4625" y="1779"/>
                  </a:lnTo>
                  <a:lnTo>
                    <a:pt x="4666" y="1716"/>
                  </a:lnTo>
                  <a:lnTo>
                    <a:pt x="4771" y="1779"/>
                  </a:lnTo>
                  <a:lnTo>
                    <a:pt x="4771" y="1884"/>
                  </a:lnTo>
                  <a:lnTo>
                    <a:pt x="4876" y="1842"/>
                  </a:lnTo>
                  <a:lnTo>
                    <a:pt x="4938" y="1716"/>
                  </a:lnTo>
                  <a:lnTo>
                    <a:pt x="4917" y="1612"/>
                  </a:lnTo>
                  <a:lnTo>
                    <a:pt x="4813" y="1507"/>
                  </a:lnTo>
                  <a:lnTo>
                    <a:pt x="4813" y="1403"/>
                  </a:lnTo>
                  <a:lnTo>
                    <a:pt x="4855" y="1361"/>
                  </a:lnTo>
                  <a:lnTo>
                    <a:pt x="4855" y="1256"/>
                  </a:lnTo>
                  <a:lnTo>
                    <a:pt x="4959" y="1193"/>
                  </a:lnTo>
                  <a:lnTo>
                    <a:pt x="5043" y="1193"/>
                  </a:lnTo>
                  <a:lnTo>
                    <a:pt x="5085" y="1110"/>
                  </a:lnTo>
                  <a:lnTo>
                    <a:pt x="5022" y="1005"/>
                  </a:lnTo>
                  <a:lnTo>
                    <a:pt x="4771" y="984"/>
                  </a:lnTo>
                  <a:lnTo>
                    <a:pt x="4708" y="1068"/>
                  </a:lnTo>
                  <a:lnTo>
                    <a:pt x="4750" y="963"/>
                  </a:lnTo>
                  <a:lnTo>
                    <a:pt x="4750" y="859"/>
                  </a:lnTo>
                  <a:lnTo>
                    <a:pt x="4625" y="859"/>
                  </a:lnTo>
                  <a:lnTo>
                    <a:pt x="4604" y="880"/>
                  </a:lnTo>
                  <a:lnTo>
                    <a:pt x="4541" y="775"/>
                  </a:lnTo>
                  <a:lnTo>
                    <a:pt x="4625" y="670"/>
                  </a:lnTo>
                  <a:lnTo>
                    <a:pt x="4708" y="649"/>
                  </a:lnTo>
                  <a:lnTo>
                    <a:pt x="4708" y="482"/>
                  </a:lnTo>
                  <a:lnTo>
                    <a:pt x="4645" y="461"/>
                  </a:lnTo>
                  <a:lnTo>
                    <a:pt x="4562" y="545"/>
                  </a:lnTo>
                  <a:lnTo>
                    <a:pt x="4457" y="482"/>
                  </a:lnTo>
                  <a:lnTo>
                    <a:pt x="4415" y="377"/>
                  </a:lnTo>
                  <a:lnTo>
                    <a:pt x="4520" y="336"/>
                  </a:lnTo>
                  <a:lnTo>
                    <a:pt x="4541" y="252"/>
                  </a:lnTo>
                  <a:lnTo>
                    <a:pt x="4604" y="210"/>
                  </a:lnTo>
                  <a:lnTo>
                    <a:pt x="4708" y="168"/>
                  </a:lnTo>
                  <a:lnTo>
                    <a:pt x="4562" y="126"/>
                  </a:lnTo>
                  <a:lnTo>
                    <a:pt x="4499" y="147"/>
                  </a:lnTo>
                  <a:lnTo>
                    <a:pt x="4311" y="336"/>
                  </a:lnTo>
                  <a:lnTo>
                    <a:pt x="4290" y="419"/>
                  </a:lnTo>
                  <a:lnTo>
                    <a:pt x="4206" y="440"/>
                  </a:lnTo>
                  <a:lnTo>
                    <a:pt x="4122" y="315"/>
                  </a:lnTo>
                  <a:lnTo>
                    <a:pt x="4185" y="252"/>
                  </a:lnTo>
                  <a:lnTo>
                    <a:pt x="4122" y="210"/>
                  </a:lnTo>
                  <a:lnTo>
                    <a:pt x="4101" y="84"/>
                  </a:lnTo>
                  <a:lnTo>
                    <a:pt x="3997" y="64"/>
                  </a:lnTo>
                  <a:lnTo>
                    <a:pt x="3913" y="126"/>
                  </a:lnTo>
                  <a:lnTo>
                    <a:pt x="3829" y="84"/>
                  </a:lnTo>
                  <a:lnTo>
                    <a:pt x="3788" y="168"/>
                  </a:lnTo>
                  <a:lnTo>
                    <a:pt x="3829" y="315"/>
                  </a:lnTo>
                  <a:lnTo>
                    <a:pt x="3788" y="377"/>
                  </a:lnTo>
                  <a:lnTo>
                    <a:pt x="3683" y="377"/>
                  </a:lnTo>
                  <a:lnTo>
                    <a:pt x="3578" y="440"/>
                  </a:lnTo>
                  <a:lnTo>
                    <a:pt x="3557" y="336"/>
                  </a:lnTo>
                  <a:lnTo>
                    <a:pt x="3495" y="315"/>
                  </a:lnTo>
                  <a:lnTo>
                    <a:pt x="3453" y="377"/>
                  </a:lnTo>
                  <a:lnTo>
                    <a:pt x="3369" y="545"/>
                  </a:lnTo>
                  <a:lnTo>
                    <a:pt x="3265" y="545"/>
                  </a:lnTo>
                  <a:lnTo>
                    <a:pt x="3160" y="356"/>
                  </a:lnTo>
                  <a:lnTo>
                    <a:pt x="3076" y="356"/>
                  </a:lnTo>
                  <a:lnTo>
                    <a:pt x="3034" y="336"/>
                  </a:lnTo>
                  <a:lnTo>
                    <a:pt x="2951" y="356"/>
                  </a:lnTo>
                  <a:lnTo>
                    <a:pt x="2888" y="545"/>
                  </a:lnTo>
                  <a:lnTo>
                    <a:pt x="2993" y="754"/>
                  </a:lnTo>
                  <a:lnTo>
                    <a:pt x="2888" y="1047"/>
                  </a:lnTo>
                  <a:lnTo>
                    <a:pt x="2930" y="775"/>
                  </a:lnTo>
                  <a:lnTo>
                    <a:pt x="2825" y="608"/>
                  </a:lnTo>
                  <a:lnTo>
                    <a:pt x="2825" y="524"/>
                  </a:lnTo>
                  <a:lnTo>
                    <a:pt x="2762" y="482"/>
                  </a:lnTo>
                  <a:lnTo>
                    <a:pt x="2783" y="356"/>
                  </a:lnTo>
                  <a:lnTo>
                    <a:pt x="2658" y="273"/>
                  </a:lnTo>
                  <a:lnTo>
                    <a:pt x="2448" y="440"/>
                  </a:lnTo>
                  <a:lnTo>
                    <a:pt x="2428" y="566"/>
                  </a:lnTo>
                  <a:lnTo>
                    <a:pt x="2448" y="649"/>
                  </a:lnTo>
                  <a:lnTo>
                    <a:pt x="2344" y="796"/>
                  </a:lnTo>
                  <a:lnTo>
                    <a:pt x="2260" y="796"/>
                  </a:lnTo>
                  <a:lnTo>
                    <a:pt x="2260" y="649"/>
                  </a:lnTo>
                  <a:lnTo>
                    <a:pt x="2156" y="587"/>
                  </a:lnTo>
                  <a:lnTo>
                    <a:pt x="2156" y="356"/>
                  </a:lnTo>
                  <a:lnTo>
                    <a:pt x="2093" y="315"/>
                  </a:lnTo>
                  <a:lnTo>
                    <a:pt x="1925" y="440"/>
                  </a:lnTo>
                  <a:lnTo>
                    <a:pt x="1946" y="691"/>
                  </a:lnTo>
                  <a:lnTo>
                    <a:pt x="2009" y="775"/>
                  </a:lnTo>
                  <a:lnTo>
                    <a:pt x="2009" y="963"/>
                  </a:lnTo>
                  <a:lnTo>
                    <a:pt x="1925" y="1047"/>
                  </a:lnTo>
                  <a:lnTo>
                    <a:pt x="1842" y="1047"/>
                  </a:lnTo>
                  <a:lnTo>
                    <a:pt x="1821" y="900"/>
                  </a:lnTo>
                  <a:lnTo>
                    <a:pt x="1716" y="963"/>
                  </a:lnTo>
                  <a:lnTo>
                    <a:pt x="1674" y="1110"/>
                  </a:lnTo>
                  <a:lnTo>
                    <a:pt x="1612" y="1131"/>
                  </a:lnTo>
                  <a:lnTo>
                    <a:pt x="1591" y="1319"/>
                  </a:lnTo>
                  <a:lnTo>
                    <a:pt x="1507" y="1131"/>
                  </a:lnTo>
                  <a:lnTo>
                    <a:pt x="1423" y="1131"/>
                  </a:lnTo>
                  <a:lnTo>
                    <a:pt x="1465" y="1068"/>
                  </a:lnTo>
                  <a:lnTo>
                    <a:pt x="1528" y="963"/>
                  </a:lnTo>
                  <a:lnTo>
                    <a:pt x="1528" y="859"/>
                  </a:lnTo>
                  <a:lnTo>
                    <a:pt x="1402" y="859"/>
                  </a:lnTo>
                  <a:lnTo>
                    <a:pt x="1465" y="775"/>
                  </a:lnTo>
                  <a:lnTo>
                    <a:pt x="1402" y="649"/>
                  </a:lnTo>
                  <a:lnTo>
                    <a:pt x="1486" y="691"/>
                  </a:lnTo>
                  <a:lnTo>
                    <a:pt x="1570" y="608"/>
                  </a:lnTo>
                  <a:lnTo>
                    <a:pt x="1528" y="545"/>
                  </a:lnTo>
                  <a:lnTo>
                    <a:pt x="1423" y="482"/>
                  </a:lnTo>
                  <a:lnTo>
                    <a:pt x="1528" y="440"/>
                  </a:lnTo>
                  <a:lnTo>
                    <a:pt x="1465" y="336"/>
                  </a:lnTo>
                  <a:lnTo>
                    <a:pt x="1381" y="377"/>
                  </a:lnTo>
                  <a:lnTo>
                    <a:pt x="1319" y="315"/>
                  </a:lnTo>
                  <a:lnTo>
                    <a:pt x="1193" y="231"/>
                  </a:lnTo>
                  <a:lnTo>
                    <a:pt x="1193" y="126"/>
                  </a:lnTo>
                  <a:lnTo>
                    <a:pt x="1109" y="22"/>
                  </a:lnTo>
                  <a:lnTo>
                    <a:pt x="1005" y="43"/>
                  </a:lnTo>
                  <a:lnTo>
                    <a:pt x="90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4"/>
            <p:cNvSpPr/>
            <p:nvPr/>
          </p:nvSpPr>
          <p:spPr>
            <a:xfrm>
              <a:off x="4188328" y="2704412"/>
              <a:ext cx="421823" cy="300791"/>
            </a:xfrm>
            <a:custGeom>
              <a:avLst/>
              <a:gdLst/>
              <a:ahLst/>
              <a:cxnLst/>
              <a:rect l="l" t="t" r="r" b="b"/>
              <a:pathLst>
                <a:path w="35425" h="26449" extrusionOk="0">
                  <a:moveTo>
                    <a:pt x="27390" y="1"/>
                  </a:moveTo>
                  <a:lnTo>
                    <a:pt x="27369" y="21"/>
                  </a:lnTo>
                  <a:lnTo>
                    <a:pt x="27180" y="42"/>
                  </a:lnTo>
                  <a:lnTo>
                    <a:pt x="27139" y="126"/>
                  </a:lnTo>
                  <a:lnTo>
                    <a:pt x="27097" y="126"/>
                  </a:lnTo>
                  <a:lnTo>
                    <a:pt x="27055" y="189"/>
                  </a:lnTo>
                  <a:lnTo>
                    <a:pt x="26867" y="189"/>
                  </a:lnTo>
                  <a:lnTo>
                    <a:pt x="26741" y="147"/>
                  </a:lnTo>
                  <a:lnTo>
                    <a:pt x="26678" y="231"/>
                  </a:lnTo>
                  <a:lnTo>
                    <a:pt x="26574" y="231"/>
                  </a:lnTo>
                  <a:lnTo>
                    <a:pt x="26532" y="335"/>
                  </a:lnTo>
                  <a:lnTo>
                    <a:pt x="26448" y="356"/>
                  </a:lnTo>
                  <a:lnTo>
                    <a:pt x="26344" y="356"/>
                  </a:lnTo>
                  <a:lnTo>
                    <a:pt x="26260" y="398"/>
                  </a:lnTo>
                  <a:lnTo>
                    <a:pt x="26176" y="419"/>
                  </a:lnTo>
                  <a:lnTo>
                    <a:pt x="26051" y="419"/>
                  </a:lnTo>
                  <a:lnTo>
                    <a:pt x="25967" y="461"/>
                  </a:lnTo>
                  <a:lnTo>
                    <a:pt x="25967" y="545"/>
                  </a:lnTo>
                  <a:lnTo>
                    <a:pt x="25904" y="649"/>
                  </a:lnTo>
                  <a:lnTo>
                    <a:pt x="25862" y="754"/>
                  </a:lnTo>
                  <a:lnTo>
                    <a:pt x="25820" y="817"/>
                  </a:lnTo>
                  <a:lnTo>
                    <a:pt x="25820" y="858"/>
                  </a:lnTo>
                  <a:lnTo>
                    <a:pt x="25800" y="921"/>
                  </a:lnTo>
                  <a:lnTo>
                    <a:pt x="25800" y="1068"/>
                  </a:lnTo>
                  <a:lnTo>
                    <a:pt x="25820" y="1089"/>
                  </a:lnTo>
                  <a:lnTo>
                    <a:pt x="25862" y="1130"/>
                  </a:lnTo>
                  <a:lnTo>
                    <a:pt x="26009" y="1047"/>
                  </a:lnTo>
                  <a:lnTo>
                    <a:pt x="26072" y="984"/>
                  </a:lnTo>
                  <a:lnTo>
                    <a:pt x="26155" y="1005"/>
                  </a:lnTo>
                  <a:lnTo>
                    <a:pt x="26239" y="1151"/>
                  </a:lnTo>
                  <a:lnTo>
                    <a:pt x="26281" y="1256"/>
                  </a:lnTo>
                  <a:lnTo>
                    <a:pt x="26364" y="1340"/>
                  </a:lnTo>
                  <a:lnTo>
                    <a:pt x="26364" y="1402"/>
                  </a:lnTo>
                  <a:lnTo>
                    <a:pt x="26385" y="1486"/>
                  </a:lnTo>
                  <a:lnTo>
                    <a:pt x="26385" y="1612"/>
                  </a:lnTo>
                  <a:lnTo>
                    <a:pt x="26323" y="1674"/>
                  </a:lnTo>
                  <a:lnTo>
                    <a:pt x="26239" y="1779"/>
                  </a:lnTo>
                  <a:lnTo>
                    <a:pt x="26218" y="1926"/>
                  </a:lnTo>
                  <a:lnTo>
                    <a:pt x="26134" y="1988"/>
                  </a:lnTo>
                  <a:lnTo>
                    <a:pt x="26072" y="2093"/>
                  </a:lnTo>
                  <a:lnTo>
                    <a:pt x="26051" y="2198"/>
                  </a:lnTo>
                  <a:lnTo>
                    <a:pt x="26134" y="2281"/>
                  </a:lnTo>
                  <a:lnTo>
                    <a:pt x="26092" y="2344"/>
                  </a:lnTo>
                  <a:lnTo>
                    <a:pt x="26134" y="2490"/>
                  </a:lnTo>
                  <a:lnTo>
                    <a:pt x="26176" y="2532"/>
                  </a:lnTo>
                  <a:lnTo>
                    <a:pt x="26176" y="2658"/>
                  </a:lnTo>
                  <a:lnTo>
                    <a:pt x="26092" y="2700"/>
                  </a:lnTo>
                  <a:lnTo>
                    <a:pt x="26072" y="2742"/>
                  </a:lnTo>
                  <a:lnTo>
                    <a:pt x="26134" y="2846"/>
                  </a:lnTo>
                  <a:lnTo>
                    <a:pt x="26134" y="3034"/>
                  </a:lnTo>
                  <a:lnTo>
                    <a:pt x="26092" y="3076"/>
                  </a:lnTo>
                  <a:lnTo>
                    <a:pt x="26092" y="3244"/>
                  </a:lnTo>
                  <a:lnTo>
                    <a:pt x="26155" y="3244"/>
                  </a:lnTo>
                  <a:lnTo>
                    <a:pt x="26218" y="3265"/>
                  </a:lnTo>
                  <a:lnTo>
                    <a:pt x="26260" y="3244"/>
                  </a:lnTo>
                  <a:lnTo>
                    <a:pt x="26281" y="3265"/>
                  </a:lnTo>
                  <a:lnTo>
                    <a:pt x="26323" y="3390"/>
                  </a:lnTo>
                  <a:lnTo>
                    <a:pt x="26281" y="3495"/>
                  </a:lnTo>
                  <a:lnTo>
                    <a:pt x="26218" y="3578"/>
                  </a:lnTo>
                  <a:lnTo>
                    <a:pt x="26009" y="3620"/>
                  </a:lnTo>
                  <a:lnTo>
                    <a:pt x="25862" y="3704"/>
                  </a:lnTo>
                  <a:lnTo>
                    <a:pt x="25569" y="3976"/>
                  </a:lnTo>
                  <a:lnTo>
                    <a:pt x="25527" y="3997"/>
                  </a:lnTo>
                  <a:lnTo>
                    <a:pt x="25444" y="3913"/>
                  </a:lnTo>
                  <a:lnTo>
                    <a:pt x="25276" y="3892"/>
                  </a:lnTo>
                  <a:lnTo>
                    <a:pt x="25172" y="3913"/>
                  </a:lnTo>
                  <a:lnTo>
                    <a:pt x="25130" y="3871"/>
                  </a:lnTo>
                  <a:lnTo>
                    <a:pt x="25004" y="3871"/>
                  </a:lnTo>
                  <a:lnTo>
                    <a:pt x="25004" y="3892"/>
                  </a:lnTo>
                  <a:lnTo>
                    <a:pt x="24879" y="4792"/>
                  </a:lnTo>
                  <a:lnTo>
                    <a:pt x="24900" y="4959"/>
                  </a:lnTo>
                  <a:lnTo>
                    <a:pt x="24858" y="5148"/>
                  </a:lnTo>
                  <a:lnTo>
                    <a:pt x="24879" y="5252"/>
                  </a:lnTo>
                  <a:lnTo>
                    <a:pt x="24795" y="5524"/>
                  </a:lnTo>
                  <a:lnTo>
                    <a:pt x="24900" y="5692"/>
                  </a:lnTo>
                  <a:lnTo>
                    <a:pt x="25172" y="5838"/>
                  </a:lnTo>
                  <a:lnTo>
                    <a:pt x="25339" y="5671"/>
                  </a:lnTo>
                  <a:lnTo>
                    <a:pt x="25569" y="5671"/>
                  </a:lnTo>
                  <a:lnTo>
                    <a:pt x="25841" y="5734"/>
                  </a:lnTo>
                  <a:lnTo>
                    <a:pt x="25946" y="5838"/>
                  </a:lnTo>
                  <a:lnTo>
                    <a:pt x="26072" y="5629"/>
                  </a:lnTo>
                  <a:lnTo>
                    <a:pt x="26072" y="5483"/>
                  </a:lnTo>
                  <a:lnTo>
                    <a:pt x="26072" y="5378"/>
                  </a:lnTo>
                  <a:lnTo>
                    <a:pt x="26239" y="5336"/>
                  </a:lnTo>
                  <a:lnTo>
                    <a:pt x="26281" y="5273"/>
                  </a:lnTo>
                  <a:lnTo>
                    <a:pt x="26553" y="5357"/>
                  </a:lnTo>
                  <a:lnTo>
                    <a:pt x="26699" y="5545"/>
                  </a:lnTo>
                  <a:lnTo>
                    <a:pt x="26908" y="5734"/>
                  </a:lnTo>
                  <a:lnTo>
                    <a:pt x="27076" y="5943"/>
                  </a:lnTo>
                  <a:lnTo>
                    <a:pt x="27285" y="6089"/>
                  </a:lnTo>
                  <a:lnTo>
                    <a:pt x="27306" y="6194"/>
                  </a:lnTo>
                  <a:lnTo>
                    <a:pt x="27327" y="6278"/>
                  </a:lnTo>
                  <a:lnTo>
                    <a:pt x="27327" y="6382"/>
                  </a:lnTo>
                  <a:lnTo>
                    <a:pt x="27285" y="6424"/>
                  </a:lnTo>
                  <a:lnTo>
                    <a:pt x="27285" y="6508"/>
                  </a:lnTo>
                  <a:lnTo>
                    <a:pt x="27264" y="6591"/>
                  </a:lnTo>
                  <a:lnTo>
                    <a:pt x="27139" y="6571"/>
                  </a:lnTo>
                  <a:lnTo>
                    <a:pt x="27097" y="6508"/>
                  </a:lnTo>
                  <a:lnTo>
                    <a:pt x="26992" y="6529"/>
                  </a:lnTo>
                  <a:lnTo>
                    <a:pt x="26908" y="6591"/>
                  </a:lnTo>
                  <a:lnTo>
                    <a:pt x="26762" y="6508"/>
                  </a:lnTo>
                  <a:lnTo>
                    <a:pt x="26657" y="6529"/>
                  </a:lnTo>
                  <a:lnTo>
                    <a:pt x="26553" y="6675"/>
                  </a:lnTo>
                  <a:lnTo>
                    <a:pt x="26385" y="6801"/>
                  </a:lnTo>
                  <a:lnTo>
                    <a:pt x="26323" y="6843"/>
                  </a:lnTo>
                  <a:lnTo>
                    <a:pt x="26218" y="6780"/>
                  </a:lnTo>
                  <a:lnTo>
                    <a:pt x="26155" y="6801"/>
                  </a:lnTo>
                  <a:lnTo>
                    <a:pt x="26155" y="6905"/>
                  </a:lnTo>
                  <a:lnTo>
                    <a:pt x="26092" y="6947"/>
                  </a:lnTo>
                  <a:lnTo>
                    <a:pt x="26030" y="6989"/>
                  </a:lnTo>
                  <a:lnTo>
                    <a:pt x="25967" y="6947"/>
                  </a:lnTo>
                  <a:lnTo>
                    <a:pt x="25925" y="7031"/>
                  </a:lnTo>
                  <a:lnTo>
                    <a:pt x="25820" y="7198"/>
                  </a:lnTo>
                  <a:lnTo>
                    <a:pt x="25800" y="7366"/>
                  </a:lnTo>
                  <a:lnTo>
                    <a:pt x="25800" y="7470"/>
                  </a:lnTo>
                  <a:lnTo>
                    <a:pt x="25737" y="7554"/>
                  </a:lnTo>
                  <a:lnTo>
                    <a:pt x="25611" y="7575"/>
                  </a:lnTo>
                  <a:lnTo>
                    <a:pt x="25381" y="7763"/>
                  </a:lnTo>
                  <a:lnTo>
                    <a:pt x="25214" y="7763"/>
                  </a:lnTo>
                  <a:lnTo>
                    <a:pt x="25088" y="7742"/>
                  </a:lnTo>
                  <a:lnTo>
                    <a:pt x="25004" y="7784"/>
                  </a:lnTo>
                  <a:lnTo>
                    <a:pt x="24900" y="7993"/>
                  </a:lnTo>
                  <a:lnTo>
                    <a:pt x="24795" y="8077"/>
                  </a:lnTo>
                  <a:lnTo>
                    <a:pt x="24670" y="8182"/>
                  </a:lnTo>
                  <a:lnTo>
                    <a:pt x="24586" y="8265"/>
                  </a:lnTo>
                  <a:lnTo>
                    <a:pt x="24565" y="8370"/>
                  </a:lnTo>
                  <a:lnTo>
                    <a:pt x="24502" y="8370"/>
                  </a:lnTo>
                  <a:lnTo>
                    <a:pt x="24377" y="8307"/>
                  </a:lnTo>
                  <a:lnTo>
                    <a:pt x="24251" y="8286"/>
                  </a:lnTo>
                  <a:lnTo>
                    <a:pt x="24063" y="8203"/>
                  </a:lnTo>
                  <a:lnTo>
                    <a:pt x="23937" y="8140"/>
                  </a:lnTo>
                  <a:lnTo>
                    <a:pt x="23770" y="8098"/>
                  </a:lnTo>
                  <a:lnTo>
                    <a:pt x="23561" y="8161"/>
                  </a:lnTo>
                  <a:lnTo>
                    <a:pt x="23435" y="8265"/>
                  </a:lnTo>
                  <a:lnTo>
                    <a:pt x="23331" y="8391"/>
                  </a:lnTo>
                  <a:lnTo>
                    <a:pt x="23331" y="8621"/>
                  </a:lnTo>
                  <a:lnTo>
                    <a:pt x="23351" y="8768"/>
                  </a:lnTo>
                  <a:lnTo>
                    <a:pt x="23331" y="8830"/>
                  </a:lnTo>
                  <a:lnTo>
                    <a:pt x="23603" y="9019"/>
                  </a:lnTo>
                  <a:lnTo>
                    <a:pt x="23833" y="9144"/>
                  </a:lnTo>
                  <a:lnTo>
                    <a:pt x="23833" y="9228"/>
                  </a:lnTo>
                  <a:lnTo>
                    <a:pt x="23770" y="9332"/>
                  </a:lnTo>
                  <a:lnTo>
                    <a:pt x="23707" y="9437"/>
                  </a:lnTo>
                  <a:lnTo>
                    <a:pt x="23435" y="9730"/>
                  </a:lnTo>
                  <a:lnTo>
                    <a:pt x="23310" y="9960"/>
                  </a:lnTo>
                  <a:lnTo>
                    <a:pt x="23226" y="10169"/>
                  </a:lnTo>
                  <a:lnTo>
                    <a:pt x="23121" y="10169"/>
                  </a:lnTo>
                  <a:lnTo>
                    <a:pt x="22933" y="10232"/>
                  </a:lnTo>
                  <a:lnTo>
                    <a:pt x="22807" y="10232"/>
                  </a:lnTo>
                  <a:lnTo>
                    <a:pt x="22661" y="10337"/>
                  </a:lnTo>
                  <a:lnTo>
                    <a:pt x="22494" y="10462"/>
                  </a:lnTo>
                  <a:lnTo>
                    <a:pt x="22347" y="10462"/>
                  </a:lnTo>
                  <a:lnTo>
                    <a:pt x="22096" y="10483"/>
                  </a:lnTo>
                  <a:lnTo>
                    <a:pt x="21908" y="10546"/>
                  </a:lnTo>
                  <a:lnTo>
                    <a:pt x="21740" y="10588"/>
                  </a:lnTo>
                  <a:lnTo>
                    <a:pt x="21322" y="10755"/>
                  </a:lnTo>
                  <a:lnTo>
                    <a:pt x="21008" y="10860"/>
                  </a:lnTo>
                  <a:lnTo>
                    <a:pt x="20841" y="11027"/>
                  </a:lnTo>
                  <a:lnTo>
                    <a:pt x="20590" y="11216"/>
                  </a:lnTo>
                  <a:lnTo>
                    <a:pt x="20485" y="11320"/>
                  </a:lnTo>
                  <a:lnTo>
                    <a:pt x="20338" y="11320"/>
                  </a:lnTo>
                  <a:lnTo>
                    <a:pt x="20192" y="11278"/>
                  </a:lnTo>
                  <a:lnTo>
                    <a:pt x="20192" y="11216"/>
                  </a:lnTo>
                  <a:lnTo>
                    <a:pt x="20171" y="11111"/>
                  </a:lnTo>
                  <a:lnTo>
                    <a:pt x="19899" y="11195"/>
                  </a:lnTo>
                  <a:lnTo>
                    <a:pt x="19732" y="11216"/>
                  </a:lnTo>
                  <a:lnTo>
                    <a:pt x="19522" y="11111"/>
                  </a:lnTo>
                  <a:lnTo>
                    <a:pt x="19355" y="11090"/>
                  </a:lnTo>
                  <a:lnTo>
                    <a:pt x="18999" y="10965"/>
                  </a:lnTo>
                  <a:lnTo>
                    <a:pt x="18623" y="10797"/>
                  </a:lnTo>
                  <a:lnTo>
                    <a:pt x="18413" y="10609"/>
                  </a:lnTo>
                  <a:lnTo>
                    <a:pt x="18288" y="10588"/>
                  </a:lnTo>
                  <a:lnTo>
                    <a:pt x="17869" y="10567"/>
                  </a:lnTo>
                  <a:lnTo>
                    <a:pt x="17493" y="10567"/>
                  </a:lnTo>
                  <a:lnTo>
                    <a:pt x="17430" y="10546"/>
                  </a:lnTo>
                  <a:lnTo>
                    <a:pt x="17367" y="10588"/>
                  </a:lnTo>
                  <a:lnTo>
                    <a:pt x="17325" y="10651"/>
                  </a:lnTo>
                  <a:lnTo>
                    <a:pt x="17137" y="10713"/>
                  </a:lnTo>
                  <a:lnTo>
                    <a:pt x="16865" y="10755"/>
                  </a:lnTo>
                  <a:lnTo>
                    <a:pt x="16384" y="10693"/>
                  </a:lnTo>
                  <a:lnTo>
                    <a:pt x="16028" y="10713"/>
                  </a:lnTo>
                  <a:lnTo>
                    <a:pt x="15777" y="10693"/>
                  </a:lnTo>
                  <a:lnTo>
                    <a:pt x="15547" y="10713"/>
                  </a:lnTo>
                  <a:lnTo>
                    <a:pt x="15442" y="10755"/>
                  </a:lnTo>
                  <a:lnTo>
                    <a:pt x="15338" y="10713"/>
                  </a:lnTo>
                  <a:lnTo>
                    <a:pt x="15191" y="10462"/>
                  </a:lnTo>
                  <a:lnTo>
                    <a:pt x="15149" y="10337"/>
                  </a:lnTo>
                  <a:lnTo>
                    <a:pt x="15024" y="10169"/>
                  </a:lnTo>
                  <a:lnTo>
                    <a:pt x="14919" y="10044"/>
                  </a:lnTo>
                  <a:lnTo>
                    <a:pt x="14856" y="9877"/>
                  </a:lnTo>
                  <a:lnTo>
                    <a:pt x="14856" y="9814"/>
                  </a:lnTo>
                  <a:lnTo>
                    <a:pt x="14752" y="9709"/>
                  </a:lnTo>
                  <a:lnTo>
                    <a:pt x="14668" y="9667"/>
                  </a:lnTo>
                  <a:lnTo>
                    <a:pt x="14626" y="9667"/>
                  </a:lnTo>
                  <a:lnTo>
                    <a:pt x="14584" y="9604"/>
                  </a:lnTo>
                  <a:lnTo>
                    <a:pt x="14564" y="9500"/>
                  </a:lnTo>
                  <a:lnTo>
                    <a:pt x="14333" y="9500"/>
                  </a:lnTo>
                  <a:lnTo>
                    <a:pt x="14187" y="9416"/>
                  </a:lnTo>
                  <a:lnTo>
                    <a:pt x="13978" y="9249"/>
                  </a:lnTo>
                  <a:lnTo>
                    <a:pt x="13873" y="9249"/>
                  </a:lnTo>
                  <a:lnTo>
                    <a:pt x="13768" y="9228"/>
                  </a:lnTo>
                  <a:lnTo>
                    <a:pt x="13706" y="9186"/>
                  </a:lnTo>
                  <a:lnTo>
                    <a:pt x="13517" y="9040"/>
                  </a:lnTo>
                  <a:lnTo>
                    <a:pt x="13141" y="8977"/>
                  </a:lnTo>
                  <a:lnTo>
                    <a:pt x="13099" y="8977"/>
                  </a:lnTo>
                  <a:lnTo>
                    <a:pt x="13057" y="9019"/>
                  </a:lnTo>
                  <a:lnTo>
                    <a:pt x="12890" y="9019"/>
                  </a:lnTo>
                  <a:lnTo>
                    <a:pt x="12639" y="9040"/>
                  </a:lnTo>
                  <a:lnTo>
                    <a:pt x="12053" y="8914"/>
                  </a:lnTo>
                  <a:lnTo>
                    <a:pt x="11948" y="8830"/>
                  </a:lnTo>
                  <a:lnTo>
                    <a:pt x="11823" y="8663"/>
                  </a:lnTo>
                  <a:lnTo>
                    <a:pt x="11802" y="8558"/>
                  </a:lnTo>
                  <a:lnTo>
                    <a:pt x="11802" y="8475"/>
                  </a:lnTo>
                  <a:lnTo>
                    <a:pt x="11823" y="8412"/>
                  </a:lnTo>
                  <a:lnTo>
                    <a:pt x="11906" y="8349"/>
                  </a:lnTo>
                  <a:lnTo>
                    <a:pt x="11948" y="8244"/>
                  </a:lnTo>
                  <a:lnTo>
                    <a:pt x="11885" y="8161"/>
                  </a:lnTo>
                  <a:lnTo>
                    <a:pt x="11843" y="8035"/>
                  </a:lnTo>
                  <a:lnTo>
                    <a:pt x="11885" y="7952"/>
                  </a:lnTo>
                  <a:lnTo>
                    <a:pt x="11885" y="7826"/>
                  </a:lnTo>
                  <a:lnTo>
                    <a:pt x="11823" y="7763"/>
                  </a:lnTo>
                  <a:lnTo>
                    <a:pt x="11739" y="7638"/>
                  </a:lnTo>
                  <a:lnTo>
                    <a:pt x="11676" y="7575"/>
                  </a:lnTo>
                  <a:lnTo>
                    <a:pt x="11592" y="7533"/>
                  </a:lnTo>
                  <a:lnTo>
                    <a:pt x="11530" y="7428"/>
                  </a:lnTo>
                  <a:lnTo>
                    <a:pt x="11488" y="7345"/>
                  </a:lnTo>
                  <a:lnTo>
                    <a:pt x="11446" y="7240"/>
                  </a:lnTo>
                  <a:lnTo>
                    <a:pt x="11425" y="7136"/>
                  </a:lnTo>
                  <a:lnTo>
                    <a:pt x="11383" y="7052"/>
                  </a:lnTo>
                  <a:lnTo>
                    <a:pt x="11279" y="6989"/>
                  </a:lnTo>
                  <a:lnTo>
                    <a:pt x="11195" y="6947"/>
                  </a:lnTo>
                  <a:lnTo>
                    <a:pt x="11153" y="6884"/>
                  </a:lnTo>
                  <a:lnTo>
                    <a:pt x="11069" y="6843"/>
                  </a:lnTo>
                  <a:lnTo>
                    <a:pt x="10965" y="6843"/>
                  </a:lnTo>
                  <a:lnTo>
                    <a:pt x="10902" y="6905"/>
                  </a:lnTo>
                  <a:lnTo>
                    <a:pt x="10860" y="6926"/>
                  </a:lnTo>
                  <a:lnTo>
                    <a:pt x="10776" y="6905"/>
                  </a:lnTo>
                  <a:lnTo>
                    <a:pt x="10693" y="6801"/>
                  </a:lnTo>
                  <a:lnTo>
                    <a:pt x="10672" y="6738"/>
                  </a:lnTo>
                  <a:lnTo>
                    <a:pt x="10567" y="6738"/>
                  </a:lnTo>
                  <a:lnTo>
                    <a:pt x="10442" y="6801"/>
                  </a:lnTo>
                  <a:lnTo>
                    <a:pt x="10400" y="6843"/>
                  </a:lnTo>
                  <a:lnTo>
                    <a:pt x="10379" y="6926"/>
                  </a:lnTo>
                  <a:lnTo>
                    <a:pt x="10337" y="6926"/>
                  </a:lnTo>
                  <a:lnTo>
                    <a:pt x="10211" y="6843"/>
                  </a:lnTo>
                  <a:lnTo>
                    <a:pt x="10170" y="6780"/>
                  </a:lnTo>
                  <a:lnTo>
                    <a:pt x="10170" y="6717"/>
                  </a:lnTo>
                  <a:lnTo>
                    <a:pt x="10107" y="6633"/>
                  </a:lnTo>
                  <a:lnTo>
                    <a:pt x="10002" y="6571"/>
                  </a:lnTo>
                  <a:lnTo>
                    <a:pt x="9877" y="6466"/>
                  </a:lnTo>
                  <a:lnTo>
                    <a:pt x="9835" y="6424"/>
                  </a:lnTo>
                  <a:lnTo>
                    <a:pt x="9751" y="6382"/>
                  </a:lnTo>
                  <a:lnTo>
                    <a:pt x="9730" y="6299"/>
                  </a:lnTo>
                  <a:lnTo>
                    <a:pt x="9730" y="6215"/>
                  </a:lnTo>
                  <a:lnTo>
                    <a:pt x="9709" y="6173"/>
                  </a:lnTo>
                  <a:lnTo>
                    <a:pt x="9688" y="6173"/>
                  </a:lnTo>
                  <a:lnTo>
                    <a:pt x="9688" y="6215"/>
                  </a:lnTo>
                  <a:lnTo>
                    <a:pt x="9646" y="6215"/>
                  </a:lnTo>
                  <a:lnTo>
                    <a:pt x="9605" y="6152"/>
                  </a:lnTo>
                  <a:lnTo>
                    <a:pt x="9584" y="6110"/>
                  </a:lnTo>
                  <a:lnTo>
                    <a:pt x="9584" y="5985"/>
                  </a:lnTo>
                  <a:lnTo>
                    <a:pt x="9542" y="5943"/>
                  </a:lnTo>
                  <a:lnTo>
                    <a:pt x="9521" y="5943"/>
                  </a:lnTo>
                  <a:lnTo>
                    <a:pt x="9395" y="5880"/>
                  </a:lnTo>
                  <a:lnTo>
                    <a:pt x="9312" y="5880"/>
                  </a:lnTo>
                  <a:lnTo>
                    <a:pt x="9333" y="5901"/>
                  </a:lnTo>
                  <a:lnTo>
                    <a:pt x="9228" y="6006"/>
                  </a:lnTo>
                  <a:lnTo>
                    <a:pt x="9123" y="6068"/>
                  </a:lnTo>
                  <a:lnTo>
                    <a:pt x="8998" y="6215"/>
                  </a:lnTo>
                  <a:lnTo>
                    <a:pt x="8977" y="6319"/>
                  </a:lnTo>
                  <a:lnTo>
                    <a:pt x="9019" y="6382"/>
                  </a:lnTo>
                  <a:lnTo>
                    <a:pt x="8956" y="6508"/>
                  </a:lnTo>
                  <a:lnTo>
                    <a:pt x="8768" y="6571"/>
                  </a:lnTo>
                  <a:lnTo>
                    <a:pt x="8684" y="6633"/>
                  </a:lnTo>
                  <a:lnTo>
                    <a:pt x="8663" y="6780"/>
                  </a:lnTo>
                  <a:lnTo>
                    <a:pt x="8663" y="7010"/>
                  </a:lnTo>
                  <a:lnTo>
                    <a:pt x="8768" y="7240"/>
                  </a:lnTo>
                  <a:lnTo>
                    <a:pt x="8872" y="7408"/>
                  </a:lnTo>
                  <a:lnTo>
                    <a:pt x="8872" y="7470"/>
                  </a:lnTo>
                  <a:lnTo>
                    <a:pt x="8705" y="7638"/>
                  </a:lnTo>
                  <a:lnTo>
                    <a:pt x="8579" y="7680"/>
                  </a:lnTo>
                  <a:lnTo>
                    <a:pt x="8496" y="7784"/>
                  </a:lnTo>
                  <a:lnTo>
                    <a:pt x="8433" y="7826"/>
                  </a:lnTo>
                  <a:lnTo>
                    <a:pt x="8349" y="7826"/>
                  </a:lnTo>
                  <a:lnTo>
                    <a:pt x="8307" y="7742"/>
                  </a:lnTo>
                  <a:lnTo>
                    <a:pt x="8245" y="7742"/>
                  </a:lnTo>
                  <a:lnTo>
                    <a:pt x="8014" y="7784"/>
                  </a:lnTo>
                  <a:lnTo>
                    <a:pt x="7847" y="7763"/>
                  </a:lnTo>
                  <a:lnTo>
                    <a:pt x="7638" y="7680"/>
                  </a:lnTo>
                  <a:lnTo>
                    <a:pt x="7429" y="7680"/>
                  </a:lnTo>
                  <a:lnTo>
                    <a:pt x="7387" y="7952"/>
                  </a:lnTo>
                  <a:lnTo>
                    <a:pt x="7324" y="8098"/>
                  </a:lnTo>
                  <a:lnTo>
                    <a:pt x="7324" y="8244"/>
                  </a:lnTo>
                  <a:lnTo>
                    <a:pt x="7261" y="8579"/>
                  </a:lnTo>
                  <a:lnTo>
                    <a:pt x="7261" y="8830"/>
                  </a:lnTo>
                  <a:lnTo>
                    <a:pt x="7240" y="8914"/>
                  </a:lnTo>
                  <a:lnTo>
                    <a:pt x="7303" y="8977"/>
                  </a:lnTo>
                  <a:lnTo>
                    <a:pt x="7429" y="9019"/>
                  </a:lnTo>
                  <a:lnTo>
                    <a:pt x="7387" y="9144"/>
                  </a:lnTo>
                  <a:lnTo>
                    <a:pt x="7387" y="9228"/>
                  </a:lnTo>
                  <a:lnTo>
                    <a:pt x="7303" y="9228"/>
                  </a:lnTo>
                  <a:lnTo>
                    <a:pt x="7219" y="9291"/>
                  </a:lnTo>
                  <a:lnTo>
                    <a:pt x="7136" y="9291"/>
                  </a:lnTo>
                  <a:lnTo>
                    <a:pt x="7073" y="9228"/>
                  </a:lnTo>
                  <a:lnTo>
                    <a:pt x="6989" y="9249"/>
                  </a:lnTo>
                  <a:lnTo>
                    <a:pt x="6864" y="9291"/>
                  </a:lnTo>
                  <a:lnTo>
                    <a:pt x="6592" y="9332"/>
                  </a:lnTo>
                  <a:lnTo>
                    <a:pt x="6445" y="9416"/>
                  </a:lnTo>
                  <a:lnTo>
                    <a:pt x="6341" y="9416"/>
                  </a:lnTo>
                  <a:lnTo>
                    <a:pt x="6278" y="9353"/>
                  </a:lnTo>
                  <a:lnTo>
                    <a:pt x="6173" y="9416"/>
                  </a:lnTo>
                  <a:lnTo>
                    <a:pt x="6069" y="9521"/>
                  </a:lnTo>
                  <a:lnTo>
                    <a:pt x="6069" y="9604"/>
                  </a:lnTo>
                  <a:lnTo>
                    <a:pt x="6173" y="9667"/>
                  </a:lnTo>
                  <a:lnTo>
                    <a:pt x="6341" y="9646"/>
                  </a:lnTo>
                  <a:lnTo>
                    <a:pt x="6466" y="9667"/>
                  </a:lnTo>
                  <a:lnTo>
                    <a:pt x="6466" y="9730"/>
                  </a:lnTo>
                  <a:lnTo>
                    <a:pt x="6382" y="9814"/>
                  </a:lnTo>
                  <a:lnTo>
                    <a:pt x="6445" y="9981"/>
                  </a:lnTo>
                  <a:lnTo>
                    <a:pt x="6445" y="10065"/>
                  </a:lnTo>
                  <a:lnTo>
                    <a:pt x="6487" y="10149"/>
                  </a:lnTo>
                  <a:lnTo>
                    <a:pt x="6508" y="10253"/>
                  </a:lnTo>
                  <a:lnTo>
                    <a:pt x="6613" y="10441"/>
                  </a:lnTo>
                  <a:lnTo>
                    <a:pt x="6654" y="10546"/>
                  </a:lnTo>
                  <a:lnTo>
                    <a:pt x="6780" y="10609"/>
                  </a:lnTo>
                  <a:lnTo>
                    <a:pt x="6822" y="10860"/>
                  </a:lnTo>
                  <a:lnTo>
                    <a:pt x="6738" y="10923"/>
                  </a:lnTo>
                  <a:lnTo>
                    <a:pt x="6696" y="11027"/>
                  </a:lnTo>
                  <a:lnTo>
                    <a:pt x="6801" y="11132"/>
                  </a:lnTo>
                  <a:lnTo>
                    <a:pt x="6738" y="11174"/>
                  </a:lnTo>
                  <a:lnTo>
                    <a:pt x="6738" y="11216"/>
                  </a:lnTo>
                  <a:lnTo>
                    <a:pt x="6613" y="11299"/>
                  </a:lnTo>
                  <a:lnTo>
                    <a:pt x="6654" y="11446"/>
                  </a:lnTo>
                  <a:lnTo>
                    <a:pt x="6508" y="11509"/>
                  </a:lnTo>
                  <a:lnTo>
                    <a:pt x="6278" y="11446"/>
                  </a:lnTo>
                  <a:lnTo>
                    <a:pt x="6027" y="11174"/>
                  </a:lnTo>
                  <a:lnTo>
                    <a:pt x="5922" y="11195"/>
                  </a:lnTo>
                  <a:lnTo>
                    <a:pt x="5671" y="11090"/>
                  </a:lnTo>
                  <a:lnTo>
                    <a:pt x="5336" y="11090"/>
                  </a:lnTo>
                  <a:lnTo>
                    <a:pt x="5148" y="11132"/>
                  </a:lnTo>
                  <a:lnTo>
                    <a:pt x="4876" y="11069"/>
                  </a:lnTo>
                  <a:lnTo>
                    <a:pt x="4583" y="11132"/>
                  </a:lnTo>
                  <a:lnTo>
                    <a:pt x="4457" y="11132"/>
                  </a:lnTo>
                  <a:lnTo>
                    <a:pt x="4311" y="11111"/>
                  </a:lnTo>
                  <a:lnTo>
                    <a:pt x="4206" y="11195"/>
                  </a:lnTo>
                  <a:lnTo>
                    <a:pt x="4102" y="11237"/>
                  </a:lnTo>
                  <a:lnTo>
                    <a:pt x="3767" y="11195"/>
                  </a:lnTo>
                  <a:lnTo>
                    <a:pt x="3558" y="11132"/>
                  </a:lnTo>
                  <a:lnTo>
                    <a:pt x="3432" y="11069"/>
                  </a:lnTo>
                  <a:lnTo>
                    <a:pt x="3244" y="11069"/>
                  </a:lnTo>
                  <a:lnTo>
                    <a:pt x="3202" y="11111"/>
                  </a:lnTo>
                  <a:lnTo>
                    <a:pt x="3035" y="11090"/>
                  </a:lnTo>
                  <a:lnTo>
                    <a:pt x="2930" y="11069"/>
                  </a:lnTo>
                  <a:lnTo>
                    <a:pt x="2888" y="11111"/>
                  </a:lnTo>
                  <a:lnTo>
                    <a:pt x="2888" y="11237"/>
                  </a:lnTo>
                  <a:lnTo>
                    <a:pt x="2909" y="11383"/>
                  </a:lnTo>
                  <a:lnTo>
                    <a:pt x="2930" y="11509"/>
                  </a:lnTo>
                  <a:lnTo>
                    <a:pt x="2742" y="11550"/>
                  </a:lnTo>
                  <a:lnTo>
                    <a:pt x="2386" y="11550"/>
                  </a:lnTo>
                  <a:lnTo>
                    <a:pt x="1968" y="11509"/>
                  </a:lnTo>
                  <a:lnTo>
                    <a:pt x="1863" y="11446"/>
                  </a:lnTo>
                  <a:lnTo>
                    <a:pt x="1675" y="11425"/>
                  </a:lnTo>
                  <a:lnTo>
                    <a:pt x="1570" y="11550"/>
                  </a:lnTo>
                  <a:lnTo>
                    <a:pt x="1591" y="11613"/>
                  </a:lnTo>
                  <a:lnTo>
                    <a:pt x="1465" y="11697"/>
                  </a:lnTo>
                  <a:lnTo>
                    <a:pt x="1465" y="11739"/>
                  </a:lnTo>
                  <a:lnTo>
                    <a:pt x="1507" y="11739"/>
                  </a:lnTo>
                  <a:lnTo>
                    <a:pt x="1507" y="11864"/>
                  </a:lnTo>
                  <a:lnTo>
                    <a:pt x="1340" y="12157"/>
                  </a:lnTo>
                  <a:lnTo>
                    <a:pt x="1256" y="12283"/>
                  </a:lnTo>
                  <a:lnTo>
                    <a:pt x="1361" y="12366"/>
                  </a:lnTo>
                  <a:lnTo>
                    <a:pt x="1633" y="12450"/>
                  </a:lnTo>
                  <a:lnTo>
                    <a:pt x="1737" y="12555"/>
                  </a:lnTo>
                  <a:lnTo>
                    <a:pt x="1842" y="12576"/>
                  </a:lnTo>
                  <a:lnTo>
                    <a:pt x="1947" y="12471"/>
                  </a:lnTo>
                  <a:lnTo>
                    <a:pt x="1947" y="12325"/>
                  </a:lnTo>
                  <a:lnTo>
                    <a:pt x="2009" y="12325"/>
                  </a:lnTo>
                  <a:lnTo>
                    <a:pt x="2302" y="12555"/>
                  </a:lnTo>
                  <a:lnTo>
                    <a:pt x="2323" y="12659"/>
                  </a:lnTo>
                  <a:lnTo>
                    <a:pt x="2177" y="12848"/>
                  </a:lnTo>
                  <a:lnTo>
                    <a:pt x="1968" y="12848"/>
                  </a:lnTo>
                  <a:lnTo>
                    <a:pt x="1675" y="12890"/>
                  </a:lnTo>
                  <a:lnTo>
                    <a:pt x="1654" y="12785"/>
                  </a:lnTo>
                  <a:lnTo>
                    <a:pt x="1507" y="12659"/>
                  </a:lnTo>
                  <a:lnTo>
                    <a:pt x="1340" y="12869"/>
                  </a:lnTo>
                  <a:lnTo>
                    <a:pt x="1235" y="12848"/>
                  </a:lnTo>
                  <a:lnTo>
                    <a:pt x="1068" y="12973"/>
                  </a:lnTo>
                  <a:lnTo>
                    <a:pt x="921" y="13015"/>
                  </a:lnTo>
                  <a:lnTo>
                    <a:pt x="921" y="13162"/>
                  </a:lnTo>
                  <a:lnTo>
                    <a:pt x="1110" y="13224"/>
                  </a:lnTo>
                  <a:lnTo>
                    <a:pt x="1068" y="13371"/>
                  </a:lnTo>
                  <a:lnTo>
                    <a:pt x="900" y="13434"/>
                  </a:lnTo>
                  <a:lnTo>
                    <a:pt x="628" y="13496"/>
                  </a:lnTo>
                  <a:lnTo>
                    <a:pt x="691" y="13538"/>
                  </a:lnTo>
                  <a:lnTo>
                    <a:pt x="733" y="13622"/>
                  </a:lnTo>
                  <a:lnTo>
                    <a:pt x="503" y="13706"/>
                  </a:lnTo>
                  <a:lnTo>
                    <a:pt x="503" y="13831"/>
                  </a:lnTo>
                  <a:lnTo>
                    <a:pt x="398" y="13852"/>
                  </a:lnTo>
                  <a:lnTo>
                    <a:pt x="126" y="13831"/>
                  </a:lnTo>
                  <a:lnTo>
                    <a:pt x="1" y="13936"/>
                  </a:lnTo>
                  <a:lnTo>
                    <a:pt x="1" y="14103"/>
                  </a:lnTo>
                  <a:lnTo>
                    <a:pt x="168" y="14333"/>
                  </a:lnTo>
                  <a:lnTo>
                    <a:pt x="273" y="14270"/>
                  </a:lnTo>
                  <a:lnTo>
                    <a:pt x="419" y="14250"/>
                  </a:lnTo>
                  <a:lnTo>
                    <a:pt x="440" y="14375"/>
                  </a:lnTo>
                  <a:lnTo>
                    <a:pt x="398" y="14522"/>
                  </a:lnTo>
                  <a:lnTo>
                    <a:pt x="461" y="14668"/>
                  </a:lnTo>
                  <a:lnTo>
                    <a:pt x="587" y="14731"/>
                  </a:lnTo>
                  <a:lnTo>
                    <a:pt x="607" y="14877"/>
                  </a:lnTo>
                  <a:lnTo>
                    <a:pt x="545" y="14940"/>
                  </a:lnTo>
                  <a:lnTo>
                    <a:pt x="419" y="15212"/>
                  </a:lnTo>
                  <a:lnTo>
                    <a:pt x="377" y="15589"/>
                  </a:lnTo>
                  <a:lnTo>
                    <a:pt x="335" y="15526"/>
                  </a:lnTo>
                  <a:lnTo>
                    <a:pt x="440" y="15693"/>
                  </a:lnTo>
                  <a:lnTo>
                    <a:pt x="545" y="15714"/>
                  </a:lnTo>
                  <a:lnTo>
                    <a:pt x="733" y="15693"/>
                  </a:lnTo>
                  <a:lnTo>
                    <a:pt x="859" y="15610"/>
                  </a:lnTo>
                  <a:lnTo>
                    <a:pt x="921" y="15526"/>
                  </a:lnTo>
                  <a:lnTo>
                    <a:pt x="984" y="15505"/>
                  </a:lnTo>
                  <a:lnTo>
                    <a:pt x="1047" y="15463"/>
                  </a:lnTo>
                  <a:lnTo>
                    <a:pt x="1110" y="15484"/>
                  </a:lnTo>
                  <a:lnTo>
                    <a:pt x="1172" y="15568"/>
                  </a:lnTo>
                  <a:lnTo>
                    <a:pt x="1361" y="15589"/>
                  </a:lnTo>
                  <a:lnTo>
                    <a:pt x="1361" y="15505"/>
                  </a:lnTo>
                  <a:lnTo>
                    <a:pt x="1319" y="15463"/>
                  </a:lnTo>
                  <a:lnTo>
                    <a:pt x="1319" y="15358"/>
                  </a:lnTo>
                  <a:lnTo>
                    <a:pt x="1444" y="15317"/>
                  </a:lnTo>
                  <a:lnTo>
                    <a:pt x="1486" y="15275"/>
                  </a:lnTo>
                  <a:lnTo>
                    <a:pt x="1549" y="15275"/>
                  </a:lnTo>
                  <a:lnTo>
                    <a:pt x="1570" y="15317"/>
                  </a:lnTo>
                  <a:lnTo>
                    <a:pt x="1695" y="15317"/>
                  </a:lnTo>
                  <a:lnTo>
                    <a:pt x="1779" y="15191"/>
                  </a:lnTo>
                  <a:lnTo>
                    <a:pt x="1758" y="15045"/>
                  </a:lnTo>
                  <a:lnTo>
                    <a:pt x="1779" y="14961"/>
                  </a:lnTo>
                  <a:lnTo>
                    <a:pt x="1863" y="14898"/>
                  </a:lnTo>
                  <a:lnTo>
                    <a:pt x="1884" y="14731"/>
                  </a:lnTo>
                  <a:lnTo>
                    <a:pt x="1947" y="14626"/>
                  </a:lnTo>
                  <a:lnTo>
                    <a:pt x="2072" y="14626"/>
                  </a:lnTo>
                  <a:lnTo>
                    <a:pt x="2177" y="14689"/>
                  </a:lnTo>
                  <a:lnTo>
                    <a:pt x="2281" y="14752"/>
                  </a:lnTo>
                  <a:lnTo>
                    <a:pt x="2281" y="14835"/>
                  </a:lnTo>
                  <a:lnTo>
                    <a:pt x="2260" y="14982"/>
                  </a:lnTo>
                  <a:lnTo>
                    <a:pt x="2281" y="15086"/>
                  </a:lnTo>
                  <a:lnTo>
                    <a:pt x="2386" y="15086"/>
                  </a:lnTo>
                  <a:lnTo>
                    <a:pt x="2428" y="15191"/>
                  </a:lnTo>
                  <a:lnTo>
                    <a:pt x="2407" y="15317"/>
                  </a:lnTo>
                  <a:lnTo>
                    <a:pt x="2428" y="15463"/>
                  </a:lnTo>
                  <a:lnTo>
                    <a:pt x="2428" y="15672"/>
                  </a:lnTo>
                  <a:lnTo>
                    <a:pt x="2532" y="15798"/>
                  </a:lnTo>
                  <a:lnTo>
                    <a:pt x="2532" y="15882"/>
                  </a:lnTo>
                  <a:lnTo>
                    <a:pt x="2637" y="15903"/>
                  </a:lnTo>
                  <a:lnTo>
                    <a:pt x="2784" y="15903"/>
                  </a:lnTo>
                  <a:lnTo>
                    <a:pt x="2888" y="15819"/>
                  </a:lnTo>
                  <a:lnTo>
                    <a:pt x="2909" y="15777"/>
                  </a:lnTo>
                  <a:lnTo>
                    <a:pt x="3076" y="15693"/>
                  </a:lnTo>
                  <a:lnTo>
                    <a:pt x="3202" y="15610"/>
                  </a:lnTo>
                  <a:lnTo>
                    <a:pt x="3223" y="15484"/>
                  </a:lnTo>
                  <a:lnTo>
                    <a:pt x="3307" y="15421"/>
                  </a:lnTo>
                  <a:lnTo>
                    <a:pt x="3558" y="15275"/>
                  </a:lnTo>
                  <a:lnTo>
                    <a:pt x="3725" y="15212"/>
                  </a:lnTo>
                  <a:lnTo>
                    <a:pt x="3746" y="15358"/>
                  </a:lnTo>
                  <a:lnTo>
                    <a:pt x="3976" y="15317"/>
                  </a:lnTo>
                  <a:lnTo>
                    <a:pt x="4039" y="15212"/>
                  </a:lnTo>
                  <a:lnTo>
                    <a:pt x="4290" y="15212"/>
                  </a:lnTo>
                  <a:lnTo>
                    <a:pt x="4311" y="15317"/>
                  </a:lnTo>
                  <a:lnTo>
                    <a:pt x="4123" y="15484"/>
                  </a:lnTo>
                  <a:lnTo>
                    <a:pt x="4248" y="15505"/>
                  </a:lnTo>
                  <a:lnTo>
                    <a:pt x="4290" y="15463"/>
                  </a:lnTo>
                  <a:lnTo>
                    <a:pt x="4374" y="15463"/>
                  </a:lnTo>
                  <a:lnTo>
                    <a:pt x="4478" y="15526"/>
                  </a:lnTo>
                  <a:lnTo>
                    <a:pt x="4520" y="15505"/>
                  </a:lnTo>
                  <a:lnTo>
                    <a:pt x="4625" y="15505"/>
                  </a:lnTo>
                  <a:lnTo>
                    <a:pt x="4688" y="15463"/>
                  </a:lnTo>
                  <a:lnTo>
                    <a:pt x="4729" y="15400"/>
                  </a:lnTo>
                  <a:lnTo>
                    <a:pt x="4813" y="15400"/>
                  </a:lnTo>
                  <a:lnTo>
                    <a:pt x="4897" y="15484"/>
                  </a:lnTo>
                  <a:lnTo>
                    <a:pt x="4981" y="15672"/>
                  </a:lnTo>
                  <a:lnTo>
                    <a:pt x="5232" y="16049"/>
                  </a:lnTo>
                  <a:lnTo>
                    <a:pt x="5357" y="16133"/>
                  </a:lnTo>
                  <a:lnTo>
                    <a:pt x="5399" y="16300"/>
                  </a:lnTo>
                  <a:lnTo>
                    <a:pt x="5462" y="16363"/>
                  </a:lnTo>
                  <a:lnTo>
                    <a:pt x="5545" y="16447"/>
                  </a:lnTo>
                  <a:lnTo>
                    <a:pt x="5776" y="16467"/>
                  </a:lnTo>
                  <a:lnTo>
                    <a:pt x="5985" y="16467"/>
                  </a:lnTo>
                  <a:lnTo>
                    <a:pt x="6089" y="16509"/>
                  </a:lnTo>
                  <a:lnTo>
                    <a:pt x="6131" y="16635"/>
                  </a:lnTo>
                  <a:lnTo>
                    <a:pt x="6361" y="16719"/>
                  </a:lnTo>
                  <a:lnTo>
                    <a:pt x="6550" y="16823"/>
                  </a:lnTo>
                  <a:lnTo>
                    <a:pt x="6654" y="17095"/>
                  </a:lnTo>
                  <a:lnTo>
                    <a:pt x="6801" y="17263"/>
                  </a:lnTo>
                  <a:lnTo>
                    <a:pt x="6989" y="17367"/>
                  </a:lnTo>
                  <a:lnTo>
                    <a:pt x="7073" y="17514"/>
                  </a:lnTo>
                  <a:lnTo>
                    <a:pt x="7073" y="17786"/>
                  </a:lnTo>
                  <a:lnTo>
                    <a:pt x="7177" y="18037"/>
                  </a:lnTo>
                  <a:lnTo>
                    <a:pt x="7324" y="18079"/>
                  </a:lnTo>
                  <a:lnTo>
                    <a:pt x="7387" y="18330"/>
                  </a:lnTo>
                  <a:lnTo>
                    <a:pt x="7429" y="18539"/>
                  </a:lnTo>
                  <a:lnTo>
                    <a:pt x="7345" y="18664"/>
                  </a:lnTo>
                  <a:lnTo>
                    <a:pt x="7324" y="18602"/>
                  </a:lnTo>
                  <a:lnTo>
                    <a:pt x="7219" y="18539"/>
                  </a:lnTo>
                  <a:lnTo>
                    <a:pt x="7073" y="18727"/>
                  </a:lnTo>
                  <a:lnTo>
                    <a:pt x="7094" y="18811"/>
                  </a:lnTo>
                  <a:lnTo>
                    <a:pt x="7115" y="18874"/>
                  </a:lnTo>
                  <a:lnTo>
                    <a:pt x="7261" y="18957"/>
                  </a:lnTo>
                  <a:lnTo>
                    <a:pt x="7240" y="19188"/>
                  </a:lnTo>
                  <a:lnTo>
                    <a:pt x="7303" y="19292"/>
                  </a:lnTo>
                  <a:lnTo>
                    <a:pt x="7261" y="19376"/>
                  </a:lnTo>
                  <a:lnTo>
                    <a:pt x="7324" y="19397"/>
                  </a:lnTo>
                  <a:lnTo>
                    <a:pt x="7408" y="19501"/>
                  </a:lnTo>
                  <a:lnTo>
                    <a:pt x="7408" y="19606"/>
                  </a:lnTo>
                  <a:lnTo>
                    <a:pt x="7449" y="19606"/>
                  </a:lnTo>
                  <a:lnTo>
                    <a:pt x="7491" y="19752"/>
                  </a:lnTo>
                  <a:lnTo>
                    <a:pt x="7617" y="19794"/>
                  </a:lnTo>
                  <a:lnTo>
                    <a:pt x="7701" y="19690"/>
                  </a:lnTo>
                  <a:lnTo>
                    <a:pt x="7826" y="19690"/>
                  </a:lnTo>
                  <a:lnTo>
                    <a:pt x="7868" y="19773"/>
                  </a:lnTo>
                  <a:lnTo>
                    <a:pt x="8014" y="19794"/>
                  </a:lnTo>
                  <a:lnTo>
                    <a:pt x="8119" y="19899"/>
                  </a:lnTo>
                  <a:lnTo>
                    <a:pt x="8182" y="19920"/>
                  </a:lnTo>
                  <a:lnTo>
                    <a:pt x="8266" y="20087"/>
                  </a:lnTo>
                  <a:lnTo>
                    <a:pt x="8370" y="20087"/>
                  </a:lnTo>
                  <a:lnTo>
                    <a:pt x="8391" y="20192"/>
                  </a:lnTo>
                  <a:lnTo>
                    <a:pt x="8433" y="20171"/>
                  </a:lnTo>
                  <a:lnTo>
                    <a:pt x="8454" y="20129"/>
                  </a:lnTo>
                  <a:lnTo>
                    <a:pt x="8600" y="20213"/>
                  </a:lnTo>
                  <a:lnTo>
                    <a:pt x="8663" y="20296"/>
                  </a:lnTo>
                  <a:lnTo>
                    <a:pt x="8768" y="20296"/>
                  </a:lnTo>
                  <a:lnTo>
                    <a:pt x="8830" y="20317"/>
                  </a:lnTo>
                  <a:lnTo>
                    <a:pt x="8893" y="20213"/>
                  </a:lnTo>
                  <a:lnTo>
                    <a:pt x="9061" y="20192"/>
                  </a:lnTo>
                  <a:lnTo>
                    <a:pt x="9270" y="20276"/>
                  </a:lnTo>
                  <a:lnTo>
                    <a:pt x="9312" y="20338"/>
                  </a:lnTo>
                  <a:lnTo>
                    <a:pt x="9437" y="20338"/>
                  </a:lnTo>
                  <a:lnTo>
                    <a:pt x="9542" y="20401"/>
                  </a:lnTo>
                  <a:lnTo>
                    <a:pt x="9709" y="20589"/>
                  </a:lnTo>
                  <a:lnTo>
                    <a:pt x="9835" y="20589"/>
                  </a:lnTo>
                  <a:lnTo>
                    <a:pt x="9960" y="20652"/>
                  </a:lnTo>
                  <a:lnTo>
                    <a:pt x="10023" y="20715"/>
                  </a:lnTo>
                  <a:lnTo>
                    <a:pt x="10128" y="20840"/>
                  </a:lnTo>
                  <a:lnTo>
                    <a:pt x="10170" y="20966"/>
                  </a:lnTo>
                  <a:lnTo>
                    <a:pt x="10232" y="20945"/>
                  </a:lnTo>
                  <a:lnTo>
                    <a:pt x="10232" y="20757"/>
                  </a:lnTo>
                  <a:lnTo>
                    <a:pt x="10316" y="20715"/>
                  </a:lnTo>
                  <a:lnTo>
                    <a:pt x="10337" y="20757"/>
                  </a:lnTo>
                  <a:lnTo>
                    <a:pt x="10462" y="20757"/>
                  </a:lnTo>
                  <a:lnTo>
                    <a:pt x="10588" y="20840"/>
                  </a:lnTo>
                  <a:lnTo>
                    <a:pt x="10588" y="21008"/>
                  </a:lnTo>
                  <a:lnTo>
                    <a:pt x="10755" y="21133"/>
                  </a:lnTo>
                  <a:lnTo>
                    <a:pt x="10923" y="21071"/>
                  </a:lnTo>
                  <a:lnTo>
                    <a:pt x="11069" y="21071"/>
                  </a:lnTo>
                  <a:lnTo>
                    <a:pt x="11048" y="21322"/>
                  </a:lnTo>
                  <a:lnTo>
                    <a:pt x="11090" y="21468"/>
                  </a:lnTo>
                  <a:lnTo>
                    <a:pt x="11195" y="21447"/>
                  </a:lnTo>
                  <a:lnTo>
                    <a:pt x="11362" y="21531"/>
                  </a:lnTo>
                  <a:lnTo>
                    <a:pt x="11425" y="21447"/>
                  </a:lnTo>
                  <a:lnTo>
                    <a:pt x="11571" y="21426"/>
                  </a:lnTo>
                  <a:lnTo>
                    <a:pt x="11676" y="21322"/>
                  </a:lnTo>
                  <a:lnTo>
                    <a:pt x="11885" y="21322"/>
                  </a:lnTo>
                  <a:lnTo>
                    <a:pt x="12011" y="21384"/>
                  </a:lnTo>
                  <a:lnTo>
                    <a:pt x="12053" y="21531"/>
                  </a:lnTo>
                  <a:lnTo>
                    <a:pt x="12220" y="21594"/>
                  </a:lnTo>
                  <a:lnTo>
                    <a:pt x="12346" y="21761"/>
                  </a:lnTo>
                  <a:lnTo>
                    <a:pt x="12429" y="21782"/>
                  </a:lnTo>
                  <a:lnTo>
                    <a:pt x="12576" y="21740"/>
                  </a:lnTo>
                  <a:lnTo>
                    <a:pt x="12639" y="21761"/>
                  </a:lnTo>
                  <a:lnTo>
                    <a:pt x="12785" y="21698"/>
                  </a:lnTo>
                  <a:lnTo>
                    <a:pt x="12931" y="21698"/>
                  </a:lnTo>
                  <a:lnTo>
                    <a:pt x="13015" y="21594"/>
                  </a:lnTo>
                  <a:lnTo>
                    <a:pt x="13162" y="21594"/>
                  </a:lnTo>
                  <a:lnTo>
                    <a:pt x="13203" y="21698"/>
                  </a:lnTo>
                  <a:lnTo>
                    <a:pt x="13245" y="21866"/>
                  </a:lnTo>
                  <a:lnTo>
                    <a:pt x="13350" y="21949"/>
                  </a:lnTo>
                  <a:lnTo>
                    <a:pt x="13475" y="21887"/>
                  </a:lnTo>
                  <a:lnTo>
                    <a:pt x="13601" y="21636"/>
                  </a:lnTo>
                  <a:lnTo>
                    <a:pt x="13873" y="21468"/>
                  </a:lnTo>
                  <a:lnTo>
                    <a:pt x="14040" y="21447"/>
                  </a:lnTo>
                  <a:lnTo>
                    <a:pt x="14124" y="21552"/>
                  </a:lnTo>
                  <a:lnTo>
                    <a:pt x="14396" y="21573"/>
                  </a:lnTo>
                  <a:lnTo>
                    <a:pt x="14501" y="21636"/>
                  </a:lnTo>
                  <a:lnTo>
                    <a:pt x="14647" y="21552"/>
                  </a:lnTo>
                  <a:lnTo>
                    <a:pt x="14815" y="21573"/>
                  </a:lnTo>
                  <a:lnTo>
                    <a:pt x="14877" y="21677"/>
                  </a:lnTo>
                  <a:lnTo>
                    <a:pt x="14982" y="21677"/>
                  </a:lnTo>
                  <a:lnTo>
                    <a:pt x="15191" y="21636"/>
                  </a:lnTo>
                  <a:lnTo>
                    <a:pt x="15296" y="21636"/>
                  </a:lnTo>
                  <a:lnTo>
                    <a:pt x="15359" y="21468"/>
                  </a:lnTo>
                  <a:lnTo>
                    <a:pt x="15442" y="21426"/>
                  </a:lnTo>
                  <a:lnTo>
                    <a:pt x="15547" y="21447"/>
                  </a:lnTo>
                  <a:lnTo>
                    <a:pt x="15547" y="21364"/>
                  </a:lnTo>
                  <a:lnTo>
                    <a:pt x="15631" y="21343"/>
                  </a:lnTo>
                  <a:lnTo>
                    <a:pt x="15693" y="21217"/>
                  </a:lnTo>
                  <a:lnTo>
                    <a:pt x="15798" y="21112"/>
                  </a:lnTo>
                  <a:lnTo>
                    <a:pt x="15903" y="21071"/>
                  </a:lnTo>
                  <a:lnTo>
                    <a:pt x="16133" y="21029"/>
                  </a:lnTo>
                  <a:lnTo>
                    <a:pt x="16237" y="20861"/>
                  </a:lnTo>
                  <a:lnTo>
                    <a:pt x="16237" y="20736"/>
                  </a:lnTo>
                  <a:lnTo>
                    <a:pt x="16321" y="20736"/>
                  </a:lnTo>
                  <a:lnTo>
                    <a:pt x="16447" y="20631"/>
                  </a:lnTo>
                  <a:lnTo>
                    <a:pt x="16551" y="20799"/>
                  </a:lnTo>
                  <a:lnTo>
                    <a:pt x="16719" y="20736"/>
                  </a:lnTo>
                  <a:lnTo>
                    <a:pt x="16928" y="20820"/>
                  </a:lnTo>
                  <a:lnTo>
                    <a:pt x="17012" y="20757"/>
                  </a:lnTo>
                  <a:lnTo>
                    <a:pt x="16970" y="20652"/>
                  </a:lnTo>
                  <a:lnTo>
                    <a:pt x="17242" y="20506"/>
                  </a:lnTo>
                  <a:lnTo>
                    <a:pt x="17325" y="20527"/>
                  </a:lnTo>
                  <a:lnTo>
                    <a:pt x="17367" y="20610"/>
                  </a:lnTo>
                  <a:lnTo>
                    <a:pt x="17451" y="20610"/>
                  </a:lnTo>
                  <a:lnTo>
                    <a:pt x="17472" y="20652"/>
                  </a:lnTo>
                  <a:lnTo>
                    <a:pt x="17388" y="20820"/>
                  </a:lnTo>
                  <a:lnTo>
                    <a:pt x="17451" y="20903"/>
                  </a:lnTo>
                  <a:lnTo>
                    <a:pt x="17535" y="20903"/>
                  </a:lnTo>
                  <a:lnTo>
                    <a:pt x="17597" y="20861"/>
                  </a:lnTo>
                  <a:lnTo>
                    <a:pt x="17639" y="20945"/>
                  </a:lnTo>
                  <a:lnTo>
                    <a:pt x="17702" y="21050"/>
                  </a:lnTo>
                  <a:lnTo>
                    <a:pt x="17702" y="21133"/>
                  </a:lnTo>
                  <a:lnTo>
                    <a:pt x="17597" y="21238"/>
                  </a:lnTo>
                  <a:lnTo>
                    <a:pt x="17639" y="21343"/>
                  </a:lnTo>
                  <a:lnTo>
                    <a:pt x="17765" y="21364"/>
                  </a:lnTo>
                  <a:lnTo>
                    <a:pt x="17849" y="21322"/>
                  </a:lnTo>
                  <a:lnTo>
                    <a:pt x="17953" y="21364"/>
                  </a:lnTo>
                  <a:lnTo>
                    <a:pt x="18016" y="21468"/>
                  </a:lnTo>
                  <a:lnTo>
                    <a:pt x="18121" y="21426"/>
                  </a:lnTo>
                  <a:lnTo>
                    <a:pt x="18246" y="21468"/>
                  </a:lnTo>
                  <a:lnTo>
                    <a:pt x="18330" y="21426"/>
                  </a:lnTo>
                  <a:lnTo>
                    <a:pt x="18497" y="21426"/>
                  </a:lnTo>
                  <a:lnTo>
                    <a:pt x="18539" y="21573"/>
                  </a:lnTo>
                  <a:lnTo>
                    <a:pt x="18685" y="21677"/>
                  </a:lnTo>
                  <a:lnTo>
                    <a:pt x="18706" y="21845"/>
                  </a:lnTo>
                  <a:lnTo>
                    <a:pt x="18811" y="21845"/>
                  </a:lnTo>
                  <a:lnTo>
                    <a:pt x="18916" y="21970"/>
                  </a:lnTo>
                  <a:lnTo>
                    <a:pt x="18916" y="22117"/>
                  </a:lnTo>
                  <a:lnTo>
                    <a:pt x="18999" y="22326"/>
                  </a:lnTo>
                  <a:lnTo>
                    <a:pt x="19020" y="22493"/>
                  </a:lnTo>
                  <a:lnTo>
                    <a:pt x="18999" y="22745"/>
                  </a:lnTo>
                  <a:lnTo>
                    <a:pt x="18999" y="22849"/>
                  </a:lnTo>
                  <a:lnTo>
                    <a:pt x="18957" y="22933"/>
                  </a:lnTo>
                  <a:lnTo>
                    <a:pt x="18853" y="22996"/>
                  </a:lnTo>
                  <a:lnTo>
                    <a:pt x="18832" y="23100"/>
                  </a:lnTo>
                  <a:lnTo>
                    <a:pt x="18769" y="23121"/>
                  </a:lnTo>
                  <a:lnTo>
                    <a:pt x="18748" y="23205"/>
                  </a:lnTo>
                  <a:lnTo>
                    <a:pt x="18811" y="23309"/>
                  </a:lnTo>
                  <a:lnTo>
                    <a:pt x="18748" y="23351"/>
                  </a:lnTo>
                  <a:lnTo>
                    <a:pt x="18685" y="23330"/>
                  </a:lnTo>
                  <a:lnTo>
                    <a:pt x="18602" y="23435"/>
                  </a:lnTo>
                  <a:lnTo>
                    <a:pt x="18539" y="23519"/>
                  </a:lnTo>
                  <a:lnTo>
                    <a:pt x="18602" y="23581"/>
                  </a:lnTo>
                  <a:lnTo>
                    <a:pt x="18539" y="23665"/>
                  </a:lnTo>
                  <a:lnTo>
                    <a:pt x="18539" y="23770"/>
                  </a:lnTo>
                  <a:lnTo>
                    <a:pt x="18644" y="23833"/>
                  </a:lnTo>
                  <a:lnTo>
                    <a:pt x="18706" y="23895"/>
                  </a:lnTo>
                  <a:lnTo>
                    <a:pt x="18769" y="23958"/>
                  </a:lnTo>
                  <a:lnTo>
                    <a:pt x="18748" y="24105"/>
                  </a:lnTo>
                  <a:lnTo>
                    <a:pt x="18811" y="24251"/>
                  </a:lnTo>
                  <a:lnTo>
                    <a:pt x="18937" y="24146"/>
                  </a:lnTo>
                  <a:lnTo>
                    <a:pt x="19209" y="24084"/>
                  </a:lnTo>
                  <a:lnTo>
                    <a:pt x="19229" y="24167"/>
                  </a:lnTo>
                  <a:lnTo>
                    <a:pt x="19209" y="24251"/>
                  </a:lnTo>
                  <a:lnTo>
                    <a:pt x="19271" y="24293"/>
                  </a:lnTo>
                  <a:lnTo>
                    <a:pt x="19418" y="24272"/>
                  </a:lnTo>
                  <a:lnTo>
                    <a:pt x="19439" y="24377"/>
                  </a:lnTo>
                  <a:lnTo>
                    <a:pt x="19418" y="24481"/>
                  </a:lnTo>
                  <a:lnTo>
                    <a:pt x="19481" y="24565"/>
                  </a:lnTo>
                  <a:lnTo>
                    <a:pt x="19627" y="24586"/>
                  </a:lnTo>
                  <a:lnTo>
                    <a:pt x="19585" y="24628"/>
                  </a:lnTo>
                  <a:lnTo>
                    <a:pt x="19648" y="24711"/>
                  </a:lnTo>
                  <a:lnTo>
                    <a:pt x="19669" y="24670"/>
                  </a:lnTo>
                  <a:lnTo>
                    <a:pt x="19815" y="24670"/>
                  </a:lnTo>
                  <a:lnTo>
                    <a:pt x="19941" y="24732"/>
                  </a:lnTo>
                  <a:lnTo>
                    <a:pt x="19941" y="24816"/>
                  </a:lnTo>
                  <a:lnTo>
                    <a:pt x="19878" y="24921"/>
                  </a:lnTo>
                  <a:lnTo>
                    <a:pt x="19899" y="25004"/>
                  </a:lnTo>
                  <a:lnTo>
                    <a:pt x="19753" y="25193"/>
                  </a:lnTo>
                  <a:lnTo>
                    <a:pt x="19648" y="25297"/>
                  </a:lnTo>
                  <a:lnTo>
                    <a:pt x="19669" y="25360"/>
                  </a:lnTo>
                  <a:lnTo>
                    <a:pt x="19753" y="25339"/>
                  </a:lnTo>
                  <a:lnTo>
                    <a:pt x="19941" y="25339"/>
                  </a:lnTo>
                  <a:lnTo>
                    <a:pt x="19983" y="25402"/>
                  </a:lnTo>
                  <a:lnTo>
                    <a:pt x="20066" y="25318"/>
                  </a:lnTo>
                  <a:lnTo>
                    <a:pt x="20150" y="25423"/>
                  </a:lnTo>
                  <a:lnTo>
                    <a:pt x="20108" y="25548"/>
                  </a:lnTo>
                  <a:lnTo>
                    <a:pt x="20150" y="25674"/>
                  </a:lnTo>
                  <a:lnTo>
                    <a:pt x="20276" y="25737"/>
                  </a:lnTo>
                  <a:lnTo>
                    <a:pt x="20338" y="25653"/>
                  </a:lnTo>
                  <a:lnTo>
                    <a:pt x="20485" y="25653"/>
                  </a:lnTo>
                  <a:lnTo>
                    <a:pt x="20736" y="25548"/>
                  </a:lnTo>
                  <a:lnTo>
                    <a:pt x="20841" y="25569"/>
                  </a:lnTo>
                  <a:lnTo>
                    <a:pt x="20841" y="25716"/>
                  </a:lnTo>
                  <a:lnTo>
                    <a:pt x="20799" y="25737"/>
                  </a:lnTo>
                  <a:lnTo>
                    <a:pt x="20862" y="25778"/>
                  </a:lnTo>
                  <a:lnTo>
                    <a:pt x="20924" y="25883"/>
                  </a:lnTo>
                  <a:lnTo>
                    <a:pt x="21050" y="25841"/>
                  </a:lnTo>
                  <a:lnTo>
                    <a:pt x="21154" y="25862"/>
                  </a:lnTo>
                  <a:lnTo>
                    <a:pt x="21134" y="25716"/>
                  </a:lnTo>
                  <a:lnTo>
                    <a:pt x="21134" y="25569"/>
                  </a:lnTo>
                  <a:lnTo>
                    <a:pt x="21092" y="25465"/>
                  </a:lnTo>
                  <a:lnTo>
                    <a:pt x="21092" y="25255"/>
                  </a:lnTo>
                  <a:lnTo>
                    <a:pt x="21154" y="25214"/>
                  </a:lnTo>
                  <a:lnTo>
                    <a:pt x="21154" y="25130"/>
                  </a:lnTo>
                  <a:lnTo>
                    <a:pt x="21364" y="25130"/>
                  </a:lnTo>
                  <a:lnTo>
                    <a:pt x="21426" y="25109"/>
                  </a:lnTo>
                  <a:lnTo>
                    <a:pt x="21468" y="25088"/>
                  </a:lnTo>
                  <a:lnTo>
                    <a:pt x="21510" y="25025"/>
                  </a:lnTo>
                  <a:lnTo>
                    <a:pt x="21552" y="24983"/>
                  </a:lnTo>
                  <a:lnTo>
                    <a:pt x="21678" y="24921"/>
                  </a:lnTo>
                  <a:lnTo>
                    <a:pt x="21761" y="24942"/>
                  </a:lnTo>
                  <a:lnTo>
                    <a:pt x="21740" y="25025"/>
                  </a:lnTo>
                  <a:lnTo>
                    <a:pt x="21782" y="25046"/>
                  </a:lnTo>
                  <a:lnTo>
                    <a:pt x="21866" y="25046"/>
                  </a:lnTo>
                  <a:lnTo>
                    <a:pt x="21887" y="24942"/>
                  </a:lnTo>
                  <a:lnTo>
                    <a:pt x="21970" y="24900"/>
                  </a:lnTo>
                  <a:lnTo>
                    <a:pt x="22096" y="25004"/>
                  </a:lnTo>
                  <a:lnTo>
                    <a:pt x="22159" y="24921"/>
                  </a:lnTo>
                  <a:lnTo>
                    <a:pt x="22242" y="24921"/>
                  </a:lnTo>
                  <a:lnTo>
                    <a:pt x="22263" y="25004"/>
                  </a:lnTo>
                  <a:lnTo>
                    <a:pt x="22389" y="24942"/>
                  </a:lnTo>
                  <a:lnTo>
                    <a:pt x="22389" y="24879"/>
                  </a:lnTo>
                  <a:lnTo>
                    <a:pt x="22556" y="24816"/>
                  </a:lnTo>
                  <a:lnTo>
                    <a:pt x="22661" y="24900"/>
                  </a:lnTo>
                  <a:lnTo>
                    <a:pt x="22870" y="24816"/>
                  </a:lnTo>
                  <a:lnTo>
                    <a:pt x="22828" y="24628"/>
                  </a:lnTo>
                  <a:lnTo>
                    <a:pt x="22954" y="24586"/>
                  </a:lnTo>
                  <a:lnTo>
                    <a:pt x="23100" y="24586"/>
                  </a:lnTo>
                  <a:lnTo>
                    <a:pt x="23184" y="24502"/>
                  </a:lnTo>
                  <a:lnTo>
                    <a:pt x="23310" y="24586"/>
                  </a:lnTo>
                  <a:lnTo>
                    <a:pt x="23310" y="24670"/>
                  </a:lnTo>
                  <a:lnTo>
                    <a:pt x="23435" y="24690"/>
                  </a:lnTo>
                  <a:lnTo>
                    <a:pt x="23477" y="24774"/>
                  </a:lnTo>
                  <a:lnTo>
                    <a:pt x="23749" y="24774"/>
                  </a:lnTo>
                  <a:lnTo>
                    <a:pt x="23812" y="24816"/>
                  </a:lnTo>
                  <a:lnTo>
                    <a:pt x="23958" y="24774"/>
                  </a:lnTo>
                  <a:lnTo>
                    <a:pt x="24042" y="24837"/>
                  </a:lnTo>
                  <a:lnTo>
                    <a:pt x="24042" y="24942"/>
                  </a:lnTo>
                  <a:lnTo>
                    <a:pt x="23937" y="24983"/>
                  </a:lnTo>
                  <a:lnTo>
                    <a:pt x="23875" y="25193"/>
                  </a:lnTo>
                  <a:lnTo>
                    <a:pt x="23958" y="25214"/>
                  </a:lnTo>
                  <a:lnTo>
                    <a:pt x="23979" y="25318"/>
                  </a:lnTo>
                  <a:lnTo>
                    <a:pt x="24230" y="25402"/>
                  </a:lnTo>
                  <a:lnTo>
                    <a:pt x="24251" y="25506"/>
                  </a:lnTo>
                  <a:lnTo>
                    <a:pt x="24377" y="25527"/>
                  </a:lnTo>
                  <a:lnTo>
                    <a:pt x="24481" y="25611"/>
                  </a:lnTo>
                  <a:lnTo>
                    <a:pt x="24586" y="25548"/>
                  </a:lnTo>
                  <a:lnTo>
                    <a:pt x="24649" y="25611"/>
                  </a:lnTo>
                  <a:lnTo>
                    <a:pt x="24711" y="25569"/>
                  </a:lnTo>
                  <a:lnTo>
                    <a:pt x="24816" y="25632"/>
                  </a:lnTo>
                  <a:lnTo>
                    <a:pt x="24858" y="25632"/>
                  </a:lnTo>
                  <a:lnTo>
                    <a:pt x="24900" y="25611"/>
                  </a:lnTo>
                  <a:lnTo>
                    <a:pt x="24963" y="25653"/>
                  </a:lnTo>
                  <a:lnTo>
                    <a:pt x="25046" y="25611"/>
                  </a:lnTo>
                  <a:lnTo>
                    <a:pt x="25046" y="25548"/>
                  </a:lnTo>
                  <a:lnTo>
                    <a:pt x="25088" y="25423"/>
                  </a:lnTo>
                  <a:lnTo>
                    <a:pt x="25130" y="25527"/>
                  </a:lnTo>
                  <a:lnTo>
                    <a:pt x="25235" y="25653"/>
                  </a:lnTo>
                  <a:lnTo>
                    <a:pt x="25297" y="25632"/>
                  </a:lnTo>
                  <a:lnTo>
                    <a:pt x="25444" y="25737"/>
                  </a:lnTo>
                  <a:lnTo>
                    <a:pt x="25569" y="25737"/>
                  </a:lnTo>
                  <a:lnTo>
                    <a:pt x="25632" y="25632"/>
                  </a:lnTo>
                  <a:lnTo>
                    <a:pt x="25716" y="25716"/>
                  </a:lnTo>
                  <a:lnTo>
                    <a:pt x="25820" y="25674"/>
                  </a:lnTo>
                  <a:lnTo>
                    <a:pt x="25862" y="25716"/>
                  </a:lnTo>
                  <a:lnTo>
                    <a:pt x="25862" y="25737"/>
                  </a:lnTo>
                  <a:lnTo>
                    <a:pt x="25800" y="25758"/>
                  </a:lnTo>
                  <a:lnTo>
                    <a:pt x="25758" y="25862"/>
                  </a:lnTo>
                  <a:lnTo>
                    <a:pt x="25695" y="25967"/>
                  </a:lnTo>
                  <a:lnTo>
                    <a:pt x="25695" y="26030"/>
                  </a:lnTo>
                  <a:lnTo>
                    <a:pt x="25820" y="26197"/>
                  </a:lnTo>
                  <a:lnTo>
                    <a:pt x="25904" y="26260"/>
                  </a:lnTo>
                  <a:lnTo>
                    <a:pt x="25904" y="26302"/>
                  </a:lnTo>
                  <a:lnTo>
                    <a:pt x="25925" y="26448"/>
                  </a:lnTo>
                  <a:lnTo>
                    <a:pt x="25946" y="26406"/>
                  </a:lnTo>
                  <a:lnTo>
                    <a:pt x="26009" y="26343"/>
                  </a:lnTo>
                  <a:lnTo>
                    <a:pt x="26092" y="26364"/>
                  </a:lnTo>
                  <a:lnTo>
                    <a:pt x="26134" y="26385"/>
                  </a:lnTo>
                  <a:lnTo>
                    <a:pt x="26176" y="26385"/>
                  </a:lnTo>
                  <a:lnTo>
                    <a:pt x="26281" y="26281"/>
                  </a:lnTo>
                  <a:lnTo>
                    <a:pt x="26260" y="26239"/>
                  </a:lnTo>
                  <a:lnTo>
                    <a:pt x="26218" y="26197"/>
                  </a:lnTo>
                  <a:lnTo>
                    <a:pt x="26218" y="26176"/>
                  </a:lnTo>
                  <a:lnTo>
                    <a:pt x="26155" y="26071"/>
                  </a:lnTo>
                  <a:lnTo>
                    <a:pt x="26072" y="26071"/>
                  </a:lnTo>
                  <a:lnTo>
                    <a:pt x="26030" y="25967"/>
                  </a:lnTo>
                  <a:lnTo>
                    <a:pt x="26051" y="25925"/>
                  </a:lnTo>
                  <a:lnTo>
                    <a:pt x="26155" y="25841"/>
                  </a:lnTo>
                  <a:lnTo>
                    <a:pt x="26155" y="25758"/>
                  </a:lnTo>
                  <a:lnTo>
                    <a:pt x="26155" y="25716"/>
                  </a:lnTo>
                  <a:lnTo>
                    <a:pt x="26176" y="25716"/>
                  </a:lnTo>
                  <a:lnTo>
                    <a:pt x="26218" y="25653"/>
                  </a:lnTo>
                  <a:lnTo>
                    <a:pt x="26239" y="25716"/>
                  </a:lnTo>
                  <a:lnTo>
                    <a:pt x="26260" y="25737"/>
                  </a:lnTo>
                  <a:lnTo>
                    <a:pt x="26281" y="25737"/>
                  </a:lnTo>
                  <a:lnTo>
                    <a:pt x="26260" y="25758"/>
                  </a:lnTo>
                  <a:lnTo>
                    <a:pt x="26260" y="25778"/>
                  </a:lnTo>
                  <a:lnTo>
                    <a:pt x="26323" y="25778"/>
                  </a:lnTo>
                  <a:lnTo>
                    <a:pt x="26281" y="25820"/>
                  </a:lnTo>
                  <a:lnTo>
                    <a:pt x="26344" y="25841"/>
                  </a:lnTo>
                  <a:lnTo>
                    <a:pt x="26385" y="25758"/>
                  </a:lnTo>
                  <a:lnTo>
                    <a:pt x="26490" y="25737"/>
                  </a:lnTo>
                  <a:lnTo>
                    <a:pt x="26553" y="25653"/>
                  </a:lnTo>
                  <a:lnTo>
                    <a:pt x="26616" y="25716"/>
                  </a:lnTo>
                  <a:lnTo>
                    <a:pt x="26741" y="25653"/>
                  </a:lnTo>
                  <a:lnTo>
                    <a:pt x="26867" y="25611"/>
                  </a:lnTo>
                  <a:lnTo>
                    <a:pt x="26804" y="25527"/>
                  </a:lnTo>
                  <a:lnTo>
                    <a:pt x="26908" y="25527"/>
                  </a:lnTo>
                  <a:lnTo>
                    <a:pt x="27013" y="25465"/>
                  </a:lnTo>
                  <a:lnTo>
                    <a:pt x="27139" y="25527"/>
                  </a:lnTo>
                  <a:lnTo>
                    <a:pt x="27201" y="25506"/>
                  </a:lnTo>
                  <a:lnTo>
                    <a:pt x="27327" y="25444"/>
                  </a:lnTo>
                  <a:lnTo>
                    <a:pt x="27432" y="25339"/>
                  </a:lnTo>
                  <a:lnTo>
                    <a:pt x="27515" y="25234"/>
                  </a:lnTo>
                  <a:lnTo>
                    <a:pt x="27536" y="25193"/>
                  </a:lnTo>
                  <a:lnTo>
                    <a:pt x="27578" y="25214"/>
                  </a:lnTo>
                  <a:lnTo>
                    <a:pt x="27620" y="25255"/>
                  </a:lnTo>
                  <a:lnTo>
                    <a:pt x="27662" y="25214"/>
                  </a:lnTo>
                  <a:lnTo>
                    <a:pt x="27724" y="25130"/>
                  </a:lnTo>
                  <a:lnTo>
                    <a:pt x="27808" y="25088"/>
                  </a:lnTo>
                  <a:lnTo>
                    <a:pt x="27787" y="24942"/>
                  </a:lnTo>
                  <a:lnTo>
                    <a:pt x="27745" y="24837"/>
                  </a:lnTo>
                  <a:lnTo>
                    <a:pt x="27787" y="24774"/>
                  </a:lnTo>
                  <a:lnTo>
                    <a:pt x="27745" y="24690"/>
                  </a:lnTo>
                  <a:lnTo>
                    <a:pt x="27808" y="24732"/>
                  </a:lnTo>
                  <a:lnTo>
                    <a:pt x="27934" y="24816"/>
                  </a:lnTo>
                  <a:lnTo>
                    <a:pt x="27955" y="24900"/>
                  </a:lnTo>
                  <a:lnTo>
                    <a:pt x="28059" y="25004"/>
                  </a:lnTo>
                  <a:lnTo>
                    <a:pt x="28143" y="24983"/>
                  </a:lnTo>
                  <a:lnTo>
                    <a:pt x="28143" y="24983"/>
                  </a:lnTo>
                  <a:lnTo>
                    <a:pt x="28101" y="25046"/>
                  </a:lnTo>
                  <a:lnTo>
                    <a:pt x="28017" y="25109"/>
                  </a:lnTo>
                  <a:lnTo>
                    <a:pt x="28038" y="25151"/>
                  </a:lnTo>
                  <a:lnTo>
                    <a:pt x="28248" y="25046"/>
                  </a:lnTo>
                  <a:lnTo>
                    <a:pt x="28248" y="24921"/>
                  </a:lnTo>
                  <a:lnTo>
                    <a:pt x="28352" y="24900"/>
                  </a:lnTo>
                  <a:lnTo>
                    <a:pt x="28415" y="24837"/>
                  </a:lnTo>
                  <a:lnTo>
                    <a:pt x="28520" y="24900"/>
                  </a:lnTo>
                  <a:lnTo>
                    <a:pt x="28582" y="24879"/>
                  </a:lnTo>
                  <a:lnTo>
                    <a:pt x="28624" y="24795"/>
                  </a:lnTo>
                  <a:lnTo>
                    <a:pt x="28687" y="24795"/>
                  </a:lnTo>
                  <a:lnTo>
                    <a:pt x="28708" y="24711"/>
                  </a:lnTo>
                  <a:lnTo>
                    <a:pt x="28771" y="24795"/>
                  </a:lnTo>
                  <a:lnTo>
                    <a:pt x="28854" y="24900"/>
                  </a:lnTo>
                  <a:lnTo>
                    <a:pt x="28896" y="24837"/>
                  </a:lnTo>
                  <a:lnTo>
                    <a:pt x="28938" y="24732"/>
                  </a:lnTo>
                  <a:lnTo>
                    <a:pt x="28980" y="24732"/>
                  </a:lnTo>
                  <a:lnTo>
                    <a:pt x="29001" y="24774"/>
                  </a:lnTo>
                  <a:lnTo>
                    <a:pt x="29085" y="24774"/>
                  </a:lnTo>
                  <a:lnTo>
                    <a:pt x="29105" y="24711"/>
                  </a:lnTo>
                  <a:lnTo>
                    <a:pt x="29231" y="24711"/>
                  </a:lnTo>
                  <a:lnTo>
                    <a:pt x="29294" y="24628"/>
                  </a:lnTo>
                  <a:lnTo>
                    <a:pt x="29357" y="24586"/>
                  </a:lnTo>
                  <a:lnTo>
                    <a:pt x="29377" y="24670"/>
                  </a:lnTo>
                  <a:lnTo>
                    <a:pt x="29398" y="24607"/>
                  </a:lnTo>
                  <a:lnTo>
                    <a:pt x="29482" y="24607"/>
                  </a:lnTo>
                  <a:lnTo>
                    <a:pt x="29566" y="24586"/>
                  </a:lnTo>
                  <a:lnTo>
                    <a:pt x="29524" y="24502"/>
                  </a:lnTo>
                  <a:lnTo>
                    <a:pt x="29587" y="24418"/>
                  </a:lnTo>
                  <a:lnTo>
                    <a:pt x="29608" y="24293"/>
                  </a:lnTo>
                  <a:lnTo>
                    <a:pt x="29566" y="24188"/>
                  </a:lnTo>
                  <a:lnTo>
                    <a:pt x="29566" y="24188"/>
                  </a:lnTo>
                  <a:lnTo>
                    <a:pt x="29608" y="24209"/>
                  </a:lnTo>
                  <a:lnTo>
                    <a:pt x="29670" y="24146"/>
                  </a:lnTo>
                  <a:lnTo>
                    <a:pt x="29796" y="24105"/>
                  </a:lnTo>
                  <a:lnTo>
                    <a:pt x="29817" y="24167"/>
                  </a:lnTo>
                  <a:lnTo>
                    <a:pt x="29921" y="24167"/>
                  </a:lnTo>
                  <a:lnTo>
                    <a:pt x="29942" y="24042"/>
                  </a:lnTo>
                  <a:lnTo>
                    <a:pt x="30005" y="24042"/>
                  </a:lnTo>
                  <a:lnTo>
                    <a:pt x="30026" y="23958"/>
                  </a:lnTo>
                  <a:lnTo>
                    <a:pt x="30089" y="23958"/>
                  </a:lnTo>
                  <a:lnTo>
                    <a:pt x="30089" y="23979"/>
                  </a:lnTo>
                  <a:lnTo>
                    <a:pt x="30110" y="23979"/>
                  </a:lnTo>
                  <a:lnTo>
                    <a:pt x="30193" y="23874"/>
                  </a:lnTo>
                  <a:lnTo>
                    <a:pt x="30256" y="23958"/>
                  </a:lnTo>
                  <a:lnTo>
                    <a:pt x="30256" y="23833"/>
                  </a:lnTo>
                  <a:lnTo>
                    <a:pt x="30340" y="23833"/>
                  </a:lnTo>
                  <a:lnTo>
                    <a:pt x="30361" y="23728"/>
                  </a:lnTo>
                  <a:lnTo>
                    <a:pt x="30277" y="23686"/>
                  </a:lnTo>
                  <a:lnTo>
                    <a:pt x="30193" y="23749"/>
                  </a:lnTo>
                  <a:lnTo>
                    <a:pt x="30047" y="23623"/>
                  </a:lnTo>
                  <a:lnTo>
                    <a:pt x="30235" y="23623"/>
                  </a:lnTo>
                  <a:lnTo>
                    <a:pt x="30340" y="23477"/>
                  </a:lnTo>
                  <a:lnTo>
                    <a:pt x="30361" y="23540"/>
                  </a:lnTo>
                  <a:lnTo>
                    <a:pt x="30445" y="23477"/>
                  </a:lnTo>
                  <a:lnTo>
                    <a:pt x="30612" y="23581"/>
                  </a:lnTo>
                  <a:lnTo>
                    <a:pt x="30633" y="23456"/>
                  </a:lnTo>
                  <a:lnTo>
                    <a:pt x="30549" y="23435"/>
                  </a:lnTo>
                  <a:lnTo>
                    <a:pt x="30507" y="23372"/>
                  </a:lnTo>
                  <a:lnTo>
                    <a:pt x="30528" y="23309"/>
                  </a:lnTo>
                  <a:lnTo>
                    <a:pt x="30633" y="23372"/>
                  </a:lnTo>
                  <a:lnTo>
                    <a:pt x="30717" y="23309"/>
                  </a:lnTo>
                  <a:lnTo>
                    <a:pt x="30675" y="23268"/>
                  </a:lnTo>
                  <a:lnTo>
                    <a:pt x="30612" y="23268"/>
                  </a:lnTo>
                  <a:lnTo>
                    <a:pt x="30612" y="23163"/>
                  </a:lnTo>
                  <a:lnTo>
                    <a:pt x="30528" y="23121"/>
                  </a:lnTo>
                  <a:lnTo>
                    <a:pt x="30612" y="23100"/>
                  </a:lnTo>
                  <a:lnTo>
                    <a:pt x="30654" y="23142"/>
                  </a:lnTo>
                  <a:lnTo>
                    <a:pt x="30717" y="23142"/>
                  </a:lnTo>
                  <a:lnTo>
                    <a:pt x="30758" y="23205"/>
                  </a:lnTo>
                  <a:lnTo>
                    <a:pt x="30758" y="23121"/>
                  </a:lnTo>
                  <a:lnTo>
                    <a:pt x="30654" y="23037"/>
                  </a:lnTo>
                  <a:lnTo>
                    <a:pt x="30654" y="22933"/>
                  </a:lnTo>
                  <a:lnTo>
                    <a:pt x="30737" y="22933"/>
                  </a:lnTo>
                  <a:lnTo>
                    <a:pt x="30758" y="22891"/>
                  </a:lnTo>
                  <a:lnTo>
                    <a:pt x="30863" y="22954"/>
                  </a:lnTo>
                  <a:lnTo>
                    <a:pt x="30863" y="23037"/>
                  </a:lnTo>
                  <a:lnTo>
                    <a:pt x="30926" y="23037"/>
                  </a:lnTo>
                  <a:lnTo>
                    <a:pt x="30968" y="23121"/>
                  </a:lnTo>
                  <a:lnTo>
                    <a:pt x="30989" y="22996"/>
                  </a:lnTo>
                  <a:lnTo>
                    <a:pt x="30947" y="22912"/>
                  </a:lnTo>
                  <a:lnTo>
                    <a:pt x="30884" y="22912"/>
                  </a:lnTo>
                  <a:lnTo>
                    <a:pt x="30863" y="22828"/>
                  </a:lnTo>
                  <a:lnTo>
                    <a:pt x="30947" y="22828"/>
                  </a:lnTo>
                  <a:lnTo>
                    <a:pt x="30947" y="22745"/>
                  </a:lnTo>
                  <a:lnTo>
                    <a:pt x="30863" y="22724"/>
                  </a:lnTo>
                  <a:lnTo>
                    <a:pt x="30989" y="22598"/>
                  </a:lnTo>
                  <a:lnTo>
                    <a:pt x="30926" y="22535"/>
                  </a:lnTo>
                  <a:lnTo>
                    <a:pt x="30842" y="22535"/>
                  </a:lnTo>
                  <a:lnTo>
                    <a:pt x="30779" y="22598"/>
                  </a:lnTo>
                  <a:lnTo>
                    <a:pt x="30800" y="22493"/>
                  </a:lnTo>
                  <a:lnTo>
                    <a:pt x="30947" y="22410"/>
                  </a:lnTo>
                  <a:lnTo>
                    <a:pt x="31135" y="22326"/>
                  </a:lnTo>
                  <a:lnTo>
                    <a:pt x="31072" y="22263"/>
                  </a:lnTo>
                  <a:lnTo>
                    <a:pt x="30989" y="22326"/>
                  </a:lnTo>
                  <a:lnTo>
                    <a:pt x="30863" y="22201"/>
                  </a:lnTo>
                  <a:lnTo>
                    <a:pt x="30968" y="22201"/>
                  </a:lnTo>
                  <a:lnTo>
                    <a:pt x="30884" y="22096"/>
                  </a:lnTo>
                  <a:lnTo>
                    <a:pt x="30800" y="22096"/>
                  </a:lnTo>
                  <a:lnTo>
                    <a:pt x="30863" y="22054"/>
                  </a:lnTo>
                  <a:lnTo>
                    <a:pt x="30800" y="21991"/>
                  </a:lnTo>
                  <a:lnTo>
                    <a:pt x="30884" y="21991"/>
                  </a:lnTo>
                  <a:lnTo>
                    <a:pt x="30926" y="21908"/>
                  </a:lnTo>
                  <a:lnTo>
                    <a:pt x="31030" y="21908"/>
                  </a:lnTo>
                  <a:lnTo>
                    <a:pt x="30989" y="22012"/>
                  </a:lnTo>
                  <a:lnTo>
                    <a:pt x="31072" y="22012"/>
                  </a:lnTo>
                  <a:lnTo>
                    <a:pt x="31240" y="21866"/>
                  </a:lnTo>
                  <a:lnTo>
                    <a:pt x="31240" y="21782"/>
                  </a:lnTo>
                  <a:lnTo>
                    <a:pt x="31365" y="21803"/>
                  </a:lnTo>
                  <a:lnTo>
                    <a:pt x="31281" y="21698"/>
                  </a:lnTo>
                  <a:lnTo>
                    <a:pt x="31198" y="21698"/>
                  </a:lnTo>
                  <a:lnTo>
                    <a:pt x="31240" y="21594"/>
                  </a:lnTo>
                  <a:lnTo>
                    <a:pt x="31302" y="21677"/>
                  </a:lnTo>
                  <a:lnTo>
                    <a:pt x="31386" y="21636"/>
                  </a:lnTo>
                  <a:lnTo>
                    <a:pt x="31386" y="21531"/>
                  </a:lnTo>
                  <a:lnTo>
                    <a:pt x="31449" y="21489"/>
                  </a:lnTo>
                  <a:lnTo>
                    <a:pt x="31386" y="21426"/>
                  </a:lnTo>
                  <a:lnTo>
                    <a:pt x="31386" y="21343"/>
                  </a:lnTo>
                  <a:lnTo>
                    <a:pt x="31470" y="21322"/>
                  </a:lnTo>
                  <a:lnTo>
                    <a:pt x="31407" y="21238"/>
                  </a:lnTo>
                  <a:lnTo>
                    <a:pt x="31407" y="21175"/>
                  </a:lnTo>
                  <a:lnTo>
                    <a:pt x="31302" y="21112"/>
                  </a:lnTo>
                  <a:lnTo>
                    <a:pt x="31470" y="21154"/>
                  </a:lnTo>
                  <a:lnTo>
                    <a:pt x="31512" y="21112"/>
                  </a:lnTo>
                  <a:lnTo>
                    <a:pt x="31616" y="20903"/>
                  </a:lnTo>
                  <a:lnTo>
                    <a:pt x="31700" y="20903"/>
                  </a:lnTo>
                  <a:lnTo>
                    <a:pt x="31721" y="20966"/>
                  </a:lnTo>
                  <a:lnTo>
                    <a:pt x="31763" y="21029"/>
                  </a:lnTo>
                  <a:lnTo>
                    <a:pt x="31784" y="20924"/>
                  </a:lnTo>
                  <a:lnTo>
                    <a:pt x="31846" y="20861"/>
                  </a:lnTo>
                  <a:lnTo>
                    <a:pt x="31805" y="20736"/>
                  </a:lnTo>
                  <a:lnTo>
                    <a:pt x="31679" y="20736"/>
                  </a:lnTo>
                  <a:lnTo>
                    <a:pt x="31616" y="20694"/>
                  </a:lnTo>
                  <a:lnTo>
                    <a:pt x="31679" y="20652"/>
                  </a:lnTo>
                  <a:lnTo>
                    <a:pt x="31763" y="20652"/>
                  </a:lnTo>
                  <a:lnTo>
                    <a:pt x="31826" y="20610"/>
                  </a:lnTo>
                  <a:lnTo>
                    <a:pt x="31784" y="20548"/>
                  </a:lnTo>
                  <a:lnTo>
                    <a:pt x="31700" y="20506"/>
                  </a:lnTo>
                  <a:lnTo>
                    <a:pt x="31784" y="20443"/>
                  </a:lnTo>
                  <a:lnTo>
                    <a:pt x="31826" y="20443"/>
                  </a:lnTo>
                  <a:lnTo>
                    <a:pt x="31826" y="20401"/>
                  </a:lnTo>
                  <a:lnTo>
                    <a:pt x="31784" y="20338"/>
                  </a:lnTo>
                  <a:lnTo>
                    <a:pt x="31574" y="20338"/>
                  </a:lnTo>
                  <a:lnTo>
                    <a:pt x="31595" y="20296"/>
                  </a:lnTo>
                  <a:lnTo>
                    <a:pt x="31721" y="20192"/>
                  </a:lnTo>
                  <a:lnTo>
                    <a:pt x="31826" y="20213"/>
                  </a:lnTo>
                  <a:lnTo>
                    <a:pt x="31846" y="20192"/>
                  </a:lnTo>
                  <a:lnTo>
                    <a:pt x="31888" y="20129"/>
                  </a:lnTo>
                  <a:lnTo>
                    <a:pt x="31930" y="20192"/>
                  </a:lnTo>
                  <a:lnTo>
                    <a:pt x="31972" y="20213"/>
                  </a:lnTo>
                  <a:lnTo>
                    <a:pt x="32014" y="20171"/>
                  </a:lnTo>
                  <a:lnTo>
                    <a:pt x="31993" y="20087"/>
                  </a:lnTo>
                  <a:lnTo>
                    <a:pt x="31972" y="19920"/>
                  </a:lnTo>
                  <a:lnTo>
                    <a:pt x="31909" y="19878"/>
                  </a:lnTo>
                  <a:lnTo>
                    <a:pt x="31826" y="19962"/>
                  </a:lnTo>
                  <a:lnTo>
                    <a:pt x="31846" y="19983"/>
                  </a:lnTo>
                  <a:lnTo>
                    <a:pt x="31846" y="20024"/>
                  </a:lnTo>
                  <a:lnTo>
                    <a:pt x="31763" y="20004"/>
                  </a:lnTo>
                  <a:lnTo>
                    <a:pt x="31595" y="20129"/>
                  </a:lnTo>
                  <a:lnTo>
                    <a:pt x="31512" y="20108"/>
                  </a:lnTo>
                  <a:lnTo>
                    <a:pt x="31512" y="20004"/>
                  </a:lnTo>
                  <a:lnTo>
                    <a:pt x="31679" y="19983"/>
                  </a:lnTo>
                  <a:lnTo>
                    <a:pt x="31930" y="19752"/>
                  </a:lnTo>
                  <a:lnTo>
                    <a:pt x="31909" y="19711"/>
                  </a:lnTo>
                  <a:lnTo>
                    <a:pt x="31805" y="19711"/>
                  </a:lnTo>
                  <a:lnTo>
                    <a:pt x="31763" y="19648"/>
                  </a:lnTo>
                  <a:lnTo>
                    <a:pt x="31721" y="19690"/>
                  </a:lnTo>
                  <a:lnTo>
                    <a:pt x="31553" y="19460"/>
                  </a:lnTo>
                  <a:lnTo>
                    <a:pt x="31386" y="19439"/>
                  </a:lnTo>
                  <a:lnTo>
                    <a:pt x="31240" y="19585"/>
                  </a:lnTo>
                  <a:lnTo>
                    <a:pt x="31135" y="19564"/>
                  </a:lnTo>
                  <a:lnTo>
                    <a:pt x="31030" y="19397"/>
                  </a:lnTo>
                  <a:lnTo>
                    <a:pt x="30884" y="19439"/>
                  </a:lnTo>
                  <a:lnTo>
                    <a:pt x="30779" y="19501"/>
                  </a:lnTo>
                  <a:lnTo>
                    <a:pt x="30737" y="19606"/>
                  </a:lnTo>
                  <a:lnTo>
                    <a:pt x="30758" y="19480"/>
                  </a:lnTo>
                  <a:lnTo>
                    <a:pt x="30884" y="19376"/>
                  </a:lnTo>
                  <a:lnTo>
                    <a:pt x="30968" y="19376"/>
                  </a:lnTo>
                  <a:lnTo>
                    <a:pt x="31051" y="19334"/>
                  </a:lnTo>
                  <a:lnTo>
                    <a:pt x="31177" y="19376"/>
                  </a:lnTo>
                  <a:lnTo>
                    <a:pt x="31281" y="19355"/>
                  </a:lnTo>
                  <a:lnTo>
                    <a:pt x="31281" y="19250"/>
                  </a:lnTo>
                  <a:lnTo>
                    <a:pt x="31323" y="19188"/>
                  </a:lnTo>
                  <a:lnTo>
                    <a:pt x="31407" y="19188"/>
                  </a:lnTo>
                  <a:lnTo>
                    <a:pt x="31553" y="19041"/>
                  </a:lnTo>
                  <a:lnTo>
                    <a:pt x="31700" y="19020"/>
                  </a:lnTo>
                  <a:lnTo>
                    <a:pt x="31700" y="18936"/>
                  </a:lnTo>
                  <a:lnTo>
                    <a:pt x="31574" y="18727"/>
                  </a:lnTo>
                  <a:lnTo>
                    <a:pt x="31281" y="18539"/>
                  </a:lnTo>
                  <a:lnTo>
                    <a:pt x="31072" y="18413"/>
                  </a:lnTo>
                  <a:lnTo>
                    <a:pt x="30842" y="18204"/>
                  </a:lnTo>
                  <a:lnTo>
                    <a:pt x="30737" y="18204"/>
                  </a:lnTo>
                  <a:lnTo>
                    <a:pt x="30549" y="18330"/>
                  </a:lnTo>
                  <a:lnTo>
                    <a:pt x="30445" y="18309"/>
                  </a:lnTo>
                  <a:lnTo>
                    <a:pt x="30319" y="18183"/>
                  </a:lnTo>
                  <a:lnTo>
                    <a:pt x="30319" y="18099"/>
                  </a:lnTo>
                  <a:lnTo>
                    <a:pt x="30235" y="18079"/>
                  </a:lnTo>
                  <a:lnTo>
                    <a:pt x="30110" y="18120"/>
                  </a:lnTo>
                  <a:lnTo>
                    <a:pt x="29984" y="18120"/>
                  </a:lnTo>
                  <a:lnTo>
                    <a:pt x="29838" y="18141"/>
                  </a:lnTo>
                  <a:lnTo>
                    <a:pt x="29691" y="18351"/>
                  </a:lnTo>
                  <a:lnTo>
                    <a:pt x="29817" y="18099"/>
                  </a:lnTo>
                  <a:lnTo>
                    <a:pt x="29921" y="18037"/>
                  </a:lnTo>
                  <a:lnTo>
                    <a:pt x="29984" y="18079"/>
                  </a:lnTo>
                  <a:lnTo>
                    <a:pt x="30047" y="18079"/>
                  </a:lnTo>
                  <a:lnTo>
                    <a:pt x="30089" y="18016"/>
                  </a:lnTo>
                  <a:lnTo>
                    <a:pt x="30193" y="18079"/>
                  </a:lnTo>
                  <a:lnTo>
                    <a:pt x="30340" y="17995"/>
                  </a:lnTo>
                  <a:lnTo>
                    <a:pt x="30403" y="18183"/>
                  </a:lnTo>
                  <a:lnTo>
                    <a:pt x="30465" y="18225"/>
                  </a:lnTo>
                  <a:lnTo>
                    <a:pt x="30570" y="18225"/>
                  </a:lnTo>
                  <a:lnTo>
                    <a:pt x="30654" y="18120"/>
                  </a:lnTo>
                  <a:lnTo>
                    <a:pt x="30842" y="18141"/>
                  </a:lnTo>
                  <a:lnTo>
                    <a:pt x="30968" y="18246"/>
                  </a:lnTo>
                  <a:lnTo>
                    <a:pt x="31051" y="18246"/>
                  </a:lnTo>
                  <a:lnTo>
                    <a:pt x="31177" y="18351"/>
                  </a:lnTo>
                  <a:lnTo>
                    <a:pt x="31323" y="18288"/>
                  </a:lnTo>
                  <a:lnTo>
                    <a:pt x="31574" y="18351"/>
                  </a:lnTo>
                  <a:lnTo>
                    <a:pt x="31658" y="18330"/>
                  </a:lnTo>
                  <a:lnTo>
                    <a:pt x="31553" y="18141"/>
                  </a:lnTo>
                  <a:lnTo>
                    <a:pt x="31491" y="18120"/>
                  </a:lnTo>
                  <a:lnTo>
                    <a:pt x="31323" y="17974"/>
                  </a:lnTo>
                  <a:lnTo>
                    <a:pt x="31323" y="17911"/>
                  </a:lnTo>
                  <a:lnTo>
                    <a:pt x="31281" y="17869"/>
                  </a:lnTo>
                  <a:lnTo>
                    <a:pt x="31177" y="17890"/>
                  </a:lnTo>
                  <a:lnTo>
                    <a:pt x="31051" y="17827"/>
                  </a:lnTo>
                  <a:lnTo>
                    <a:pt x="30884" y="17597"/>
                  </a:lnTo>
                  <a:lnTo>
                    <a:pt x="30884" y="17451"/>
                  </a:lnTo>
                  <a:lnTo>
                    <a:pt x="30675" y="17283"/>
                  </a:lnTo>
                  <a:lnTo>
                    <a:pt x="30675" y="17095"/>
                  </a:lnTo>
                  <a:lnTo>
                    <a:pt x="30549" y="17074"/>
                  </a:lnTo>
                  <a:lnTo>
                    <a:pt x="30612" y="16949"/>
                  </a:lnTo>
                  <a:lnTo>
                    <a:pt x="30570" y="16928"/>
                  </a:lnTo>
                  <a:lnTo>
                    <a:pt x="30403" y="16572"/>
                  </a:lnTo>
                  <a:lnTo>
                    <a:pt x="30089" y="16405"/>
                  </a:lnTo>
                  <a:lnTo>
                    <a:pt x="30005" y="16447"/>
                  </a:lnTo>
                  <a:lnTo>
                    <a:pt x="30005" y="16363"/>
                  </a:lnTo>
                  <a:lnTo>
                    <a:pt x="29712" y="16237"/>
                  </a:lnTo>
                  <a:lnTo>
                    <a:pt x="29670" y="16237"/>
                  </a:lnTo>
                  <a:lnTo>
                    <a:pt x="29670" y="15944"/>
                  </a:lnTo>
                  <a:lnTo>
                    <a:pt x="29712" y="15735"/>
                  </a:lnTo>
                  <a:lnTo>
                    <a:pt x="29670" y="15610"/>
                  </a:lnTo>
                  <a:lnTo>
                    <a:pt x="29691" y="15463"/>
                  </a:lnTo>
                  <a:lnTo>
                    <a:pt x="29712" y="15484"/>
                  </a:lnTo>
                  <a:lnTo>
                    <a:pt x="29817" y="15463"/>
                  </a:lnTo>
                  <a:lnTo>
                    <a:pt x="29921" y="15296"/>
                  </a:lnTo>
                  <a:lnTo>
                    <a:pt x="29984" y="15317"/>
                  </a:lnTo>
                  <a:lnTo>
                    <a:pt x="30089" y="15191"/>
                  </a:lnTo>
                  <a:lnTo>
                    <a:pt x="29984" y="15149"/>
                  </a:lnTo>
                  <a:lnTo>
                    <a:pt x="29921" y="15066"/>
                  </a:lnTo>
                  <a:lnTo>
                    <a:pt x="30005" y="14961"/>
                  </a:lnTo>
                  <a:lnTo>
                    <a:pt x="30193" y="14982"/>
                  </a:lnTo>
                  <a:lnTo>
                    <a:pt x="30193" y="14856"/>
                  </a:lnTo>
                  <a:lnTo>
                    <a:pt x="30319" y="14835"/>
                  </a:lnTo>
                  <a:lnTo>
                    <a:pt x="30319" y="14731"/>
                  </a:lnTo>
                  <a:lnTo>
                    <a:pt x="30193" y="14647"/>
                  </a:lnTo>
                  <a:lnTo>
                    <a:pt x="30319" y="14647"/>
                  </a:lnTo>
                  <a:lnTo>
                    <a:pt x="30424" y="14689"/>
                  </a:lnTo>
                  <a:lnTo>
                    <a:pt x="30445" y="14647"/>
                  </a:lnTo>
                  <a:lnTo>
                    <a:pt x="30549" y="14647"/>
                  </a:lnTo>
                  <a:lnTo>
                    <a:pt x="30654" y="14563"/>
                  </a:lnTo>
                  <a:lnTo>
                    <a:pt x="30717" y="14563"/>
                  </a:lnTo>
                  <a:lnTo>
                    <a:pt x="30842" y="14375"/>
                  </a:lnTo>
                  <a:lnTo>
                    <a:pt x="30884" y="14459"/>
                  </a:lnTo>
                  <a:lnTo>
                    <a:pt x="30947" y="14417"/>
                  </a:lnTo>
                  <a:lnTo>
                    <a:pt x="30947" y="14459"/>
                  </a:lnTo>
                  <a:lnTo>
                    <a:pt x="31093" y="14563"/>
                  </a:lnTo>
                  <a:lnTo>
                    <a:pt x="31240" y="14438"/>
                  </a:lnTo>
                  <a:lnTo>
                    <a:pt x="31240" y="14375"/>
                  </a:lnTo>
                  <a:lnTo>
                    <a:pt x="31156" y="14354"/>
                  </a:lnTo>
                  <a:lnTo>
                    <a:pt x="31135" y="14250"/>
                  </a:lnTo>
                  <a:lnTo>
                    <a:pt x="31198" y="14208"/>
                  </a:lnTo>
                  <a:lnTo>
                    <a:pt x="31261" y="14208"/>
                  </a:lnTo>
                  <a:lnTo>
                    <a:pt x="31177" y="14061"/>
                  </a:lnTo>
                  <a:lnTo>
                    <a:pt x="31177" y="13998"/>
                  </a:lnTo>
                  <a:lnTo>
                    <a:pt x="31302" y="13957"/>
                  </a:lnTo>
                  <a:lnTo>
                    <a:pt x="31240" y="13936"/>
                  </a:lnTo>
                  <a:lnTo>
                    <a:pt x="31093" y="13957"/>
                  </a:lnTo>
                  <a:lnTo>
                    <a:pt x="30947" y="13957"/>
                  </a:lnTo>
                  <a:lnTo>
                    <a:pt x="30947" y="13915"/>
                  </a:lnTo>
                  <a:lnTo>
                    <a:pt x="30800" y="13915"/>
                  </a:lnTo>
                  <a:lnTo>
                    <a:pt x="30758" y="13957"/>
                  </a:lnTo>
                  <a:lnTo>
                    <a:pt x="30403" y="13998"/>
                  </a:lnTo>
                  <a:lnTo>
                    <a:pt x="30319" y="13915"/>
                  </a:lnTo>
                  <a:lnTo>
                    <a:pt x="30256" y="13894"/>
                  </a:lnTo>
                  <a:lnTo>
                    <a:pt x="30193" y="13789"/>
                  </a:lnTo>
                  <a:lnTo>
                    <a:pt x="30131" y="13747"/>
                  </a:lnTo>
                  <a:lnTo>
                    <a:pt x="30089" y="13706"/>
                  </a:lnTo>
                  <a:lnTo>
                    <a:pt x="29817" y="13831"/>
                  </a:lnTo>
                  <a:lnTo>
                    <a:pt x="29691" y="13831"/>
                  </a:lnTo>
                  <a:lnTo>
                    <a:pt x="29733" y="13894"/>
                  </a:lnTo>
                  <a:lnTo>
                    <a:pt x="29733" y="13998"/>
                  </a:lnTo>
                  <a:lnTo>
                    <a:pt x="29670" y="14040"/>
                  </a:lnTo>
                  <a:lnTo>
                    <a:pt x="29503" y="14103"/>
                  </a:lnTo>
                  <a:lnTo>
                    <a:pt x="29524" y="14124"/>
                  </a:lnTo>
                  <a:lnTo>
                    <a:pt x="29587" y="14208"/>
                  </a:lnTo>
                  <a:lnTo>
                    <a:pt x="29524" y="14312"/>
                  </a:lnTo>
                  <a:lnTo>
                    <a:pt x="29482" y="14354"/>
                  </a:lnTo>
                  <a:lnTo>
                    <a:pt x="29357" y="14312"/>
                  </a:lnTo>
                  <a:lnTo>
                    <a:pt x="29231" y="14375"/>
                  </a:lnTo>
                  <a:lnTo>
                    <a:pt x="29085" y="14354"/>
                  </a:lnTo>
                  <a:lnTo>
                    <a:pt x="28938" y="14061"/>
                  </a:lnTo>
                  <a:lnTo>
                    <a:pt x="28938" y="13915"/>
                  </a:lnTo>
                  <a:lnTo>
                    <a:pt x="28896" y="13810"/>
                  </a:lnTo>
                  <a:lnTo>
                    <a:pt x="28750" y="13810"/>
                  </a:lnTo>
                  <a:lnTo>
                    <a:pt x="28687" y="13831"/>
                  </a:lnTo>
                  <a:lnTo>
                    <a:pt x="28687" y="13789"/>
                  </a:lnTo>
                  <a:lnTo>
                    <a:pt x="28624" y="13789"/>
                  </a:lnTo>
                  <a:lnTo>
                    <a:pt x="28561" y="13852"/>
                  </a:lnTo>
                  <a:lnTo>
                    <a:pt x="28540" y="13789"/>
                  </a:lnTo>
                  <a:lnTo>
                    <a:pt x="28540" y="13831"/>
                  </a:lnTo>
                  <a:lnTo>
                    <a:pt x="28436" y="13706"/>
                  </a:lnTo>
                  <a:lnTo>
                    <a:pt x="28436" y="13622"/>
                  </a:lnTo>
                  <a:lnTo>
                    <a:pt x="28227" y="13496"/>
                  </a:lnTo>
                  <a:lnTo>
                    <a:pt x="28122" y="13413"/>
                  </a:lnTo>
                  <a:lnTo>
                    <a:pt x="28101" y="13287"/>
                  </a:lnTo>
                  <a:lnTo>
                    <a:pt x="28038" y="13162"/>
                  </a:lnTo>
                  <a:lnTo>
                    <a:pt x="28101" y="13099"/>
                  </a:lnTo>
                  <a:lnTo>
                    <a:pt x="28101" y="13057"/>
                  </a:lnTo>
                  <a:lnTo>
                    <a:pt x="28101" y="12994"/>
                  </a:lnTo>
                  <a:lnTo>
                    <a:pt x="28122" y="12869"/>
                  </a:lnTo>
                  <a:lnTo>
                    <a:pt x="28164" y="12806"/>
                  </a:lnTo>
                  <a:lnTo>
                    <a:pt x="28185" y="12764"/>
                  </a:lnTo>
                  <a:lnTo>
                    <a:pt x="28415" y="12848"/>
                  </a:lnTo>
                  <a:lnTo>
                    <a:pt x="28750" y="12848"/>
                  </a:lnTo>
                  <a:lnTo>
                    <a:pt x="28792" y="12701"/>
                  </a:lnTo>
                  <a:lnTo>
                    <a:pt x="28771" y="12659"/>
                  </a:lnTo>
                  <a:lnTo>
                    <a:pt x="28854" y="12659"/>
                  </a:lnTo>
                  <a:lnTo>
                    <a:pt x="28833" y="12492"/>
                  </a:lnTo>
                  <a:lnTo>
                    <a:pt x="28792" y="12471"/>
                  </a:lnTo>
                  <a:lnTo>
                    <a:pt x="28854" y="12429"/>
                  </a:lnTo>
                  <a:lnTo>
                    <a:pt x="28896" y="12136"/>
                  </a:lnTo>
                  <a:lnTo>
                    <a:pt x="29105" y="12011"/>
                  </a:lnTo>
                  <a:lnTo>
                    <a:pt x="29210" y="12011"/>
                  </a:lnTo>
                  <a:lnTo>
                    <a:pt x="29315" y="11843"/>
                  </a:lnTo>
                  <a:lnTo>
                    <a:pt x="29377" y="11843"/>
                  </a:lnTo>
                  <a:lnTo>
                    <a:pt x="29398" y="11613"/>
                  </a:lnTo>
                  <a:lnTo>
                    <a:pt x="29503" y="11488"/>
                  </a:lnTo>
                  <a:lnTo>
                    <a:pt x="29524" y="11341"/>
                  </a:lnTo>
                  <a:lnTo>
                    <a:pt x="29587" y="11320"/>
                  </a:lnTo>
                  <a:lnTo>
                    <a:pt x="29670" y="11195"/>
                  </a:lnTo>
                  <a:lnTo>
                    <a:pt x="29796" y="11195"/>
                  </a:lnTo>
                  <a:lnTo>
                    <a:pt x="29838" y="11216"/>
                  </a:lnTo>
                  <a:lnTo>
                    <a:pt x="29942" y="11216"/>
                  </a:lnTo>
                  <a:lnTo>
                    <a:pt x="29984" y="11111"/>
                  </a:lnTo>
                  <a:lnTo>
                    <a:pt x="30152" y="11320"/>
                  </a:lnTo>
                  <a:lnTo>
                    <a:pt x="30424" y="11488"/>
                  </a:lnTo>
                  <a:lnTo>
                    <a:pt x="30424" y="11592"/>
                  </a:lnTo>
                  <a:lnTo>
                    <a:pt x="30361" y="11613"/>
                  </a:lnTo>
                  <a:lnTo>
                    <a:pt x="30340" y="11697"/>
                  </a:lnTo>
                  <a:lnTo>
                    <a:pt x="30214" y="11843"/>
                  </a:lnTo>
                  <a:lnTo>
                    <a:pt x="30193" y="12011"/>
                  </a:lnTo>
                  <a:lnTo>
                    <a:pt x="30089" y="12011"/>
                  </a:lnTo>
                  <a:lnTo>
                    <a:pt x="30110" y="12032"/>
                  </a:lnTo>
                  <a:lnTo>
                    <a:pt x="30089" y="12178"/>
                  </a:lnTo>
                  <a:lnTo>
                    <a:pt x="30214" y="12325"/>
                  </a:lnTo>
                  <a:lnTo>
                    <a:pt x="30193" y="12387"/>
                  </a:lnTo>
                  <a:lnTo>
                    <a:pt x="30131" y="12429"/>
                  </a:lnTo>
                  <a:lnTo>
                    <a:pt x="30131" y="12471"/>
                  </a:lnTo>
                  <a:lnTo>
                    <a:pt x="30193" y="12555"/>
                  </a:lnTo>
                  <a:lnTo>
                    <a:pt x="30319" y="12492"/>
                  </a:lnTo>
                  <a:lnTo>
                    <a:pt x="30445" y="12387"/>
                  </a:lnTo>
                  <a:lnTo>
                    <a:pt x="30403" y="12492"/>
                  </a:lnTo>
                  <a:lnTo>
                    <a:pt x="30277" y="12576"/>
                  </a:lnTo>
                  <a:lnTo>
                    <a:pt x="30319" y="12638"/>
                  </a:lnTo>
                  <a:lnTo>
                    <a:pt x="30361" y="12659"/>
                  </a:lnTo>
                  <a:lnTo>
                    <a:pt x="30361" y="12701"/>
                  </a:lnTo>
                  <a:lnTo>
                    <a:pt x="30319" y="12743"/>
                  </a:lnTo>
                  <a:lnTo>
                    <a:pt x="30193" y="12743"/>
                  </a:lnTo>
                  <a:lnTo>
                    <a:pt x="30131" y="12806"/>
                  </a:lnTo>
                  <a:lnTo>
                    <a:pt x="30026" y="12806"/>
                  </a:lnTo>
                  <a:lnTo>
                    <a:pt x="29984" y="12890"/>
                  </a:lnTo>
                  <a:lnTo>
                    <a:pt x="30089" y="12973"/>
                  </a:lnTo>
                  <a:lnTo>
                    <a:pt x="30089" y="13057"/>
                  </a:lnTo>
                  <a:lnTo>
                    <a:pt x="30152" y="13057"/>
                  </a:lnTo>
                  <a:lnTo>
                    <a:pt x="30235" y="12952"/>
                  </a:lnTo>
                  <a:lnTo>
                    <a:pt x="30277" y="12952"/>
                  </a:lnTo>
                  <a:lnTo>
                    <a:pt x="30403" y="12806"/>
                  </a:lnTo>
                  <a:lnTo>
                    <a:pt x="30549" y="12743"/>
                  </a:lnTo>
                  <a:lnTo>
                    <a:pt x="30570" y="12701"/>
                  </a:lnTo>
                  <a:lnTo>
                    <a:pt x="30528" y="12576"/>
                  </a:lnTo>
                  <a:lnTo>
                    <a:pt x="30654" y="12471"/>
                  </a:lnTo>
                  <a:lnTo>
                    <a:pt x="30926" y="12283"/>
                  </a:lnTo>
                  <a:lnTo>
                    <a:pt x="30989" y="12283"/>
                  </a:lnTo>
                  <a:lnTo>
                    <a:pt x="31030" y="12178"/>
                  </a:lnTo>
                  <a:lnTo>
                    <a:pt x="31156" y="12178"/>
                  </a:lnTo>
                  <a:lnTo>
                    <a:pt x="31302" y="12053"/>
                  </a:lnTo>
                  <a:lnTo>
                    <a:pt x="31365" y="12115"/>
                  </a:lnTo>
                  <a:lnTo>
                    <a:pt x="31407" y="12115"/>
                  </a:lnTo>
                  <a:lnTo>
                    <a:pt x="31553" y="12073"/>
                  </a:lnTo>
                  <a:lnTo>
                    <a:pt x="31721" y="11906"/>
                  </a:lnTo>
                  <a:lnTo>
                    <a:pt x="31763" y="12011"/>
                  </a:lnTo>
                  <a:lnTo>
                    <a:pt x="31763" y="11655"/>
                  </a:lnTo>
                  <a:lnTo>
                    <a:pt x="31909" y="11550"/>
                  </a:lnTo>
                  <a:lnTo>
                    <a:pt x="31972" y="11404"/>
                  </a:lnTo>
                  <a:lnTo>
                    <a:pt x="31972" y="11299"/>
                  </a:lnTo>
                  <a:lnTo>
                    <a:pt x="32118" y="11195"/>
                  </a:lnTo>
                  <a:lnTo>
                    <a:pt x="32223" y="11006"/>
                  </a:lnTo>
                  <a:lnTo>
                    <a:pt x="32328" y="10965"/>
                  </a:lnTo>
                  <a:lnTo>
                    <a:pt x="32411" y="10672"/>
                  </a:lnTo>
                  <a:lnTo>
                    <a:pt x="32453" y="10567"/>
                  </a:lnTo>
                  <a:lnTo>
                    <a:pt x="32453" y="10504"/>
                  </a:lnTo>
                  <a:lnTo>
                    <a:pt x="32453" y="10337"/>
                  </a:lnTo>
                  <a:lnTo>
                    <a:pt x="32600" y="10190"/>
                  </a:lnTo>
                  <a:lnTo>
                    <a:pt x="32704" y="10358"/>
                  </a:lnTo>
                  <a:lnTo>
                    <a:pt x="32767" y="10400"/>
                  </a:lnTo>
                  <a:lnTo>
                    <a:pt x="32851" y="10483"/>
                  </a:lnTo>
                  <a:lnTo>
                    <a:pt x="32955" y="10441"/>
                  </a:lnTo>
                  <a:lnTo>
                    <a:pt x="33081" y="10483"/>
                  </a:lnTo>
                  <a:lnTo>
                    <a:pt x="33332" y="10462"/>
                  </a:lnTo>
                  <a:lnTo>
                    <a:pt x="33478" y="10483"/>
                  </a:lnTo>
                  <a:lnTo>
                    <a:pt x="33541" y="10337"/>
                  </a:lnTo>
                  <a:lnTo>
                    <a:pt x="33541" y="10253"/>
                  </a:lnTo>
                  <a:lnTo>
                    <a:pt x="33395" y="10128"/>
                  </a:lnTo>
                  <a:lnTo>
                    <a:pt x="33290" y="10044"/>
                  </a:lnTo>
                  <a:lnTo>
                    <a:pt x="33374" y="9960"/>
                  </a:lnTo>
                  <a:lnTo>
                    <a:pt x="33499" y="9960"/>
                  </a:lnTo>
                  <a:lnTo>
                    <a:pt x="33750" y="9772"/>
                  </a:lnTo>
                  <a:lnTo>
                    <a:pt x="33750" y="9646"/>
                  </a:lnTo>
                  <a:lnTo>
                    <a:pt x="33855" y="9521"/>
                  </a:lnTo>
                  <a:lnTo>
                    <a:pt x="33939" y="9521"/>
                  </a:lnTo>
                  <a:lnTo>
                    <a:pt x="34002" y="9416"/>
                  </a:lnTo>
                  <a:lnTo>
                    <a:pt x="33939" y="9312"/>
                  </a:lnTo>
                  <a:lnTo>
                    <a:pt x="33939" y="9207"/>
                  </a:lnTo>
                  <a:lnTo>
                    <a:pt x="33939" y="9081"/>
                  </a:lnTo>
                  <a:lnTo>
                    <a:pt x="34022" y="9040"/>
                  </a:lnTo>
                  <a:lnTo>
                    <a:pt x="34127" y="9123"/>
                  </a:lnTo>
                  <a:lnTo>
                    <a:pt x="34127" y="9228"/>
                  </a:lnTo>
                  <a:lnTo>
                    <a:pt x="34190" y="9312"/>
                  </a:lnTo>
                  <a:lnTo>
                    <a:pt x="34378" y="9332"/>
                  </a:lnTo>
                  <a:lnTo>
                    <a:pt x="34399" y="9395"/>
                  </a:lnTo>
                  <a:lnTo>
                    <a:pt x="34399" y="9353"/>
                  </a:lnTo>
                  <a:lnTo>
                    <a:pt x="34399" y="9291"/>
                  </a:lnTo>
                  <a:lnTo>
                    <a:pt x="34378" y="9249"/>
                  </a:lnTo>
                  <a:lnTo>
                    <a:pt x="34336" y="9144"/>
                  </a:lnTo>
                  <a:lnTo>
                    <a:pt x="34336" y="9123"/>
                  </a:lnTo>
                  <a:lnTo>
                    <a:pt x="34420" y="9081"/>
                  </a:lnTo>
                  <a:lnTo>
                    <a:pt x="34546" y="9102"/>
                  </a:lnTo>
                  <a:lnTo>
                    <a:pt x="34608" y="9081"/>
                  </a:lnTo>
                  <a:lnTo>
                    <a:pt x="34608" y="8977"/>
                  </a:lnTo>
                  <a:lnTo>
                    <a:pt x="34587" y="8914"/>
                  </a:lnTo>
                  <a:lnTo>
                    <a:pt x="34587" y="8830"/>
                  </a:lnTo>
                  <a:lnTo>
                    <a:pt x="34608" y="8788"/>
                  </a:lnTo>
                  <a:lnTo>
                    <a:pt x="34608" y="8684"/>
                  </a:lnTo>
                  <a:lnTo>
                    <a:pt x="34608" y="8579"/>
                  </a:lnTo>
                  <a:lnTo>
                    <a:pt x="34525" y="8516"/>
                  </a:lnTo>
                  <a:lnTo>
                    <a:pt x="34525" y="8349"/>
                  </a:lnTo>
                  <a:lnTo>
                    <a:pt x="34525" y="8244"/>
                  </a:lnTo>
                  <a:lnTo>
                    <a:pt x="34504" y="8098"/>
                  </a:lnTo>
                  <a:lnTo>
                    <a:pt x="34504" y="7993"/>
                  </a:lnTo>
                  <a:lnTo>
                    <a:pt x="34441" y="7889"/>
                  </a:lnTo>
                  <a:lnTo>
                    <a:pt x="34399" y="7826"/>
                  </a:lnTo>
                  <a:lnTo>
                    <a:pt x="34378" y="7742"/>
                  </a:lnTo>
                  <a:lnTo>
                    <a:pt x="34232" y="7533"/>
                  </a:lnTo>
                  <a:lnTo>
                    <a:pt x="34190" y="7428"/>
                  </a:lnTo>
                  <a:lnTo>
                    <a:pt x="34211" y="7366"/>
                  </a:lnTo>
                  <a:lnTo>
                    <a:pt x="34294" y="7345"/>
                  </a:lnTo>
                  <a:lnTo>
                    <a:pt x="34378" y="7324"/>
                  </a:lnTo>
                  <a:lnTo>
                    <a:pt x="34420" y="7261"/>
                  </a:lnTo>
                  <a:lnTo>
                    <a:pt x="34441" y="7198"/>
                  </a:lnTo>
                  <a:lnTo>
                    <a:pt x="34546" y="7010"/>
                  </a:lnTo>
                  <a:lnTo>
                    <a:pt x="34587" y="7010"/>
                  </a:lnTo>
                  <a:lnTo>
                    <a:pt x="34692" y="7031"/>
                  </a:lnTo>
                  <a:lnTo>
                    <a:pt x="34755" y="7052"/>
                  </a:lnTo>
                  <a:lnTo>
                    <a:pt x="35131" y="7115"/>
                  </a:lnTo>
                  <a:lnTo>
                    <a:pt x="35173" y="7136"/>
                  </a:lnTo>
                  <a:lnTo>
                    <a:pt x="35236" y="7136"/>
                  </a:lnTo>
                  <a:lnTo>
                    <a:pt x="35278" y="7094"/>
                  </a:lnTo>
                  <a:lnTo>
                    <a:pt x="35257" y="7010"/>
                  </a:lnTo>
                  <a:lnTo>
                    <a:pt x="35236" y="6926"/>
                  </a:lnTo>
                  <a:lnTo>
                    <a:pt x="35236" y="6884"/>
                  </a:lnTo>
                  <a:lnTo>
                    <a:pt x="35257" y="6822"/>
                  </a:lnTo>
                  <a:lnTo>
                    <a:pt x="35236" y="6780"/>
                  </a:lnTo>
                  <a:lnTo>
                    <a:pt x="35215" y="6696"/>
                  </a:lnTo>
                  <a:lnTo>
                    <a:pt x="35257" y="6591"/>
                  </a:lnTo>
                  <a:lnTo>
                    <a:pt x="35320" y="6571"/>
                  </a:lnTo>
                  <a:lnTo>
                    <a:pt x="35278" y="6466"/>
                  </a:lnTo>
                  <a:lnTo>
                    <a:pt x="35257" y="6403"/>
                  </a:lnTo>
                  <a:lnTo>
                    <a:pt x="35257" y="6382"/>
                  </a:lnTo>
                  <a:lnTo>
                    <a:pt x="35341" y="6319"/>
                  </a:lnTo>
                  <a:lnTo>
                    <a:pt x="35320" y="6278"/>
                  </a:lnTo>
                  <a:lnTo>
                    <a:pt x="35320" y="6215"/>
                  </a:lnTo>
                  <a:lnTo>
                    <a:pt x="35278" y="6152"/>
                  </a:lnTo>
                  <a:lnTo>
                    <a:pt x="35320" y="6068"/>
                  </a:lnTo>
                  <a:lnTo>
                    <a:pt x="35362" y="6047"/>
                  </a:lnTo>
                  <a:lnTo>
                    <a:pt x="35362" y="5985"/>
                  </a:lnTo>
                  <a:lnTo>
                    <a:pt x="35341" y="5943"/>
                  </a:lnTo>
                  <a:lnTo>
                    <a:pt x="35278" y="5796"/>
                  </a:lnTo>
                  <a:lnTo>
                    <a:pt x="35278" y="5671"/>
                  </a:lnTo>
                  <a:lnTo>
                    <a:pt x="35320" y="5650"/>
                  </a:lnTo>
                  <a:lnTo>
                    <a:pt x="35341" y="5629"/>
                  </a:lnTo>
                  <a:lnTo>
                    <a:pt x="35341" y="5587"/>
                  </a:lnTo>
                  <a:lnTo>
                    <a:pt x="35320" y="5545"/>
                  </a:lnTo>
                  <a:lnTo>
                    <a:pt x="35320" y="5483"/>
                  </a:lnTo>
                  <a:lnTo>
                    <a:pt x="35257" y="5441"/>
                  </a:lnTo>
                  <a:lnTo>
                    <a:pt x="35236" y="5378"/>
                  </a:lnTo>
                  <a:lnTo>
                    <a:pt x="35257" y="5315"/>
                  </a:lnTo>
                  <a:lnTo>
                    <a:pt x="35257" y="5231"/>
                  </a:lnTo>
                  <a:lnTo>
                    <a:pt x="35236" y="5169"/>
                  </a:lnTo>
                  <a:lnTo>
                    <a:pt x="35173" y="5127"/>
                  </a:lnTo>
                  <a:lnTo>
                    <a:pt x="35173" y="5064"/>
                  </a:lnTo>
                  <a:lnTo>
                    <a:pt x="35257" y="4959"/>
                  </a:lnTo>
                  <a:lnTo>
                    <a:pt x="35362" y="4939"/>
                  </a:lnTo>
                  <a:lnTo>
                    <a:pt x="35383" y="4918"/>
                  </a:lnTo>
                  <a:lnTo>
                    <a:pt x="35383" y="4813"/>
                  </a:lnTo>
                  <a:lnTo>
                    <a:pt x="35424" y="4687"/>
                  </a:lnTo>
                  <a:lnTo>
                    <a:pt x="35341" y="4646"/>
                  </a:lnTo>
                  <a:lnTo>
                    <a:pt x="35278" y="4583"/>
                  </a:lnTo>
                  <a:lnTo>
                    <a:pt x="35257" y="4499"/>
                  </a:lnTo>
                  <a:lnTo>
                    <a:pt x="35173" y="4395"/>
                  </a:lnTo>
                  <a:lnTo>
                    <a:pt x="35152" y="4332"/>
                  </a:lnTo>
                  <a:lnTo>
                    <a:pt x="35215" y="4290"/>
                  </a:lnTo>
                  <a:lnTo>
                    <a:pt x="35152" y="4185"/>
                  </a:lnTo>
                  <a:lnTo>
                    <a:pt x="35131" y="4123"/>
                  </a:lnTo>
                  <a:lnTo>
                    <a:pt x="35027" y="4102"/>
                  </a:lnTo>
                  <a:lnTo>
                    <a:pt x="34964" y="4081"/>
                  </a:lnTo>
                  <a:lnTo>
                    <a:pt x="34859" y="4018"/>
                  </a:lnTo>
                  <a:lnTo>
                    <a:pt x="34797" y="4081"/>
                  </a:lnTo>
                  <a:lnTo>
                    <a:pt x="34713" y="4102"/>
                  </a:lnTo>
                  <a:lnTo>
                    <a:pt x="34629" y="4143"/>
                  </a:lnTo>
                  <a:lnTo>
                    <a:pt x="34629" y="4227"/>
                  </a:lnTo>
                  <a:lnTo>
                    <a:pt x="34587" y="4269"/>
                  </a:lnTo>
                  <a:lnTo>
                    <a:pt x="34504" y="4269"/>
                  </a:lnTo>
                  <a:lnTo>
                    <a:pt x="34483" y="4395"/>
                  </a:lnTo>
                  <a:lnTo>
                    <a:pt x="34294" y="4395"/>
                  </a:lnTo>
                  <a:lnTo>
                    <a:pt x="34232" y="4478"/>
                  </a:lnTo>
                  <a:lnTo>
                    <a:pt x="34232" y="4583"/>
                  </a:lnTo>
                  <a:lnTo>
                    <a:pt x="34190" y="4604"/>
                  </a:lnTo>
                  <a:lnTo>
                    <a:pt x="34169" y="4729"/>
                  </a:lnTo>
                  <a:lnTo>
                    <a:pt x="34169" y="4792"/>
                  </a:lnTo>
                  <a:lnTo>
                    <a:pt x="34106" y="4813"/>
                  </a:lnTo>
                  <a:lnTo>
                    <a:pt x="34022" y="4897"/>
                  </a:lnTo>
                  <a:lnTo>
                    <a:pt x="33876" y="4918"/>
                  </a:lnTo>
                  <a:lnTo>
                    <a:pt x="33709" y="4918"/>
                  </a:lnTo>
                  <a:lnTo>
                    <a:pt x="33667" y="4939"/>
                  </a:lnTo>
                  <a:lnTo>
                    <a:pt x="33604" y="5001"/>
                  </a:lnTo>
                  <a:lnTo>
                    <a:pt x="33583" y="4918"/>
                  </a:lnTo>
                  <a:lnTo>
                    <a:pt x="33541" y="4834"/>
                  </a:lnTo>
                  <a:lnTo>
                    <a:pt x="33458" y="4834"/>
                  </a:lnTo>
                  <a:lnTo>
                    <a:pt x="33374" y="4897"/>
                  </a:lnTo>
                  <a:lnTo>
                    <a:pt x="33269" y="4918"/>
                  </a:lnTo>
                  <a:lnTo>
                    <a:pt x="33248" y="4834"/>
                  </a:lnTo>
                  <a:lnTo>
                    <a:pt x="33165" y="4729"/>
                  </a:lnTo>
                  <a:lnTo>
                    <a:pt x="33123" y="4708"/>
                  </a:lnTo>
                  <a:lnTo>
                    <a:pt x="32976" y="4583"/>
                  </a:lnTo>
                  <a:lnTo>
                    <a:pt x="32976" y="4478"/>
                  </a:lnTo>
                  <a:lnTo>
                    <a:pt x="33018" y="4436"/>
                  </a:lnTo>
                  <a:lnTo>
                    <a:pt x="33039" y="4332"/>
                  </a:lnTo>
                  <a:lnTo>
                    <a:pt x="33018" y="4227"/>
                  </a:lnTo>
                  <a:lnTo>
                    <a:pt x="32976" y="4123"/>
                  </a:lnTo>
                  <a:lnTo>
                    <a:pt x="32872" y="4143"/>
                  </a:lnTo>
                  <a:lnTo>
                    <a:pt x="32872" y="4081"/>
                  </a:lnTo>
                  <a:lnTo>
                    <a:pt x="32872" y="3997"/>
                  </a:lnTo>
                  <a:lnTo>
                    <a:pt x="32934" y="3913"/>
                  </a:lnTo>
                  <a:lnTo>
                    <a:pt x="32934" y="3871"/>
                  </a:lnTo>
                  <a:lnTo>
                    <a:pt x="32872" y="3851"/>
                  </a:lnTo>
                  <a:lnTo>
                    <a:pt x="32851" y="3851"/>
                  </a:lnTo>
                  <a:lnTo>
                    <a:pt x="32767" y="3892"/>
                  </a:lnTo>
                  <a:lnTo>
                    <a:pt x="32725" y="3892"/>
                  </a:lnTo>
                  <a:lnTo>
                    <a:pt x="32642" y="3913"/>
                  </a:lnTo>
                  <a:lnTo>
                    <a:pt x="32558" y="3892"/>
                  </a:lnTo>
                  <a:lnTo>
                    <a:pt x="32516" y="3871"/>
                  </a:lnTo>
                  <a:lnTo>
                    <a:pt x="32453" y="3851"/>
                  </a:lnTo>
                  <a:lnTo>
                    <a:pt x="32432" y="3809"/>
                  </a:lnTo>
                  <a:lnTo>
                    <a:pt x="32307" y="3767"/>
                  </a:lnTo>
                  <a:lnTo>
                    <a:pt x="32307" y="3704"/>
                  </a:lnTo>
                  <a:lnTo>
                    <a:pt x="32244" y="3662"/>
                  </a:lnTo>
                  <a:lnTo>
                    <a:pt x="32202" y="3662"/>
                  </a:lnTo>
                  <a:lnTo>
                    <a:pt x="32139" y="3599"/>
                  </a:lnTo>
                  <a:lnTo>
                    <a:pt x="32139" y="3558"/>
                  </a:lnTo>
                  <a:lnTo>
                    <a:pt x="32077" y="3558"/>
                  </a:lnTo>
                  <a:lnTo>
                    <a:pt x="32014" y="3474"/>
                  </a:lnTo>
                  <a:lnTo>
                    <a:pt x="31993" y="3432"/>
                  </a:lnTo>
                  <a:lnTo>
                    <a:pt x="31930" y="3369"/>
                  </a:lnTo>
                  <a:lnTo>
                    <a:pt x="31888" y="3369"/>
                  </a:lnTo>
                  <a:lnTo>
                    <a:pt x="31846" y="3453"/>
                  </a:lnTo>
                  <a:lnTo>
                    <a:pt x="31805" y="3432"/>
                  </a:lnTo>
                  <a:lnTo>
                    <a:pt x="31763" y="3453"/>
                  </a:lnTo>
                  <a:lnTo>
                    <a:pt x="31721" y="3495"/>
                  </a:lnTo>
                  <a:lnTo>
                    <a:pt x="31658" y="3453"/>
                  </a:lnTo>
                  <a:lnTo>
                    <a:pt x="31616" y="3390"/>
                  </a:lnTo>
                  <a:lnTo>
                    <a:pt x="31574" y="3369"/>
                  </a:lnTo>
                  <a:lnTo>
                    <a:pt x="31449" y="3369"/>
                  </a:lnTo>
                  <a:lnTo>
                    <a:pt x="31386" y="3348"/>
                  </a:lnTo>
                  <a:lnTo>
                    <a:pt x="31449" y="3286"/>
                  </a:lnTo>
                  <a:lnTo>
                    <a:pt x="31449" y="3244"/>
                  </a:lnTo>
                  <a:lnTo>
                    <a:pt x="31365" y="3244"/>
                  </a:lnTo>
                  <a:lnTo>
                    <a:pt x="31302" y="3286"/>
                  </a:lnTo>
                  <a:lnTo>
                    <a:pt x="31177" y="3286"/>
                  </a:lnTo>
                  <a:lnTo>
                    <a:pt x="31135" y="3327"/>
                  </a:lnTo>
                  <a:lnTo>
                    <a:pt x="31072" y="3265"/>
                  </a:lnTo>
                  <a:lnTo>
                    <a:pt x="31030" y="3286"/>
                  </a:lnTo>
                  <a:lnTo>
                    <a:pt x="30947" y="3286"/>
                  </a:lnTo>
                  <a:lnTo>
                    <a:pt x="30884" y="3223"/>
                  </a:lnTo>
                  <a:lnTo>
                    <a:pt x="30800" y="3181"/>
                  </a:lnTo>
                  <a:lnTo>
                    <a:pt x="30675" y="3055"/>
                  </a:lnTo>
                  <a:lnTo>
                    <a:pt x="30633" y="2930"/>
                  </a:lnTo>
                  <a:lnTo>
                    <a:pt x="30633" y="2846"/>
                  </a:lnTo>
                  <a:lnTo>
                    <a:pt x="30612" y="2742"/>
                  </a:lnTo>
                  <a:lnTo>
                    <a:pt x="30549" y="2742"/>
                  </a:lnTo>
                  <a:lnTo>
                    <a:pt x="30465" y="2721"/>
                  </a:lnTo>
                  <a:lnTo>
                    <a:pt x="30465" y="2574"/>
                  </a:lnTo>
                  <a:lnTo>
                    <a:pt x="30424" y="2553"/>
                  </a:lnTo>
                  <a:lnTo>
                    <a:pt x="30403" y="2428"/>
                  </a:lnTo>
                  <a:lnTo>
                    <a:pt x="30361" y="2323"/>
                  </a:lnTo>
                  <a:lnTo>
                    <a:pt x="30152" y="2198"/>
                  </a:lnTo>
                  <a:lnTo>
                    <a:pt x="30047" y="2030"/>
                  </a:lnTo>
                  <a:lnTo>
                    <a:pt x="30026" y="1988"/>
                  </a:lnTo>
                  <a:lnTo>
                    <a:pt x="29984" y="1884"/>
                  </a:lnTo>
                  <a:lnTo>
                    <a:pt x="29921" y="1905"/>
                  </a:lnTo>
                  <a:lnTo>
                    <a:pt x="29901" y="1905"/>
                  </a:lnTo>
                  <a:lnTo>
                    <a:pt x="29901" y="1821"/>
                  </a:lnTo>
                  <a:lnTo>
                    <a:pt x="29921" y="1779"/>
                  </a:lnTo>
                  <a:lnTo>
                    <a:pt x="29838" y="1716"/>
                  </a:lnTo>
                  <a:lnTo>
                    <a:pt x="29796" y="1612"/>
                  </a:lnTo>
                  <a:lnTo>
                    <a:pt x="29733" y="1591"/>
                  </a:lnTo>
                  <a:lnTo>
                    <a:pt x="29712" y="1507"/>
                  </a:lnTo>
                  <a:lnTo>
                    <a:pt x="29670" y="1444"/>
                  </a:lnTo>
                  <a:lnTo>
                    <a:pt x="29608" y="1340"/>
                  </a:lnTo>
                  <a:lnTo>
                    <a:pt x="29482" y="1256"/>
                  </a:lnTo>
                  <a:lnTo>
                    <a:pt x="29461" y="1193"/>
                  </a:lnTo>
                  <a:lnTo>
                    <a:pt x="29503" y="1130"/>
                  </a:lnTo>
                  <a:lnTo>
                    <a:pt x="29482" y="1047"/>
                  </a:lnTo>
                  <a:lnTo>
                    <a:pt x="29315" y="1047"/>
                  </a:lnTo>
                  <a:lnTo>
                    <a:pt x="29294" y="984"/>
                  </a:lnTo>
                  <a:lnTo>
                    <a:pt x="29294" y="942"/>
                  </a:lnTo>
                  <a:lnTo>
                    <a:pt x="29273" y="879"/>
                  </a:lnTo>
                  <a:lnTo>
                    <a:pt x="29273" y="817"/>
                  </a:lnTo>
                  <a:lnTo>
                    <a:pt x="29231" y="733"/>
                  </a:lnTo>
                  <a:lnTo>
                    <a:pt x="29168" y="712"/>
                  </a:lnTo>
                  <a:lnTo>
                    <a:pt x="29168" y="649"/>
                  </a:lnTo>
                  <a:lnTo>
                    <a:pt x="29147" y="607"/>
                  </a:lnTo>
                  <a:lnTo>
                    <a:pt x="29085" y="628"/>
                  </a:lnTo>
                  <a:lnTo>
                    <a:pt x="28980" y="607"/>
                  </a:lnTo>
                  <a:lnTo>
                    <a:pt x="28959" y="545"/>
                  </a:lnTo>
                  <a:lnTo>
                    <a:pt x="28980" y="482"/>
                  </a:lnTo>
                  <a:lnTo>
                    <a:pt x="28959" y="440"/>
                  </a:lnTo>
                  <a:lnTo>
                    <a:pt x="28875" y="419"/>
                  </a:lnTo>
                  <a:lnTo>
                    <a:pt x="28833" y="461"/>
                  </a:lnTo>
                  <a:lnTo>
                    <a:pt x="28792" y="419"/>
                  </a:lnTo>
                  <a:lnTo>
                    <a:pt x="28750" y="419"/>
                  </a:lnTo>
                  <a:lnTo>
                    <a:pt x="28708" y="356"/>
                  </a:lnTo>
                  <a:lnTo>
                    <a:pt x="28750" y="293"/>
                  </a:lnTo>
                  <a:lnTo>
                    <a:pt x="28687" y="231"/>
                  </a:lnTo>
                  <a:lnTo>
                    <a:pt x="28624" y="210"/>
                  </a:lnTo>
                  <a:lnTo>
                    <a:pt x="28561" y="231"/>
                  </a:lnTo>
                  <a:lnTo>
                    <a:pt x="28520" y="147"/>
                  </a:lnTo>
                  <a:lnTo>
                    <a:pt x="28457" y="189"/>
                  </a:lnTo>
                  <a:lnTo>
                    <a:pt x="28373" y="189"/>
                  </a:lnTo>
                  <a:lnTo>
                    <a:pt x="28331" y="147"/>
                  </a:lnTo>
                  <a:lnTo>
                    <a:pt x="28268" y="189"/>
                  </a:lnTo>
                  <a:lnTo>
                    <a:pt x="28268" y="252"/>
                  </a:lnTo>
                  <a:lnTo>
                    <a:pt x="28248" y="293"/>
                  </a:lnTo>
                  <a:lnTo>
                    <a:pt x="28143" y="231"/>
                  </a:lnTo>
                  <a:lnTo>
                    <a:pt x="28101" y="189"/>
                  </a:lnTo>
                  <a:lnTo>
                    <a:pt x="28017" y="210"/>
                  </a:lnTo>
                  <a:lnTo>
                    <a:pt x="27892" y="210"/>
                  </a:lnTo>
                  <a:lnTo>
                    <a:pt x="27892" y="189"/>
                  </a:lnTo>
                  <a:lnTo>
                    <a:pt x="27808" y="105"/>
                  </a:lnTo>
                  <a:lnTo>
                    <a:pt x="27620" y="84"/>
                  </a:lnTo>
                  <a:lnTo>
                    <a:pt x="27536" y="21"/>
                  </a:lnTo>
                  <a:lnTo>
                    <a:pt x="27432" y="21"/>
                  </a:lnTo>
                  <a:lnTo>
                    <a:pt x="2739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4"/>
            <p:cNvSpPr/>
            <p:nvPr/>
          </p:nvSpPr>
          <p:spPr>
            <a:xfrm>
              <a:off x="4442708" y="2990191"/>
              <a:ext cx="762" cy="967"/>
            </a:xfrm>
            <a:custGeom>
              <a:avLst/>
              <a:gdLst/>
              <a:ahLst/>
              <a:cxnLst/>
              <a:rect l="l" t="t" r="r" b="b"/>
              <a:pathLst>
                <a:path w="64" h="85" extrusionOk="0">
                  <a:moveTo>
                    <a:pt x="63" y="85"/>
                  </a:moveTo>
                  <a:lnTo>
                    <a:pt x="1" y="1"/>
                  </a:lnTo>
                  <a:lnTo>
                    <a:pt x="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4"/>
            <p:cNvSpPr/>
            <p:nvPr/>
          </p:nvSpPr>
          <p:spPr>
            <a:xfrm>
              <a:off x="4434742" y="2997094"/>
              <a:ext cx="1250" cy="1205"/>
            </a:xfrm>
            <a:custGeom>
              <a:avLst/>
              <a:gdLst/>
              <a:ahLst/>
              <a:cxnLst/>
              <a:rect l="l" t="t" r="r" b="b"/>
              <a:pathLst>
                <a:path w="105" h="106" extrusionOk="0">
                  <a:moveTo>
                    <a:pt x="0" y="105"/>
                  </a:moveTo>
                  <a:lnTo>
                    <a:pt x="105" y="1"/>
                  </a:lnTo>
                  <a:lnTo>
                    <a:pt x="105"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4"/>
            <p:cNvSpPr/>
            <p:nvPr/>
          </p:nvSpPr>
          <p:spPr>
            <a:xfrm>
              <a:off x="4184339" y="2879787"/>
              <a:ext cx="2512" cy="728"/>
            </a:xfrm>
            <a:custGeom>
              <a:avLst/>
              <a:gdLst/>
              <a:ahLst/>
              <a:cxnLst/>
              <a:rect l="l" t="t" r="r" b="b"/>
              <a:pathLst>
                <a:path w="211" h="64" extrusionOk="0">
                  <a:moveTo>
                    <a:pt x="210" y="0"/>
                  </a:moveTo>
                  <a:lnTo>
                    <a:pt x="1" y="63"/>
                  </a:lnTo>
                  <a:lnTo>
                    <a:pt x="22" y="63"/>
                  </a:lnTo>
                  <a:lnTo>
                    <a:pt x="21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4"/>
            <p:cNvSpPr/>
            <p:nvPr/>
          </p:nvSpPr>
          <p:spPr>
            <a:xfrm>
              <a:off x="4038591" y="2720356"/>
              <a:ext cx="260870" cy="130886"/>
            </a:xfrm>
            <a:custGeom>
              <a:avLst/>
              <a:gdLst/>
              <a:ahLst/>
              <a:cxnLst/>
              <a:rect l="l" t="t" r="r" b="b"/>
              <a:pathLst>
                <a:path w="21908" h="11509" extrusionOk="0">
                  <a:moveTo>
                    <a:pt x="10860" y="0"/>
                  </a:moveTo>
                  <a:lnTo>
                    <a:pt x="10755" y="84"/>
                  </a:lnTo>
                  <a:lnTo>
                    <a:pt x="10713" y="189"/>
                  </a:lnTo>
                  <a:lnTo>
                    <a:pt x="10567" y="189"/>
                  </a:lnTo>
                  <a:lnTo>
                    <a:pt x="10483" y="252"/>
                  </a:lnTo>
                  <a:lnTo>
                    <a:pt x="10546" y="314"/>
                  </a:lnTo>
                  <a:lnTo>
                    <a:pt x="10546" y="398"/>
                  </a:lnTo>
                  <a:lnTo>
                    <a:pt x="10400" y="419"/>
                  </a:lnTo>
                  <a:lnTo>
                    <a:pt x="10337" y="419"/>
                  </a:lnTo>
                  <a:lnTo>
                    <a:pt x="10253" y="524"/>
                  </a:lnTo>
                  <a:lnTo>
                    <a:pt x="10128" y="524"/>
                  </a:lnTo>
                  <a:lnTo>
                    <a:pt x="10044" y="586"/>
                  </a:lnTo>
                  <a:lnTo>
                    <a:pt x="9981" y="586"/>
                  </a:lnTo>
                  <a:lnTo>
                    <a:pt x="9751" y="733"/>
                  </a:lnTo>
                  <a:lnTo>
                    <a:pt x="9625" y="796"/>
                  </a:lnTo>
                  <a:lnTo>
                    <a:pt x="9521" y="837"/>
                  </a:lnTo>
                  <a:lnTo>
                    <a:pt x="9437" y="837"/>
                  </a:lnTo>
                  <a:lnTo>
                    <a:pt x="9353" y="775"/>
                  </a:lnTo>
                  <a:lnTo>
                    <a:pt x="9312" y="837"/>
                  </a:lnTo>
                  <a:lnTo>
                    <a:pt x="9291" y="921"/>
                  </a:lnTo>
                  <a:lnTo>
                    <a:pt x="9144" y="921"/>
                  </a:lnTo>
                  <a:lnTo>
                    <a:pt x="9102" y="984"/>
                  </a:lnTo>
                  <a:lnTo>
                    <a:pt x="9102" y="1088"/>
                  </a:lnTo>
                  <a:lnTo>
                    <a:pt x="9040" y="1130"/>
                  </a:lnTo>
                  <a:lnTo>
                    <a:pt x="8977" y="1109"/>
                  </a:lnTo>
                  <a:lnTo>
                    <a:pt x="8893" y="1109"/>
                  </a:lnTo>
                  <a:lnTo>
                    <a:pt x="8789" y="1151"/>
                  </a:lnTo>
                  <a:lnTo>
                    <a:pt x="8663" y="1172"/>
                  </a:lnTo>
                  <a:lnTo>
                    <a:pt x="8496" y="1256"/>
                  </a:lnTo>
                  <a:lnTo>
                    <a:pt x="8475" y="1319"/>
                  </a:lnTo>
                  <a:lnTo>
                    <a:pt x="8307" y="1340"/>
                  </a:lnTo>
                  <a:lnTo>
                    <a:pt x="8182" y="1402"/>
                  </a:lnTo>
                  <a:lnTo>
                    <a:pt x="8035" y="1423"/>
                  </a:lnTo>
                  <a:lnTo>
                    <a:pt x="7847" y="1465"/>
                  </a:lnTo>
                  <a:lnTo>
                    <a:pt x="7826" y="1549"/>
                  </a:lnTo>
                  <a:lnTo>
                    <a:pt x="7763" y="1632"/>
                  </a:lnTo>
                  <a:lnTo>
                    <a:pt x="7721" y="1528"/>
                  </a:lnTo>
                  <a:lnTo>
                    <a:pt x="7617" y="1528"/>
                  </a:lnTo>
                  <a:lnTo>
                    <a:pt x="7512" y="1570"/>
                  </a:lnTo>
                  <a:lnTo>
                    <a:pt x="7512" y="1653"/>
                  </a:lnTo>
                  <a:lnTo>
                    <a:pt x="7449" y="1695"/>
                  </a:lnTo>
                  <a:lnTo>
                    <a:pt x="7345" y="1653"/>
                  </a:lnTo>
                  <a:lnTo>
                    <a:pt x="7219" y="1653"/>
                  </a:lnTo>
                  <a:lnTo>
                    <a:pt x="7198" y="1612"/>
                  </a:lnTo>
                  <a:lnTo>
                    <a:pt x="7115" y="1612"/>
                  </a:lnTo>
                  <a:lnTo>
                    <a:pt x="7031" y="1653"/>
                  </a:lnTo>
                  <a:lnTo>
                    <a:pt x="6926" y="1674"/>
                  </a:lnTo>
                  <a:lnTo>
                    <a:pt x="6884" y="1695"/>
                  </a:lnTo>
                  <a:lnTo>
                    <a:pt x="6926" y="1842"/>
                  </a:lnTo>
                  <a:lnTo>
                    <a:pt x="6884" y="1925"/>
                  </a:lnTo>
                  <a:lnTo>
                    <a:pt x="6989" y="1946"/>
                  </a:lnTo>
                  <a:lnTo>
                    <a:pt x="7136" y="1925"/>
                  </a:lnTo>
                  <a:lnTo>
                    <a:pt x="7198" y="2051"/>
                  </a:lnTo>
                  <a:lnTo>
                    <a:pt x="7031" y="2051"/>
                  </a:lnTo>
                  <a:lnTo>
                    <a:pt x="6989" y="2093"/>
                  </a:lnTo>
                  <a:lnTo>
                    <a:pt x="6989" y="2156"/>
                  </a:lnTo>
                  <a:lnTo>
                    <a:pt x="7136" y="2176"/>
                  </a:lnTo>
                  <a:lnTo>
                    <a:pt x="7240" y="2197"/>
                  </a:lnTo>
                  <a:lnTo>
                    <a:pt x="7324" y="2156"/>
                  </a:lnTo>
                  <a:lnTo>
                    <a:pt x="7408" y="2156"/>
                  </a:lnTo>
                  <a:lnTo>
                    <a:pt x="7512" y="2260"/>
                  </a:lnTo>
                  <a:lnTo>
                    <a:pt x="7617" y="2281"/>
                  </a:lnTo>
                  <a:lnTo>
                    <a:pt x="7617" y="2386"/>
                  </a:lnTo>
                  <a:lnTo>
                    <a:pt x="7554" y="2449"/>
                  </a:lnTo>
                  <a:lnTo>
                    <a:pt x="7449" y="2407"/>
                  </a:lnTo>
                  <a:lnTo>
                    <a:pt x="7219" y="2449"/>
                  </a:lnTo>
                  <a:lnTo>
                    <a:pt x="7094" y="2553"/>
                  </a:lnTo>
                  <a:lnTo>
                    <a:pt x="6947" y="2741"/>
                  </a:lnTo>
                  <a:lnTo>
                    <a:pt x="6947" y="2867"/>
                  </a:lnTo>
                  <a:lnTo>
                    <a:pt x="7031" y="2888"/>
                  </a:lnTo>
                  <a:lnTo>
                    <a:pt x="7052" y="3013"/>
                  </a:lnTo>
                  <a:lnTo>
                    <a:pt x="6989" y="3118"/>
                  </a:lnTo>
                  <a:lnTo>
                    <a:pt x="6947" y="3244"/>
                  </a:lnTo>
                  <a:lnTo>
                    <a:pt x="6843" y="3244"/>
                  </a:lnTo>
                  <a:lnTo>
                    <a:pt x="6843" y="3306"/>
                  </a:lnTo>
                  <a:lnTo>
                    <a:pt x="6884" y="3390"/>
                  </a:lnTo>
                  <a:lnTo>
                    <a:pt x="6884" y="3453"/>
                  </a:lnTo>
                  <a:lnTo>
                    <a:pt x="7031" y="3453"/>
                  </a:lnTo>
                  <a:lnTo>
                    <a:pt x="7115" y="3537"/>
                  </a:lnTo>
                  <a:lnTo>
                    <a:pt x="7240" y="3557"/>
                  </a:lnTo>
                  <a:lnTo>
                    <a:pt x="7240" y="3620"/>
                  </a:lnTo>
                  <a:lnTo>
                    <a:pt x="7366" y="3704"/>
                  </a:lnTo>
                  <a:lnTo>
                    <a:pt x="7533" y="3725"/>
                  </a:lnTo>
                  <a:lnTo>
                    <a:pt x="7575" y="3746"/>
                  </a:lnTo>
                  <a:lnTo>
                    <a:pt x="7617" y="4227"/>
                  </a:lnTo>
                  <a:lnTo>
                    <a:pt x="7554" y="4290"/>
                  </a:lnTo>
                  <a:lnTo>
                    <a:pt x="7366" y="4373"/>
                  </a:lnTo>
                  <a:lnTo>
                    <a:pt x="7219" y="4353"/>
                  </a:lnTo>
                  <a:lnTo>
                    <a:pt x="7031" y="4248"/>
                  </a:lnTo>
                  <a:lnTo>
                    <a:pt x="6947" y="4290"/>
                  </a:lnTo>
                  <a:lnTo>
                    <a:pt x="6947" y="4394"/>
                  </a:lnTo>
                  <a:lnTo>
                    <a:pt x="6905" y="4541"/>
                  </a:lnTo>
                  <a:lnTo>
                    <a:pt x="6780" y="4562"/>
                  </a:lnTo>
                  <a:lnTo>
                    <a:pt x="6571" y="4457"/>
                  </a:lnTo>
                  <a:lnTo>
                    <a:pt x="6403" y="4457"/>
                  </a:lnTo>
                  <a:lnTo>
                    <a:pt x="6320" y="4394"/>
                  </a:lnTo>
                  <a:lnTo>
                    <a:pt x="6278" y="4436"/>
                  </a:lnTo>
                  <a:lnTo>
                    <a:pt x="6173" y="4394"/>
                  </a:lnTo>
                  <a:lnTo>
                    <a:pt x="6048" y="4269"/>
                  </a:lnTo>
                  <a:lnTo>
                    <a:pt x="6152" y="4227"/>
                  </a:lnTo>
                  <a:lnTo>
                    <a:pt x="6173" y="4143"/>
                  </a:lnTo>
                  <a:lnTo>
                    <a:pt x="6089" y="4122"/>
                  </a:lnTo>
                  <a:lnTo>
                    <a:pt x="5964" y="4039"/>
                  </a:lnTo>
                  <a:lnTo>
                    <a:pt x="5880" y="4122"/>
                  </a:lnTo>
                  <a:lnTo>
                    <a:pt x="5755" y="4081"/>
                  </a:lnTo>
                  <a:lnTo>
                    <a:pt x="5671" y="4122"/>
                  </a:lnTo>
                  <a:lnTo>
                    <a:pt x="5692" y="4269"/>
                  </a:lnTo>
                  <a:lnTo>
                    <a:pt x="5545" y="4290"/>
                  </a:lnTo>
                  <a:lnTo>
                    <a:pt x="5483" y="4227"/>
                  </a:lnTo>
                  <a:lnTo>
                    <a:pt x="5336" y="4060"/>
                  </a:lnTo>
                  <a:lnTo>
                    <a:pt x="5211" y="4081"/>
                  </a:lnTo>
                  <a:lnTo>
                    <a:pt x="5148" y="4185"/>
                  </a:lnTo>
                  <a:lnTo>
                    <a:pt x="5064" y="4081"/>
                  </a:lnTo>
                  <a:lnTo>
                    <a:pt x="5001" y="4122"/>
                  </a:lnTo>
                  <a:lnTo>
                    <a:pt x="5001" y="4248"/>
                  </a:lnTo>
                  <a:lnTo>
                    <a:pt x="4855" y="4248"/>
                  </a:lnTo>
                  <a:lnTo>
                    <a:pt x="4834" y="4457"/>
                  </a:lnTo>
                  <a:lnTo>
                    <a:pt x="4708" y="4562"/>
                  </a:lnTo>
                  <a:lnTo>
                    <a:pt x="4625" y="4541"/>
                  </a:lnTo>
                  <a:lnTo>
                    <a:pt x="4541" y="4436"/>
                  </a:lnTo>
                  <a:lnTo>
                    <a:pt x="4332" y="4394"/>
                  </a:lnTo>
                  <a:lnTo>
                    <a:pt x="4269" y="4269"/>
                  </a:lnTo>
                  <a:lnTo>
                    <a:pt x="4123" y="4353"/>
                  </a:lnTo>
                  <a:lnTo>
                    <a:pt x="4164" y="4478"/>
                  </a:lnTo>
                  <a:lnTo>
                    <a:pt x="4081" y="4604"/>
                  </a:lnTo>
                  <a:lnTo>
                    <a:pt x="3997" y="4583"/>
                  </a:lnTo>
                  <a:lnTo>
                    <a:pt x="3997" y="4457"/>
                  </a:lnTo>
                  <a:lnTo>
                    <a:pt x="3955" y="4373"/>
                  </a:lnTo>
                  <a:lnTo>
                    <a:pt x="3871" y="4373"/>
                  </a:lnTo>
                  <a:lnTo>
                    <a:pt x="3704" y="4248"/>
                  </a:lnTo>
                  <a:lnTo>
                    <a:pt x="3599" y="4122"/>
                  </a:lnTo>
                  <a:lnTo>
                    <a:pt x="3474" y="4122"/>
                  </a:lnTo>
                  <a:lnTo>
                    <a:pt x="3369" y="3976"/>
                  </a:lnTo>
                  <a:lnTo>
                    <a:pt x="3286" y="3955"/>
                  </a:lnTo>
                  <a:lnTo>
                    <a:pt x="3244" y="3871"/>
                  </a:lnTo>
                  <a:lnTo>
                    <a:pt x="3160" y="3871"/>
                  </a:lnTo>
                  <a:lnTo>
                    <a:pt x="2951" y="3955"/>
                  </a:lnTo>
                  <a:lnTo>
                    <a:pt x="2825" y="3850"/>
                  </a:lnTo>
                  <a:lnTo>
                    <a:pt x="2742" y="3704"/>
                  </a:lnTo>
                  <a:lnTo>
                    <a:pt x="2637" y="3704"/>
                  </a:lnTo>
                  <a:lnTo>
                    <a:pt x="2532" y="3809"/>
                  </a:lnTo>
                  <a:lnTo>
                    <a:pt x="2407" y="3809"/>
                  </a:lnTo>
                  <a:lnTo>
                    <a:pt x="2407" y="3871"/>
                  </a:lnTo>
                  <a:lnTo>
                    <a:pt x="2323" y="3955"/>
                  </a:lnTo>
                  <a:lnTo>
                    <a:pt x="2323" y="3850"/>
                  </a:lnTo>
                  <a:lnTo>
                    <a:pt x="2239" y="3913"/>
                  </a:lnTo>
                  <a:lnTo>
                    <a:pt x="2218" y="3976"/>
                  </a:lnTo>
                  <a:lnTo>
                    <a:pt x="2114" y="4060"/>
                  </a:lnTo>
                  <a:lnTo>
                    <a:pt x="2030" y="3976"/>
                  </a:lnTo>
                  <a:lnTo>
                    <a:pt x="2114" y="3913"/>
                  </a:lnTo>
                  <a:lnTo>
                    <a:pt x="2135" y="3829"/>
                  </a:lnTo>
                  <a:lnTo>
                    <a:pt x="2009" y="3767"/>
                  </a:lnTo>
                  <a:lnTo>
                    <a:pt x="1821" y="3662"/>
                  </a:lnTo>
                  <a:lnTo>
                    <a:pt x="1800" y="3746"/>
                  </a:lnTo>
                  <a:lnTo>
                    <a:pt x="1821" y="3850"/>
                  </a:lnTo>
                  <a:lnTo>
                    <a:pt x="1821" y="3955"/>
                  </a:lnTo>
                  <a:lnTo>
                    <a:pt x="1695" y="3913"/>
                  </a:lnTo>
                  <a:lnTo>
                    <a:pt x="1612" y="3976"/>
                  </a:lnTo>
                  <a:lnTo>
                    <a:pt x="1570" y="4143"/>
                  </a:lnTo>
                  <a:lnTo>
                    <a:pt x="1486" y="4143"/>
                  </a:lnTo>
                  <a:lnTo>
                    <a:pt x="1298" y="4248"/>
                  </a:lnTo>
                  <a:lnTo>
                    <a:pt x="1277" y="4373"/>
                  </a:lnTo>
                  <a:lnTo>
                    <a:pt x="1361" y="4478"/>
                  </a:lnTo>
                  <a:lnTo>
                    <a:pt x="1361" y="4604"/>
                  </a:lnTo>
                  <a:lnTo>
                    <a:pt x="1172" y="4604"/>
                  </a:lnTo>
                  <a:lnTo>
                    <a:pt x="984" y="4645"/>
                  </a:lnTo>
                  <a:lnTo>
                    <a:pt x="1130" y="5106"/>
                  </a:lnTo>
                  <a:lnTo>
                    <a:pt x="1047" y="5169"/>
                  </a:lnTo>
                  <a:lnTo>
                    <a:pt x="1068" y="5336"/>
                  </a:lnTo>
                  <a:lnTo>
                    <a:pt x="879" y="5336"/>
                  </a:lnTo>
                  <a:lnTo>
                    <a:pt x="733" y="5231"/>
                  </a:lnTo>
                  <a:lnTo>
                    <a:pt x="670" y="5127"/>
                  </a:lnTo>
                  <a:lnTo>
                    <a:pt x="356" y="4876"/>
                  </a:lnTo>
                  <a:lnTo>
                    <a:pt x="294" y="4980"/>
                  </a:lnTo>
                  <a:lnTo>
                    <a:pt x="294" y="5106"/>
                  </a:lnTo>
                  <a:lnTo>
                    <a:pt x="126" y="5315"/>
                  </a:lnTo>
                  <a:lnTo>
                    <a:pt x="22" y="5378"/>
                  </a:lnTo>
                  <a:lnTo>
                    <a:pt x="42" y="5629"/>
                  </a:lnTo>
                  <a:lnTo>
                    <a:pt x="126" y="5734"/>
                  </a:lnTo>
                  <a:lnTo>
                    <a:pt x="105" y="6068"/>
                  </a:lnTo>
                  <a:lnTo>
                    <a:pt x="1" y="6278"/>
                  </a:lnTo>
                  <a:lnTo>
                    <a:pt x="231" y="6382"/>
                  </a:lnTo>
                  <a:lnTo>
                    <a:pt x="335" y="6550"/>
                  </a:lnTo>
                  <a:lnTo>
                    <a:pt x="314" y="6633"/>
                  </a:lnTo>
                  <a:lnTo>
                    <a:pt x="503" y="6780"/>
                  </a:lnTo>
                  <a:lnTo>
                    <a:pt x="545" y="6696"/>
                  </a:lnTo>
                  <a:lnTo>
                    <a:pt x="921" y="6801"/>
                  </a:lnTo>
                  <a:lnTo>
                    <a:pt x="1172" y="7052"/>
                  </a:lnTo>
                  <a:lnTo>
                    <a:pt x="1402" y="7428"/>
                  </a:lnTo>
                  <a:lnTo>
                    <a:pt x="1172" y="7428"/>
                  </a:lnTo>
                  <a:lnTo>
                    <a:pt x="1172" y="7533"/>
                  </a:lnTo>
                  <a:lnTo>
                    <a:pt x="1382" y="7679"/>
                  </a:lnTo>
                  <a:lnTo>
                    <a:pt x="1549" y="7617"/>
                  </a:lnTo>
                  <a:lnTo>
                    <a:pt x="1674" y="7721"/>
                  </a:lnTo>
                  <a:lnTo>
                    <a:pt x="1716" y="7721"/>
                  </a:lnTo>
                  <a:lnTo>
                    <a:pt x="1758" y="7784"/>
                  </a:lnTo>
                  <a:lnTo>
                    <a:pt x="1821" y="7784"/>
                  </a:lnTo>
                  <a:lnTo>
                    <a:pt x="1863" y="7721"/>
                  </a:lnTo>
                  <a:lnTo>
                    <a:pt x="1905" y="7721"/>
                  </a:lnTo>
                  <a:lnTo>
                    <a:pt x="1967" y="7784"/>
                  </a:lnTo>
                  <a:lnTo>
                    <a:pt x="2009" y="7721"/>
                  </a:lnTo>
                  <a:lnTo>
                    <a:pt x="2009" y="7638"/>
                  </a:lnTo>
                  <a:lnTo>
                    <a:pt x="2072" y="7679"/>
                  </a:lnTo>
                  <a:lnTo>
                    <a:pt x="2177" y="7596"/>
                  </a:lnTo>
                  <a:lnTo>
                    <a:pt x="2218" y="7512"/>
                  </a:lnTo>
                  <a:lnTo>
                    <a:pt x="2281" y="7512"/>
                  </a:lnTo>
                  <a:lnTo>
                    <a:pt x="2344" y="7428"/>
                  </a:lnTo>
                  <a:lnTo>
                    <a:pt x="2407" y="7428"/>
                  </a:lnTo>
                  <a:lnTo>
                    <a:pt x="2428" y="7470"/>
                  </a:lnTo>
                  <a:lnTo>
                    <a:pt x="2491" y="7428"/>
                  </a:lnTo>
                  <a:lnTo>
                    <a:pt x="2511" y="7366"/>
                  </a:lnTo>
                  <a:lnTo>
                    <a:pt x="2595" y="7282"/>
                  </a:lnTo>
                  <a:lnTo>
                    <a:pt x="2721" y="7282"/>
                  </a:lnTo>
                  <a:lnTo>
                    <a:pt x="2763" y="7303"/>
                  </a:lnTo>
                  <a:lnTo>
                    <a:pt x="2846" y="7303"/>
                  </a:lnTo>
                  <a:lnTo>
                    <a:pt x="2909" y="7282"/>
                  </a:lnTo>
                  <a:lnTo>
                    <a:pt x="2930" y="7303"/>
                  </a:lnTo>
                  <a:lnTo>
                    <a:pt x="2930" y="7386"/>
                  </a:lnTo>
                  <a:lnTo>
                    <a:pt x="2972" y="7470"/>
                  </a:lnTo>
                  <a:lnTo>
                    <a:pt x="3014" y="7407"/>
                  </a:lnTo>
                  <a:lnTo>
                    <a:pt x="3076" y="7407"/>
                  </a:lnTo>
                  <a:lnTo>
                    <a:pt x="3076" y="7470"/>
                  </a:lnTo>
                  <a:lnTo>
                    <a:pt x="3160" y="7491"/>
                  </a:lnTo>
                  <a:lnTo>
                    <a:pt x="3223" y="7470"/>
                  </a:lnTo>
                  <a:lnTo>
                    <a:pt x="3244" y="7407"/>
                  </a:lnTo>
                  <a:lnTo>
                    <a:pt x="3286" y="7386"/>
                  </a:lnTo>
                  <a:lnTo>
                    <a:pt x="3286" y="7324"/>
                  </a:lnTo>
                  <a:lnTo>
                    <a:pt x="3369" y="7303"/>
                  </a:lnTo>
                  <a:lnTo>
                    <a:pt x="3453" y="7324"/>
                  </a:lnTo>
                  <a:lnTo>
                    <a:pt x="3662" y="7324"/>
                  </a:lnTo>
                  <a:lnTo>
                    <a:pt x="3662" y="7386"/>
                  </a:lnTo>
                  <a:lnTo>
                    <a:pt x="3704" y="7470"/>
                  </a:lnTo>
                  <a:lnTo>
                    <a:pt x="3788" y="7491"/>
                  </a:lnTo>
                  <a:lnTo>
                    <a:pt x="3788" y="7512"/>
                  </a:lnTo>
                  <a:lnTo>
                    <a:pt x="3746" y="7596"/>
                  </a:lnTo>
                  <a:lnTo>
                    <a:pt x="3767" y="7638"/>
                  </a:lnTo>
                  <a:lnTo>
                    <a:pt x="3871" y="7742"/>
                  </a:lnTo>
                  <a:lnTo>
                    <a:pt x="3851" y="7826"/>
                  </a:lnTo>
                  <a:lnTo>
                    <a:pt x="3788" y="7951"/>
                  </a:lnTo>
                  <a:lnTo>
                    <a:pt x="3809" y="8014"/>
                  </a:lnTo>
                  <a:lnTo>
                    <a:pt x="3851" y="8056"/>
                  </a:lnTo>
                  <a:lnTo>
                    <a:pt x="3871" y="8098"/>
                  </a:lnTo>
                  <a:lnTo>
                    <a:pt x="3851" y="8140"/>
                  </a:lnTo>
                  <a:lnTo>
                    <a:pt x="3767" y="8161"/>
                  </a:lnTo>
                  <a:lnTo>
                    <a:pt x="3746" y="8307"/>
                  </a:lnTo>
                  <a:lnTo>
                    <a:pt x="3809" y="8454"/>
                  </a:lnTo>
                  <a:lnTo>
                    <a:pt x="3913" y="8475"/>
                  </a:lnTo>
                  <a:lnTo>
                    <a:pt x="3997" y="8516"/>
                  </a:lnTo>
                  <a:lnTo>
                    <a:pt x="3997" y="8558"/>
                  </a:lnTo>
                  <a:lnTo>
                    <a:pt x="3871" y="8621"/>
                  </a:lnTo>
                  <a:lnTo>
                    <a:pt x="3788" y="8621"/>
                  </a:lnTo>
                  <a:lnTo>
                    <a:pt x="3683" y="8516"/>
                  </a:lnTo>
                  <a:lnTo>
                    <a:pt x="3599" y="8516"/>
                  </a:lnTo>
                  <a:lnTo>
                    <a:pt x="3558" y="8558"/>
                  </a:lnTo>
                  <a:lnTo>
                    <a:pt x="3495" y="8516"/>
                  </a:lnTo>
                  <a:lnTo>
                    <a:pt x="3432" y="8516"/>
                  </a:lnTo>
                  <a:lnTo>
                    <a:pt x="3286" y="8558"/>
                  </a:lnTo>
                  <a:lnTo>
                    <a:pt x="3223" y="8516"/>
                  </a:lnTo>
                  <a:lnTo>
                    <a:pt x="3118" y="8537"/>
                  </a:lnTo>
                  <a:lnTo>
                    <a:pt x="2972" y="8579"/>
                  </a:lnTo>
                  <a:lnTo>
                    <a:pt x="2930" y="8663"/>
                  </a:lnTo>
                  <a:lnTo>
                    <a:pt x="2930" y="8726"/>
                  </a:lnTo>
                  <a:lnTo>
                    <a:pt x="2930" y="8788"/>
                  </a:lnTo>
                  <a:lnTo>
                    <a:pt x="2867" y="8830"/>
                  </a:lnTo>
                  <a:lnTo>
                    <a:pt x="2867" y="8893"/>
                  </a:lnTo>
                  <a:lnTo>
                    <a:pt x="3014" y="9039"/>
                  </a:lnTo>
                  <a:lnTo>
                    <a:pt x="3014" y="9102"/>
                  </a:lnTo>
                  <a:lnTo>
                    <a:pt x="3035" y="9144"/>
                  </a:lnTo>
                  <a:lnTo>
                    <a:pt x="3139" y="9102"/>
                  </a:lnTo>
                  <a:lnTo>
                    <a:pt x="3160" y="9186"/>
                  </a:lnTo>
                  <a:lnTo>
                    <a:pt x="3139" y="9207"/>
                  </a:lnTo>
                  <a:lnTo>
                    <a:pt x="3055" y="9165"/>
                  </a:lnTo>
                  <a:lnTo>
                    <a:pt x="3014" y="9186"/>
                  </a:lnTo>
                  <a:lnTo>
                    <a:pt x="2930" y="9249"/>
                  </a:lnTo>
                  <a:lnTo>
                    <a:pt x="2867" y="9207"/>
                  </a:lnTo>
                  <a:lnTo>
                    <a:pt x="2825" y="9207"/>
                  </a:lnTo>
                  <a:lnTo>
                    <a:pt x="2763" y="9186"/>
                  </a:lnTo>
                  <a:lnTo>
                    <a:pt x="2616" y="9207"/>
                  </a:lnTo>
                  <a:lnTo>
                    <a:pt x="2532" y="9186"/>
                  </a:lnTo>
                  <a:lnTo>
                    <a:pt x="2491" y="9249"/>
                  </a:lnTo>
                  <a:lnTo>
                    <a:pt x="2491" y="9291"/>
                  </a:lnTo>
                  <a:lnTo>
                    <a:pt x="2553" y="9395"/>
                  </a:lnTo>
                  <a:lnTo>
                    <a:pt x="2637" y="9395"/>
                  </a:lnTo>
                  <a:lnTo>
                    <a:pt x="2742" y="9416"/>
                  </a:lnTo>
                  <a:lnTo>
                    <a:pt x="2804" y="9521"/>
                  </a:lnTo>
                  <a:lnTo>
                    <a:pt x="2846" y="9563"/>
                  </a:lnTo>
                  <a:lnTo>
                    <a:pt x="2909" y="9688"/>
                  </a:lnTo>
                  <a:lnTo>
                    <a:pt x="2951" y="9709"/>
                  </a:lnTo>
                  <a:lnTo>
                    <a:pt x="2972" y="9772"/>
                  </a:lnTo>
                  <a:lnTo>
                    <a:pt x="3139" y="9939"/>
                  </a:lnTo>
                  <a:lnTo>
                    <a:pt x="3139" y="10086"/>
                  </a:lnTo>
                  <a:lnTo>
                    <a:pt x="3139" y="10211"/>
                  </a:lnTo>
                  <a:lnTo>
                    <a:pt x="3181" y="10211"/>
                  </a:lnTo>
                  <a:lnTo>
                    <a:pt x="3286" y="10190"/>
                  </a:lnTo>
                  <a:lnTo>
                    <a:pt x="3327" y="10190"/>
                  </a:lnTo>
                  <a:lnTo>
                    <a:pt x="3369" y="10211"/>
                  </a:lnTo>
                  <a:lnTo>
                    <a:pt x="3432" y="10295"/>
                  </a:lnTo>
                  <a:lnTo>
                    <a:pt x="3474" y="10337"/>
                  </a:lnTo>
                  <a:lnTo>
                    <a:pt x="3537" y="10441"/>
                  </a:lnTo>
                  <a:lnTo>
                    <a:pt x="3579" y="10441"/>
                  </a:lnTo>
                  <a:lnTo>
                    <a:pt x="3662" y="10420"/>
                  </a:lnTo>
                  <a:lnTo>
                    <a:pt x="3767" y="10441"/>
                  </a:lnTo>
                  <a:lnTo>
                    <a:pt x="3871" y="10462"/>
                  </a:lnTo>
                  <a:lnTo>
                    <a:pt x="3976" y="10462"/>
                  </a:lnTo>
                  <a:lnTo>
                    <a:pt x="4018" y="10504"/>
                  </a:lnTo>
                  <a:lnTo>
                    <a:pt x="3997" y="10546"/>
                  </a:lnTo>
                  <a:lnTo>
                    <a:pt x="3997" y="10609"/>
                  </a:lnTo>
                  <a:lnTo>
                    <a:pt x="3997" y="10755"/>
                  </a:lnTo>
                  <a:lnTo>
                    <a:pt x="3913" y="10923"/>
                  </a:lnTo>
                  <a:lnTo>
                    <a:pt x="3955" y="11048"/>
                  </a:lnTo>
                  <a:lnTo>
                    <a:pt x="3976" y="11195"/>
                  </a:lnTo>
                  <a:lnTo>
                    <a:pt x="4311" y="10881"/>
                  </a:lnTo>
                  <a:lnTo>
                    <a:pt x="4604" y="10776"/>
                  </a:lnTo>
                  <a:lnTo>
                    <a:pt x="4959" y="10839"/>
                  </a:lnTo>
                  <a:lnTo>
                    <a:pt x="5378" y="11069"/>
                  </a:lnTo>
                  <a:lnTo>
                    <a:pt x="5755" y="11508"/>
                  </a:lnTo>
                  <a:lnTo>
                    <a:pt x="5985" y="11467"/>
                  </a:lnTo>
                  <a:lnTo>
                    <a:pt x="6068" y="11446"/>
                  </a:lnTo>
                  <a:lnTo>
                    <a:pt x="5629" y="8726"/>
                  </a:lnTo>
                  <a:lnTo>
                    <a:pt x="7136" y="8433"/>
                  </a:lnTo>
                  <a:lnTo>
                    <a:pt x="8056" y="9060"/>
                  </a:lnTo>
                  <a:lnTo>
                    <a:pt x="8391" y="9186"/>
                  </a:lnTo>
                  <a:lnTo>
                    <a:pt x="8893" y="9479"/>
                  </a:lnTo>
                  <a:lnTo>
                    <a:pt x="9751" y="9395"/>
                  </a:lnTo>
                  <a:lnTo>
                    <a:pt x="10693" y="9395"/>
                  </a:lnTo>
                  <a:lnTo>
                    <a:pt x="10985" y="9604"/>
                  </a:lnTo>
                  <a:lnTo>
                    <a:pt x="11132" y="9981"/>
                  </a:lnTo>
                  <a:lnTo>
                    <a:pt x="11320" y="9897"/>
                  </a:lnTo>
                  <a:lnTo>
                    <a:pt x="11341" y="10713"/>
                  </a:lnTo>
                  <a:lnTo>
                    <a:pt x="11760" y="10755"/>
                  </a:lnTo>
                  <a:lnTo>
                    <a:pt x="11990" y="11446"/>
                  </a:lnTo>
                  <a:lnTo>
                    <a:pt x="12115" y="11446"/>
                  </a:lnTo>
                  <a:lnTo>
                    <a:pt x="12366" y="11299"/>
                  </a:lnTo>
                  <a:lnTo>
                    <a:pt x="12555" y="11278"/>
                  </a:lnTo>
                  <a:lnTo>
                    <a:pt x="12743" y="11299"/>
                  </a:lnTo>
                  <a:lnTo>
                    <a:pt x="12994" y="11446"/>
                  </a:lnTo>
                  <a:lnTo>
                    <a:pt x="13078" y="11467"/>
                  </a:lnTo>
                  <a:lnTo>
                    <a:pt x="13287" y="11257"/>
                  </a:lnTo>
                  <a:lnTo>
                    <a:pt x="13413" y="11048"/>
                  </a:lnTo>
                  <a:lnTo>
                    <a:pt x="13475" y="10964"/>
                  </a:lnTo>
                  <a:lnTo>
                    <a:pt x="13538" y="10818"/>
                  </a:lnTo>
                  <a:lnTo>
                    <a:pt x="13789" y="10525"/>
                  </a:lnTo>
                  <a:lnTo>
                    <a:pt x="13894" y="10504"/>
                  </a:lnTo>
                  <a:lnTo>
                    <a:pt x="13998" y="10337"/>
                  </a:lnTo>
                  <a:lnTo>
                    <a:pt x="14040" y="10337"/>
                  </a:lnTo>
                  <a:lnTo>
                    <a:pt x="14040" y="10295"/>
                  </a:lnTo>
                  <a:lnTo>
                    <a:pt x="14166" y="10211"/>
                  </a:lnTo>
                  <a:lnTo>
                    <a:pt x="14145" y="10148"/>
                  </a:lnTo>
                  <a:lnTo>
                    <a:pt x="14250" y="10023"/>
                  </a:lnTo>
                  <a:lnTo>
                    <a:pt x="14438" y="10044"/>
                  </a:lnTo>
                  <a:lnTo>
                    <a:pt x="14543" y="10107"/>
                  </a:lnTo>
                  <a:lnTo>
                    <a:pt x="14961" y="10148"/>
                  </a:lnTo>
                  <a:lnTo>
                    <a:pt x="15317" y="10148"/>
                  </a:lnTo>
                  <a:lnTo>
                    <a:pt x="15505" y="10107"/>
                  </a:lnTo>
                  <a:lnTo>
                    <a:pt x="15484" y="9981"/>
                  </a:lnTo>
                  <a:lnTo>
                    <a:pt x="15463" y="9835"/>
                  </a:lnTo>
                  <a:lnTo>
                    <a:pt x="15463" y="9709"/>
                  </a:lnTo>
                  <a:lnTo>
                    <a:pt x="15505" y="9667"/>
                  </a:lnTo>
                  <a:lnTo>
                    <a:pt x="15610" y="9688"/>
                  </a:lnTo>
                  <a:lnTo>
                    <a:pt x="15777" y="9709"/>
                  </a:lnTo>
                  <a:lnTo>
                    <a:pt x="15819" y="9667"/>
                  </a:lnTo>
                  <a:lnTo>
                    <a:pt x="16007" y="9667"/>
                  </a:lnTo>
                  <a:lnTo>
                    <a:pt x="16133" y="9730"/>
                  </a:lnTo>
                  <a:lnTo>
                    <a:pt x="16342" y="9793"/>
                  </a:lnTo>
                  <a:lnTo>
                    <a:pt x="16677" y="9835"/>
                  </a:lnTo>
                  <a:lnTo>
                    <a:pt x="16781" y="9793"/>
                  </a:lnTo>
                  <a:lnTo>
                    <a:pt x="16886" y="9709"/>
                  </a:lnTo>
                  <a:lnTo>
                    <a:pt x="17032" y="9730"/>
                  </a:lnTo>
                  <a:lnTo>
                    <a:pt x="17158" y="9730"/>
                  </a:lnTo>
                  <a:lnTo>
                    <a:pt x="17451" y="9667"/>
                  </a:lnTo>
                  <a:lnTo>
                    <a:pt x="17723" y="9730"/>
                  </a:lnTo>
                  <a:lnTo>
                    <a:pt x="17911" y="9688"/>
                  </a:lnTo>
                  <a:lnTo>
                    <a:pt x="18246" y="9688"/>
                  </a:lnTo>
                  <a:lnTo>
                    <a:pt x="18497" y="9793"/>
                  </a:lnTo>
                  <a:lnTo>
                    <a:pt x="18602" y="9772"/>
                  </a:lnTo>
                  <a:lnTo>
                    <a:pt x="18853" y="10044"/>
                  </a:lnTo>
                  <a:lnTo>
                    <a:pt x="19083" y="10107"/>
                  </a:lnTo>
                  <a:lnTo>
                    <a:pt x="19229" y="10044"/>
                  </a:lnTo>
                  <a:lnTo>
                    <a:pt x="19188" y="9897"/>
                  </a:lnTo>
                  <a:lnTo>
                    <a:pt x="19313" y="9814"/>
                  </a:lnTo>
                  <a:lnTo>
                    <a:pt x="19313" y="9772"/>
                  </a:lnTo>
                  <a:lnTo>
                    <a:pt x="19376" y="9730"/>
                  </a:lnTo>
                  <a:lnTo>
                    <a:pt x="19271" y="9625"/>
                  </a:lnTo>
                  <a:lnTo>
                    <a:pt x="19313" y="9521"/>
                  </a:lnTo>
                  <a:lnTo>
                    <a:pt x="19397" y="9458"/>
                  </a:lnTo>
                  <a:lnTo>
                    <a:pt x="19355" y="9207"/>
                  </a:lnTo>
                  <a:lnTo>
                    <a:pt x="19229" y="9144"/>
                  </a:lnTo>
                  <a:lnTo>
                    <a:pt x="19188" y="9039"/>
                  </a:lnTo>
                  <a:lnTo>
                    <a:pt x="19083" y="8851"/>
                  </a:lnTo>
                  <a:lnTo>
                    <a:pt x="19062" y="8747"/>
                  </a:lnTo>
                  <a:lnTo>
                    <a:pt x="19020" y="8663"/>
                  </a:lnTo>
                  <a:lnTo>
                    <a:pt x="19020" y="8579"/>
                  </a:lnTo>
                  <a:lnTo>
                    <a:pt x="18957" y="8412"/>
                  </a:lnTo>
                  <a:lnTo>
                    <a:pt x="19041" y="8328"/>
                  </a:lnTo>
                  <a:lnTo>
                    <a:pt x="19041" y="8265"/>
                  </a:lnTo>
                  <a:lnTo>
                    <a:pt x="18916" y="8244"/>
                  </a:lnTo>
                  <a:lnTo>
                    <a:pt x="18748" y="8265"/>
                  </a:lnTo>
                  <a:lnTo>
                    <a:pt x="18644" y="8202"/>
                  </a:lnTo>
                  <a:lnTo>
                    <a:pt x="18644" y="8119"/>
                  </a:lnTo>
                  <a:lnTo>
                    <a:pt x="18748" y="8014"/>
                  </a:lnTo>
                  <a:lnTo>
                    <a:pt x="18853" y="7951"/>
                  </a:lnTo>
                  <a:lnTo>
                    <a:pt x="18916" y="8014"/>
                  </a:lnTo>
                  <a:lnTo>
                    <a:pt x="19020" y="8014"/>
                  </a:lnTo>
                  <a:lnTo>
                    <a:pt x="19167" y="7930"/>
                  </a:lnTo>
                  <a:lnTo>
                    <a:pt x="19439" y="7889"/>
                  </a:lnTo>
                  <a:lnTo>
                    <a:pt x="19564" y="7847"/>
                  </a:lnTo>
                  <a:lnTo>
                    <a:pt x="19648" y="7826"/>
                  </a:lnTo>
                  <a:lnTo>
                    <a:pt x="19711" y="7889"/>
                  </a:lnTo>
                  <a:lnTo>
                    <a:pt x="19794" y="7889"/>
                  </a:lnTo>
                  <a:lnTo>
                    <a:pt x="19878" y="7826"/>
                  </a:lnTo>
                  <a:lnTo>
                    <a:pt x="19962" y="7826"/>
                  </a:lnTo>
                  <a:lnTo>
                    <a:pt x="19962" y="7742"/>
                  </a:lnTo>
                  <a:lnTo>
                    <a:pt x="20004" y="7617"/>
                  </a:lnTo>
                  <a:lnTo>
                    <a:pt x="19878" y="7575"/>
                  </a:lnTo>
                  <a:lnTo>
                    <a:pt x="19815" y="7512"/>
                  </a:lnTo>
                  <a:lnTo>
                    <a:pt x="19836" y="7428"/>
                  </a:lnTo>
                  <a:lnTo>
                    <a:pt x="19836" y="7177"/>
                  </a:lnTo>
                  <a:lnTo>
                    <a:pt x="19899" y="6842"/>
                  </a:lnTo>
                  <a:lnTo>
                    <a:pt x="19899" y="6696"/>
                  </a:lnTo>
                  <a:lnTo>
                    <a:pt x="19962" y="6550"/>
                  </a:lnTo>
                  <a:lnTo>
                    <a:pt x="20004" y="6278"/>
                  </a:lnTo>
                  <a:lnTo>
                    <a:pt x="20213" y="6278"/>
                  </a:lnTo>
                  <a:lnTo>
                    <a:pt x="20422" y="6361"/>
                  </a:lnTo>
                  <a:lnTo>
                    <a:pt x="20589" y="6382"/>
                  </a:lnTo>
                  <a:lnTo>
                    <a:pt x="20820" y="6340"/>
                  </a:lnTo>
                  <a:lnTo>
                    <a:pt x="20882" y="6340"/>
                  </a:lnTo>
                  <a:lnTo>
                    <a:pt x="20924" y="6424"/>
                  </a:lnTo>
                  <a:lnTo>
                    <a:pt x="21008" y="6424"/>
                  </a:lnTo>
                  <a:lnTo>
                    <a:pt x="21071" y="6382"/>
                  </a:lnTo>
                  <a:lnTo>
                    <a:pt x="21154" y="6278"/>
                  </a:lnTo>
                  <a:lnTo>
                    <a:pt x="21280" y="6236"/>
                  </a:lnTo>
                  <a:lnTo>
                    <a:pt x="21447" y="6068"/>
                  </a:lnTo>
                  <a:lnTo>
                    <a:pt x="21447" y="6006"/>
                  </a:lnTo>
                  <a:lnTo>
                    <a:pt x="21343" y="5838"/>
                  </a:lnTo>
                  <a:lnTo>
                    <a:pt x="21238" y="5608"/>
                  </a:lnTo>
                  <a:lnTo>
                    <a:pt x="21238" y="5378"/>
                  </a:lnTo>
                  <a:lnTo>
                    <a:pt x="21259" y="5231"/>
                  </a:lnTo>
                  <a:lnTo>
                    <a:pt x="21343" y="5169"/>
                  </a:lnTo>
                  <a:lnTo>
                    <a:pt x="21531" y="5106"/>
                  </a:lnTo>
                  <a:lnTo>
                    <a:pt x="21594" y="4980"/>
                  </a:lnTo>
                  <a:lnTo>
                    <a:pt x="21552" y="4917"/>
                  </a:lnTo>
                  <a:lnTo>
                    <a:pt x="21573" y="4813"/>
                  </a:lnTo>
                  <a:lnTo>
                    <a:pt x="21698" y="4666"/>
                  </a:lnTo>
                  <a:lnTo>
                    <a:pt x="21803" y="4604"/>
                  </a:lnTo>
                  <a:lnTo>
                    <a:pt x="21908" y="4499"/>
                  </a:lnTo>
                  <a:lnTo>
                    <a:pt x="21887" y="4478"/>
                  </a:lnTo>
                  <a:lnTo>
                    <a:pt x="21866" y="4457"/>
                  </a:lnTo>
                  <a:lnTo>
                    <a:pt x="21698" y="4394"/>
                  </a:lnTo>
                  <a:lnTo>
                    <a:pt x="21573" y="4269"/>
                  </a:lnTo>
                  <a:lnTo>
                    <a:pt x="21489" y="4269"/>
                  </a:lnTo>
                  <a:lnTo>
                    <a:pt x="21447" y="4164"/>
                  </a:lnTo>
                  <a:lnTo>
                    <a:pt x="21489" y="4039"/>
                  </a:lnTo>
                  <a:lnTo>
                    <a:pt x="21447" y="3976"/>
                  </a:lnTo>
                  <a:lnTo>
                    <a:pt x="21343" y="4060"/>
                  </a:lnTo>
                  <a:lnTo>
                    <a:pt x="21259" y="4164"/>
                  </a:lnTo>
                  <a:lnTo>
                    <a:pt x="21154" y="4185"/>
                  </a:lnTo>
                  <a:lnTo>
                    <a:pt x="20861" y="4227"/>
                  </a:lnTo>
                  <a:lnTo>
                    <a:pt x="20799" y="4269"/>
                  </a:lnTo>
                  <a:lnTo>
                    <a:pt x="20757" y="4332"/>
                  </a:lnTo>
                  <a:lnTo>
                    <a:pt x="20652" y="4269"/>
                  </a:lnTo>
                  <a:lnTo>
                    <a:pt x="20548" y="4227"/>
                  </a:lnTo>
                  <a:lnTo>
                    <a:pt x="20506" y="4227"/>
                  </a:lnTo>
                  <a:lnTo>
                    <a:pt x="20485" y="4185"/>
                  </a:lnTo>
                  <a:lnTo>
                    <a:pt x="20422" y="4143"/>
                  </a:lnTo>
                  <a:lnTo>
                    <a:pt x="20401" y="4060"/>
                  </a:lnTo>
                  <a:lnTo>
                    <a:pt x="20359" y="3976"/>
                  </a:lnTo>
                  <a:lnTo>
                    <a:pt x="20401" y="3934"/>
                  </a:lnTo>
                  <a:lnTo>
                    <a:pt x="20401" y="3850"/>
                  </a:lnTo>
                  <a:lnTo>
                    <a:pt x="20317" y="3809"/>
                  </a:lnTo>
                  <a:lnTo>
                    <a:pt x="20276" y="3809"/>
                  </a:lnTo>
                  <a:lnTo>
                    <a:pt x="20129" y="3725"/>
                  </a:lnTo>
                  <a:lnTo>
                    <a:pt x="20004" y="3704"/>
                  </a:lnTo>
                  <a:lnTo>
                    <a:pt x="19962" y="3704"/>
                  </a:lnTo>
                  <a:lnTo>
                    <a:pt x="19899" y="3557"/>
                  </a:lnTo>
                  <a:lnTo>
                    <a:pt x="19794" y="3390"/>
                  </a:lnTo>
                  <a:lnTo>
                    <a:pt x="19648" y="3244"/>
                  </a:lnTo>
                  <a:lnTo>
                    <a:pt x="19460" y="3223"/>
                  </a:lnTo>
                  <a:lnTo>
                    <a:pt x="19250" y="3223"/>
                  </a:lnTo>
                  <a:lnTo>
                    <a:pt x="19062" y="3244"/>
                  </a:lnTo>
                  <a:lnTo>
                    <a:pt x="19041" y="3306"/>
                  </a:lnTo>
                  <a:lnTo>
                    <a:pt x="19083" y="3348"/>
                  </a:lnTo>
                  <a:lnTo>
                    <a:pt x="19062" y="3411"/>
                  </a:lnTo>
                  <a:lnTo>
                    <a:pt x="18936" y="3453"/>
                  </a:lnTo>
                  <a:lnTo>
                    <a:pt x="18853" y="3432"/>
                  </a:lnTo>
                  <a:lnTo>
                    <a:pt x="18727" y="3495"/>
                  </a:lnTo>
                  <a:lnTo>
                    <a:pt x="18560" y="3411"/>
                  </a:lnTo>
                  <a:lnTo>
                    <a:pt x="18497" y="3432"/>
                  </a:lnTo>
                  <a:lnTo>
                    <a:pt x="18413" y="3495"/>
                  </a:lnTo>
                  <a:lnTo>
                    <a:pt x="18309" y="3495"/>
                  </a:lnTo>
                  <a:lnTo>
                    <a:pt x="18204" y="3411"/>
                  </a:lnTo>
                  <a:lnTo>
                    <a:pt x="18079" y="3348"/>
                  </a:lnTo>
                  <a:lnTo>
                    <a:pt x="18079" y="3285"/>
                  </a:lnTo>
                  <a:lnTo>
                    <a:pt x="18100" y="3202"/>
                  </a:lnTo>
                  <a:lnTo>
                    <a:pt x="17911" y="3118"/>
                  </a:lnTo>
                  <a:lnTo>
                    <a:pt x="17828" y="3181"/>
                  </a:lnTo>
                  <a:lnTo>
                    <a:pt x="17828" y="3306"/>
                  </a:lnTo>
                  <a:lnTo>
                    <a:pt x="17869" y="3327"/>
                  </a:lnTo>
                  <a:lnTo>
                    <a:pt x="17828" y="3390"/>
                  </a:lnTo>
                  <a:lnTo>
                    <a:pt x="17744" y="3453"/>
                  </a:lnTo>
                  <a:lnTo>
                    <a:pt x="17597" y="3453"/>
                  </a:lnTo>
                  <a:lnTo>
                    <a:pt x="16175" y="1695"/>
                  </a:lnTo>
                  <a:lnTo>
                    <a:pt x="15170" y="921"/>
                  </a:lnTo>
                  <a:lnTo>
                    <a:pt x="15107" y="837"/>
                  </a:lnTo>
                  <a:lnTo>
                    <a:pt x="15191" y="816"/>
                  </a:lnTo>
                  <a:lnTo>
                    <a:pt x="15296" y="712"/>
                  </a:lnTo>
                  <a:lnTo>
                    <a:pt x="15296" y="607"/>
                  </a:lnTo>
                  <a:lnTo>
                    <a:pt x="15254" y="565"/>
                  </a:lnTo>
                  <a:lnTo>
                    <a:pt x="15087" y="607"/>
                  </a:lnTo>
                  <a:lnTo>
                    <a:pt x="14961" y="628"/>
                  </a:lnTo>
                  <a:lnTo>
                    <a:pt x="14877" y="733"/>
                  </a:lnTo>
                  <a:lnTo>
                    <a:pt x="14773" y="775"/>
                  </a:lnTo>
                  <a:lnTo>
                    <a:pt x="14647" y="900"/>
                  </a:lnTo>
                  <a:lnTo>
                    <a:pt x="14647" y="984"/>
                  </a:lnTo>
                  <a:lnTo>
                    <a:pt x="14563" y="1047"/>
                  </a:lnTo>
                  <a:lnTo>
                    <a:pt x="14522" y="1151"/>
                  </a:lnTo>
                  <a:lnTo>
                    <a:pt x="14417" y="1235"/>
                  </a:lnTo>
                  <a:lnTo>
                    <a:pt x="14229" y="1235"/>
                  </a:lnTo>
                  <a:lnTo>
                    <a:pt x="14124" y="1298"/>
                  </a:lnTo>
                  <a:lnTo>
                    <a:pt x="14145" y="1423"/>
                  </a:lnTo>
                  <a:lnTo>
                    <a:pt x="14061" y="1465"/>
                  </a:lnTo>
                  <a:lnTo>
                    <a:pt x="14019" y="1423"/>
                  </a:lnTo>
                  <a:lnTo>
                    <a:pt x="13789" y="1360"/>
                  </a:lnTo>
                  <a:lnTo>
                    <a:pt x="13643" y="1423"/>
                  </a:lnTo>
                  <a:lnTo>
                    <a:pt x="13601" y="1507"/>
                  </a:lnTo>
                  <a:lnTo>
                    <a:pt x="13517" y="1507"/>
                  </a:lnTo>
                  <a:lnTo>
                    <a:pt x="13434" y="1402"/>
                  </a:lnTo>
                  <a:lnTo>
                    <a:pt x="13434" y="1235"/>
                  </a:lnTo>
                  <a:lnTo>
                    <a:pt x="13517" y="1172"/>
                  </a:lnTo>
                  <a:lnTo>
                    <a:pt x="13538" y="1088"/>
                  </a:lnTo>
                  <a:lnTo>
                    <a:pt x="13496" y="1026"/>
                  </a:lnTo>
                  <a:lnTo>
                    <a:pt x="13413" y="1109"/>
                  </a:lnTo>
                  <a:lnTo>
                    <a:pt x="13329" y="1109"/>
                  </a:lnTo>
                  <a:lnTo>
                    <a:pt x="13120" y="1005"/>
                  </a:lnTo>
                  <a:lnTo>
                    <a:pt x="12994" y="1026"/>
                  </a:lnTo>
                  <a:lnTo>
                    <a:pt x="13015" y="1109"/>
                  </a:lnTo>
                  <a:lnTo>
                    <a:pt x="13078" y="1130"/>
                  </a:lnTo>
                  <a:lnTo>
                    <a:pt x="12994" y="1214"/>
                  </a:lnTo>
                  <a:lnTo>
                    <a:pt x="12952" y="1214"/>
                  </a:lnTo>
                  <a:lnTo>
                    <a:pt x="12869" y="1088"/>
                  </a:lnTo>
                  <a:lnTo>
                    <a:pt x="12848" y="900"/>
                  </a:lnTo>
                  <a:lnTo>
                    <a:pt x="12638" y="733"/>
                  </a:lnTo>
                  <a:lnTo>
                    <a:pt x="12597" y="775"/>
                  </a:lnTo>
                  <a:lnTo>
                    <a:pt x="12638" y="900"/>
                  </a:lnTo>
                  <a:lnTo>
                    <a:pt x="12638" y="984"/>
                  </a:lnTo>
                  <a:lnTo>
                    <a:pt x="12555" y="984"/>
                  </a:lnTo>
                  <a:lnTo>
                    <a:pt x="12513" y="879"/>
                  </a:lnTo>
                  <a:lnTo>
                    <a:pt x="12450" y="900"/>
                  </a:lnTo>
                  <a:lnTo>
                    <a:pt x="12429" y="1005"/>
                  </a:lnTo>
                  <a:lnTo>
                    <a:pt x="12366" y="1026"/>
                  </a:lnTo>
                  <a:lnTo>
                    <a:pt x="12262" y="942"/>
                  </a:lnTo>
                  <a:lnTo>
                    <a:pt x="12136" y="1026"/>
                  </a:lnTo>
                  <a:lnTo>
                    <a:pt x="12074" y="984"/>
                  </a:lnTo>
                  <a:lnTo>
                    <a:pt x="12032" y="879"/>
                  </a:lnTo>
                  <a:lnTo>
                    <a:pt x="12115" y="837"/>
                  </a:lnTo>
                  <a:lnTo>
                    <a:pt x="12136" y="796"/>
                  </a:lnTo>
                  <a:lnTo>
                    <a:pt x="12115" y="691"/>
                  </a:lnTo>
                  <a:lnTo>
                    <a:pt x="12136" y="586"/>
                  </a:lnTo>
                  <a:lnTo>
                    <a:pt x="12115" y="524"/>
                  </a:lnTo>
                  <a:lnTo>
                    <a:pt x="12032" y="482"/>
                  </a:lnTo>
                  <a:lnTo>
                    <a:pt x="11948" y="398"/>
                  </a:lnTo>
                  <a:lnTo>
                    <a:pt x="11927" y="272"/>
                  </a:lnTo>
                  <a:lnTo>
                    <a:pt x="11864" y="252"/>
                  </a:lnTo>
                  <a:lnTo>
                    <a:pt x="11822" y="84"/>
                  </a:lnTo>
                  <a:lnTo>
                    <a:pt x="11718" y="84"/>
                  </a:lnTo>
                  <a:lnTo>
                    <a:pt x="11592" y="126"/>
                  </a:lnTo>
                  <a:lnTo>
                    <a:pt x="11446" y="126"/>
                  </a:lnTo>
                  <a:lnTo>
                    <a:pt x="11299" y="42"/>
                  </a:lnTo>
                  <a:lnTo>
                    <a:pt x="11132" y="63"/>
                  </a:lnTo>
                  <a:lnTo>
                    <a:pt x="11006" y="0"/>
                  </a:lnTo>
                  <a:lnTo>
                    <a:pt x="10902" y="42"/>
                  </a:lnTo>
                  <a:lnTo>
                    <a:pt x="1086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4"/>
            <p:cNvSpPr/>
            <p:nvPr/>
          </p:nvSpPr>
          <p:spPr>
            <a:xfrm>
              <a:off x="4105619" y="2816249"/>
              <a:ext cx="110383" cy="65688"/>
            </a:xfrm>
            <a:custGeom>
              <a:avLst/>
              <a:gdLst/>
              <a:ahLst/>
              <a:cxnLst/>
              <a:rect l="l" t="t" r="r" b="b"/>
              <a:pathLst>
                <a:path w="9270" h="5776" extrusionOk="0">
                  <a:moveTo>
                    <a:pt x="1507" y="1"/>
                  </a:moveTo>
                  <a:lnTo>
                    <a:pt x="0" y="294"/>
                  </a:lnTo>
                  <a:lnTo>
                    <a:pt x="439" y="3014"/>
                  </a:lnTo>
                  <a:lnTo>
                    <a:pt x="732" y="3014"/>
                  </a:lnTo>
                  <a:lnTo>
                    <a:pt x="963" y="3035"/>
                  </a:lnTo>
                  <a:lnTo>
                    <a:pt x="1004" y="2909"/>
                  </a:lnTo>
                  <a:lnTo>
                    <a:pt x="900" y="2804"/>
                  </a:lnTo>
                  <a:lnTo>
                    <a:pt x="879" y="2595"/>
                  </a:lnTo>
                  <a:lnTo>
                    <a:pt x="983" y="2344"/>
                  </a:lnTo>
                  <a:lnTo>
                    <a:pt x="1172" y="2323"/>
                  </a:lnTo>
                  <a:lnTo>
                    <a:pt x="1276" y="2198"/>
                  </a:lnTo>
                  <a:lnTo>
                    <a:pt x="1402" y="2114"/>
                  </a:lnTo>
                  <a:lnTo>
                    <a:pt x="1527" y="2198"/>
                  </a:lnTo>
                  <a:lnTo>
                    <a:pt x="1611" y="2135"/>
                  </a:lnTo>
                  <a:lnTo>
                    <a:pt x="1507" y="2009"/>
                  </a:lnTo>
                  <a:lnTo>
                    <a:pt x="1779" y="2030"/>
                  </a:lnTo>
                  <a:lnTo>
                    <a:pt x="2155" y="2219"/>
                  </a:lnTo>
                  <a:lnTo>
                    <a:pt x="2511" y="2428"/>
                  </a:lnTo>
                  <a:lnTo>
                    <a:pt x="2532" y="2553"/>
                  </a:lnTo>
                  <a:lnTo>
                    <a:pt x="2971" y="2804"/>
                  </a:lnTo>
                  <a:lnTo>
                    <a:pt x="3306" y="2951"/>
                  </a:lnTo>
                  <a:lnTo>
                    <a:pt x="3390" y="2909"/>
                  </a:lnTo>
                  <a:lnTo>
                    <a:pt x="3515" y="2930"/>
                  </a:lnTo>
                  <a:lnTo>
                    <a:pt x="3766" y="3076"/>
                  </a:lnTo>
                  <a:lnTo>
                    <a:pt x="3871" y="3432"/>
                  </a:lnTo>
                  <a:lnTo>
                    <a:pt x="3976" y="3537"/>
                  </a:lnTo>
                  <a:lnTo>
                    <a:pt x="4017" y="3662"/>
                  </a:lnTo>
                  <a:lnTo>
                    <a:pt x="4143" y="3913"/>
                  </a:lnTo>
                  <a:lnTo>
                    <a:pt x="4352" y="3997"/>
                  </a:lnTo>
                  <a:lnTo>
                    <a:pt x="4729" y="4227"/>
                  </a:lnTo>
                  <a:lnTo>
                    <a:pt x="5126" y="4520"/>
                  </a:lnTo>
                  <a:lnTo>
                    <a:pt x="5545" y="4708"/>
                  </a:lnTo>
                  <a:lnTo>
                    <a:pt x="5921" y="5001"/>
                  </a:lnTo>
                  <a:lnTo>
                    <a:pt x="6235" y="5022"/>
                  </a:lnTo>
                  <a:lnTo>
                    <a:pt x="6319" y="5106"/>
                  </a:lnTo>
                  <a:lnTo>
                    <a:pt x="6403" y="5106"/>
                  </a:lnTo>
                  <a:lnTo>
                    <a:pt x="6612" y="5232"/>
                  </a:lnTo>
                  <a:lnTo>
                    <a:pt x="6612" y="5378"/>
                  </a:lnTo>
                  <a:lnTo>
                    <a:pt x="6633" y="5650"/>
                  </a:lnTo>
                  <a:lnTo>
                    <a:pt x="6821" y="5587"/>
                  </a:lnTo>
                  <a:lnTo>
                    <a:pt x="6926" y="5671"/>
                  </a:lnTo>
                  <a:lnTo>
                    <a:pt x="7009" y="5776"/>
                  </a:lnTo>
                  <a:lnTo>
                    <a:pt x="7072" y="5776"/>
                  </a:lnTo>
                  <a:lnTo>
                    <a:pt x="7177" y="5671"/>
                  </a:lnTo>
                  <a:lnTo>
                    <a:pt x="7281" y="5692"/>
                  </a:lnTo>
                  <a:lnTo>
                    <a:pt x="7323" y="5755"/>
                  </a:lnTo>
                  <a:lnTo>
                    <a:pt x="7365" y="5378"/>
                  </a:lnTo>
                  <a:lnTo>
                    <a:pt x="7491" y="5106"/>
                  </a:lnTo>
                  <a:lnTo>
                    <a:pt x="7553" y="5043"/>
                  </a:lnTo>
                  <a:lnTo>
                    <a:pt x="7533" y="4897"/>
                  </a:lnTo>
                  <a:lnTo>
                    <a:pt x="7407" y="4834"/>
                  </a:lnTo>
                  <a:lnTo>
                    <a:pt x="7344" y="4688"/>
                  </a:lnTo>
                  <a:lnTo>
                    <a:pt x="7386" y="4541"/>
                  </a:lnTo>
                  <a:lnTo>
                    <a:pt x="7365" y="4416"/>
                  </a:lnTo>
                  <a:lnTo>
                    <a:pt x="7219" y="4436"/>
                  </a:lnTo>
                  <a:lnTo>
                    <a:pt x="7114" y="4499"/>
                  </a:lnTo>
                  <a:lnTo>
                    <a:pt x="6947" y="4269"/>
                  </a:lnTo>
                  <a:lnTo>
                    <a:pt x="6947" y="4102"/>
                  </a:lnTo>
                  <a:lnTo>
                    <a:pt x="7072" y="3997"/>
                  </a:lnTo>
                  <a:lnTo>
                    <a:pt x="7344" y="4018"/>
                  </a:lnTo>
                  <a:lnTo>
                    <a:pt x="7449" y="3997"/>
                  </a:lnTo>
                  <a:lnTo>
                    <a:pt x="7449" y="3872"/>
                  </a:lnTo>
                  <a:lnTo>
                    <a:pt x="7679" y="3788"/>
                  </a:lnTo>
                  <a:lnTo>
                    <a:pt x="7637" y="3704"/>
                  </a:lnTo>
                  <a:lnTo>
                    <a:pt x="7574" y="3662"/>
                  </a:lnTo>
                  <a:lnTo>
                    <a:pt x="7846" y="3600"/>
                  </a:lnTo>
                  <a:lnTo>
                    <a:pt x="8014" y="3537"/>
                  </a:lnTo>
                  <a:lnTo>
                    <a:pt x="8056" y="3390"/>
                  </a:lnTo>
                  <a:lnTo>
                    <a:pt x="7867" y="3328"/>
                  </a:lnTo>
                  <a:lnTo>
                    <a:pt x="7867" y="3181"/>
                  </a:lnTo>
                  <a:lnTo>
                    <a:pt x="8014" y="3139"/>
                  </a:lnTo>
                  <a:lnTo>
                    <a:pt x="8181" y="3014"/>
                  </a:lnTo>
                  <a:lnTo>
                    <a:pt x="8286" y="3035"/>
                  </a:lnTo>
                  <a:lnTo>
                    <a:pt x="8453" y="2825"/>
                  </a:lnTo>
                  <a:lnTo>
                    <a:pt x="8600" y="2951"/>
                  </a:lnTo>
                  <a:lnTo>
                    <a:pt x="8621" y="3056"/>
                  </a:lnTo>
                  <a:lnTo>
                    <a:pt x="8914" y="3014"/>
                  </a:lnTo>
                  <a:lnTo>
                    <a:pt x="9123" y="3014"/>
                  </a:lnTo>
                  <a:lnTo>
                    <a:pt x="9269" y="2825"/>
                  </a:lnTo>
                  <a:lnTo>
                    <a:pt x="9248" y="2721"/>
                  </a:lnTo>
                  <a:lnTo>
                    <a:pt x="8955" y="2491"/>
                  </a:lnTo>
                  <a:lnTo>
                    <a:pt x="8893" y="2491"/>
                  </a:lnTo>
                  <a:lnTo>
                    <a:pt x="8893" y="2637"/>
                  </a:lnTo>
                  <a:lnTo>
                    <a:pt x="8788" y="2742"/>
                  </a:lnTo>
                  <a:lnTo>
                    <a:pt x="8683" y="2721"/>
                  </a:lnTo>
                  <a:lnTo>
                    <a:pt x="8579" y="2616"/>
                  </a:lnTo>
                  <a:lnTo>
                    <a:pt x="8307" y="2532"/>
                  </a:lnTo>
                  <a:lnTo>
                    <a:pt x="8202" y="2449"/>
                  </a:lnTo>
                  <a:lnTo>
                    <a:pt x="8286" y="2323"/>
                  </a:lnTo>
                  <a:lnTo>
                    <a:pt x="8453" y="2030"/>
                  </a:lnTo>
                  <a:lnTo>
                    <a:pt x="8453" y="1905"/>
                  </a:lnTo>
                  <a:lnTo>
                    <a:pt x="8369" y="1905"/>
                  </a:lnTo>
                  <a:lnTo>
                    <a:pt x="8265" y="2072"/>
                  </a:lnTo>
                  <a:lnTo>
                    <a:pt x="8160" y="2093"/>
                  </a:lnTo>
                  <a:lnTo>
                    <a:pt x="7909" y="2386"/>
                  </a:lnTo>
                  <a:lnTo>
                    <a:pt x="7846" y="2532"/>
                  </a:lnTo>
                  <a:lnTo>
                    <a:pt x="7784" y="2616"/>
                  </a:lnTo>
                  <a:lnTo>
                    <a:pt x="7658" y="2825"/>
                  </a:lnTo>
                  <a:lnTo>
                    <a:pt x="7449" y="3035"/>
                  </a:lnTo>
                  <a:lnTo>
                    <a:pt x="7365" y="3014"/>
                  </a:lnTo>
                  <a:lnTo>
                    <a:pt x="7114" y="2867"/>
                  </a:lnTo>
                  <a:lnTo>
                    <a:pt x="6926" y="2846"/>
                  </a:lnTo>
                  <a:lnTo>
                    <a:pt x="6737" y="2867"/>
                  </a:lnTo>
                  <a:lnTo>
                    <a:pt x="6486" y="3014"/>
                  </a:lnTo>
                  <a:lnTo>
                    <a:pt x="6361" y="3014"/>
                  </a:lnTo>
                  <a:lnTo>
                    <a:pt x="6131" y="2323"/>
                  </a:lnTo>
                  <a:lnTo>
                    <a:pt x="5712" y="2281"/>
                  </a:lnTo>
                  <a:lnTo>
                    <a:pt x="5691" y="1465"/>
                  </a:lnTo>
                  <a:lnTo>
                    <a:pt x="5503" y="1549"/>
                  </a:lnTo>
                  <a:lnTo>
                    <a:pt x="5356" y="1172"/>
                  </a:lnTo>
                  <a:lnTo>
                    <a:pt x="5064" y="963"/>
                  </a:lnTo>
                  <a:lnTo>
                    <a:pt x="4122" y="963"/>
                  </a:lnTo>
                  <a:lnTo>
                    <a:pt x="3264" y="1047"/>
                  </a:lnTo>
                  <a:lnTo>
                    <a:pt x="2762" y="754"/>
                  </a:lnTo>
                  <a:lnTo>
                    <a:pt x="2427" y="628"/>
                  </a:lnTo>
                  <a:lnTo>
                    <a:pt x="1507"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4"/>
            <p:cNvSpPr/>
            <p:nvPr/>
          </p:nvSpPr>
          <p:spPr>
            <a:xfrm>
              <a:off x="4085936" y="2839096"/>
              <a:ext cx="98666" cy="59262"/>
            </a:xfrm>
            <a:custGeom>
              <a:avLst/>
              <a:gdLst/>
              <a:ahLst/>
              <a:cxnLst/>
              <a:rect l="l" t="t" r="r" b="b"/>
              <a:pathLst>
                <a:path w="8286" h="5211" extrusionOk="0">
                  <a:moveTo>
                    <a:pt x="3160" y="0"/>
                  </a:moveTo>
                  <a:lnTo>
                    <a:pt x="3264" y="126"/>
                  </a:lnTo>
                  <a:lnTo>
                    <a:pt x="3180" y="189"/>
                  </a:lnTo>
                  <a:lnTo>
                    <a:pt x="3055" y="105"/>
                  </a:lnTo>
                  <a:lnTo>
                    <a:pt x="2929" y="189"/>
                  </a:lnTo>
                  <a:lnTo>
                    <a:pt x="2825" y="314"/>
                  </a:lnTo>
                  <a:lnTo>
                    <a:pt x="2636" y="335"/>
                  </a:lnTo>
                  <a:lnTo>
                    <a:pt x="2532" y="586"/>
                  </a:lnTo>
                  <a:lnTo>
                    <a:pt x="2553" y="795"/>
                  </a:lnTo>
                  <a:lnTo>
                    <a:pt x="2657" y="900"/>
                  </a:lnTo>
                  <a:lnTo>
                    <a:pt x="2616" y="1026"/>
                  </a:lnTo>
                  <a:lnTo>
                    <a:pt x="2385" y="1005"/>
                  </a:lnTo>
                  <a:lnTo>
                    <a:pt x="2092" y="1005"/>
                  </a:lnTo>
                  <a:lnTo>
                    <a:pt x="2009" y="1026"/>
                  </a:lnTo>
                  <a:lnTo>
                    <a:pt x="1779" y="1067"/>
                  </a:lnTo>
                  <a:lnTo>
                    <a:pt x="1402" y="628"/>
                  </a:lnTo>
                  <a:lnTo>
                    <a:pt x="983" y="398"/>
                  </a:lnTo>
                  <a:lnTo>
                    <a:pt x="628" y="335"/>
                  </a:lnTo>
                  <a:lnTo>
                    <a:pt x="335" y="440"/>
                  </a:lnTo>
                  <a:lnTo>
                    <a:pt x="0" y="754"/>
                  </a:lnTo>
                  <a:lnTo>
                    <a:pt x="0" y="816"/>
                  </a:lnTo>
                  <a:lnTo>
                    <a:pt x="84" y="900"/>
                  </a:lnTo>
                  <a:lnTo>
                    <a:pt x="126" y="963"/>
                  </a:lnTo>
                  <a:lnTo>
                    <a:pt x="209" y="1047"/>
                  </a:lnTo>
                  <a:lnTo>
                    <a:pt x="251" y="1151"/>
                  </a:lnTo>
                  <a:lnTo>
                    <a:pt x="356" y="1360"/>
                  </a:lnTo>
                  <a:lnTo>
                    <a:pt x="335" y="1528"/>
                  </a:lnTo>
                  <a:lnTo>
                    <a:pt x="293" y="1653"/>
                  </a:lnTo>
                  <a:lnTo>
                    <a:pt x="314" y="1946"/>
                  </a:lnTo>
                  <a:lnTo>
                    <a:pt x="356" y="2009"/>
                  </a:lnTo>
                  <a:lnTo>
                    <a:pt x="398" y="2093"/>
                  </a:lnTo>
                  <a:lnTo>
                    <a:pt x="607" y="2302"/>
                  </a:lnTo>
                  <a:lnTo>
                    <a:pt x="565" y="2218"/>
                  </a:lnTo>
                  <a:lnTo>
                    <a:pt x="523" y="2155"/>
                  </a:lnTo>
                  <a:lnTo>
                    <a:pt x="544" y="2114"/>
                  </a:lnTo>
                  <a:lnTo>
                    <a:pt x="732" y="2155"/>
                  </a:lnTo>
                  <a:lnTo>
                    <a:pt x="816" y="2093"/>
                  </a:lnTo>
                  <a:lnTo>
                    <a:pt x="858" y="2114"/>
                  </a:lnTo>
                  <a:lnTo>
                    <a:pt x="837" y="2260"/>
                  </a:lnTo>
                  <a:lnTo>
                    <a:pt x="858" y="2365"/>
                  </a:lnTo>
                  <a:lnTo>
                    <a:pt x="942" y="2323"/>
                  </a:lnTo>
                  <a:lnTo>
                    <a:pt x="983" y="2427"/>
                  </a:lnTo>
                  <a:lnTo>
                    <a:pt x="963" y="2490"/>
                  </a:lnTo>
                  <a:lnTo>
                    <a:pt x="858" y="2469"/>
                  </a:lnTo>
                  <a:lnTo>
                    <a:pt x="816" y="2469"/>
                  </a:lnTo>
                  <a:lnTo>
                    <a:pt x="753" y="2427"/>
                  </a:lnTo>
                  <a:lnTo>
                    <a:pt x="649" y="2511"/>
                  </a:lnTo>
                  <a:lnTo>
                    <a:pt x="649" y="2616"/>
                  </a:lnTo>
                  <a:lnTo>
                    <a:pt x="732" y="2699"/>
                  </a:lnTo>
                  <a:lnTo>
                    <a:pt x="711" y="2574"/>
                  </a:lnTo>
                  <a:lnTo>
                    <a:pt x="774" y="2574"/>
                  </a:lnTo>
                  <a:lnTo>
                    <a:pt x="837" y="2595"/>
                  </a:lnTo>
                  <a:lnTo>
                    <a:pt x="921" y="2616"/>
                  </a:lnTo>
                  <a:lnTo>
                    <a:pt x="963" y="2720"/>
                  </a:lnTo>
                  <a:lnTo>
                    <a:pt x="1130" y="2804"/>
                  </a:lnTo>
                  <a:lnTo>
                    <a:pt x="1172" y="2909"/>
                  </a:lnTo>
                  <a:lnTo>
                    <a:pt x="1151" y="3097"/>
                  </a:lnTo>
                  <a:lnTo>
                    <a:pt x="1172" y="3160"/>
                  </a:lnTo>
                  <a:lnTo>
                    <a:pt x="1172" y="3453"/>
                  </a:lnTo>
                  <a:lnTo>
                    <a:pt x="1235" y="3662"/>
                  </a:lnTo>
                  <a:lnTo>
                    <a:pt x="1339" y="3955"/>
                  </a:lnTo>
                  <a:lnTo>
                    <a:pt x="1444" y="3871"/>
                  </a:lnTo>
                  <a:lnTo>
                    <a:pt x="1716" y="3871"/>
                  </a:lnTo>
                  <a:lnTo>
                    <a:pt x="1779" y="3725"/>
                  </a:lnTo>
                  <a:lnTo>
                    <a:pt x="1862" y="3620"/>
                  </a:lnTo>
                  <a:lnTo>
                    <a:pt x="1967" y="3620"/>
                  </a:lnTo>
                  <a:lnTo>
                    <a:pt x="2197" y="3411"/>
                  </a:lnTo>
                  <a:lnTo>
                    <a:pt x="2427" y="3348"/>
                  </a:lnTo>
                  <a:lnTo>
                    <a:pt x="2636" y="3411"/>
                  </a:lnTo>
                  <a:lnTo>
                    <a:pt x="2699" y="3264"/>
                  </a:lnTo>
                  <a:lnTo>
                    <a:pt x="2804" y="3243"/>
                  </a:lnTo>
                  <a:lnTo>
                    <a:pt x="2929" y="3306"/>
                  </a:lnTo>
                  <a:lnTo>
                    <a:pt x="3055" y="3264"/>
                  </a:lnTo>
                  <a:lnTo>
                    <a:pt x="3264" y="3453"/>
                  </a:lnTo>
                  <a:lnTo>
                    <a:pt x="3432" y="3515"/>
                  </a:lnTo>
                  <a:lnTo>
                    <a:pt x="3766" y="3725"/>
                  </a:lnTo>
                  <a:lnTo>
                    <a:pt x="3871" y="3725"/>
                  </a:lnTo>
                  <a:lnTo>
                    <a:pt x="3955" y="3641"/>
                  </a:lnTo>
                  <a:lnTo>
                    <a:pt x="4185" y="3746"/>
                  </a:lnTo>
                  <a:lnTo>
                    <a:pt x="4310" y="3767"/>
                  </a:lnTo>
                  <a:lnTo>
                    <a:pt x="4331" y="3934"/>
                  </a:lnTo>
                  <a:lnTo>
                    <a:pt x="4394" y="3976"/>
                  </a:lnTo>
                  <a:lnTo>
                    <a:pt x="4520" y="3955"/>
                  </a:lnTo>
                  <a:lnTo>
                    <a:pt x="4729" y="3997"/>
                  </a:lnTo>
                  <a:lnTo>
                    <a:pt x="4959" y="4311"/>
                  </a:lnTo>
                  <a:lnTo>
                    <a:pt x="5231" y="4352"/>
                  </a:lnTo>
                  <a:lnTo>
                    <a:pt x="5357" y="4394"/>
                  </a:lnTo>
                  <a:lnTo>
                    <a:pt x="5461" y="4562"/>
                  </a:lnTo>
                  <a:lnTo>
                    <a:pt x="5419" y="4666"/>
                  </a:lnTo>
                  <a:lnTo>
                    <a:pt x="5461" y="4792"/>
                  </a:lnTo>
                  <a:lnTo>
                    <a:pt x="5461" y="4876"/>
                  </a:lnTo>
                  <a:lnTo>
                    <a:pt x="5524" y="4980"/>
                  </a:lnTo>
                  <a:lnTo>
                    <a:pt x="5566" y="4938"/>
                  </a:lnTo>
                  <a:lnTo>
                    <a:pt x="5691" y="4980"/>
                  </a:lnTo>
                  <a:lnTo>
                    <a:pt x="5775" y="5043"/>
                  </a:lnTo>
                  <a:lnTo>
                    <a:pt x="5880" y="5043"/>
                  </a:lnTo>
                  <a:lnTo>
                    <a:pt x="5963" y="4980"/>
                  </a:lnTo>
                  <a:lnTo>
                    <a:pt x="6047" y="4980"/>
                  </a:lnTo>
                  <a:lnTo>
                    <a:pt x="6173" y="5085"/>
                  </a:lnTo>
                  <a:lnTo>
                    <a:pt x="6214" y="5148"/>
                  </a:lnTo>
                  <a:lnTo>
                    <a:pt x="6277" y="5210"/>
                  </a:lnTo>
                  <a:lnTo>
                    <a:pt x="6319" y="5148"/>
                  </a:lnTo>
                  <a:lnTo>
                    <a:pt x="6486" y="5127"/>
                  </a:lnTo>
                  <a:lnTo>
                    <a:pt x="6570" y="5022"/>
                  </a:lnTo>
                  <a:lnTo>
                    <a:pt x="6591" y="4938"/>
                  </a:lnTo>
                  <a:lnTo>
                    <a:pt x="6675" y="4896"/>
                  </a:lnTo>
                  <a:lnTo>
                    <a:pt x="6633" y="4813"/>
                  </a:lnTo>
                  <a:lnTo>
                    <a:pt x="6821" y="4708"/>
                  </a:lnTo>
                  <a:lnTo>
                    <a:pt x="7030" y="4666"/>
                  </a:lnTo>
                  <a:lnTo>
                    <a:pt x="7051" y="4604"/>
                  </a:lnTo>
                  <a:lnTo>
                    <a:pt x="7135" y="4520"/>
                  </a:lnTo>
                  <a:lnTo>
                    <a:pt x="7240" y="4499"/>
                  </a:lnTo>
                  <a:lnTo>
                    <a:pt x="7261" y="4373"/>
                  </a:lnTo>
                  <a:lnTo>
                    <a:pt x="7261" y="4206"/>
                  </a:lnTo>
                  <a:lnTo>
                    <a:pt x="7407" y="4080"/>
                  </a:lnTo>
                  <a:lnTo>
                    <a:pt x="7407" y="3955"/>
                  </a:lnTo>
                  <a:lnTo>
                    <a:pt x="7344" y="3892"/>
                  </a:lnTo>
                  <a:lnTo>
                    <a:pt x="7365" y="3850"/>
                  </a:lnTo>
                  <a:lnTo>
                    <a:pt x="7428" y="3829"/>
                  </a:lnTo>
                  <a:lnTo>
                    <a:pt x="7470" y="3767"/>
                  </a:lnTo>
                  <a:lnTo>
                    <a:pt x="7637" y="3725"/>
                  </a:lnTo>
                  <a:lnTo>
                    <a:pt x="7679" y="3725"/>
                  </a:lnTo>
                  <a:lnTo>
                    <a:pt x="7846" y="3620"/>
                  </a:lnTo>
                  <a:lnTo>
                    <a:pt x="7993" y="3557"/>
                  </a:lnTo>
                  <a:lnTo>
                    <a:pt x="8098" y="3641"/>
                  </a:lnTo>
                  <a:lnTo>
                    <a:pt x="8244" y="3620"/>
                  </a:lnTo>
                  <a:lnTo>
                    <a:pt x="8265" y="3641"/>
                  </a:lnTo>
                  <a:lnTo>
                    <a:pt x="8286" y="3641"/>
                  </a:lnTo>
                  <a:lnTo>
                    <a:pt x="8265" y="3369"/>
                  </a:lnTo>
                  <a:lnTo>
                    <a:pt x="8265" y="3223"/>
                  </a:lnTo>
                  <a:lnTo>
                    <a:pt x="8056" y="3097"/>
                  </a:lnTo>
                  <a:lnTo>
                    <a:pt x="7972" y="3097"/>
                  </a:lnTo>
                  <a:lnTo>
                    <a:pt x="7888" y="3013"/>
                  </a:lnTo>
                  <a:lnTo>
                    <a:pt x="7574" y="2992"/>
                  </a:lnTo>
                  <a:lnTo>
                    <a:pt x="7198" y="2699"/>
                  </a:lnTo>
                  <a:lnTo>
                    <a:pt x="6779" y="2511"/>
                  </a:lnTo>
                  <a:lnTo>
                    <a:pt x="6382" y="2218"/>
                  </a:lnTo>
                  <a:lnTo>
                    <a:pt x="6005" y="1988"/>
                  </a:lnTo>
                  <a:lnTo>
                    <a:pt x="5796" y="1904"/>
                  </a:lnTo>
                  <a:lnTo>
                    <a:pt x="5670" y="1653"/>
                  </a:lnTo>
                  <a:lnTo>
                    <a:pt x="5629" y="1528"/>
                  </a:lnTo>
                  <a:lnTo>
                    <a:pt x="5524" y="1423"/>
                  </a:lnTo>
                  <a:lnTo>
                    <a:pt x="5419" y="1067"/>
                  </a:lnTo>
                  <a:lnTo>
                    <a:pt x="5168" y="921"/>
                  </a:lnTo>
                  <a:lnTo>
                    <a:pt x="5043" y="900"/>
                  </a:lnTo>
                  <a:lnTo>
                    <a:pt x="4959" y="942"/>
                  </a:lnTo>
                  <a:lnTo>
                    <a:pt x="4624" y="795"/>
                  </a:lnTo>
                  <a:lnTo>
                    <a:pt x="4185" y="544"/>
                  </a:lnTo>
                  <a:lnTo>
                    <a:pt x="4164" y="419"/>
                  </a:lnTo>
                  <a:lnTo>
                    <a:pt x="3808" y="210"/>
                  </a:lnTo>
                  <a:lnTo>
                    <a:pt x="3432" y="21"/>
                  </a:lnTo>
                  <a:lnTo>
                    <a:pt x="316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2" name="Google Shape;642;p34"/>
            <p:cNvGrpSpPr/>
            <p:nvPr/>
          </p:nvGrpSpPr>
          <p:grpSpPr>
            <a:xfrm>
              <a:off x="4295710" y="3079670"/>
              <a:ext cx="14968" cy="27135"/>
              <a:chOff x="4842300" y="3099950"/>
              <a:chExt cx="31425" cy="59650"/>
            </a:xfrm>
          </p:grpSpPr>
          <p:sp>
            <p:nvSpPr>
              <p:cNvPr id="643" name="Google Shape;643;p34"/>
              <p:cNvSpPr/>
              <p:nvPr/>
            </p:nvSpPr>
            <p:spPr>
              <a:xfrm>
                <a:off x="4842300" y="3122950"/>
                <a:ext cx="2125" cy="6825"/>
              </a:xfrm>
              <a:custGeom>
                <a:avLst/>
                <a:gdLst/>
                <a:ahLst/>
                <a:cxnLst/>
                <a:rect l="l" t="t" r="r" b="b"/>
                <a:pathLst>
                  <a:path w="85" h="273" extrusionOk="0">
                    <a:moveTo>
                      <a:pt x="84" y="1"/>
                    </a:moveTo>
                    <a:lnTo>
                      <a:pt x="1" y="22"/>
                    </a:lnTo>
                    <a:lnTo>
                      <a:pt x="43" y="126"/>
                    </a:lnTo>
                    <a:lnTo>
                      <a:pt x="1" y="273"/>
                    </a:lnTo>
                    <a:lnTo>
                      <a:pt x="64" y="126"/>
                    </a:lnTo>
                    <a:lnTo>
                      <a:pt x="43" y="22"/>
                    </a:lnTo>
                    <a:lnTo>
                      <a:pt x="84" y="22"/>
                    </a:lnTo>
                    <a:lnTo>
                      <a:pt x="84"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4"/>
              <p:cNvSpPr/>
              <p:nvPr/>
            </p:nvSpPr>
            <p:spPr>
              <a:xfrm>
                <a:off x="4842300" y="3106225"/>
                <a:ext cx="31425" cy="53375"/>
              </a:xfrm>
              <a:custGeom>
                <a:avLst/>
                <a:gdLst/>
                <a:ahLst/>
                <a:cxnLst/>
                <a:rect l="l" t="t" r="r" b="b"/>
                <a:pathLst>
                  <a:path w="1257" h="2135" extrusionOk="0">
                    <a:moveTo>
                      <a:pt x="273" y="0"/>
                    </a:moveTo>
                    <a:lnTo>
                      <a:pt x="273" y="21"/>
                    </a:lnTo>
                    <a:lnTo>
                      <a:pt x="294" y="42"/>
                    </a:lnTo>
                    <a:lnTo>
                      <a:pt x="273" y="63"/>
                    </a:lnTo>
                    <a:lnTo>
                      <a:pt x="252" y="105"/>
                    </a:lnTo>
                    <a:lnTo>
                      <a:pt x="252" y="126"/>
                    </a:lnTo>
                    <a:lnTo>
                      <a:pt x="252" y="209"/>
                    </a:lnTo>
                    <a:lnTo>
                      <a:pt x="189" y="314"/>
                    </a:lnTo>
                    <a:lnTo>
                      <a:pt x="147" y="272"/>
                    </a:lnTo>
                    <a:lnTo>
                      <a:pt x="84" y="230"/>
                    </a:lnTo>
                    <a:lnTo>
                      <a:pt x="1" y="230"/>
                    </a:lnTo>
                    <a:lnTo>
                      <a:pt x="1" y="251"/>
                    </a:lnTo>
                    <a:lnTo>
                      <a:pt x="84" y="272"/>
                    </a:lnTo>
                    <a:lnTo>
                      <a:pt x="105" y="335"/>
                    </a:lnTo>
                    <a:lnTo>
                      <a:pt x="84" y="356"/>
                    </a:lnTo>
                    <a:lnTo>
                      <a:pt x="147" y="461"/>
                    </a:lnTo>
                    <a:lnTo>
                      <a:pt x="147" y="628"/>
                    </a:lnTo>
                    <a:lnTo>
                      <a:pt x="84" y="691"/>
                    </a:lnTo>
                    <a:lnTo>
                      <a:pt x="64" y="942"/>
                    </a:lnTo>
                    <a:lnTo>
                      <a:pt x="84" y="1005"/>
                    </a:lnTo>
                    <a:lnTo>
                      <a:pt x="43" y="1046"/>
                    </a:lnTo>
                    <a:lnTo>
                      <a:pt x="84" y="1277"/>
                    </a:lnTo>
                    <a:lnTo>
                      <a:pt x="84" y="1360"/>
                    </a:lnTo>
                    <a:lnTo>
                      <a:pt x="168" y="1611"/>
                    </a:lnTo>
                    <a:lnTo>
                      <a:pt x="252" y="1925"/>
                    </a:lnTo>
                    <a:lnTo>
                      <a:pt x="315" y="2051"/>
                    </a:lnTo>
                    <a:lnTo>
                      <a:pt x="461" y="2134"/>
                    </a:lnTo>
                    <a:lnTo>
                      <a:pt x="587" y="2113"/>
                    </a:lnTo>
                    <a:lnTo>
                      <a:pt x="775" y="2093"/>
                    </a:lnTo>
                    <a:lnTo>
                      <a:pt x="942" y="2030"/>
                    </a:lnTo>
                    <a:lnTo>
                      <a:pt x="1131" y="1821"/>
                    </a:lnTo>
                    <a:lnTo>
                      <a:pt x="1214" y="1674"/>
                    </a:lnTo>
                    <a:lnTo>
                      <a:pt x="1256" y="1569"/>
                    </a:lnTo>
                    <a:lnTo>
                      <a:pt x="1235" y="1486"/>
                    </a:lnTo>
                    <a:lnTo>
                      <a:pt x="1256" y="1423"/>
                    </a:lnTo>
                    <a:lnTo>
                      <a:pt x="1256" y="1277"/>
                    </a:lnTo>
                    <a:lnTo>
                      <a:pt x="1235" y="1214"/>
                    </a:lnTo>
                    <a:lnTo>
                      <a:pt x="1256" y="1109"/>
                    </a:lnTo>
                    <a:lnTo>
                      <a:pt x="1152" y="1046"/>
                    </a:lnTo>
                    <a:lnTo>
                      <a:pt x="1089" y="795"/>
                    </a:lnTo>
                    <a:lnTo>
                      <a:pt x="1005" y="628"/>
                    </a:lnTo>
                    <a:lnTo>
                      <a:pt x="900" y="628"/>
                    </a:lnTo>
                    <a:lnTo>
                      <a:pt x="900" y="586"/>
                    </a:lnTo>
                    <a:lnTo>
                      <a:pt x="796" y="586"/>
                    </a:lnTo>
                    <a:lnTo>
                      <a:pt x="921" y="544"/>
                    </a:lnTo>
                    <a:lnTo>
                      <a:pt x="900" y="481"/>
                    </a:lnTo>
                    <a:lnTo>
                      <a:pt x="838" y="461"/>
                    </a:lnTo>
                    <a:lnTo>
                      <a:pt x="775" y="335"/>
                    </a:lnTo>
                    <a:lnTo>
                      <a:pt x="712" y="335"/>
                    </a:lnTo>
                    <a:lnTo>
                      <a:pt x="691" y="230"/>
                    </a:lnTo>
                    <a:lnTo>
                      <a:pt x="670" y="168"/>
                    </a:lnTo>
                    <a:lnTo>
                      <a:pt x="670" y="126"/>
                    </a:lnTo>
                    <a:lnTo>
                      <a:pt x="482" y="42"/>
                    </a:lnTo>
                    <a:lnTo>
                      <a:pt x="461" y="105"/>
                    </a:lnTo>
                    <a:lnTo>
                      <a:pt x="377" y="63"/>
                    </a:lnTo>
                    <a:lnTo>
                      <a:pt x="398" y="21"/>
                    </a:lnTo>
                    <a:lnTo>
                      <a:pt x="27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4"/>
              <p:cNvSpPr/>
              <p:nvPr/>
            </p:nvSpPr>
            <p:spPr>
              <a:xfrm>
                <a:off x="4844400" y="3099950"/>
                <a:ext cx="5250" cy="4725"/>
              </a:xfrm>
              <a:custGeom>
                <a:avLst/>
                <a:gdLst/>
                <a:ahLst/>
                <a:cxnLst/>
                <a:rect l="l" t="t" r="r" b="b"/>
                <a:pathLst>
                  <a:path w="210" h="189" extrusionOk="0">
                    <a:moveTo>
                      <a:pt x="189" y="0"/>
                    </a:moveTo>
                    <a:lnTo>
                      <a:pt x="0" y="42"/>
                    </a:lnTo>
                    <a:lnTo>
                      <a:pt x="0" y="105"/>
                    </a:lnTo>
                    <a:lnTo>
                      <a:pt x="126" y="188"/>
                    </a:lnTo>
                    <a:lnTo>
                      <a:pt x="126" y="147"/>
                    </a:lnTo>
                    <a:lnTo>
                      <a:pt x="168" y="147"/>
                    </a:lnTo>
                    <a:lnTo>
                      <a:pt x="210" y="42"/>
                    </a:lnTo>
                    <a:lnTo>
                      <a:pt x="18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4"/>
              <p:cNvSpPr/>
              <p:nvPr/>
            </p:nvSpPr>
            <p:spPr>
              <a:xfrm>
                <a:off x="4849625" y="3101500"/>
                <a:ext cx="7875" cy="6300"/>
              </a:xfrm>
              <a:custGeom>
                <a:avLst/>
                <a:gdLst/>
                <a:ahLst/>
                <a:cxnLst/>
                <a:rect l="l" t="t" r="r" b="b"/>
                <a:pathLst>
                  <a:path w="315" h="252" extrusionOk="0">
                    <a:moveTo>
                      <a:pt x="43" y="1"/>
                    </a:moveTo>
                    <a:lnTo>
                      <a:pt x="43" y="43"/>
                    </a:lnTo>
                    <a:lnTo>
                      <a:pt x="84" y="85"/>
                    </a:lnTo>
                    <a:lnTo>
                      <a:pt x="1" y="85"/>
                    </a:lnTo>
                    <a:lnTo>
                      <a:pt x="1" y="105"/>
                    </a:lnTo>
                    <a:lnTo>
                      <a:pt x="126" y="147"/>
                    </a:lnTo>
                    <a:lnTo>
                      <a:pt x="189" y="210"/>
                    </a:lnTo>
                    <a:lnTo>
                      <a:pt x="273" y="210"/>
                    </a:lnTo>
                    <a:lnTo>
                      <a:pt x="315" y="252"/>
                    </a:lnTo>
                    <a:lnTo>
                      <a:pt x="294" y="210"/>
                    </a:lnTo>
                    <a:lnTo>
                      <a:pt x="168" y="105"/>
                    </a:lnTo>
                    <a:lnTo>
                      <a:pt x="168" y="22"/>
                    </a:lnTo>
                    <a:lnTo>
                      <a:pt x="4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7" name="Google Shape;647;p34"/>
            <p:cNvSpPr/>
            <p:nvPr/>
          </p:nvSpPr>
          <p:spPr>
            <a:xfrm>
              <a:off x="4210500" y="2911903"/>
              <a:ext cx="193104" cy="180152"/>
            </a:xfrm>
            <a:custGeom>
              <a:avLst/>
              <a:gdLst/>
              <a:ahLst/>
              <a:cxnLst/>
              <a:rect l="l" t="t" r="r" b="b"/>
              <a:pathLst>
                <a:path w="16217" h="15841" extrusionOk="0">
                  <a:moveTo>
                    <a:pt x="6906" y="15150"/>
                  </a:moveTo>
                  <a:lnTo>
                    <a:pt x="6927" y="15212"/>
                  </a:lnTo>
                  <a:lnTo>
                    <a:pt x="6927" y="15171"/>
                  </a:lnTo>
                  <a:lnTo>
                    <a:pt x="6906" y="15150"/>
                  </a:lnTo>
                  <a:close/>
                  <a:moveTo>
                    <a:pt x="3997" y="1"/>
                  </a:moveTo>
                  <a:lnTo>
                    <a:pt x="3914" y="147"/>
                  </a:lnTo>
                  <a:lnTo>
                    <a:pt x="3788" y="147"/>
                  </a:lnTo>
                  <a:lnTo>
                    <a:pt x="3600" y="294"/>
                  </a:lnTo>
                  <a:lnTo>
                    <a:pt x="3453" y="587"/>
                  </a:lnTo>
                  <a:lnTo>
                    <a:pt x="3391" y="629"/>
                  </a:lnTo>
                  <a:lnTo>
                    <a:pt x="3286" y="733"/>
                  </a:lnTo>
                  <a:lnTo>
                    <a:pt x="3223" y="733"/>
                  </a:lnTo>
                  <a:lnTo>
                    <a:pt x="3119" y="817"/>
                  </a:lnTo>
                  <a:lnTo>
                    <a:pt x="3014" y="838"/>
                  </a:lnTo>
                  <a:lnTo>
                    <a:pt x="2826" y="1026"/>
                  </a:lnTo>
                  <a:lnTo>
                    <a:pt x="2846" y="1089"/>
                  </a:lnTo>
                  <a:lnTo>
                    <a:pt x="2930" y="1298"/>
                  </a:lnTo>
                  <a:lnTo>
                    <a:pt x="2867" y="1570"/>
                  </a:lnTo>
                  <a:lnTo>
                    <a:pt x="2867" y="1717"/>
                  </a:lnTo>
                  <a:lnTo>
                    <a:pt x="2763" y="1779"/>
                  </a:lnTo>
                  <a:lnTo>
                    <a:pt x="2616" y="1968"/>
                  </a:lnTo>
                  <a:lnTo>
                    <a:pt x="2700" y="2031"/>
                  </a:lnTo>
                  <a:lnTo>
                    <a:pt x="2700" y="2135"/>
                  </a:lnTo>
                  <a:lnTo>
                    <a:pt x="2637" y="2261"/>
                  </a:lnTo>
                  <a:lnTo>
                    <a:pt x="2428" y="2365"/>
                  </a:lnTo>
                  <a:lnTo>
                    <a:pt x="2323" y="2554"/>
                  </a:lnTo>
                  <a:lnTo>
                    <a:pt x="2302" y="2721"/>
                  </a:lnTo>
                  <a:lnTo>
                    <a:pt x="2219" y="2867"/>
                  </a:lnTo>
                  <a:lnTo>
                    <a:pt x="1968" y="3035"/>
                  </a:lnTo>
                  <a:lnTo>
                    <a:pt x="1863" y="3391"/>
                  </a:lnTo>
                  <a:lnTo>
                    <a:pt x="1675" y="3600"/>
                  </a:lnTo>
                  <a:lnTo>
                    <a:pt x="1361" y="3600"/>
                  </a:lnTo>
                  <a:lnTo>
                    <a:pt x="1152" y="3725"/>
                  </a:lnTo>
                  <a:lnTo>
                    <a:pt x="1068" y="3704"/>
                  </a:lnTo>
                  <a:lnTo>
                    <a:pt x="1047" y="3600"/>
                  </a:lnTo>
                  <a:lnTo>
                    <a:pt x="922" y="3537"/>
                  </a:lnTo>
                  <a:lnTo>
                    <a:pt x="838" y="3600"/>
                  </a:lnTo>
                  <a:lnTo>
                    <a:pt x="733" y="3642"/>
                  </a:lnTo>
                  <a:lnTo>
                    <a:pt x="691" y="3746"/>
                  </a:lnTo>
                  <a:lnTo>
                    <a:pt x="545" y="3956"/>
                  </a:lnTo>
                  <a:lnTo>
                    <a:pt x="461" y="3976"/>
                  </a:lnTo>
                  <a:lnTo>
                    <a:pt x="357" y="4228"/>
                  </a:lnTo>
                  <a:lnTo>
                    <a:pt x="357" y="4374"/>
                  </a:lnTo>
                  <a:lnTo>
                    <a:pt x="461" y="4353"/>
                  </a:lnTo>
                  <a:lnTo>
                    <a:pt x="608" y="4395"/>
                  </a:lnTo>
                  <a:lnTo>
                    <a:pt x="670" y="4374"/>
                  </a:lnTo>
                  <a:lnTo>
                    <a:pt x="775" y="4374"/>
                  </a:lnTo>
                  <a:lnTo>
                    <a:pt x="859" y="4562"/>
                  </a:lnTo>
                  <a:lnTo>
                    <a:pt x="838" y="4688"/>
                  </a:lnTo>
                  <a:lnTo>
                    <a:pt x="859" y="4897"/>
                  </a:lnTo>
                  <a:lnTo>
                    <a:pt x="1068" y="5023"/>
                  </a:lnTo>
                  <a:lnTo>
                    <a:pt x="1173" y="5023"/>
                  </a:lnTo>
                  <a:lnTo>
                    <a:pt x="1256" y="5085"/>
                  </a:lnTo>
                  <a:lnTo>
                    <a:pt x="1214" y="5169"/>
                  </a:lnTo>
                  <a:lnTo>
                    <a:pt x="1340" y="5316"/>
                  </a:lnTo>
                  <a:lnTo>
                    <a:pt x="1466" y="5692"/>
                  </a:lnTo>
                  <a:lnTo>
                    <a:pt x="1445" y="5755"/>
                  </a:lnTo>
                  <a:lnTo>
                    <a:pt x="1486" y="5818"/>
                  </a:lnTo>
                  <a:lnTo>
                    <a:pt x="1382" y="5860"/>
                  </a:lnTo>
                  <a:lnTo>
                    <a:pt x="1256" y="5943"/>
                  </a:lnTo>
                  <a:lnTo>
                    <a:pt x="1194" y="5860"/>
                  </a:lnTo>
                  <a:lnTo>
                    <a:pt x="1256" y="5797"/>
                  </a:lnTo>
                  <a:lnTo>
                    <a:pt x="1256" y="5797"/>
                  </a:lnTo>
                  <a:lnTo>
                    <a:pt x="1131" y="5818"/>
                  </a:lnTo>
                  <a:lnTo>
                    <a:pt x="1068" y="5860"/>
                  </a:lnTo>
                  <a:lnTo>
                    <a:pt x="838" y="5964"/>
                  </a:lnTo>
                  <a:lnTo>
                    <a:pt x="440" y="5943"/>
                  </a:lnTo>
                  <a:lnTo>
                    <a:pt x="336" y="6006"/>
                  </a:lnTo>
                  <a:lnTo>
                    <a:pt x="252" y="5964"/>
                  </a:lnTo>
                  <a:lnTo>
                    <a:pt x="210" y="6111"/>
                  </a:lnTo>
                  <a:lnTo>
                    <a:pt x="126" y="6132"/>
                  </a:lnTo>
                  <a:lnTo>
                    <a:pt x="22" y="6215"/>
                  </a:lnTo>
                  <a:lnTo>
                    <a:pt x="1" y="6362"/>
                  </a:lnTo>
                  <a:lnTo>
                    <a:pt x="168" y="6257"/>
                  </a:lnTo>
                  <a:lnTo>
                    <a:pt x="336" y="6236"/>
                  </a:lnTo>
                  <a:lnTo>
                    <a:pt x="210" y="6320"/>
                  </a:lnTo>
                  <a:lnTo>
                    <a:pt x="106" y="6445"/>
                  </a:lnTo>
                  <a:lnTo>
                    <a:pt x="85" y="6571"/>
                  </a:lnTo>
                  <a:lnTo>
                    <a:pt x="147" y="6592"/>
                  </a:lnTo>
                  <a:lnTo>
                    <a:pt x="336" y="6780"/>
                  </a:lnTo>
                  <a:lnTo>
                    <a:pt x="691" y="6906"/>
                  </a:lnTo>
                  <a:lnTo>
                    <a:pt x="817" y="6885"/>
                  </a:lnTo>
                  <a:lnTo>
                    <a:pt x="963" y="6885"/>
                  </a:lnTo>
                  <a:lnTo>
                    <a:pt x="1194" y="6780"/>
                  </a:lnTo>
                  <a:lnTo>
                    <a:pt x="1194" y="6738"/>
                  </a:lnTo>
                  <a:lnTo>
                    <a:pt x="1194" y="6697"/>
                  </a:lnTo>
                  <a:lnTo>
                    <a:pt x="1214" y="6697"/>
                  </a:lnTo>
                  <a:lnTo>
                    <a:pt x="1340" y="6738"/>
                  </a:lnTo>
                  <a:lnTo>
                    <a:pt x="1298" y="6843"/>
                  </a:lnTo>
                  <a:lnTo>
                    <a:pt x="1256" y="6843"/>
                  </a:lnTo>
                  <a:lnTo>
                    <a:pt x="1152" y="6989"/>
                  </a:lnTo>
                  <a:lnTo>
                    <a:pt x="1068" y="6989"/>
                  </a:lnTo>
                  <a:lnTo>
                    <a:pt x="838" y="7178"/>
                  </a:lnTo>
                  <a:lnTo>
                    <a:pt x="838" y="7220"/>
                  </a:lnTo>
                  <a:lnTo>
                    <a:pt x="754" y="7199"/>
                  </a:lnTo>
                  <a:lnTo>
                    <a:pt x="733" y="7199"/>
                  </a:lnTo>
                  <a:lnTo>
                    <a:pt x="650" y="7261"/>
                  </a:lnTo>
                  <a:lnTo>
                    <a:pt x="566" y="7220"/>
                  </a:lnTo>
                  <a:lnTo>
                    <a:pt x="566" y="7115"/>
                  </a:lnTo>
                  <a:lnTo>
                    <a:pt x="503" y="7115"/>
                  </a:lnTo>
                  <a:lnTo>
                    <a:pt x="461" y="7094"/>
                  </a:lnTo>
                  <a:lnTo>
                    <a:pt x="419" y="7094"/>
                  </a:lnTo>
                  <a:lnTo>
                    <a:pt x="398" y="7178"/>
                  </a:lnTo>
                  <a:lnTo>
                    <a:pt x="419" y="7261"/>
                  </a:lnTo>
                  <a:lnTo>
                    <a:pt x="650" y="7492"/>
                  </a:lnTo>
                  <a:lnTo>
                    <a:pt x="733" y="7533"/>
                  </a:lnTo>
                  <a:lnTo>
                    <a:pt x="775" y="7533"/>
                  </a:lnTo>
                  <a:lnTo>
                    <a:pt x="817" y="7575"/>
                  </a:lnTo>
                  <a:lnTo>
                    <a:pt x="984" y="7826"/>
                  </a:lnTo>
                  <a:lnTo>
                    <a:pt x="1403" y="8161"/>
                  </a:lnTo>
                  <a:lnTo>
                    <a:pt x="1612" y="8224"/>
                  </a:lnTo>
                  <a:lnTo>
                    <a:pt x="1779" y="8161"/>
                  </a:lnTo>
                  <a:lnTo>
                    <a:pt x="2072" y="7994"/>
                  </a:lnTo>
                  <a:lnTo>
                    <a:pt x="2261" y="7889"/>
                  </a:lnTo>
                  <a:lnTo>
                    <a:pt x="2261" y="7826"/>
                  </a:lnTo>
                  <a:lnTo>
                    <a:pt x="2344" y="7722"/>
                  </a:lnTo>
                  <a:lnTo>
                    <a:pt x="2386" y="7513"/>
                  </a:lnTo>
                  <a:lnTo>
                    <a:pt x="2302" y="7408"/>
                  </a:lnTo>
                  <a:lnTo>
                    <a:pt x="2386" y="7199"/>
                  </a:lnTo>
                  <a:lnTo>
                    <a:pt x="2386" y="7094"/>
                  </a:lnTo>
                  <a:lnTo>
                    <a:pt x="2407" y="7010"/>
                  </a:lnTo>
                  <a:lnTo>
                    <a:pt x="2428" y="7094"/>
                  </a:lnTo>
                  <a:lnTo>
                    <a:pt x="2595" y="7094"/>
                  </a:lnTo>
                  <a:lnTo>
                    <a:pt x="2637" y="7115"/>
                  </a:lnTo>
                  <a:lnTo>
                    <a:pt x="2742" y="7073"/>
                  </a:lnTo>
                  <a:lnTo>
                    <a:pt x="2721" y="7115"/>
                  </a:lnTo>
                  <a:lnTo>
                    <a:pt x="2616" y="7220"/>
                  </a:lnTo>
                  <a:lnTo>
                    <a:pt x="2533" y="7199"/>
                  </a:lnTo>
                  <a:lnTo>
                    <a:pt x="2512" y="7220"/>
                  </a:lnTo>
                  <a:lnTo>
                    <a:pt x="2491" y="7366"/>
                  </a:lnTo>
                  <a:lnTo>
                    <a:pt x="2533" y="7429"/>
                  </a:lnTo>
                  <a:lnTo>
                    <a:pt x="2533" y="7533"/>
                  </a:lnTo>
                  <a:lnTo>
                    <a:pt x="2595" y="7575"/>
                  </a:lnTo>
                  <a:lnTo>
                    <a:pt x="2742" y="7533"/>
                  </a:lnTo>
                  <a:lnTo>
                    <a:pt x="2826" y="7575"/>
                  </a:lnTo>
                  <a:lnTo>
                    <a:pt x="2742" y="7575"/>
                  </a:lnTo>
                  <a:lnTo>
                    <a:pt x="2700" y="7617"/>
                  </a:lnTo>
                  <a:lnTo>
                    <a:pt x="2554" y="7701"/>
                  </a:lnTo>
                  <a:lnTo>
                    <a:pt x="2616" y="7952"/>
                  </a:lnTo>
                  <a:lnTo>
                    <a:pt x="2700" y="8015"/>
                  </a:lnTo>
                  <a:lnTo>
                    <a:pt x="2742" y="8203"/>
                  </a:lnTo>
                  <a:lnTo>
                    <a:pt x="2742" y="8349"/>
                  </a:lnTo>
                  <a:lnTo>
                    <a:pt x="2700" y="8475"/>
                  </a:lnTo>
                  <a:lnTo>
                    <a:pt x="2700" y="8580"/>
                  </a:lnTo>
                  <a:lnTo>
                    <a:pt x="2784" y="8642"/>
                  </a:lnTo>
                  <a:lnTo>
                    <a:pt x="2700" y="8684"/>
                  </a:lnTo>
                  <a:lnTo>
                    <a:pt x="2721" y="8873"/>
                  </a:lnTo>
                  <a:lnTo>
                    <a:pt x="2867" y="9186"/>
                  </a:lnTo>
                  <a:lnTo>
                    <a:pt x="2909" y="9291"/>
                  </a:lnTo>
                  <a:lnTo>
                    <a:pt x="2951" y="9375"/>
                  </a:lnTo>
                  <a:lnTo>
                    <a:pt x="2867" y="9396"/>
                  </a:lnTo>
                  <a:lnTo>
                    <a:pt x="2867" y="9521"/>
                  </a:lnTo>
                  <a:lnTo>
                    <a:pt x="3035" y="9730"/>
                  </a:lnTo>
                  <a:lnTo>
                    <a:pt x="2909" y="9730"/>
                  </a:lnTo>
                  <a:lnTo>
                    <a:pt x="3035" y="9919"/>
                  </a:lnTo>
                  <a:lnTo>
                    <a:pt x="3035" y="10086"/>
                  </a:lnTo>
                  <a:lnTo>
                    <a:pt x="3265" y="10546"/>
                  </a:lnTo>
                  <a:lnTo>
                    <a:pt x="3265" y="10860"/>
                  </a:lnTo>
                  <a:lnTo>
                    <a:pt x="3370" y="11132"/>
                  </a:lnTo>
                  <a:lnTo>
                    <a:pt x="3453" y="11174"/>
                  </a:lnTo>
                  <a:lnTo>
                    <a:pt x="3495" y="11342"/>
                  </a:lnTo>
                  <a:lnTo>
                    <a:pt x="3579" y="11383"/>
                  </a:lnTo>
                  <a:lnTo>
                    <a:pt x="3579" y="11467"/>
                  </a:lnTo>
                  <a:lnTo>
                    <a:pt x="3704" y="11697"/>
                  </a:lnTo>
                  <a:lnTo>
                    <a:pt x="3767" y="11718"/>
                  </a:lnTo>
                  <a:lnTo>
                    <a:pt x="3767" y="11781"/>
                  </a:lnTo>
                  <a:lnTo>
                    <a:pt x="3893" y="11969"/>
                  </a:lnTo>
                  <a:lnTo>
                    <a:pt x="3955" y="11969"/>
                  </a:lnTo>
                  <a:lnTo>
                    <a:pt x="3955" y="12178"/>
                  </a:lnTo>
                  <a:lnTo>
                    <a:pt x="3997" y="12241"/>
                  </a:lnTo>
                  <a:lnTo>
                    <a:pt x="4081" y="12388"/>
                  </a:lnTo>
                  <a:lnTo>
                    <a:pt x="4102" y="12555"/>
                  </a:lnTo>
                  <a:lnTo>
                    <a:pt x="4207" y="12827"/>
                  </a:lnTo>
                  <a:lnTo>
                    <a:pt x="4269" y="12932"/>
                  </a:lnTo>
                  <a:lnTo>
                    <a:pt x="4290" y="13162"/>
                  </a:lnTo>
                  <a:lnTo>
                    <a:pt x="4332" y="13225"/>
                  </a:lnTo>
                  <a:lnTo>
                    <a:pt x="4416" y="13371"/>
                  </a:lnTo>
                  <a:lnTo>
                    <a:pt x="4583" y="13539"/>
                  </a:lnTo>
                  <a:lnTo>
                    <a:pt x="4604" y="13539"/>
                  </a:lnTo>
                  <a:lnTo>
                    <a:pt x="4709" y="13685"/>
                  </a:lnTo>
                  <a:lnTo>
                    <a:pt x="4876" y="13894"/>
                  </a:lnTo>
                  <a:lnTo>
                    <a:pt x="4939" y="14083"/>
                  </a:lnTo>
                  <a:lnTo>
                    <a:pt x="5002" y="14229"/>
                  </a:lnTo>
                  <a:lnTo>
                    <a:pt x="5043" y="14271"/>
                  </a:lnTo>
                  <a:lnTo>
                    <a:pt x="5043" y="14375"/>
                  </a:lnTo>
                  <a:lnTo>
                    <a:pt x="5169" y="14606"/>
                  </a:lnTo>
                  <a:lnTo>
                    <a:pt x="5232" y="14815"/>
                  </a:lnTo>
                  <a:lnTo>
                    <a:pt x="5232" y="15045"/>
                  </a:lnTo>
                  <a:lnTo>
                    <a:pt x="5441" y="15484"/>
                  </a:lnTo>
                  <a:lnTo>
                    <a:pt x="5629" y="15673"/>
                  </a:lnTo>
                  <a:lnTo>
                    <a:pt x="5776" y="15798"/>
                  </a:lnTo>
                  <a:lnTo>
                    <a:pt x="5985" y="15840"/>
                  </a:lnTo>
                  <a:lnTo>
                    <a:pt x="6194" y="15673"/>
                  </a:lnTo>
                  <a:lnTo>
                    <a:pt x="6257" y="15547"/>
                  </a:lnTo>
                  <a:lnTo>
                    <a:pt x="6215" y="15484"/>
                  </a:lnTo>
                  <a:lnTo>
                    <a:pt x="6257" y="15464"/>
                  </a:lnTo>
                  <a:lnTo>
                    <a:pt x="6278" y="15422"/>
                  </a:lnTo>
                  <a:lnTo>
                    <a:pt x="6320" y="15317"/>
                  </a:lnTo>
                  <a:lnTo>
                    <a:pt x="6529" y="15212"/>
                  </a:lnTo>
                  <a:lnTo>
                    <a:pt x="6571" y="15212"/>
                  </a:lnTo>
                  <a:lnTo>
                    <a:pt x="6822" y="15129"/>
                  </a:lnTo>
                  <a:lnTo>
                    <a:pt x="6906" y="15150"/>
                  </a:lnTo>
                  <a:lnTo>
                    <a:pt x="6717" y="15045"/>
                  </a:lnTo>
                  <a:lnTo>
                    <a:pt x="6696" y="14961"/>
                  </a:lnTo>
                  <a:lnTo>
                    <a:pt x="6738" y="14919"/>
                  </a:lnTo>
                  <a:lnTo>
                    <a:pt x="6906" y="14710"/>
                  </a:lnTo>
                  <a:lnTo>
                    <a:pt x="6885" y="14647"/>
                  </a:lnTo>
                  <a:lnTo>
                    <a:pt x="6927" y="14543"/>
                  </a:lnTo>
                  <a:lnTo>
                    <a:pt x="7094" y="14522"/>
                  </a:lnTo>
                  <a:lnTo>
                    <a:pt x="7136" y="14543"/>
                  </a:lnTo>
                  <a:lnTo>
                    <a:pt x="7261" y="14522"/>
                  </a:lnTo>
                  <a:lnTo>
                    <a:pt x="7261" y="14375"/>
                  </a:lnTo>
                  <a:lnTo>
                    <a:pt x="7220" y="13894"/>
                  </a:lnTo>
                  <a:lnTo>
                    <a:pt x="7157" y="13811"/>
                  </a:lnTo>
                  <a:lnTo>
                    <a:pt x="7157" y="13580"/>
                  </a:lnTo>
                  <a:lnTo>
                    <a:pt x="7303" y="13329"/>
                  </a:lnTo>
                  <a:lnTo>
                    <a:pt x="7429" y="12953"/>
                  </a:lnTo>
                  <a:lnTo>
                    <a:pt x="7429" y="12660"/>
                  </a:lnTo>
                  <a:lnTo>
                    <a:pt x="7261" y="12618"/>
                  </a:lnTo>
                  <a:lnTo>
                    <a:pt x="7261" y="12178"/>
                  </a:lnTo>
                  <a:lnTo>
                    <a:pt x="7240" y="12011"/>
                  </a:lnTo>
                  <a:lnTo>
                    <a:pt x="7345" y="11906"/>
                  </a:lnTo>
                  <a:lnTo>
                    <a:pt x="7240" y="11614"/>
                  </a:lnTo>
                  <a:lnTo>
                    <a:pt x="7240" y="11404"/>
                  </a:lnTo>
                  <a:lnTo>
                    <a:pt x="7303" y="11300"/>
                  </a:lnTo>
                  <a:lnTo>
                    <a:pt x="7492" y="11132"/>
                  </a:lnTo>
                  <a:lnTo>
                    <a:pt x="7533" y="11132"/>
                  </a:lnTo>
                  <a:lnTo>
                    <a:pt x="7617" y="11195"/>
                  </a:lnTo>
                  <a:lnTo>
                    <a:pt x="7680" y="11237"/>
                  </a:lnTo>
                  <a:lnTo>
                    <a:pt x="7847" y="11028"/>
                  </a:lnTo>
                  <a:lnTo>
                    <a:pt x="7847" y="10881"/>
                  </a:lnTo>
                  <a:lnTo>
                    <a:pt x="7952" y="10818"/>
                  </a:lnTo>
                  <a:lnTo>
                    <a:pt x="8203" y="10839"/>
                  </a:lnTo>
                  <a:lnTo>
                    <a:pt x="8349" y="10756"/>
                  </a:lnTo>
                  <a:lnTo>
                    <a:pt x="8454" y="10609"/>
                  </a:lnTo>
                  <a:lnTo>
                    <a:pt x="8412" y="10463"/>
                  </a:lnTo>
                  <a:lnTo>
                    <a:pt x="8454" y="10358"/>
                  </a:lnTo>
                  <a:lnTo>
                    <a:pt x="8600" y="10212"/>
                  </a:lnTo>
                  <a:lnTo>
                    <a:pt x="8810" y="10149"/>
                  </a:lnTo>
                  <a:lnTo>
                    <a:pt x="8935" y="10023"/>
                  </a:lnTo>
                  <a:lnTo>
                    <a:pt x="9019" y="9877"/>
                  </a:lnTo>
                  <a:lnTo>
                    <a:pt x="9542" y="9479"/>
                  </a:lnTo>
                  <a:lnTo>
                    <a:pt x="9626" y="9186"/>
                  </a:lnTo>
                  <a:lnTo>
                    <a:pt x="10023" y="8852"/>
                  </a:lnTo>
                  <a:lnTo>
                    <a:pt x="9961" y="8831"/>
                  </a:lnTo>
                  <a:lnTo>
                    <a:pt x="9940" y="8852"/>
                  </a:lnTo>
                  <a:lnTo>
                    <a:pt x="9856" y="8893"/>
                  </a:lnTo>
                  <a:lnTo>
                    <a:pt x="9877" y="8747"/>
                  </a:lnTo>
                  <a:lnTo>
                    <a:pt x="9940" y="8747"/>
                  </a:lnTo>
                  <a:lnTo>
                    <a:pt x="10044" y="8663"/>
                  </a:lnTo>
                  <a:lnTo>
                    <a:pt x="10065" y="8663"/>
                  </a:lnTo>
                  <a:lnTo>
                    <a:pt x="10086" y="8684"/>
                  </a:lnTo>
                  <a:lnTo>
                    <a:pt x="10086" y="8747"/>
                  </a:lnTo>
                  <a:lnTo>
                    <a:pt x="10149" y="8789"/>
                  </a:lnTo>
                  <a:lnTo>
                    <a:pt x="10463" y="8621"/>
                  </a:lnTo>
                  <a:lnTo>
                    <a:pt x="10463" y="8559"/>
                  </a:lnTo>
                  <a:lnTo>
                    <a:pt x="10672" y="8412"/>
                  </a:lnTo>
                  <a:lnTo>
                    <a:pt x="10630" y="8329"/>
                  </a:lnTo>
                  <a:lnTo>
                    <a:pt x="10714" y="8329"/>
                  </a:lnTo>
                  <a:lnTo>
                    <a:pt x="10756" y="8224"/>
                  </a:lnTo>
                  <a:lnTo>
                    <a:pt x="10881" y="8119"/>
                  </a:lnTo>
                  <a:lnTo>
                    <a:pt x="10818" y="8098"/>
                  </a:lnTo>
                  <a:lnTo>
                    <a:pt x="10860" y="8057"/>
                  </a:lnTo>
                  <a:lnTo>
                    <a:pt x="10777" y="7931"/>
                  </a:lnTo>
                  <a:lnTo>
                    <a:pt x="10777" y="7847"/>
                  </a:lnTo>
                  <a:lnTo>
                    <a:pt x="10818" y="7743"/>
                  </a:lnTo>
                  <a:lnTo>
                    <a:pt x="10860" y="7680"/>
                  </a:lnTo>
                  <a:lnTo>
                    <a:pt x="10902" y="7617"/>
                  </a:lnTo>
                  <a:lnTo>
                    <a:pt x="11279" y="7492"/>
                  </a:lnTo>
                  <a:lnTo>
                    <a:pt x="11341" y="7387"/>
                  </a:lnTo>
                  <a:lnTo>
                    <a:pt x="11341" y="7303"/>
                  </a:lnTo>
                  <a:lnTo>
                    <a:pt x="11404" y="7220"/>
                  </a:lnTo>
                  <a:lnTo>
                    <a:pt x="11425" y="7178"/>
                  </a:lnTo>
                  <a:lnTo>
                    <a:pt x="11383" y="7115"/>
                  </a:lnTo>
                  <a:lnTo>
                    <a:pt x="11321" y="7115"/>
                  </a:lnTo>
                  <a:lnTo>
                    <a:pt x="11300" y="7073"/>
                  </a:lnTo>
                  <a:lnTo>
                    <a:pt x="11404" y="7073"/>
                  </a:lnTo>
                  <a:lnTo>
                    <a:pt x="11488" y="7157"/>
                  </a:lnTo>
                  <a:lnTo>
                    <a:pt x="11488" y="7261"/>
                  </a:lnTo>
                  <a:lnTo>
                    <a:pt x="11509" y="7387"/>
                  </a:lnTo>
                  <a:lnTo>
                    <a:pt x="11593" y="7408"/>
                  </a:lnTo>
                  <a:lnTo>
                    <a:pt x="11676" y="7408"/>
                  </a:lnTo>
                  <a:lnTo>
                    <a:pt x="11718" y="7366"/>
                  </a:lnTo>
                  <a:lnTo>
                    <a:pt x="11739" y="7387"/>
                  </a:lnTo>
                  <a:lnTo>
                    <a:pt x="11739" y="7324"/>
                  </a:lnTo>
                  <a:lnTo>
                    <a:pt x="11760" y="7282"/>
                  </a:lnTo>
                  <a:lnTo>
                    <a:pt x="11802" y="7324"/>
                  </a:lnTo>
                  <a:lnTo>
                    <a:pt x="11823" y="7492"/>
                  </a:lnTo>
                  <a:lnTo>
                    <a:pt x="11906" y="7513"/>
                  </a:lnTo>
                  <a:lnTo>
                    <a:pt x="11906" y="7429"/>
                  </a:lnTo>
                  <a:lnTo>
                    <a:pt x="11969" y="7533"/>
                  </a:lnTo>
                  <a:lnTo>
                    <a:pt x="12032" y="7429"/>
                  </a:lnTo>
                  <a:lnTo>
                    <a:pt x="11969" y="7303"/>
                  </a:lnTo>
                  <a:lnTo>
                    <a:pt x="12011" y="7303"/>
                  </a:lnTo>
                  <a:lnTo>
                    <a:pt x="11969" y="7115"/>
                  </a:lnTo>
                  <a:lnTo>
                    <a:pt x="11948" y="7010"/>
                  </a:lnTo>
                  <a:lnTo>
                    <a:pt x="11948" y="6864"/>
                  </a:lnTo>
                  <a:lnTo>
                    <a:pt x="11760" y="6634"/>
                  </a:lnTo>
                  <a:lnTo>
                    <a:pt x="11739" y="6445"/>
                  </a:lnTo>
                  <a:lnTo>
                    <a:pt x="11760" y="6341"/>
                  </a:lnTo>
                  <a:lnTo>
                    <a:pt x="11718" y="6215"/>
                  </a:lnTo>
                  <a:lnTo>
                    <a:pt x="11718" y="6027"/>
                  </a:lnTo>
                  <a:lnTo>
                    <a:pt x="11551" y="5839"/>
                  </a:lnTo>
                  <a:lnTo>
                    <a:pt x="11425" y="5797"/>
                  </a:lnTo>
                  <a:lnTo>
                    <a:pt x="11300" y="5629"/>
                  </a:lnTo>
                  <a:lnTo>
                    <a:pt x="11300" y="5399"/>
                  </a:lnTo>
                  <a:lnTo>
                    <a:pt x="11404" y="5378"/>
                  </a:lnTo>
                  <a:lnTo>
                    <a:pt x="11446" y="5211"/>
                  </a:lnTo>
                  <a:lnTo>
                    <a:pt x="11530" y="5169"/>
                  </a:lnTo>
                  <a:lnTo>
                    <a:pt x="11613" y="5190"/>
                  </a:lnTo>
                  <a:lnTo>
                    <a:pt x="11676" y="5127"/>
                  </a:lnTo>
                  <a:lnTo>
                    <a:pt x="11634" y="4981"/>
                  </a:lnTo>
                  <a:lnTo>
                    <a:pt x="11655" y="4918"/>
                  </a:lnTo>
                  <a:lnTo>
                    <a:pt x="11530" y="4897"/>
                  </a:lnTo>
                  <a:lnTo>
                    <a:pt x="11425" y="4960"/>
                  </a:lnTo>
                  <a:lnTo>
                    <a:pt x="11132" y="4855"/>
                  </a:lnTo>
                  <a:lnTo>
                    <a:pt x="11153" y="4709"/>
                  </a:lnTo>
                  <a:lnTo>
                    <a:pt x="11279" y="4583"/>
                  </a:lnTo>
                  <a:lnTo>
                    <a:pt x="11321" y="4437"/>
                  </a:lnTo>
                  <a:lnTo>
                    <a:pt x="11279" y="4374"/>
                  </a:lnTo>
                  <a:lnTo>
                    <a:pt x="11279" y="4290"/>
                  </a:lnTo>
                  <a:lnTo>
                    <a:pt x="11321" y="4290"/>
                  </a:lnTo>
                  <a:lnTo>
                    <a:pt x="11341" y="4228"/>
                  </a:lnTo>
                  <a:lnTo>
                    <a:pt x="11404" y="4269"/>
                  </a:lnTo>
                  <a:lnTo>
                    <a:pt x="11488" y="4374"/>
                  </a:lnTo>
                  <a:lnTo>
                    <a:pt x="11488" y="4437"/>
                  </a:lnTo>
                  <a:lnTo>
                    <a:pt x="11551" y="4541"/>
                  </a:lnTo>
                  <a:lnTo>
                    <a:pt x="11676" y="4562"/>
                  </a:lnTo>
                  <a:lnTo>
                    <a:pt x="11739" y="4541"/>
                  </a:lnTo>
                  <a:lnTo>
                    <a:pt x="11655" y="4479"/>
                  </a:lnTo>
                  <a:lnTo>
                    <a:pt x="11676" y="4395"/>
                  </a:lnTo>
                  <a:lnTo>
                    <a:pt x="11739" y="4395"/>
                  </a:lnTo>
                  <a:lnTo>
                    <a:pt x="11823" y="4479"/>
                  </a:lnTo>
                  <a:lnTo>
                    <a:pt x="11865" y="4541"/>
                  </a:lnTo>
                  <a:lnTo>
                    <a:pt x="11969" y="4583"/>
                  </a:lnTo>
                  <a:lnTo>
                    <a:pt x="12011" y="4541"/>
                  </a:lnTo>
                  <a:lnTo>
                    <a:pt x="12053" y="4541"/>
                  </a:lnTo>
                  <a:lnTo>
                    <a:pt x="12137" y="4667"/>
                  </a:lnTo>
                  <a:lnTo>
                    <a:pt x="12158" y="4792"/>
                  </a:lnTo>
                  <a:lnTo>
                    <a:pt x="12158" y="4876"/>
                  </a:lnTo>
                  <a:lnTo>
                    <a:pt x="12199" y="5002"/>
                  </a:lnTo>
                  <a:lnTo>
                    <a:pt x="12199" y="5085"/>
                  </a:lnTo>
                  <a:lnTo>
                    <a:pt x="12325" y="5127"/>
                  </a:lnTo>
                  <a:lnTo>
                    <a:pt x="12430" y="5106"/>
                  </a:lnTo>
                  <a:lnTo>
                    <a:pt x="12555" y="5169"/>
                  </a:lnTo>
                  <a:lnTo>
                    <a:pt x="12911" y="5169"/>
                  </a:lnTo>
                  <a:lnTo>
                    <a:pt x="13099" y="5190"/>
                  </a:lnTo>
                  <a:lnTo>
                    <a:pt x="13308" y="5169"/>
                  </a:lnTo>
                  <a:lnTo>
                    <a:pt x="13392" y="5169"/>
                  </a:lnTo>
                  <a:lnTo>
                    <a:pt x="13434" y="5190"/>
                  </a:lnTo>
                  <a:lnTo>
                    <a:pt x="13497" y="5169"/>
                  </a:lnTo>
                  <a:lnTo>
                    <a:pt x="13601" y="5274"/>
                  </a:lnTo>
                  <a:lnTo>
                    <a:pt x="13643" y="5295"/>
                  </a:lnTo>
                  <a:lnTo>
                    <a:pt x="13601" y="5420"/>
                  </a:lnTo>
                  <a:lnTo>
                    <a:pt x="13580" y="5546"/>
                  </a:lnTo>
                  <a:lnTo>
                    <a:pt x="13497" y="5755"/>
                  </a:lnTo>
                  <a:lnTo>
                    <a:pt x="13434" y="5797"/>
                  </a:lnTo>
                  <a:lnTo>
                    <a:pt x="13434" y="5860"/>
                  </a:lnTo>
                  <a:lnTo>
                    <a:pt x="13392" y="5922"/>
                  </a:lnTo>
                  <a:lnTo>
                    <a:pt x="13308" y="5922"/>
                  </a:lnTo>
                  <a:lnTo>
                    <a:pt x="13287" y="5860"/>
                  </a:lnTo>
                  <a:lnTo>
                    <a:pt x="13183" y="5943"/>
                  </a:lnTo>
                  <a:lnTo>
                    <a:pt x="13162" y="6027"/>
                  </a:lnTo>
                  <a:lnTo>
                    <a:pt x="13099" y="6048"/>
                  </a:lnTo>
                  <a:lnTo>
                    <a:pt x="13099" y="6132"/>
                  </a:lnTo>
                  <a:lnTo>
                    <a:pt x="13162" y="6278"/>
                  </a:lnTo>
                  <a:lnTo>
                    <a:pt x="13225" y="6341"/>
                  </a:lnTo>
                  <a:lnTo>
                    <a:pt x="13225" y="6383"/>
                  </a:lnTo>
                  <a:lnTo>
                    <a:pt x="13329" y="6487"/>
                  </a:lnTo>
                  <a:lnTo>
                    <a:pt x="13413" y="6592"/>
                  </a:lnTo>
                  <a:lnTo>
                    <a:pt x="13497" y="6592"/>
                  </a:lnTo>
                  <a:lnTo>
                    <a:pt x="13497" y="6529"/>
                  </a:lnTo>
                  <a:lnTo>
                    <a:pt x="13476" y="6466"/>
                  </a:lnTo>
                  <a:lnTo>
                    <a:pt x="13518" y="6383"/>
                  </a:lnTo>
                  <a:lnTo>
                    <a:pt x="13518" y="6341"/>
                  </a:lnTo>
                  <a:lnTo>
                    <a:pt x="13538" y="6278"/>
                  </a:lnTo>
                  <a:lnTo>
                    <a:pt x="13518" y="6236"/>
                  </a:lnTo>
                  <a:lnTo>
                    <a:pt x="13580" y="6173"/>
                  </a:lnTo>
                  <a:lnTo>
                    <a:pt x="13643" y="6236"/>
                  </a:lnTo>
                  <a:lnTo>
                    <a:pt x="13727" y="6236"/>
                  </a:lnTo>
                  <a:lnTo>
                    <a:pt x="13769" y="6278"/>
                  </a:lnTo>
                  <a:lnTo>
                    <a:pt x="13831" y="6362"/>
                  </a:lnTo>
                  <a:lnTo>
                    <a:pt x="13852" y="6529"/>
                  </a:lnTo>
                  <a:lnTo>
                    <a:pt x="13852" y="6655"/>
                  </a:lnTo>
                  <a:lnTo>
                    <a:pt x="13915" y="6738"/>
                  </a:lnTo>
                  <a:lnTo>
                    <a:pt x="13936" y="6969"/>
                  </a:lnTo>
                  <a:lnTo>
                    <a:pt x="13999" y="7115"/>
                  </a:lnTo>
                  <a:lnTo>
                    <a:pt x="14020" y="7199"/>
                  </a:lnTo>
                  <a:lnTo>
                    <a:pt x="14041" y="7261"/>
                  </a:lnTo>
                  <a:lnTo>
                    <a:pt x="14041" y="7303"/>
                  </a:lnTo>
                  <a:lnTo>
                    <a:pt x="14062" y="7366"/>
                  </a:lnTo>
                  <a:lnTo>
                    <a:pt x="14103" y="7387"/>
                  </a:lnTo>
                  <a:lnTo>
                    <a:pt x="14103" y="7303"/>
                  </a:lnTo>
                  <a:lnTo>
                    <a:pt x="14124" y="7199"/>
                  </a:lnTo>
                  <a:lnTo>
                    <a:pt x="14166" y="7220"/>
                  </a:lnTo>
                  <a:lnTo>
                    <a:pt x="14250" y="7199"/>
                  </a:lnTo>
                  <a:lnTo>
                    <a:pt x="14292" y="6989"/>
                  </a:lnTo>
                  <a:lnTo>
                    <a:pt x="14271" y="6885"/>
                  </a:lnTo>
                  <a:lnTo>
                    <a:pt x="14292" y="6759"/>
                  </a:lnTo>
                  <a:lnTo>
                    <a:pt x="14271" y="6592"/>
                  </a:lnTo>
                  <a:lnTo>
                    <a:pt x="14417" y="6592"/>
                  </a:lnTo>
                  <a:lnTo>
                    <a:pt x="14417" y="6383"/>
                  </a:lnTo>
                  <a:lnTo>
                    <a:pt x="14417" y="6257"/>
                  </a:lnTo>
                  <a:lnTo>
                    <a:pt x="14354" y="5964"/>
                  </a:lnTo>
                  <a:lnTo>
                    <a:pt x="14459" y="5964"/>
                  </a:lnTo>
                  <a:lnTo>
                    <a:pt x="14564" y="6006"/>
                  </a:lnTo>
                  <a:lnTo>
                    <a:pt x="14731" y="6006"/>
                  </a:lnTo>
                  <a:lnTo>
                    <a:pt x="14794" y="5797"/>
                  </a:lnTo>
                  <a:lnTo>
                    <a:pt x="14857" y="5546"/>
                  </a:lnTo>
                  <a:lnTo>
                    <a:pt x="14982" y="5232"/>
                  </a:lnTo>
                  <a:lnTo>
                    <a:pt x="14857" y="5190"/>
                  </a:lnTo>
                  <a:lnTo>
                    <a:pt x="14857" y="5085"/>
                  </a:lnTo>
                  <a:lnTo>
                    <a:pt x="15003" y="4813"/>
                  </a:lnTo>
                  <a:lnTo>
                    <a:pt x="15087" y="4583"/>
                  </a:lnTo>
                  <a:lnTo>
                    <a:pt x="15045" y="4541"/>
                  </a:lnTo>
                  <a:lnTo>
                    <a:pt x="15066" y="4374"/>
                  </a:lnTo>
                  <a:lnTo>
                    <a:pt x="15254" y="4081"/>
                  </a:lnTo>
                  <a:lnTo>
                    <a:pt x="15380" y="4039"/>
                  </a:lnTo>
                  <a:lnTo>
                    <a:pt x="15505" y="3872"/>
                  </a:lnTo>
                  <a:lnTo>
                    <a:pt x="15568" y="3725"/>
                  </a:lnTo>
                  <a:lnTo>
                    <a:pt x="15777" y="3663"/>
                  </a:lnTo>
                  <a:lnTo>
                    <a:pt x="15924" y="3558"/>
                  </a:lnTo>
                  <a:lnTo>
                    <a:pt x="16007" y="3642"/>
                  </a:lnTo>
                  <a:lnTo>
                    <a:pt x="16133" y="3704"/>
                  </a:lnTo>
                  <a:lnTo>
                    <a:pt x="16112" y="3600"/>
                  </a:lnTo>
                  <a:lnTo>
                    <a:pt x="16112" y="3432"/>
                  </a:lnTo>
                  <a:lnTo>
                    <a:pt x="16217" y="3328"/>
                  </a:lnTo>
                  <a:lnTo>
                    <a:pt x="16196" y="3244"/>
                  </a:lnTo>
                  <a:lnTo>
                    <a:pt x="16154" y="3223"/>
                  </a:lnTo>
                  <a:lnTo>
                    <a:pt x="16091" y="3119"/>
                  </a:lnTo>
                  <a:lnTo>
                    <a:pt x="15987" y="3077"/>
                  </a:lnTo>
                  <a:lnTo>
                    <a:pt x="15903" y="3119"/>
                  </a:lnTo>
                  <a:lnTo>
                    <a:pt x="15777" y="3098"/>
                  </a:lnTo>
                  <a:lnTo>
                    <a:pt x="15735" y="2993"/>
                  </a:lnTo>
                  <a:lnTo>
                    <a:pt x="15840" y="2888"/>
                  </a:lnTo>
                  <a:lnTo>
                    <a:pt x="15840" y="2805"/>
                  </a:lnTo>
                  <a:lnTo>
                    <a:pt x="15777" y="2700"/>
                  </a:lnTo>
                  <a:lnTo>
                    <a:pt x="15735" y="2616"/>
                  </a:lnTo>
                  <a:lnTo>
                    <a:pt x="15673" y="2658"/>
                  </a:lnTo>
                  <a:lnTo>
                    <a:pt x="15589" y="2658"/>
                  </a:lnTo>
                  <a:lnTo>
                    <a:pt x="15526" y="2575"/>
                  </a:lnTo>
                  <a:lnTo>
                    <a:pt x="15610" y="2407"/>
                  </a:lnTo>
                  <a:lnTo>
                    <a:pt x="15589" y="2365"/>
                  </a:lnTo>
                  <a:lnTo>
                    <a:pt x="15505" y="2365"/>
                  </a:lnTo>
                  <a:lnTo>
                    <a:pt x="15463" y="2282"/>
                  </a:lnTo>
                  <a:lnTo>
                    <a:pt x="15380" y="2261"/>
                  </a:lnTo>
                  <a:lnTo>
                    <a:pt x="15108" y="2407"/>
                  </a:lnTo>
                  <a:lnTo>
                    <a:pt x="15150" y="2512"/>
                  </a:lnTo>
                  <a:lnTo>
                    <a:pt x="15066" y="2575"/>
                  </a:lnTo>
                  <a:lnTo>
                    <a:pt x="14857" y="2491"/>
                  </a:lnTo>
                  <a:lnTo>
                    <a:pt x="14689" y="2554"/>
                  </a:lnTo>
                  <a:lnTo>
                    <a:pt x="14585" y="2386"/>
                  </a:lnTo>
                  <a:lnTo>
                    <a:pt x="14459" y="2491"/>
                  </a:lnTo>
                  <a:lnTo>
                    <a:pt x="14375" y="2491"/>
                  </a:lnTo>
                  <a:lnTo>
                    <a:pt x="14375" y="2616"/>
                  </a:lnTo>
                  <a:lnTo>
                    <a:pt x="14271" y="2784"/>
                  </a:lnTo>
                  <a:lnTo>
                    <a:pt x="14041" y="2826"/>
                  </a:lnTo>
                  <a:lnTo>
                    <a:pt x="13936" y="2867"/>
                  </a:lnTo>
                  <a:lnTo>
                    <a:pt x="13831" y="2972"/>
                  </a:lnTo>
                  <a:lnTo>
                    <a:pt x="13769" y="3098"/>
                  </a:lnTo>
                  <a:lnTo>
                    <a:pt x="13685" y="3119"/>
                  </a:lnTo>
                  <a:lnTo>
                    <a:pt x="13685" y="3202"/>
                  </a:lnTo>
                  <a:lnTo>
                    <a:pt x="13580" y="3181"/>
                  </a:lnTo>
                  <a:lnTo>
                    <a:pt x="13497" y="3223"/>
                  </a:lnTo>
                  <a:lnTo>
                    <a:pt x="13434" y="3391"/>
                  </a:lnTo>
                  <a:lnTo>
                    <a:pt x="13329" y="3391"/>
                  </a:lnTo>
                  <a:lnTo>
                    <a:pt x="13120" y="3432"/>
                  </a:lnTo>
                  <a:lnTo>
                    <a:pt x="13057" y="3432"/>
                  </a:lnTo>
                  <a:lnTo>
                    <a:pt x="13015" y="3600"/>
                  </a:lnTo>
                  <a:lnTo>
                    <a:pt x="13015" y="3704"/>
                  </a:lnTo>
                  <a:lnTo>
                    <a:pt x="13204" y="3767"/>
                  </a:lnTo>
                  <a:lnTo>
                    <a:pt x="13204" y="3935"/>
                  </a:lnTo>
                  <a:lnTo>
                    <a:pt x="13204" y="4039"/>
                  </a:lnTo>
                  <a:lnTo>
                    <a:pt x="12974" y="4123"/>
                  </a:lnTo>
                  <a:lnTo>
                    <a:pt x="12806" y="4081"/>
                  </a:lnTo>
                  <a:lnTo>
                    <a:pt x="12597" y="4144"/>
                  </a:lnTo>
                  <a:lnTo>
                    <a:pt x="12492" y="4081"/>
                  </a:lnTo>
                  <a:lnTo>
                    <a:pt x="12367" y="4123"/>
                  </a:lnTo>
                  <a:lnTo>
                    <a:pt x="12262" y="4248"/>
                  </a:lnTo>
                  <a:lnTo>
                    <a:pt x="12116" y="4248"/>
                  </a:lnTo>
                  <a:lnTo>
                    <a:pt x="11823" y="4081"/>
                  </a:lnTo>
                  <a:lnTo>
                    <a:pt x="11739" y="4144"/>
                  </a:lnTo>
                  <a:lnTo>
                    <a:pt x="11530" y="4123"/>
                  </a:lnTo>
                  <a:lnTo>
                    <a:pt x="11425" y="3935"/>
                  </a:lnTo>
                  <a:lnTo>
                    <a:pt x="11488" y="3830"/>
                  </a:lnTo>
                  <a:lnTo>
                    <a:pt x="11488" y="3704"/>
                  </a:lnTo>
                  <a:lnTo>
                    <a:pt x="11383" y="3621"/>
                  </a:lnTo>
                  <a:lnTo>
                    <a:pt x="11341" y="3453"/>
                  </a:lnTo>
                  <a:lnTo>
                    <a:pt x="11300" y="3349"/>
                  </a:lnTo>
                  <a:lnTo>
                    <a:pt x="11153" y="3349"/>
                  </a:lnTo>
                  <a:lnTo>
                    <a:pt x="11069" y="3453"/>
                  </a:lnTo>
                  <a:lnTo>
                    <a:pt x="11028" y="3453"/>
                  </a:lnTo>
                  <a:lnTo>
                    <a:pt x="11090" y="3600"/>
                  </a:lnTo>
                  <a:lnTo>
                    <a:pt x="11028" y="3851"/>
                  </a:lnTo>
                  <a:lnTo>
                    <a:pt x="11132" y="4081"/>
                  </a:lnTo>
                  <a:lnTo>
                    <a:pt x="11090" y="4353"/>
                  </a:lnTo>
                  <a:lnTo>
                    <a:pt x="10756" y="4437"/>
                  </a:lnTo>
                  <a:lnTo>
                    <a:pt x="10505" y="4290"/>
                  </a:lnTo>
                  <a:lnTo>
                    <a:pt x="10400" y="4374"/>
                  </a:lnTo>
                  <a:lnTo>
                    <a:pt x="9919" y="4186"/>
                  </a:lnTo>
                  <a:lnTo>
                    <a:pt x="9709" y="4186"/>
                  </a:lnTo>
                  <a:lnTo>
                    <a:pt x="9584" y="4248"/>
                  </a:lnTo>
                  <a:lnTo>
                    <a:pt x="9291" y="4165"/>
                  </a:lnTo>
                  <a:lnTo>
                    <a:pt x="9124" y="4039"/>
                  </a:lnTo>
                  <a:lnTo>
                    <a:pt x="9103" y="3872"/>
                  </a:lnTo>
                  <a:lnTo>
                    <a:pt x="8810" y="3830"/>
                  </a:lnTo>
                  <a:lnTo>
                    <a:pt x="8517" y="3914"/>
                  </a:lnTo>
                  <a:lnTo>
                    <a:pt x="8412" y="3830"/>
                  </a:lnTo>
                  <a:lnTo>
                    <a:pt x="8140" y="3830"/>
                  </a:lnTo>
                  <a:lnTo>
                    <a:pt x="7952" y="3725"/>
                  </a:lnTo>
                  <a:lnTo>
                    <a:pt x="7784" y="3725"/>
                  </a:lnTo>
                  <a:lnTo>
                    <a:pt x="7680" y="3642"/>
                  </a:lnTo>
                  <a:lnTo>
                    <a:pt x="7450" y="3600"/>
                  </a:lnTo>
                  <a:lnTo>
                    <a:pt x="7261" y="3391"/>
                  </a:lnTo>
                  <a:lnTo>
                    <a:pt x="7010" y="3202"/>
                  </a:lnTo>
                  <a:lnTo>
                    <a:pt x="6801" y="3139"/>
                  </a:lnTo>
                  <a:lnTo>
                    <a:pt x="6717" y="3077"/>
                  </a:lnTo>
                  <a:lnTo>
                    <a:pt x="6613" y="3077"/>
                  </a:lnTo>
                  <a:lnTo>
                    <a:pt x="6508" y="2993"/>
                  </a:lnTo>
                  <a:lnTo>
                    <a:pt x="6383" y="2972"/>
                  </a:lnTo>
                  <a:lnTo>
                    <a:pt x="6362" y="2826"/>
                  </a:lnTo>
                  <a:lnTo>
                    <a:pt x="6487" y="2616"/>
                  </a:lnTo>
                  <a:lnTo>
                    <a:pt x="6487" y="2449"/>
                  </a:lnTo>
                  <a:lnTo>
                    <a:pt x="6571" y="2135"/>
                  </a:lnTo>
                  <a:lnTo>
                    <a:pt x="6571" y="1926"/>
                  </a:lnTo>
                  <a:lnTo>
                    <a:pt x="6529" y="1947"/>
                  </a:lnTo>
                  <a:lnTo>
                    <a:pt x="6508" y="1842"/>
                  </a:lnTo>
                  <a:lnTo>
                    <a:pt x="6404" y="1842"/>
                  </a:lnTo>
                  <a:lnTo>
                    <a:pt x="6320" y="1675"/>
                  </a:lnTo>
                  <a:lnTo>
                    <a:pt x="6257" y="1654"/>
                  </a:lnTo>
                  <a:lnTo>
                    <a:pt x="6152" y="1549"/>
                  </a:lnTo>
                  <a:lnTo>
                    <a:pt x="6006" y="1528"/>
                  </a:lnTo>
                  <a:lnTo>
                    <a:pt x="5964" y="1445"/>
                  </a:lnTo>
                  <a:lnTo>
                    <a:pt x="5839" y="1445"/>
                  </a:lnTo>
                  <a:lnTo>
                    <a:pt x="5755" y="1549"/>
                  </a:lnTo>
                  <a:lnTo>
                    <a:pt x="5629" y="1507"/>
                  </a:lnTo>
                  <a:lnTo>
                    <a:pt x="5587" y="1361"/>
                  </a:lnTo>
                  <a:lnTo>
                    <a:pt x="5546" y="1361"/>
                  </a:lnTo>
                  <a:lnTo>
                    <a:pt x="5546" y="1256"/>
                  </a:lnTo>
                  <a:lnTo>
                    <a:pt x="5462" y="1152"/>
                  </a:lnTo>
                  <a:lnTo>
                    <a:pt x="5399" y="1131"/>
                  </a:lnTo>
                  <a:lnTo>
                    <a:pt x="5441" y="1047"/>
                  </a:lnTo>
                  <a:lnTo>
                    <a:pt x="5378" y="943"/>
                  </a:lnTo>
                  <a:lnTo>
                    <a:pt x="5399" y="712"/>
                  </a:lnTo>
                  <a:lnTo>
                    <a:pt x="5253" y="629"/>
                  </a:lnTo>
                  <a:lnTo>
                    <a:pt x="5232" y="566"/>
                  </a:lnTo>
                  <a:lnTo>
                    <a:pt x="5211" y="482"/>
                  </a:lnTo>
                  <a:lnTo>
                    <a:pt x="4960" y="357"/>
                  </a:lnTo>
                  <a:lnTo>
                    <a:pt x="4813" y="357"/>
                  </a:lnTo>
                  <a:lnTo>
                    <a:pt x="4751" y="189"/>
                  </a:lnTo>
                  <a:lnTo>
                    <a:pt x="4604" y="106"/>
                  </a:lnTo>
                  <a:lnTo>
                    <a:pt x="4437" y="210"/>
                  </a:lnTo>
                  <a:lnTo>
                    <a:pt x="412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4"/>
            <p:cNvSpPr/>
            <p:nvPr/>
          </p:nvSpPr>
          <p:spPr>
            <a:xfrm>
              <a:off x="4286244" y="2933329"/>
              <a:ext cx="56823" cy="29034"/>
            </a:xfrm>
            <a:custGeom>
              <a:avLst/>
              <a:gdLst/>
              <a:ahLst/>
              <a:cxnLst/>
              <a:rect l="l" t="t" r="r" b="b"/>
              <a:pathLst>
                <a:path w="4772" h="2553" extrusionOk="0">
                  <a:moveTo>
                    <a:pt x="231" y="0"/>
                  </a:moveTo>
                  <a:lnTo>
                    <a:pt x="210" y="42"/>
                  </a:lnTo>
                  <a:lnTo>
                    <a:pt x="210" y="251"/>
                  </a:lnTo>
                  <a:lnTo>
                    <a:pt x="126" y="565"/>
                  </a:lnTo>
                  <a:lnTo>
                    <a:pt x="126" y="732"/>
                  </a:lnTo>
                  <a:lnTo>
                    <a:pt x="1" y="942"/>
                  </a:lnTo>
                  <a:lnTo>
                    <a:pt x="22" y="1088"/>
                  </a:lnTo>
                  <a:lnTo>
                    <a:pt x="147" y="1109"/>
                  </a:lnTo>
                  <a:lnTo>
                    <a:pt x="252" y="1193"/>
                  </a:lnTo>
                  <a:lnTo>
                    <a:pt x="356" y="1193"/>
                  </a:lnTo>
                  <a:lnTo>
                    <a:pt x="440" y="1255"/>
                  </a:lnTo>
                  <a:lnTo>
                    <a:pt x="649" y="1318"/>
                  </a:lnTo>
                  <a:lnTo>
                    <a:pt x="900" y="1507"/>
                  </a:lnTo>
                  <a:lnTo>
                    <a:pt x="1089" y="1716"/>
                  </a:lnTo>
                  <a:lnTo>
                    <a:pt x="1319" y="1758"/>
                  </a:lnTo>
                  <a:lnTo>
                    <a:pt x="1423" y="1841"/>
                  </a:lnTo>
                  <a:lnTo>
                    <a:pt x="1591" y="1841"/>
                  </a:lnTo>
                  <a:lnTo>
                    <a:pt x="1779" y="1946"/>
                  </a:lnTo>
                  <a:lnTo>
                    <a:pt x="2051" y="1946"/>
                  </a:lnTo>
                  <a:lnTo>
                    <a:pt x="2156" y="2030"/>
                  </a:lnTo>
                  <a:lnTo>
                    <a:pt x="2449" y="1946"/>
                  </a:lnTo>
                  <a:lnTo>
                    <a:pt x="2742" y="1988"/>
                  </a:lnTo>
                  <a:lnTo>
                    <a:pt x="2763" y="2155"/>
                  </a:lnTo>
                  <a:lnTo>
                    <a:pt x="2930" y="2281"/>
                  </a:lnTo>
                  <a:lnTo>
                    <a:pt x="3223" y="2364"/>
                  </a:lnTo>
                  <a:lnTo>
                    <a:pt x="3348" y="2302"/>
                  </a:lnTo>
                  <a:lnTo>
                    <a:pt x="3558" y="2302"/>
                  </a:lnTo>
                  <a:lnTo>
                    <a:pt x="4039" y="2490"/>
                  </a:lnTo>
                  <a:lnTo>
                    <a:pt x="4144" y="2406"/>
                  </a:lnTo>
                  <a:lnTo>
                    <a:pt x="4395" y="2553"/>
                  </a:lnTo>
                  <a:lnTo>
                    <a:pt x="4729" y="2469"/>
                  </a:lnTo>
                  <a:lnTo>
                    <a:pt x="4771" y="2197"/>
                  </a:lnTo>
                  <a:lnTo>
                    <a:pt x="4667" y="1967"/>
                  </a:lnTo>
                  <a:lnTo>
                    <a:pt x="4729" y="1716"/>
                  </a:lnTo>
                  <a:lnTo>
                    <a:pt x="4667" y="1569"/>
                  </a:lnTo>
                  <a:lnTo>
                    <a:pt x="4562" y="1569"/>
                  </a:lnTo>
                  <a:lnTo>
                    <a:pt x="4416" y="1632"/>
                  </a:lnTo>
                  <a:lnTo>
                    <a:pt x="4353" y="1611"/>
                  </a:lnTo>
                  <a:lnTo>
                    <a:pt x="4206" y="1653"/>
                  </a:lnTo>
                  <a:lnTo>
                    <a:pt x="4123" y="1632"/>
                  </a:lnTo>
                  <a:lnTo>
                    <a:pt x="3997" y="1465"/>
                  </a:lnTo>
                  <a:lnTo>
                    <a:pt x="3830" y="1402"/>
                  </a:lnTo>
                  <a:lnTo>
                    <a:pt x="3788" y="1255"/>
                  </a:lnTo>
                  <a:lnTo>
                    <a:pt x="3662" y="1193"/>
                  </a:lnTo>
                  <a:lnTo>
                    <a:pt x="3453" y="1193"/>
                  </a:lnTo>
                  <a:lnTo>
                    <a:pt x="3348" y="1297"/>
                  </a:lnTo>
                  <a:lnTo>
                    <a:pt x="3202" y="1318"/>
                  </a:lnTo>
                  <a:lnTo>
                    <a:pt x="3139" y="1402"/>
                  </a:lnTo>
                  <a:lnTo>
                    <a:pt x="2972" y="1318"/>
                  </a:lnTo>
                  <a:lnTo>
                    <a:pt x="2867" y="1339"/>
                  </a:lnTo>
                  <a:lnTo>
                    <a:pt x="2825" y="1193"/>
                  </a:lnTo>
                  <a:lnTo>
                    <a:pt x="2846" y="942"/>
                  </a:lnTo>
                  <a:lnTo>
                    <a:pt x="2700" y="942"/>
                  </a:lnTo>
                  <a:lnTo>
                    <a:pt x="2532" y="1004"/>
                  </a:lnTo>
                  <a:lnTo>
                    <a:pt x="2365" y="879"/>
                  </a:lnTo>
                  <a:lnTo>
                    <a:pt x="2365" y="711"/>
                  </a:lnTo>
                  <a:lnTo>
                    <a:pt x="2239" y="628"/>
                  </a:lnTo>
                  <a:lnTo>
                    <a:pt x="2114" y="628"/>
                  </a:lnTo>
                  <a:lnTo>
                    <a:pt x="2093" y="586"/>
                  </a:lnTo>
                  <a:lnTo>
                    <a:pt x="2009" y="628"/>
                  </a:lnTo>
                  <a:lnTo>
                    <a:pt x="2009" y="816"/>
                  </a:lnTo>
                  <a:lnTo>
                    <a:pt x="1947" y="837"/>
                  </a:lnTo>
                  <a:lnTo>
                    <a:pt x="1905" y="711"/>
                  </a:lnTo>
                  <a:lnTo>
                    <a:pt x="1800" y="586"/>
                  </a:lnTo>
                  <a:lnTo>
                    <a:pt x="1737" y="523"/>
                  </a:lnTo>
                  <a:lnTo>
                    <a:pt x="1612" y="460"/>
                  </a:lnTo>
                  <a:lnTo>
                    <a:pt x="1486" y="460"/>
                  </a:lnTo>
                  <a:lnTo>
                    <a:pt x="1319" y="272"/>
                  </a:lnTo>
                  <a:lnTo>
                    <a:pt x="1214" y="209"/>
                  </a:lnTo>
                  <a:lnTo>
                    <a:pt x="1089" y="209"/>
                  </a:lnTo>
                  <a:lnTo>
                    <a:pt x="1047" y="147"/>
                  </a:lnTo>
                  <a:lnTo>
                    <a:pt x="838" y="63"/>
                  </a:lnTo>
                  <a:lnTo>
                    <a:pt x="670" y="84"/>
                  </a:lnTo>
                  <a:lnTo>
                    <a:pt x="607" y="188"/>
                  </a:lnTo>
                  <a:lnTo>
                    <a:pt x="545" y="167"/>
                  </a:lnTo>
                  <a:lnTo>
                    <a:pt x="440" y="167"/>
                  </a:lnTo>
                  <a:lnTo>
                    <a:pt x="377" y="84"/>
                  </a:lnTo>
                  <a:lnTo>
                    <a:pt x="23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4"/>
            <p:cNvSpPr/>
            <p:nvPr/>
          </p:nvSpPr>
          <p:spPr>
            <a:xfrm>
              <a:off x="4155440" y="2884541"/>
              <a:ext cx="95439" cy="100431"/>
            </a:xfrm>
            <a:custGeom>
              <a:avLst/>
              <a:gdLst/>
              <a:ahLst/>
              <a:cxnLst/>
              <a:rect l="l" t="t" r="r" b="b"/>
              <a:pathLst>
                <a:path w="8015" h="8831" extrusionOk="0">
                  <a:moveTo>
                    <a:pt x="5901" y="1"/>
                  </a:moveTo>
                  <a:lnTo>
                    <a:pt x="5713" y="105"/>
                  </a:lnTo>
                  <a:lnTo>
                    <a:pt x="5587" y="252"/>
                  </a:lnTo>
                  <a:lnTo>
                    <a:pt x="5441" y="252"/>
                  </a:lnTo>
                  <a:lnTo>
                    <a:pt x="5315" y="377"/>
                  </a:lnTo>
                  <a:lnTo>
                    <a:pt x="5232" y="482"/>
                  </a:lnTo>
                  <a:lnTo>
                    <a:pt x="5462" y="838"/>
                  </a:lnTo>
                  <a:lnTo>
                    <a:pt x="5483" y="1110"/>
                  </a:lnTo>
                  <a:lnTo>
                    <a:pt x="5232" y="1444"/>
                  </a:lnTo>
                  <a:lnTo>
                    <a:pt x="5357" y="1570"/>
                  </a:lnTo>
                  <a:lnTo>
                    <a:pt x="5357" y="1737"/>
                  </a:lnTo>
                  <a:lnTo>
                    <a:pt x="5190" y="1968"/>
                  </a:lnTo>
                  <a:lnTo>
                    <a:pt x="4981" y="1968"/>
                  </a:lnTo>
                  <a:lnTo>
                    <a:pt x="4771" y="1884"/>
                  </a:lnTo>
                  <a:lnTo>
                    <a:pt x="4646" y="1968"/>
                  </a:lnTo>
                  <a:lnTo>
                    <a:pt x="4709" y="2135"/>
                  </a:lnTo>
                  <a:lnTo>
                    <a:pt x="4834" y="2198"/>
                  </a:lnTo>
                  <a:lnTo>
                    <a:pt x="4876" y="2365"/>
                  </a:lnTo>
                  <a:lnTo>
                    <a:pt x="4855" y="2449"/>
                  </a:lnTo>
                  <a:lnTo>
                    <a:pt x="4730" y="2512"/>
                  </a:lnTo>
                  <a:lnTo>
                    <a:pt x="4604" y="2553"/>
                  </a:lnTo>
                  <a:lnTo>
                    <a:pt x="4562" y="2616"/>
                  </a:lnTo>
                  <a:lnTo>
                    <a:pt x="4541" y="2825"/>
                  </a:lnTo>
                  <a:lnTo>
                    <a:pt x="4499" y="2972"/>
                  </a:lnTo>
                  <a:lnTo>
                    <a:pt x="4499" y="3035"/>
                  </a:lnTo>
                  <a:lnTo>
                    <a:pt x="4457" y="3097"/>
                  </a:lnTo>
                  <a:lnTo>
                    <a:pt x="4499" y="3328"/>
                  </a:lnTo>
                  <a:lnTo>
                    <a:pt x="4395" y="3537"/>
                  </a:lnTo>
                  <a:lnTo>
                    <a:pt x="4248" y="3390"/>
                  </a:lnTo>
                  <a:lnTo>
                    <a:pt x="4206" y="3390"/>
                  </a:lnTo>
                  <a:lnTo>
                    <a:pt x="4185" y="3453"/>
                  </a:lnTo>
                  <a:lnTo>
                    <a:pt x="4039" y="3453"/>
                  </a:lnTo>
                  <a:lnTo>
                    <a:pt x="3997" y="3411"/>
                  </a:lnTo>
                  <a:lnTo>
                    <a:pt x="3830" y="3432"/>
                  </a:lnTo>
                  <a:lnTo>
                    <a:pt x="3809" y="3495"/>
                  </a:lnTo>
                  <a:lnTo>
                    <a:pt x="3600" y="3662"/>
                  </a:lnTo>
                  <a:lnTo>
                    <a:pt x="3683" y="3704"/>
                  </a:lnTo>
                  <a:lnTo>
                    <a:pt x="3621" y="3767"/>
                  </a:lnTo>
                  <a:lnTo>
                    <a:pt x="3411" y="3872"/>
                  </a:lnTo>
                  <a:lnTo>
                    <a:pt x="3349" y="3830"/>
                  </a:lnTo>
                  <a:lnTo>
                    <a:pt x="3202" y="3851"/>
                  </a:lnTo>
                  <a:lnTo>
                    <a:pt x="3160" y="3934"/>
                  </a:lnTo>
                  <a:lnTo>
                    <a:pt x="3139" y="4039"/>
                  </a:lnTo>
                  <a:lnTo>
                    <a:pt x="3035" y="4060"/>
                  </a:lnTo>
                  <a:lnTo>
                    <a:pt x="2951" y="4165"/>
                  </a:lnTo>
                  <a:lnTo>
                    <a:pt x="2951" y="4332"/>
                  </a:lnTo>
                  <a:lnTo>
                    <a:pt x="2993" y="4499"/>
                  </a:lnTo>
                  <a:lnTo>
                    <a:pt x="2993" y="4646"/>
                  </a:lnTo>
                  <a:lnTo>
                    <a:pt x="3035" y="4750"/>
                  </a:lnTo>
                  <a:lnTo>
                    <a:pt x="3035" y="4855"/>
                  </a:lnTo>
                  <a:lnTo>
                    <a:pt x="2784" y="4960"/>
                  </a:lnTo>
                  <a:lnTo>
                    <a:pt x="2574" y="4960"/>
                  </a:lnTo>
                  <a:lnTo>
                    <a:pt x="2407" y="4981"/>
                  </a:lnTo>
                  <a:lnTo>
                    <a:pt x="2093" y="4981"/>
                  </a:lnTo>
                  <a:lnTo>
                    <a:pt x="1905" y="5022"/>
                  </a:lnTo>
                  <a:lnTo>
                    <a:pt x="1821" y="5106"/>
                  </a:lnTo>
                  <a:lnTo>
                    <a:pt x="1633" y="5085"/>
                  </a:lnTo>
                  <a:lnTo>
                    <a:pt x="1465" y="5127"/>
                  </a:lnTo>
                  <a:lnTo>
                    <a:pt x="775" y="5169"/>
                  </a:lnTo>
                  <a:lnTo>
                    <a:pt x="1" y="4918"/>
                  </a:lnTo>
                  <a:lnTo>
                    <a:pt x="273" y="5336"/>
                  </a:lnTo>
                  <a:lnTo>
                    <a:pt x="356" y="5483"/>
                  </a:lnTo>
                  <a:lnTo>
                    <a:pt x="524" y="5629"/>
                  </a:lnTo>
                  <a:lnTo>
                    <a:pt x="649" y="5713"/>
                  </a:lnTo>
                  <a:lnTo>
                    <a:pt x="691" y="5755"/>
                  </a:lnTo>
                  <a:lnTo>
                    <a:pt x="880" y="5797"/>
                  </a:lnTo>
                  <a:lnTo>
                    <a:pt x="984" y="5818"/>
                  </a:lnTo>
                  <a:lnTo>
                    <a:pt x="1005" y="5901"/>
                  </a:lnTo>
                  <a:lnTo>
                    <a:pt x="1172" y="5901"/>
                  </a:lnTo>
                  <a:lnTo>
                    <a:pt x="1172" y="6110"/>
                  </a:lnTo>
                  <a:lnTo>
                    <a:pt x="1214" y="6236"/>
                  </a:lnTo>
                  <a:lnTo>
                    <a:pt x="1214" y="6382"/>
                  </a:lnTo>
                  <a:lnTo>
                    <a:pt x="1256" y="6487"/>
                  </a:lnTo>
                  <a:lnTo>
                    <a:pt x="1403" y="6466"/>
                  </a:lnTo>
                  <a:lnTo>
                    <a:pt x="1528" y="6571"/>
                  </a:lnTo>
                  <a:lnTo>
                    <a:pt x="1570" y="6801"/>
                  </a:lnTo>
                  <a:lnTo>
                    <a:pt x="1486" y="6885"/>
                  </a:lnTo>
                  <a:lnTo>
                    <a:pt x="1319" y="6843"/>
                  </a:lnTo>
                  <a:lnTo>
                    <a:pt x="1068" y="6906"/>
                  </a:lnTo>
                  <a:lnTo>
                    <a:pt x="984" y="6968"/>
                  </a:lnTo>
                  <a:lnTo>
                    <a:pt x="838" y="7052"/>
                  </a:lnTo>
                  <a:lnTo>
                    <a:pt x="754" y="7157"/>
                  </a:lnTo>
                  <a:lnTo>
                    <a:pt x="796" y="7261"/>
                  </a:lnTo>
                  <a:lnTo>
                    <a:pt x="691" y="7387"/>
                  </a:lnTo>
                  <a:lnTo>
                    <a:pt x="754" y="7512"/>
                  </a:lnTo>
                  <a:lnTo>
                    <a:pt x="733" y="7722"/>
                  </a:lnTo>
                  <a:lnTo>
                    <a:pt x="733" y="7805"/>
                  </a:lnTo>
                  <a:lnTo>
                    <a:pt x="796" y="7805"/>
                  </a:lnTo>
                  <a:lnTo>
                    <a:pt x="796" y="7889"/>
                  </a:lnTo>
                  <a:lnTo>
                    <a:pt x="859" y="7910"/>
                  </a:lnTo>
                  <a:lnTo>
                    <a:pt x="1005" y="7805"/>
                  </a:lnTo>
                  <a:lnTo>
                    <a:pt x="1131" y="7805"/>
                  </a:lnTo>
                  <a:lnTo>
                    <a:pt x="1172" y="7847"/>
                  </a:lnTo>
                  <a:lnTo>
                    <a:pt x="1193" y="7826"/>
                  </a:lnTo>
                  <a:lnTo>
                    <a:pt x="1298" y="7784"/>
                  </a:lnTo>
                  <a:lnTo>
                    <a:pt x="1403" y="7784"/>
                  </a:lnTo>
                  <a:lnTo>
                    <a:pt x="1465" y="7805"/>
                  </a:lnTo>
                  <a:lnTo>
                    <a:pt x="1570" y="7784"/>
                  </a:lnTo>
                  <a:lnTo>
                    <a:pt x="1696" y="7784"/>
                  </a:lnTo>
                  <a:lnTo>
                    <a:pt x="1717" y="7722"/>
                  </a:lnTo>
                  <a:lnTo>
                    <a:pt x="1779" y="7638"/>
                  </a:lnTo>
                  <a:lnTo>
                    <a:pt x="1884" y="7722"/>
                  </a:lnTo>
                  <a:lnTo>
                    <a:pt x="1947" y="7722"/>
                  </a:lnTo>
                  <a:lnTo>
                    <a:pt x="1989" y="7701"/>
                  </a:lnTo>
                  <a:lnTo>
                    <a:pt x="2030" y="7701"/>
                  </a:lnTo>
                  <a:lnTo>
                    <a:pt x="2051" y="7784"/>
                  </a:lnTo>
                  <a:lnTo>
                    <a:pt x="2156" y="7784"/>
                  </a:lnTo>
                  <a:lnTo>
                    <a:pt x="2240" y="7826"/>
                  </a:lnTo>
                  <a:lnTo>
                    <a:pt x="2323" y="7826"/>
                  </a:lnTo>
                  <a:lnTo>
                    <a:pt x="2449" y="7701"/>
                  </a:lnTo>
                  <a:lnTo>
                    <a:pt x="2616" y="7701"/>
                  </a:lnTo>
                  <a:lnTo>
                    <a:pt x="2700" y="7722"/>
                  </a:lnTo>
                  <a:lnTo>
                    <a:pt x="2784" y="7680"/>
                  </a:lnTo>
                  <a:lnTo>
                    <a:pt x="2867" y="7680"/>
                  </a:lnTo>
                  <a:lnTo>
                    <a:pt x="2888" y="7617"/>
                  </a:lnTo>
                  <a:lnTo>
                    <a:pt x="2951" y="7638"/>
                  </a:lnTo>
                  <a:lnTo>
                    <a:pt x="3097" y="7680"/>
                  </a:lnTo>
                  <a:lnTo>
                    <a:pt x="3223" y="7617"/>
                  </a:lnTo>
                  <a:lnTo>
                    <a:pt x="3411" y="7617"/>
                  </a:lnTo>
                  <a:lnTo>
                    <a:pt x="3558" y="7722"/>
                  </a:lnTo>
                  <a:lnTo>
                    <a:pt x="3579" y="7847"/>
                  </a:lnTo>
                  <a:lnTo>
                    <a:pt x="3579" y="7931"/>
                  </a:lnTo>
                  <a:lnTo>
                    <a:pt x="3579" y="7952"/>
                  </a:lnTo>
                  <a:lnTo>
                    <a:pt x="3558" y="7952"/>
                  </a:lnTo>
                  <a:lnTo>
                    <a:pt x="3558" y="8014"/>
                  </a:lnTo>
                  <a:lnTo>
                    <a:pt x="3662" y="8014"/>
                  </a:lnTo>
                  <a:lnTo>
                    <a:pt x="3809" y="7931"/>
                  </a:lnTo>
                  <a:lnTo>
                    <a:pt x="3809" y="8056"/>
                  </a:lnTo>
                  <a:lnTo>
                    <a:pt x="3934" y="8203"/>
                  </a:lnTo>
                  <a:lnTo>
                    <a:pt x="3997" y="8412"/>
                  </a:lnTo>
                  <a:lnTo>
                    <a:pt x="3997" y="8433"/>
                  </a:lnTo>
                  <a:lnTo>
                    <a:pt x="3997" y="8517"/>
                  </a:lnTo>
                  <a:lnTo>
                    <a:pt x="3934" y="8538"/>
                  </a:lnTo>
                  <a:lnTo>
                    <a:pt x="4039" y="8538"/>
                  </a:lnTo>
                  <a:lnTo>
                    <a:pt x="4081" y="8663"/>
                  </a:lnTo>
                  <a:lnTo>
                    <a:pt x="4353" y="8663"/>
                  </a:lnTo>
                  <a:lnTo>
                    <a:pt x="4541" y="8747"/>
                  </a:lnTo>
                  <a:lnTo>
                    <a:pt x="4541" y="8831"/>
                  </a:lnTo>
                  <a:lnTo>
                    <a:pt x="4625" y="8768"/>
                  </a:lnTo>
                  <a:lnTo>
                    <a:pt x="4646" y="8621"/>
                  </a:lnTo>
                  <a:lnTo>
                    <a:pt x="4750" y="8538"/>
                  </a:lnTo>
                  <a:lnTo>
                    <a:pt x="4834" y="8517"/>
                  </a:lnTo>
                  <a:lnTo>
                    <a:pt x="4876" y="8370"/>
                  </a:lnTo>
                  <a:lnTo>
                    <a:pt x="4960" y="8412"/>
                  </a:lnTo>
                  <a:lnTo>
                    <a:pt x="5064" y="8349"/>
                  </a:lnTo>
                  <a:lnTo>
                    <a:pt x="5462" y="8370"/>
                  </a:lnTo>
                  <a:lnTo>
                    <a:pt x="5692" y="8266"/>
                  </a:lnTo>
                  <a:lnTo>
                    <a:pt x="5755" y="8224"/>
                  </a:lnTo>
                  <a:lnTo>
                    <a:pt x="5880" y="8203"/>
                  </a:lnTo>
                  <a:lnTo>
                    <a:pt x="5880" y="8203"/>
                  </a:lnTo>
                  <a:lnTo>
                    <a:pt x="5818" y="8266"/>
                  </a:lnTo>
                  <a:lnTo>
                    <a:pt x="5880" y="8349"/>
                  </a:lnTo>
                  <a:lnTo>
                    <a:pt x="6006" y="8266"/>
                  </a:lnTo>
                  <a:lnTo>
                    <a:pt x="6110" y="8224"/>
                  </a:lnTo>
                  <a:lnTo>
                    <a:pt x="6069" y="8161"/>
                  </a:lnTo>
                  <a:lnTo>
                    <a:pt x="6090" y="8098"/>
                  </a:lnTo>
                  <a:lnTo>
                    <a:pt x="5964" y="7722"/>
                  </a:lnTo>
                  <a:lnTo>
                    <a:pt x="5838" y="7575"/>
                  </a:lnTo>
                  <a:lnTo>
                    <a:pt x="5880" y="7491"/>
                  </a:lnTo>
                  <a:lnTo>
                    <a:pt x="5797" y="7429"/>
                  </a:lnTo>
                  <a:lnTo>
                    <a:pt x="5692" y="7429"/>
                  </a:lnTo>
                  <a:lnTo>
                    <a:pt x="5483" y="7303"/>
                  </a:lnTo>
                  <a:lnTo>
                    <a:pt x="5462" y="7094"/>
                  </a:lnTo>
                  <a:lnTo>
                    <a:pt x="5483" y="6968"/>
                  </a:lnTo>
                  <a:lnTo>
                    <a:pt x="5399" y="6780"/>
                  </a:lnTo>
                  <a:lnTo>
                    <a:pt x="5294" y="6780"/>
                  </a:lnTo>
                  <a:lnTo>
                    <a:pt x="5232" y="6801"/>
                  </a:lnTo>
                  <a:lnTo>
                    <a:pt x="5085" y="6759"/>
                  </a:lnTo>
                  <a:lnTo>
                    <a:pt x="4981" y="6780"/>
                  </a:lnTo>
                  <a:lnTo>
                    <a:pt x="4981" y="6634"/>
                  </a:lnTo>
                  <a:lnTo>
                    <a:pt x="5085" y="6382"/>
                  </a:lnTo>
                  <a:lnTo>
                    <a:pt x="5169" y="6362"/>
                  </a:lnTo>
                  <a:lnTo>
                    <a:pt x="5315" y="6152"/>
                  </a:lnTo>
                  <a:lnTo>
                    <a:pt x="5357" y="6048"/>
                  </a:lnTo>
                  <a:lnTo>
                    <a:pt x="5462" y="6006"/>
                  </a:lnTo>
                  <a:lnTo>
                    <a:pt x="5546" y="5943"/>
                  </a:lnTo>
                  <a:lnTo>
                    <a:pt x="5671" y="6006"/>
                  </a:lnTo>
                  <a:lnTo>
                    <a:pt x="5692" y="6110"/>
                  </a:lnTo>
                  <a:lnTo>
                    <a:pt x="5776" y="6131"/>
                  </a:lnTo>
                  <a:lnTo>
                    <a:pt x="5985" y="6006"/>
                  </a:lnTo>
                  <a:lnTo>
                    <a:pt x="6299" y="6006"/>
                  </a:lnTo>
                  <a:lnTo>
                    <a:pt x="6487" y="5797"/>
                  </a:lnTo>
                  <a:lnTo>
                    <a:pt x="6592" y="5441"/>
                  </a:lnTo>
                  <a:lnTo>
                    <a:pt x="6843" y="5273"/>
                  </a:lnTo>
                  <a:lnTo>
                    <a:pt x="6926" y="5127"/>
                  </a:lnTo>
                  <a:lnTo>
                    <a:pt x="6947" y="4960"/>
                  </a:lnTo>
                  <a:lnTo>
                    <a:pt x="7052" y="4771"/>
                  </a:lnTo>
                  <a:lnTo>
                    <a:pt x="7261" y="4667"/>
                  </a:lnTo>
                  <a:lnTo>
                    <a:pt x="7324" y="4541"/>
                  </a:lnTo>
                  <a:lnTo>
                    <a:pt x="7324" y="4437"/>
                  </a:lnTo>
                  <a:lnTo>
                    <a:pt x="7240" y="4374"/>
                  </a:lnTo>
                  <a:lnTo>
                    <a:pt x="7387" y="4185"/>
                  </a:lnTo>
                  <a:lnTo>
                    <a:pt x="7491" y="4123"/>
                  </a:lnTo>
                  <a:lnTo>
                    <a:pt x="7491" y="3976"/>
                  </a:lnTo>
                  <a:lnTo>
                    <a:pt x="7554" y="3704"/>
                  </a:lnTo>
                  <a:lnTo>
                    <a:pt x="7470" y="3495"/>
                  </a:lnTo>
                  <a:lnTo>
                    <a:pt x="7450" y="3432"/>
                  </a:lnTo>
                  <a:lnTo>
                    <a:pt x="7638" y="3244"/>
                  </a:lnTo>
                  <a:lnTo>
                    <a:pt x="7743" y="3223"/>
                  </a:lnTo>
                  <a:lnTo>
                    <a:pt x="7847" y="3139"/>
                  </a:lnTo>
                  <a:lnTo>
                    <a:pt x="7910" y="3139"/>
                  </a:lnTo>
                  <a:lnTo>
                    <a:pt x="8015" y="3035"/>
                  </a:lnTo>
                  <a:lnTo>
                    <a:pt x="8015" y="2909"/>
                  </a:lnTo>
                  <a:lnTo>
                    <a:pt x="7868" y="2867"/>
                  </a:lnTo>
                  <a:lnTo>
                    <a:pt x="7743" y="2909"/>
                  </a:lnTo>
                  <a:lnTo>
                    <a:pt x="7554" y="2888"/>
                  </a:lnTo>
                  <a:lnTo>
                    <a:pt x="7491" y="2721"/>
                  </a:lnTo>
                  <a:lnTo>
                    <a:pt x="7282" y="2658"/>
                  </a:lnTo>
                  <a:lnTo>
                    <a:pt x="7073" y="2595"/>
                  </a:lnTo>
                  <a:lnTo>
                    <a:pt x="6864" y="2407"/>
                  </a:lnTo>
                  <a:lnTo>
                    <a:pt x="6843" y="2240"/>
                  </a:lnTo>
                  <a:lnTo>
                    <a:pt x="6738" y="1863"/>
                  </a:lnTo>
                  <a:lnTo>
                    <a:pt x="6634" y="1675"/>
                  </a:lnTo>
                  <a:lnTo>
                    <a:pt x="6634" y="1507"/>
                  </a:lnTo>
                  <a:lnTo>
                    <a:pt x="6738" y="1465"/>
                  </a:lnTo>
                  <a:lnTo>
                    <a:pt x="6738" y="1340"/>
                  </a:lnTo>
                  <a:lnTo>
                    <a:pt x="6885" y="1235"/>
                  </a:lnTo>
                  <a:lnTo>
                    <a:pt x="6885" y="1110"/>
                  </a:lnTo>
                  <a:lnTo>
                    <a:pt x="6738" y="1047"/>
                  </a:lnTo>
                  <a:lnTo>
                    <a:pt x="6717" y="921"/>
                  </a:lnTo>
                  <a:lnTo>
                    <a:pt x="6550" y="838"/>
                  </a:lnTo>
                  <a:lnTo>
                    <a:pt x="6403" y="712"/>
                  </a:lnTo>
                  <a:lnTo>
                    <a:pt x="6278" y="566"/>
                  </a:lnTo>
                  <a:lnTo>
                    <a:pt x="6173" y="608"/>
                  </a:lnTo>
                  <a:lnTo>
                    <a:pt x="6090" y="628"/>
                  </a:lnTo>
                  <a:lnTo>
                    <a:pt x="6006" y="566"/>
                  </a:lnTo>
                  <a:lnTo>
                    <a:pt x="5985" y="315"/>
                  </a:lnTo>
                  <a:lnTo>
                    <a:pt x="6236" y="147"/>
                  </a:lnTo>
                  <a:lnTo>
                    <a:pt x="6215" y="64"/>
                  </a:lnTo>
                  <a:lnTo>
                    <a:pt x="6027" y="84"/>
                  </a:lnTo>
                  <a:lnTo>
                    <a:pt x="590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4"/>
            <p:cNvSpPr/>
            <p:nvPr/>
          </p:nvSpPr>
          <p:spPr>
            <a:xfrm>
              <a:off x="4148462" y="2870746"/>
              <a:ext cx="91200" cy="72579"/>
            </a:xfrm>
            <a:custGeom>
              <a:avLst/>
              <a:gdLst/>
              <a:ahLst/>
              <a:cxnLst/>
              <a:rect l="l" t="t" r="r" b="b"/>
              <a:pathLst>
                <a:path w="7659" h="6382" extrusionOk="0">
                  <a:moveTo>
                    <a:pt x="5295" y="0"/>
                  </a:moveTo>
                  <a:lnTo>
                    <a:pt x="5232" y="105"/>
                  </a:lnTo>
                  <a:lnTo>
                    <a:pt x="5211" y="272"/>
                  </a:lnTo>
                  <a:lnTo>
                    <a:pt x="5127" y="335"/>
                  </a:lnTo>
                  <a:lnTo>
                    <a:pt x="5106" y="419"/>
                  </a:lnTo>
                  <a:lnTo>
                    <a:pt x="5127" y="565"/>
                  </a:lnTo>
                  <a:lnTo>
                    <a:pt x="5043" y="691"/>
                  </a:lnTo>
                  <a:lnTo>
                    <a:pt x="4918" y="691"/>
                  </a:lnTo>
                  <a:lnTo>
                    <a:pt x="4897" y="649"/>
                  </a:lnTo>
                  <a:lnTo>
                    <a:pt x="4834" y="649"/>
                  </a:lnTo>
                  <a:lnTo>
                    <a:pt x="4792" y="691"/>
                  </a:lnTo>
                  <a:lnTo>
                    <a:pt x="4667" y="732"/>
                  </a:lnTo>
                  <a:lnTo>
                    <a:pt x="4667" y="837"/>
                  </a:lnTo>
                  <a:lnTo>
                    <a:pt x="4709" y="879"/>
                  </a:lnTo>
                  <a:lnTo>
                    <a:pt x="4709" y="963"/>
                  </a:lnTo>
                  <a:lnTo>
                    <a:pt x="4520" y="942"/>
                  </a:lnTo>
                  <a:lnTo>
                    <a:pt x="4458" y="858"/>
                  </a:lnTo>
                  <a:lnTo>
                    <a:pt x="4395" y="837"/>
                  </a:lnTo>
                  <a:lnTo>
                    <a:pt x="4332" y="879"/>
                  </a:lnTo>
                  <a:lnTo>
                    <a:pt x="4269" y="900"/>
                  </a:lnTo>
                  <a:lnTo>
                    <a:pt x="4207" y="984"/>
                  </a:lnTo>
                  <a:lnTo>
                    <a:pt x="4081" y="1067"/>
                  </a:lnTo>
                  <a:lnTo>
                    <a:pt x="3893" y="1088"/>
                  </a:lnTo>
                  <a:lnTo>
                    <a:pt x="3788" y="1067"/>
                  </a:lnTo>
                  <a:lnTo>
                    <a:pt x="3683" y="900"/>
                  </a:lnTo>
                  <a:lnTo>
                    <a:pt x="3579" y="879"/>
                  </a:lnTo>
                  <a:lnTo>
                    <a:pt x="3474" y="984"/>
                  </a:lnTo>
                  <a:lnTo>
                    <a:pt x="3411" y="984"/>
                  </a:lnTo>
                  <a:lnTo>
                    <a:pt x="3328" y="879"/>
                  </a:lnTo>
                  <a:lnTo>
                    <a:pt x="3223" y="795"/>
                  </a:lnTo>
                  <a:lnTo>
                    <a:pt x="3014" y="858"/>
                  </a:lnTo>
                  <a:lnTo>
                    <a:pt x="2993" y="837"/>
                  </a:lnTo>
                  <a:lnTo>
                    <a:pt x="2847" y="858"/>
                  </a:lnTo>
                  <a:lnTo>
                    <a:pt x="2742" y="774"/>
                  </a:lnTo>
                  <a:lnTo>
                    <a:pt x="2595" y="837"/>
                  </a:lnTo>
                  <a:lnTo>
                    <a:pt x="2428" y="942"/>
                  </a:lnTo>
                  <a:lnTo>
                    <a:pt x="2386" y="942"/>
                  </a:lnTo>
                  <a:lnTo>
                    <a:pt x="2219" y="984"/>
                  </a:lnTo>
                  <a:lnTo>
                    <a:pt x="2177" y="1046"/>
                  </a:lnTo>
                  <a:lnTo>
                    <a:pt x="2114" y="1067"/>
                  </a:lnTo>
                  <a:lnTo>
                    <a:pt x="2093" y="1109"/>
                  </a:lnTo>
                  <a:lnTo>
                    <a:pt x="2156" y="1172"/>
                  </a:lnTo>
                  <a:lnTo>
                    <a:pt x="2156" y="1297"/>
                  </a:lnTo>
                  <a:lnTo>
                    <a:pt x="2010" y="1423"/>
                  </a:lnTo>
                  <a:lnTo>
                    <a:pt x="2010" y="1590"/>
                  </a:lnTo>
                  <a:lnTo>
                    <a:pt x="1989" y="1716"/>
                  </a:lnTo>
                  <a:lnTo>
                    <a:pt x="1884" y="1737"/>
                  </a:lnTo>
                  <a:lnTo>
                    <a:pt x="1800" y="1821"/>
                  </a:lnTo>
                  <a:lnTo>
                    <a:pt x="1779" y="1883"/>
                  </a:lnTo>
                  <a:lnTo>
                    <a:pt x="1570" y="1925"/>
                  </a:lnTo>
                  <a:lnTo>
                    <a:pt x="1382" y="2030"/>
                  </a:lnTo>
                  <a:lnTo>
                    <a:pt x="1424" y="2113"/>
                  </a:lnTo>
                  <a:lnTo>
                    <a:pt x="1340" y="2155"/>
                  </a:lnTo>
                  <a:lnTo>
                    <a:pt x="1319" y="2239"/>
                  </a:lnTo>
                  <a:lnTo>
                    <a:pt x="1235" y="2344"/>
                  </a:lnTo>
                  <a:lnTo>
                    <a:pt x="1068" y="2365"/>
                  </a:lnTo>
                  <a:lnTo>
                    <a:pt x="1026" y="2427"/>
                  </a:lnTo>
                  <a:lnTo>
                    <a:pt x="963" y="2365"/>
                  </a:lnTo>
                  <a:lnTo>
                    <a:pt x="922" y="2302"/>
                  </a:lnTo>
                  <a:lnTo>
                    <a:pt x="796" y="2197"/>
                  </a:lnTo>
                  <a:lnTo>
                    <a:pt x="712" y="2197"/>
                  </a:lnTo>
                  <a:lnTo>
                    <a:pt x="629" y="2260"/>
                  </a:lnTo>
                  <a:lnTo>
                    <a:pt x="524" y="2260"/>
                  </a:lnTo>
                  <a:lnTo>
                    <a:pt x="440" y="2197"/>
                  </a:lnTo>
                  <a:lnTo>
                    <a:pt x="315" y="2155"/>
                  </a:lnTo>
                  <a:lnTo>
                    <a:pt x="273" y="2197"/>
                  </a:lnTo>
                  <a:lnTo>
                    <a:pt x="273" y="2365"/>
                  </a:lnTo>
                  <a:lnTo>
                    <a:pt x="273" y="2448"/>
                  </a:lnTo>
                  <a:lnTo>
                    <a:pt x="210" y="2532"/>
                  </a:lnTo>
                  <a:lnTo>
                    <a:pt x="294" y="2637"/>
                  </a:lnTo>
                  <a:lnTo>
                    <a:pt x="273" y="2657"/>
                  </a:lnTo>
                  <a:lnTo>
                    <a:pt x="273" y="2741"/>
                  </a:lnTo>
                  <a:lnTo>
                    <a:pt x="126" y="2846"/>
                  </a:lnTo>
                  <a:lnTo>
                    <a:pt x="1" y="2867"/>
                  </a:lnTo>
                  <a:lnTo>
                    <a:pt x="64" y="2950"/>
                  </a:lnTo>
                  <a:lnTo>
                    <a:pt x="168" y="3034"/>
                  </a:lnTo>
                  <a:lnTo>
                    <a:pt x="22" y="3181"/>
                  </a:lnTo>
                  <a:lnTo>
                    <a:pt x="85" y="3181"/>
                  </a:lnTo>
                  <a:lnTo>
                    <a:pt x="106" y="3390"/>
                  </a:lnTo>
                  <a:lnTo>
                    <a:pt x="106" y="3515"/>
                  </a:lnTo>
                  <a:lnTo>
                    <a:pt x="294" y="3557"/>
                  </a:lnTo>
                  <a:lnTo>
                    <a:pt x="336" y="3557"/>
                  </a:lnTo>
                  <a:lnTo>
                    <a:pt x="189" y="3787"/>
                  </a:lnTo>
                  <a:lnTo>
                    <a:pt x="126" y="3934"/>
                  </a:lnTo>
                  <a:lnTo>
                    <a:pt x="294" y="4227"/>
                  </a:lnTo>
                  <a:lnTo>
                    <a:pt x="378" y="4499"/>
                  </a:lnTo>
                  <a:lnTo>
                    <a:pt x="336" y="4562"/>
                  </a:lnTo>
                  <a:lnTo>
                    <a:pt x="398" y="4666"/>
                  </a:lnTo>
                  <a:lnTo>
                    <a:pt x="419" y="4875"/>
                  </a:lnTo>
                  <a:lnTo>
                    <a:pt x="922" y="4917"/>
                  </a:lnTo>
                  <a:lnTo>
                    <a:pt x="1005" y="5085"/>
                  </a:lnTo>
                  <a:lnTo>
                    <a:pt x="1005" y="5252"/>
                  </a:lnTo>
                  <a:lnTo>
                    <a:pt x="1047" y="5482"/>
                  </a:lnTo>
                  <a:lnTo>
                    <a:pt x="1005" y="5566"/>
                  </a:lnTo>
                  <a:lnTo>
                    <a:pt x="587" y="6131"/>
                  </a:lnTo>
                  <a:lnTo>
                    <a:pt x="1361" y="6382"/>
                  </a:lnTo>
                  <a:lnTo>
                    <a:pt x="2051" y="6340"/>
                  </a:lnTo>
                  <a:lnTo>
                    <a:pt x="2219" y="6298"/>
                  </a:lnTo>
                  <a:lnTo>
                    <a:pt x="2407" y="6319"/>
                  </a:lnTo>
                  <a:lnTo>
                    <a:pt x="2491" y="6235"/>
                  </a:lnTo>
                  <a:lnTo>
                    <a:pt x="2679" y="6194"/>
                  </a:lnTo>
                  <a:lnTo>
                    <a:pt x="2993" y="6194"/>
                  </a:lnTo>
                  <a:lnTo>
                    <a:pt x="3160" y="6173"/>
                  </a:lnTo>
                  <a:lnTo>
                    <a:pt x="3370" y="6173"/>
                  </a:lnTo>
                  <a:lnTo>
                    <a:pt x="3621" y="6068"/>
                  </a:lnTo>
                  <a:lnTo>
                    <a:pt x="3621" y="5963"/>
                  </a:lnTo>
                  <a:lnTo>
                    <a:pt x="3579" y="5859"/>
                  </a:lnTo>
                  <a:lnTo>
                    <a:pt x="3579" y="5712"/>
                  </a:lnTo>
                  <a:lnTo>
                    <a:pt x="3537" y="5545"/>
                  </a:lnTo>
                  <a:lnTo>
                    <a:pt x="3537" y="5378"/>
                  </a:lnTo>
                  <a:lnTo>
                    <a:pt x="3621" y="5273"/>
                  </a:lnTo>
                  <a:lnTo>
                    <a:pt x="3725" y="5252"/>
                  </a:lnTo>
                  <a:lnTo>
                    <a:pt x="3746" y="5147"/>
                  </a:lnTo>
                  <a:lnTo>
                    <a:pt x="3788" y="5064"/>
                  </a:lnTo>
                  <a:lnTo>
                    <a:pt x="3935" y="5043"/>
                  </a:lnTo>
                  <a:lnTo>
                    <a:pt x="3997" y="5085"/>
                  </a:lnTo>
                  <a:lnTo>
                    <a:pt x="4207" y="4980"/>
                  </a:lnTo>
                  <a:lnTo>
                    <a:pt x="4269" y="4917"/>
                  </a:lnTo>
                  <a:lnTo>
                    <a:pt x="4186" y="4875"/>
                  </a:lnTo>
                  <a:lnTo>
                    <a:pt x="4395" y="4708"/>
                  </a:lnTo>
                  <a:lnTo>
                    <a:pt x="4416" y="4645"/>
                  </a:lnTo>
                  <a:lnTo>
                    <a:pt x="4583" y="4624"/>
                  </a:lnTo>
                  <a:lnTo>
                    <a:pt x="4625" y="4666"/>
                  </a:lnTo>
                  <a:lnTo>
                    <a:pt x="4771" y="4666"/>
                  </a:lnTo>
                  <a:lnTo>
                    <a:pt x="4792" y="4603"/>
                  </a:lnTo>
                  <a:lnTo>
                    <a:pt x="4834" y="4603"/>
                  </a:lnTo>
                  <a:lnTo>
                    <a:pt x="4981" y="4750"/>
                  </a:lnTo>
                  <a:lnTo>
                    <a:pt x="5085" y="4541"/>
                  </a:lnTo>
                  <a:lnTo>
                    <a:pt x="5043" y="4310"/>
                  </a:lnTo>
                  <a:lnTo>
                    <a:pt x="5085" y="4248"/>
                  </a:lnTo>
                  <a:lnTo>
                    <a:pt x="5085" y="4185"/>
                  </a:lnTo>
                  <a:lnTo>
                    <a:pt x="5127" y="4038"/>
                  </a:lnTo>
                  <a:lnTo>
                    <a:pt x="5148" y="3829"/>
                  </a:lnTo>
                  <a:lnTo>
                    <a:pt x="5190" y="3766"/>
                  </a:lnTo>
                  <a:lnTo>
                    <a:pt x="5316" y="3725"/>
                  </a:lnTo>
                  <a:lnTo>
                    <a:pt x="5441" y="3662"/>
                  </a:lnTo>
                  <a:lnTo>
                    <a:pt x="5462" y="3578"/>
                  </a:lnTo>
                  <a:lnTo>
                    <a:pt x="5420" y="3411"/>
                  </a:lnTo>
                  <a:lnTo>
                    <a:pt x="5295" y="3348"/>
                  </a:lnTo>
                  <a:lnTo>
                    <a:pt x="5232" y="3181"/>
                  </a:lnTo>
                  <a:lnTo>
                    <a:pt x="5357" y="3097"/>
                  </a:lnTo>
                  <a:lnTo>
                    <a:pt x="5567" y="3181"/>
                  </a:lnTo>
                  <a:lnTo>
                    <a:pt x="5776" y="3181"/>
                  </a:lnTo>
                  <a:lnTo>
                    <a:pt x="5943" y="2950"/>
                  </a:lnTo>
                  <a:lnTo>
                    <a:pt x="5943" y="2783"/>
                  </a:lnTo>
                  <a:lnTo>
                    <a:pt x="5818" y="2657"/>
                  </a:lnTo>
                  <a:lnTo>
                    <a:pt x="6069" y="2323"/>
                  </a:lnTo>
                  <a:lnTo>
                    <a:pt x="6048" y="2051"/>
                  </a:lnTo>
                  <a:lnTo>
                    <a:pt x="5818" y="1695"/>
                  </a:lnTo>
                  <a:lnTo>
                    <a:pt x="5901" y="1590"/>
                  </a:lnTo>
                  <a:lnTo>
                    <a:pt x="6027" y="1465"/>
                  </a:lnTo>
                  <a:lnTo>
                    <a:pt x="6173" y="1465"/>
                  </a:lnTo>
                  <a:lnTo>
                    <a:pt x="6299" y="1318"/>
                  </a:lnTo>
                  <a:lnTo>
                    <a:pt x="6487" y="1214"/>
                  </a:lnTo>
                  <a:lnTo>
                    <a:pt x="6613" y="1297"/>
                  </a:lnTo>
                  <a:lnTo>
                    <a:pt x="6801" y="1277"/>
                  </a:lnTo>
                  <a:lnTo>
                    <a:pt x="7199" y="1172"/>
                  </a:lnTo>
                  <a:lnTo>
                    <a:pt x="7450" y="1067"/>
                  </a:lnTo>
                  <a:lnTo>
                    <a:pt x="7596" y="879"/>
                  </a:lnTo>
                  <a:lnTo>
                    <a:pt x="7471" y="858"/>
                  </a:lnTo>
                  <a:lnTo>
                    <a:pt x="7659" y="691"/>
                  </a:lnTo>
                  <a:lnTo>
                    <a:pt x="7638" y="586"/>
                  </a:lnTo>
                  <a:lnTo>
                    <a:pt x="7387" y="586"/>
                  </a:lnTo>
                  <a:lnTo>
                    <a:pt x="7324" y="691"/>
                  </a:lnTo>
                  <a:lnTo>
                    <a:pt x="7094" y="732"/>
                  </a:lnTo>
                  <a:lnTo>
                    <a:pt x="7073" y="586"/>
                  </a:lnTo>
                  <a:lnTo>
                    <a:pt x="6906" y="649"/>
                  </a:lnTo>
                  <a:lnTo>
                    <a:pt x="6655" y="795"/>
                  </a:lnTo>
                  <a:lnTo>
                    <a:pt x="6571" y="858"/>
                  </a:lnTo>
                  <a:lnTo>
                    <a:pt x="6550" y="984"/>
                  </a:lnTo>
                  <a:lnTo>
                    <a:pt x="6424" y="1067"/>
                  </a:lnTo>
                  <a:lnTo>
                    <a:pt x="6257" y="1151"/>
                  </a:lnTo>
                  <a:lnTo>
                    <a:pt x="6236" y="1193"/>
                  </a:lnTo>
                  <a:lnTo>
                    <a:pt x="6132" y="1277"/>
                  </a:lnTo>
                  <a:lnTo>
                    <a:pt x="5985" y="1277"/>
                  </a:lnTo>
                  <a:lnTo>
                    <a:pt x="5880" y="1256"/>
                  </a:lnTo>
                  <a:lnTo>
                    <a:pt x="5880" y="1172"/>
                  </a:lnTo>
                  <a:lnTo>
                    <a:pt x="5776" y="1046"/>
                  </a:lnTo>
                  <a:lnTo>
                    <a:pt x="5776" y="837"/>
                  </a:lnTo>
                  <a:lnTo>
                    <a:pt x="5755" y="691"/>
                  </a:lnTo>
                  <a:lnTo>
                    <a:pt x="5776" y="565"/>
                  </a:lnTo>
                  <a:lnTo>
                    <a:pt x="5734" y="460"/>
                  </a:lnTo>
                  <a:lnTo>
                    <a:pt x="5629" y="460"/>
                  </a:lnTo>
                  <a:lnTo>
                    <a:pt x="5608" y="356"/>
                  </a:lnTo>
                  <a:lnTo>
                    <a:pt x="5629" y="209"/>
                  </a:lnTo>
                  <a:lnTo>
                    <a:pt x="5629" y="126"/>
                  </a:lnTo>
                  <a:lnTo>
                    <a:pt x="5525" y="63"/>
                  </a:lnTo>
                  <a:lnTo>
                    <a:pt x="542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4"/>
            <p:cNvSpPr/>
            <p:nvPr/>
          </p:nvSpPr>
          <p:spPr>
            <a:xfrm>
              <a:off x="3884115" y="2761763"/>
              <a:ext cx="113133" cy="67348"/>
            </a:xfrm>
            <a:custGeom>
              <a:avLst/>
              <a:gdLst/>
              <a:ahLst/>
              <a:cxnLst/>
              <a:rect l="l" t="t" r="r" b="b"/>
              <a:pathLst>
                <a:path w="9501" h="5922" extrusionOk="0">
                  <a:moveTo>
                    <a:pt x="5064" y="0"/>
                  </a:moveTo>
                  <a:lnTo>
                    <a:pt x="4960" y="84"/>
                  </a:lnTo>
                  <a:lnTo>
                    <a:pt x="5002" y="209"/>
                  </a:lnTo>
                  <a:lnTo>
                    <a:pt x="4855" y="230"/>
                  </a:lnTo>
                  <a:lnTo>
                    <a:pt x="4751" y="209"/>
                  </a:lnTo>
                  <a:lnTo>
                    <a:pt x="4730" y="209"/>
                  </a:lnTo>
                  <a:lnTo>
                    <a:pt x="4500" y="272"/>
                  </a:lnTo>
                  <a:lnTo>
                    <a:pt x="4332" y="293"/>
                  </a:lnTo>
                  <a:lnTo>
                    <a:pt x="4228" y="502"/>
                  </a:lnTo>
                  <a:lnTo>
                    <a:pt x="4228" y="712"/>
                  </a:lnTo>
                  <a:lnTo>
                    <a:pt x="4102" y="712"/>
                  </a:lnTo>
                  <a:lnTo>
                    <a:pt x="3997" y="628"/>
                  </a:lnTo>
                  <a:lnTo>
                    <a:pt x="3851" y="691"/>
                  </a:lnTo>
                  <a:lnTo>
                    <a:pt x="3746" y="607"/>
                  </a:lnTo>
                  <a:lnTo>
                    <a:pt x="3642" y="628"/>
                  </a:lnTo>
                  <a:lnTo>
                    <a:pt x="3537" y="753"/>
                  </a:lnTo>
                  <a:lnTo>
                    <a:pt x="3432" y="732"/>
                  </a:lnTo>
                  <a:lnTo>
                    <a:pt x="3391" y="607"/>
                  </a:lnTo>
                  <a:lnTo>
                    <a:pt x="3244" y="607"/>
                  </a:lnTo>
                  <a:lnTo>
                    <a:pt x="3056" y="712"/>
                  </a:lnTo>
                  <a:lnTo>
                    <a:pt x="2972" y="649"/>
                  </a:lnTo>
                  <a:lnTo>
                    <a:pt x="2805" y="628"/>
                  </a:lnTo>
                  <a:lnTo>
                    <a:pt x="2763" y="691"/>
                  </a:lnTo>
                  <a:lnTo>
                    <a:pt x="2700" y="691"/>
                  </a:lnTo>
                  <a:lnTo>
                    <a:pt x="2595" y="607"/>
                  </a:lnTo>
                  <a:lnTo>
                    <a:pt x="2386" y="691"/>
                  </a:lnTo>
                  <a:lnTo>
                    <a:pt x="2344" y="628"/>
                  </a:lnTo>
                  <a:lnTo>
                    <a:pt x="2219" y="544"/>
                  </a:lnTo>
                  <a:lnTo>
                    <a:pt x="1884" y="502"/>
                  </a:lnTo>
                  <a:lnTo>
                    <a:pt x="1759" y="419"/>
                  </a:lnTo>
                  <a:lnTo>
                    <a:pt x="1675" y="419"/>
                  </a:lnTo>
                  <a:lnTo>
                    <a:pt x="1570" y="523"/>
                  </a:lnTo>
                  <a:lnTo>
                    <a:pt x="1382" y="523"/>
                  </a:lnTo>
                  <a:lnTo>
                    <a:pt x="963" y="586"/>
                  </a:lnTo>
                  <a:lnTo>
                    <a:pt x="859" y="628"/>
                  </a:lnTo>
                  <a:lnTo>
                    <a:pt x="671" y="544"/>
                  </a:lnTo>
                  <a:lnTo>
                    <a:pt x="608" y="544"/>
                  </a:lnTo>
                  <a:lnTo>
                    <a:pt x="566" y="649"/>
                  </a:lnTo>
                  <a:lnTo>
                    <a:pt x="608" y="921"/>
                  </a:lnTo>
                  <a:lnTo>
                    <a:pt x="650" y="1004"/>
                  </a:lnTo>
                  <a:lnTo>
                    <a:pt x="733" y="1151"/>
                  </a:lnTo>
                  <a:lnTo>
                    <a:pt x="859" y="1235"/>
                  </a:lnTo>
                  <a:lnTo>
                    <a:pt x="817" y="1318"/>
                  </a:lnTo>
                  <a:lnTo>
                    <a:pt x="838" y="1381"/>
                  </a:lnTo>
                  <a:lnTo>
                    <a:pt x="880" y="1465"/>
                  </a:lnTo>
                  <a:lnTo>
                    <a:pt x="838" y="1653"/>
                  </a:lnTo>
                  <a:lnTo>
                    <a:pt x="754" y="1653"/>
                  </a:lnTo>
                  <a:lnTo>
                    <a:pt x="650" y="1737"/>
                  </a:lnTo>
                  <a:lnTo>
                    <a:pt x="629" y="1904"/>
                  </a:lnTo>
                  <a:lnTo>
                    <a:pt x="252" y="2302"/>
                  </a:lnTo>
                  <a:lnTo>
                    <a:pt x="294" y="2469"/>
                  </a:lnTo>
                  <a:lnTo>
                    <a:pt x="294" y="2637"/>
                  </a:lnTo>
                  <a:lnTo>
                    <a:pt x="147" y="2616"/>
                  </a:lnTo>
                  <a:lnTo>
                    <a:pt x="43" y="2888"/>
                  </a:lnTo>
                  <a:lnTo>
                    <a:pt x="22" y="3097"/>
                  </a:lnTo>
                  <a:lnTo>
                    <a:pt x="1" y="3097"/>
                  </a:lnTo>
                  <a:lnTo>
                    <a:pt x="126" y="3222"/>
                  </a:lnTo>
                  <a:lnTo>
                    <a:pt x="294" y="3327"/>
                  </a:lnTo>
                  <a:lnTo>
                    <a:pt x="315" y="3432"/>
                  </a:lnTo>
                  <a:lnTo>
                    <a:pt x="440" y="3432"/>
                  </a:lnTo>
                  <a:lnTo>
                    <a:pt x="524" y="3348"/>
                  </a:lnTo>
                  <a:lnTo>
                    <a:pt x="629" y="3348"/>
                  </a:lnTo>
                  <a:lnTo>
                    <a:pt x="838" y="3453"/>
                  </a:lnTo>
                  <a:lnTo>
                    <a:pt x="984" y="3473"/>
                  </a:lnTo>
                  <a:lnTo>
                    <a:pt x="1152" y="3536"/>
                  </a:lnTo>
                  <a:lnTo>
                    <a:pt x="1194" y="3641"/>
                  </a:lnTo>
                  <a:lnTo>
                    <a:pt x="1340" y="3683"/>
                  </a:lnTo>
                  <a:lnTo>
                    <a:pt x="1487" y="3641"/>
                  </a:lnTo>
                  <a:lnTo>
                    <a:pt x="1612" y="3641"/>
                  </a:lnTo>
                  <a:lnTo>
                    <a:pt x="1717" y="3515"/>
                  </a:lnTo>
                  <a:lnTo>
                    <a:pt x="2114" y="3453"/>
                  </a:lnTo>
                  <a:lnTo>
                    <a:pt x="2240" y="3369"/>
                  </a:lnTo>
                  <a:lnTo>
                    <a:pt x="2386" y="3348"/>
                  </a:lnTo>
                  <a:lnTo>
                    <a:pt x="2344" y="3201"/>
                  </a:lnTo>
                  <a:lnTo>
                    <a:pt x="2386" y="3139"/>
                  </a:lnTo>
                  <a:lnTo>
                    <a:pt x="2344" y="2992"/>
                  </a:lnTo>
                  <a:lnTo>
                    <a:pt x="2428" y="3013"/>
                  </a:lnTo>
                  <a:lnTo>
                    <a:pt x="2449" y="2992"/>
                  </a:lnTo>
                  <a:lnTo>
                    <a:pt x="2554" y="3034"/>
                  </a:lnTo>
                  <a:lnTo>
                    <a:pt x="2616" y="2992"/>
                  </a:lnTo>
                  <a:lnTo>
                    <a:pt x="2742" y="2992"/>
                  </a:lnTo>
                  <a:lnTo>
                    <a:pt x="2763" y="2929"/>
                  </a:lnTo>
                  <a:lnTo>
                    <a:pt x="2867" y="3055"/>
                  </a:lnTo>
                  <a:lnTo>
                    <a:pt x="3014" y="3055"/>
                  </a:lnTo>
                  <a:lnTo>
                    <a:pt x="3181" y="3243"/>
                  </a:lnTo>
                  <a:lnTo>
                    <a:pt x="3370" y="3243"/>
                  </a:lnTo>
                  <a:lnTo>
                    <a:pt x="3391" y="3201"/>
                  </a:lnTo>
                  <a:lnTo>
                    <a:pt x="3453" y="3201"/>
                  </a:lnTo>
                  <a:lnTo>
                    <a:pt x="3642" y="3369"/>
                  </a:lnTo>
                  <a:lnTo>
                    <a:pt x="3788" y="3453"/>
                  </a:lnTo>
                  <a:lnTo>
                    <a:pt x="3809" y="3641"/>
                  </a:lnTo>
                  <a:lnTo>
                    <a:pt x="3809" y="3787"/>
                  </a:lnTo>
                  <a:lnTo>
                    <a:pt x="3956" y="3850"/>
                  </a:lnTo>
                  <a:lnTo>
                    <a:pt x="3956" y="3892"/>
                  </a:lnTo>
                  <a:lnTo>
                    <a:pt x="4102" y="4038"/>
                  </a:lnTo>
                  <a:lnTo>
                    <a:pt x="4269" y="4143"/>
                  </a:lnTo>
                  <a:lnTo>
                    <a:pt x="4290" y="4248"/>
                  </a:lnTo>
                  <a:lnTo>
                    <a:pt x="4269" y="4352"/>
                  </a:lnTo>
                  <a:lnTo>
                    <a:pt x="4332" y="4457"/>
                  </a:lnTo>
                  <a:lnTo>
                    <a:pt x="4311" y="4499"/>
                  </a:lnTo>
                  <a:lnTo>
                    <a:pt x="4123" y="4499"/>
                  </a:lnTo>
                  <a:lnTo>
                    <a:pt x="4060" y="4415"/>
                  </a:lnTo>
                  <a:lnTo>
                    <a:pt x="3893" y="4478"/>
                  </a:lnTo>
                  <a:lnTo>
                    <a:pt x="3788" y="4478"/>
                  </a:lnTo>
                  <a:lnTo>
                    <a:pt x="3767" y="4687"/>
                  </a:lnTo>
                  <a:lnTo>
                    <a:pt x="3767" y="4834"/>
                  </a:lnTo>
                  <a:lnTo>
                    <a:pt x="3704" y="4813"/>
                  </a:lnTo>
                  <a:lnTo>
                    <a:pt x="3600" y="5022"/>
                  </a:lnTo>
                  <a:lnTo>
                    <a:pt x="3600" y="5126"/>
                  </a:lnTo>
                  <a:lnTo>
                    <a:pt x="3495" y="5106"/>
                  </a:lnTo>
                  <a:lnTo>
                    <a:pt x="3432" y="5147"/>
                  </a:lnTo>
                  <a:lnTo>
                    <a:pt x="3537" y="5315"/>
                  </a:lnTo>
                  <a:lnTo>
                    <a:pt x="3684" y="5357"/>
                  </a:lnTo>
                  <a:lnTo>
                    <a:pt x="3893" y="5357"/>
                  </a:lnTo>
                  <a:lnTo>
                    <a:pt x="3976" y="5294"/>
                  </a:lnTo>
                  <a:lnTo>
                    <a:pt x="4165" y="5294"/>
                  </a:lnTo>
                  <a:lnTo>
                    <a:pt x="4269" y="5357"/>
                  </a:lnTo>
                  <a:lnTo>
                    <a:pt x="4290" y="5252"/>
                  </a:lnTo>
                  <a:lnTo>
                    <a:pt x="4228" y="5189"/>
                  </a:lnTo>
                  <a:lnTo>
                    <a:pt x="4228" y="5106"/>
                  </a:lnTo>
                  <a:lnTo>
                    <a:pt x="4228" y="5022"/>
                  </a:lnTo>
                  <a:lnTo>
                    <a:pt x="4290" y="5106"/>
                  </a:lnTo>
                  <a:lnTo>
                    <a:pt x="4374" y="5106"/>
                  </a:lnTo>
                  <a:lnTo>
                    <a:pt x="4583" y="4834"/>
                  </a:lnTo>
                  <a:lnTo>
                    <a:pt x="4541" y="4771"/>
                  </a:lnTo>
                  <a:lnTo>
                    <a:pt x="4604" y="4771"/>
                  </a:lnTo>
                  <a:lnTo>
                    <a:pt x="4730" y="4603"/>
                  </a:lnTo>
                  <a:lnTo>
                    <a:pt x="4730" y="4478"/>
                  </a:lnTo>
                  <a:lnTo>
                    <a:pt x="4813" y="4394"/>
                  </a:lnTo>
                  <a:lnTo>
                    <a:pt x="4939" y="4394"/>
                  </a:lnTo>
                  <a:lnTo>
                    <a:pt x="5064" y="4269"/>
                  </a:lnTo>
                  <a:lnTo>
                    <a:pt x="5127" y="4310"/>
                  </a:lnTo>
                  <a:lnTo>
                    <a:pt x="5127" y="4352"/>
                  </a:lnTo>
                  <a:lnTo>
                    <a:pt x="5232" y="4352"/>
                  </a:lnTo>
                  <a:lnTo>
                    <a:pt x="5274" y="4289"/>
                  </a:lnTo>
                  <a:lnTo>
                    <a:pt x="5336" y="4206"/>
                  </a:lnTo>
                  <a:lnTo>
                    <a:pt x="5357" y="4269"/>
                  </a:lnTo>
                  <a:lnTo>
                    <a:pt x="5441" y="4310"/>
                  </a:lnTo>
                  <a:lnTo>
                    <a:pt x="5525" y="4352"/>
                  </a:lnTo>
                  <a:lnTo>
                    <a:pt x="5692" y="4310"/>
                  </a:lnTo>
                  <a:lnTo>
                    <a:pt x="5567" y="4373"/>
                  </a:lnTo>
                  <a:lnTo>
                    <a:pt x="5483" y="4415"/>
                  </a:lnTo>
                  <a:lnTo>
                    <a:pt x="5378" y="4394"/>
                  </a:lnTo>
                  <a:lnTo>
                    <a:pt x="5211" y="4415"/>
                  </a:lnTo>
                  <a:lnTo>
                    <a:pt x="5064" y="4415"/>
                  </a:lnTo>
                  <a:lnTo>
                    <a:pt x="5127" y="4478"/>
                  </a:lnTo>
                  <a:lnTo>
                    <a:pt x="5336" y="4478"/>
                  </a:lnTo>
                  <a:lnTo>
                    <a:pt x="5483" y="4561"/>
                  </a:lnTo>
                  <a:lnTo>
                    <a:pt x="5462" y="4582"/>
                  </a:lnTo>
                  <a:lnTo>
                    <a:pt x="5420" y="4624"/>
                  </a:lnTo>
                  <a:lnTo>
                    <a:pt x="5483" y="4708"/>
                  </a:lnTo>
                  <a:lnTo>
                    <a:pt x="5567" y="4708"/>
                  </a:lnTo>
                  <a:lnTo>
                    <a:pt x="5671" y="4771"/>
                  </a:lnTo>
                  <a:lnTo>
                    <a:pt x="5797" y="4708"/>
                  </a:lnTo>
                  <a:lnTo>
                    <a:pt x="5943" y="4687"/>
                  </a:lnTo>
                  <a:lnTo>
                    <a:pt x="6069" y="4729"/>
                  </a:lnTo>
                  <a:lnTo>
                    <a:pt x="6173" y="4792"/>
                  </a:lnTo>
                  <a:lnTo>
                    <a:pt x="6194" y="4708"/>
                  </a:lnTo>
                  <a:lnTo>
                    <a:pt x="6257" y="4729"/>
                  </a:lnTo>
                  <a:lnTo>
                    <a:pt x="6278" y="4875"/>
                  </a:lnTo>
                  <a:lnTo>
                    <a:pt x="6362" y="4938"/>
                  </a:lnTo>
                  <a:lnTo>
                    <a:pt x="6299" y="4980"/>
                  </a:lnTo>
                  <a:lnTo>
                    <a:pt x="6111" y="5022"/>
                  </a:lnTo>
                  <a:lnTo>
                    <a:pt x="5943" y="5126"/>
                  </a:lnTo>
                  <a:lnTo>
                    <a:pt x="5797" y="5315"/>
                  </a:lnTo>
                  <a:lnTo>
                    <a:pt x="5901" y="5357"/>
                  </a:lnTo>
                  <a:lnTo>
                    <a:pt x="5985" y="5294"/>
                  </a:lnTo>
                  <a:lnTo>
                    <a:pt x="6111" y="5357"/>
                  </a:lnTo>
                  <a:lnTo>
                    <a:pt x="6173" y="5336"/>
                  </a:lnTo>
                  <a:lnTo>
                    <a:pt x="6362" y="5503"/>
                  </a:lnTo>
                  <a:lnTo>
                    <a:pt x="6383" y="5566"/>
                  </a:lnTo>
                  <a:lnTo>
                    <a:pt x="6299" y="5775"/>
                  </a:lnTo>
                  <a:lnTo>
                    <a:pt x="6278" y="5838"/>
                  </a:lnTo>
                  <a:lnTo>
                    <a:pt x="6383" y="5922"/>
                  </a:lnTo>
                  <a:lnTo>
                    <a:pt x="6592" y="5922"/>
                  </a:lnTo>
                  <a:lnTo>
                    <a:pt x="6780" y="5817"/>
                  </a:lnTo>
                  <a:lnTo>
                    <a:pt x="7031" y="5629"/>
                  </a:lnTo>
                  <a:lnTo>
                    <a:pt x="7220" y="5629"/>
                  </a:lnTo>
                  <a:lnTo>
                    <a:pt x="7324" y="5503"/>
                  </a:lnTo>
                  <a:lnTo>
                    <a:pt x="7450" y="5419"/>
                  </a:lnTo>
                  <a:lnTo>
                    <a:pt x="7680" y="5440"/>
                  </a:lnTo>
                  <a:lnTo>
                    <a:pt x="7889" y="5440"/>
                  </a:lnTo>
                  <a:lnTo>
                    <a:pt x="7952" y="5336"/>
                  </a:lnTo>
                  <a:lnTo>
                    <a:pt x="7889" y="5231"/>
                  </a:lnTo>
                  <a:lnTo>
                    <a:pt x="7952" y="5210"/>
                  </a:lnTo>
                  <a:lnTo>
                    <a:pt x="7994" y="5126"/>
                  </a:lnTo>
                  <a:lnTo>
                    <a:pt x="7847" y="5106"/>
                  </a:lnTo>
                  <a:lnTo>
                    <a:pt x="7659" y="5126"/>
                  </a:lnTo>
                  <a:lnTo>
                    <a:pt x="7638" y="5252"/>
                  </a:lnTo>
                  <a:lnTo>
                    <a:pt x="7513" y="5189"/>
                  </a:lnTo>
                  <a:lnTo>
                    <a:pt x="7450" y="5189"/>
                  </a:lnTo>
                  <a:lnTo>
                    <a:pt x="7345" y="5294"/>
                  </a:lnTo>
                  <a:lnTo>
                    <a:pt x="7303" y="5252"/>
                  </a:lnTo>
                  <a:lnTo>
                    <a:pt x="7010" y="4938"/>
                  </a:lnTo>
                  <a:lnTo>
                    <a:pt x="6948" y="4813"/>
                  </a:lnTo>
                  <a:lnTo>
                    <a:pt x="6885" y="4687"/>
                  </a:lnTo>
                  <a:lnTo>
                    <a:pt x="6822" y="4708"/>
                  </a:lnTo>
                  <a:lnTo>
                    <a:pt x="6885" y="4875"/>
                  </a:lnTo>
                  <a:lnTo>
                    <a:pt x="7094" y="5106"/>
                  </a:lnTo>
                  <a:lnTo>
                    <a:pt x="7261" y="5294"/>
                  </a:lnTo>
                  <a:lnTo>
                    <a:pt x="7220" y="5315"/>
                  </a:lnTo>
                  <a:lnTo>
                    <a:pt x="7094" y="5294"/>
                  </a:lnTo>
                  <a:lnTo>
                    <a:pt x="7031" y="5210"/>
                  </a:lnTo>
                  <a:lnTo>
                    <a:pt x="7010" y="5085"/>
                  </a:lnTo>
                  <a:lnTo>
                    <a:pt x="6927" y="5043"/>
                  </a:lnTo>
                  <a:lnTo>
                    <a:pt x="6885" y="5106"/>
                  </a:lnTo>
                  <a:lnTo>
                    <a:pt x="6885" y="5022"/>
                  </a:lnTo>
                  <a:lnTo>
                    <a:pt x="6822" y="5022"/>
                  </a:lnTo>
                  <a:lnTo>
                    <a:pt x="6780" y="5043"/>
                  </a:lnTo>
                  <a:lnTo>
                    <a:pt x="6780" y="5001"/>
                  </a:lnTo>
                  <a:lnTo>
                    <a:pt x="6822" y="4917"/>
                  </a:lnTo>
                  <a:lnTo>
                    <a:pt x="6801" y="4875"/>
                  </a:lnTo>
                  <a:lnTo>
                    <a:pt x="6717" y="4896"/>
                  </a:lnTo>
                  <a:lnTo>
                    <a:pt x="6676" y="4834"/>
                  </a:lnTo>
                  <a:lnTo>
                    <a:pt x="6592" y="4771"/>
                  </a:lnTo>
                  <a:lnTo>
                    <a:pt x="6404" y="4792"/>
                  </a:lnTo>
                  <a:lnTo>
                    <a:pt x="6320" y="4729"/>
                  </a:lnTo>
                  <a:lnTo>
                    <a:pt x="6362" y="4687"/>
                  </a:lnTo>
                  <a:lnTo>
                    <a:pt x="6487" y="4708"/>
                  </a:lnTo>
                  <a:lnTo>
                    <a:pt x="6529" y="4624"/>
                  </a:lnTo>
                  <a:lnTo>
                    <a:pt x="6634" y="4708"/>
                  </a:lnTo>
                  <a:lnTo>
                    <a:pt x="6738" y="4708"/>
                  </a:lnTo>
                  <a:lnTo>
                    <a:pt x="6780" y="4624"/>
                  </a:lnTo>
                  <a:lnTo>
                    <a:pt x="6885" y="4603"/>
                  </a:lnTo>
                  <a:lnTo>
                    <a:pt x="7052" y="4415"/>
                  </a:lnTo>
                  <a:lnTo>
                    <a:pt x="7052" y="4373"/>
                  </a:lnTo>
                  <a:lnTo>
                    <a:pt x="7136" y="4394"/>
                  </a:lnTo>
                  <a:lnTo>
                    <a:pt x="7136" y="4457"/>
                  </a:lnTo>
                  <a:lnTo>
                    <a:pt x="7031" y="4582"/>
                  </a:lnTo>
                  <a:lnTo>
                    <a:pt x="6989" y="4603"/>
                  </a:lnTo>
                  <a:lnTo>
                    <a:pt x="7010" y="4666"/>
                  </a:lnTo>
                  <a:lnTo>
                    <a:pt x="7094" y="4624"/>
                  </a:lnTo>
                  <a:lnTo>
                    <a:pt x="7220" y="4457"/>
                  </a:lnTo>
                  <a:lnTo>
                    <a:pt x="7241" y="4373"/>
                  </a:lnTo>
                  <a:lnTo>
                    <a:pt x="7157" y="4289"/>
                  </a:lnTo>
                  <a:lnTo>
                    <a:pt x="7136" y="4248"/>
                  </a:lnTo>
                  <a:lnTo>
                    <a:pt x="7199" y="4206"/>
                  </a:lnTo>
                  <a:lnTo>
                    <a:pt x="7261" y="4352"/>
                  </a:lnTo>
                  <a:lnTo>
                    <a:pt x="7345" y="4373"/>
                  </a:lnTo>
                  <a:lnTo>
                    <a:pt x="7450" y="4289"/>
                  </a:lnTo>
                  <a:lnTo>
                    <a:pt x="7617" y="4310"/>
                  </a:lnTo>
                  <a:lnTo>
                    <a:pt x="7722" y="4248"/>
                  </a:lnTo>
                  <a:lnTo>
                    <a:pt x="7868" y="4248"/>
                  </a:lnTo>
                  <a:lnTo>
                    <a:pt x="7973" y="4101"/>
                  </a:lnTo>
                  <a:lnTo>
                    <a:pt x="8057" y="4038"/>
                  </a:lnTo>
                  <a:lnTo>
                    <a:pt x="8182" y="4038"/>
                  </a:lnTo>
                  <a:lnTo>
                    <a:pt x="8203" y="3934"/>
                  </a:lnTo>
                  <a:lnTo>
                    <a:pt x="8287" y="3871"/>
                  </a:lnTo>
                  <a:lnTo>
                    <a:pt x="8454" y="3871"/>
                  </a:lnTo>
                  <a:lnTo>
                    <a:pt x="8580" y="3829"/>
                  </a:lnTo>
                  <a:lnTo>
                    <a:pt x="8663" y="3829"/>
                  </a:lnTo>
                  <a:lnTo>
                    <a:pt x="8663" y="3892"/>
                  </a:lnTo>
                  <a:lnTo>
                    <a:pt x="8768" y="3850"/>
                  </a:lnTo>
                  <a:lnTo>
                    <a:pt x="8789" y="3578"/>
                  </a:lnTo>
                  <a:lnTo>
                    <a:pt x="8873" y="3557"/>
                  </a:lnTo>
                  <a:lnTo>
                    <a:pt x="8998" y="3348"/>
                  </a:lnTo>
                  <a:lnTo>
                    <a:pt x="9291" y="3327"/>
                  </a:lnTo>
                  <a:lnTo>
                    <a:pt x="9396" y="3243"/>
                  </a:lnTo>
                  <a:lnTo>
                    <a:pt x="9354" y="3118"/>
                  </a:lnTo>
                  <a:lnTo>
                    <a:pt x="9438" y="2909"/>
                  </a:lnTo>
                  <a:lnTo>
                    <a:pt x="9417" y="2720"/>
                  </a:lnTo>
                  <a:lnTo>
                    <a:pt x="9228" y="2616"/>
                  </a:lnTo>
                  <a:lnTo>
                    <a:pt x="9291" y="2365"/>
                  </a:lnTo>
                  <a:lnTo>
                    <a:pt x="9396" y="2323"/>
                  </a:lnTo>
                  <a:lnTo>
                    <a:pt x="9500" y="2197"/>
                  </a:lnTo>
                  <a:lnTo>
                    <a:pt x="9500" y="2072"/>
                  </a:lnTo>
                  <a:lnTo>
                    <a:pt x="9417" y="2009"/>
                  </a:lnTo>
                  <a:lnTo>
                    <a:pt x="9354" y="1883"/>
                  </a:lnTo>
                  <a:lnTo>
                    <a:pt x="9291" y="1967"/>
                  </a:lnTo>
                  <a:lnTo>
                    <a:pt x="9103" y="1946"/>
                  </a:lnTo>
                  <a:lnTo>
                    <a:pt x="8935" y="1841"/>
                  </a:lnTo>
                  <a:lnTo>
                    <a:pt x="8810" y="1862"/>
                  </a:lnTo>
                  <a:lnTo>
                    <a:pt x="8705" y="1800"/>
                  </a:lnTo>
                  <a:lnTo>
                    <a:pt x="8559" y="1779"/>
                  </a:lnTo>
                  <a:lnTo>
                    <a:pt x="8349" y="1758"/>
                  </a:lnTo>
                  <a:lnTo>
                    <a:pt x="8266" y="1841"/>
                  </a:lnTo>
                  <a:lnTo>
                    <a:pt x="8203" y="1695"/>
                  </a:lnTo>
                  <a:lnTo>
                    <a:pt x="8057" y="1590"/>
                  </a:lnTo>
                  <a:lnTo>
                    <a:pt x="7931" y="1318"/>
                  </a:lnTo>
                  <a:lnTo>
                    <a:pt x="7826" y="1339"/>
                  </a:lnTo>
                  <a:lnTo>
                    <a:pt x="7638" y="1465"/>
                  </a:lnTo>
                  <a:lnTo>
                    <a:pt x="7513" y="1444"/>
                  </a:lnTo>
                  <a:lnTo>
                    <a:pt x="7366" y="1486"/>
                  </a:lnTo>
                  <a:lnTo>
                    <a:pt x="7220" y="1423"/>
                  </a:lnTo>
                  <a:lnTo>
                    <a:pt x="7115" y="1528"/>
                  </a:lnTo>
                  <a:lnTo>
                    <a:pt x="6843" y="1256"/>
                  </a:lnTo>
                  <a:lnTo>
                    <a:pt x="6780" y="1067"/>
                  </a:lnTo>
                  <a:lnTo>
                    <a:pt x="6780" y="921"/>
                  </a:lnTo>
                  <a:lnTo>
                    <a:pt x="6676" y="921"/>
                  </a:lnTo>
                  <a:lnTo>
                    <a:pt x="6676" y="795"/>
                  </a:lnTo>
                  <a:lnTo>
                    <a:pt x="6529" y="691"/>
                  </a:lnTo>
                  <a:lnTo>
                    <a:pt x="6215" y="732"/>
                  </a:lnTo>
                  <a:lnTo>
                    <a:pt x="6069" y="523"/>
                  </a:lnTo>
                  <a:lnTo>
                    <a:pt x="6111" y="398"/>
                  </a:lnTo>
                  <a:lnTo>
                    <a:pt x="6006" y="293"/>
                  </a:lnTo>
                  <a:lnTo>
                    <a:pt x="5901" y="21"/>
                  </a:lnTo>
                  <a:lnTo>
                    <a:pt x="5776" y="21"/>
                  </a:lnTo>
                  <a:lnTo>
                    <a:pt x="5650" y="105"/>
                  </a:lnTo>
                  <a:lnTo>
                    <a:pt x="5357" y="105"/>
                  </a:lnTo>
                  <a:lnTo>
                    <a:pt x="5064"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4"/>
            <p:cNvSpPr/>
            <p:nvPr/>
          </p:nvSpPr>
          <p:spPr>
            <a:xfrm>
              <a:off x="3912027" y="2795073"/>
              <a:ext cx="23684" cy="25236"/>
            </a:xfrm>
            <a:custGeom>
              <a:avLst/>
              <a:gdLst/>
              <a:ahLst/>
              <a:cxnLst/>
              <a:rect l="l" t="t" r="r" b="b"/>
              <a:pathLst>
                <a:path w="1989" h="2219" extrusionOk="0">
                  <a:moveTo>
                    <a:pt x="419" y="0"/>
                  </a:moveTo>
                  <a:lnTo>
                    <a:pt x="398" y="63"/>
                  </a:lnTo>
                  <a:lnTo>
                    <a:pt x="272" y="63"/>
                  </a:lnTo>
                  <a:lnTo>
                    <a:pt x="210" y="105"/>
                  </a:lnTo>
                  <a:lnTo>
                    <a:pt x="105" y="63"/>
                  </a:lnTo>
                  <a:lnTo>
                    <a:pt x="84" y="84"/>
                  </a:lnTo>
                  <a:lnTo>
                    <a:pt x="0" y="63"/>
                  </a:lnTo>
                  <a:lnTo>
                    <a:pt x="42" y="210"/>
                  </a:lnTo>
                  <a:lnTo>
                    <a:pt x="0" y="272"/>
                  </a:lnTo>
                  <a:lnTo>
                    <a:pt x="42" y="419"/>
                  </a:lnTo>
                  <a:lnTo>
                    <a:pt x="251" y="377"/>
                  </a:lnTo>
                  <a:lnTo>
                    <a:pt x="314" y="628"/>
                  </a:lnTo>
                  <a:lnTo>
                    <a:pt x="565" y="837"/>
                  </a:lnTo>
                  <a:lnTo>
                    <a:pt x="586" y="942"/>
                  </a:lnTo>
                  <a:lnTo>
                    <a:pt x="900" y="1214"/>
                  </a:lnTo>
                  <a:lnTo>
                    <a:pt x="921" y="1360"/>
                  </a:lnTo>
                  <a:lnTo>
                    <a:pt x="1026" y="1528"/>
                  </a:lnTo>
                  <a:lnTo>
                    <a:pt x="1005" y="2072"/>
                  </a:lnTo>
                  <a:lnTo>
                    <a:pt x="1088" y="2218"/>
                  </a:lnTo>
                  <a:lnTo>
                    <a:pt x="1151" y="2177"/>
                  </a:lnTo>
                  <a:lnTo>
                    <a:pt x="1256" y="2197"/>
                  </a:lnTo>
                  <a:lnTo>
                    <a:pt x="1256" y="2093"/>
                  </a:lnTo>
                  <a:lnTo>
                    <a:pt x="1360" y="1884"/>
                  </a:lnTo>
                  <a:lnTo>
                    <a:pt x="1423" y="1905"/>
                  </a:lnTo>
                  <a:lnTo>
                    <a:pt x="1423" y="1758"/>
                  </a:lnTo>
                  <a:lnTo>
                    <a:pt x="1444" y="1549"/>
                  </a:lnTo>
                  <a:lnTo>
                    <a:pt x="1549" y="1549"/>
                  </a:lnTo>
                  <a:lnTo>
                    <a:pt x="1716" y="1486"/>
                  </a:lnTo>
                  <a:lnTo>
                    <a:pt x="1779" y="1570"/>
                  </a:lnTo>
                  <a:lnTo>
                    <a:pt x="1967" y="1570"/>
                  </a:lnTo>
                  <a:lnTo>
                    <a:pt x="1988" y="1528"/>
                  </a:lnTo>
                  <a:lnTo>
                    <a:pt x="1925" y="1423"/>
                  </a:lnTo>
                  <a:lnTo>
                    <a:pt x="1946" y="1319"/>
                  </a:lnTo>
                  <a:lnTo>
                    <a:pt x="1925" y="1214"/>
                  </a:lnTo>
                  <a:lnTo>
                    <a:pt x="1758" y="1109"/>
                  </a:lnTo>
                  <a:lnTo>
                    <a:pt x="1612" y="963"/>
                  </a:lnTo>
                  <a:lnTo>
                    <a:pt x="1612" y="921"/>
                  </a:lnTo>
                  <a:lnTo>
                    <a:pt x="1465" y="858"/>
                  </a:lnTo>
                  <a:lnTo>
                    <a:pt x="1465" y="712"/>
                  </a:lnTo>
                  <a:lnTo>
                    <a:pt x="1444" y="524"/>
                  </a:lnTo>
                  <a:lnTo>
                    <a:pt x="1298" y="440"/>
                  </a:lnTo>
                  <a:lnTo>
                    <a:pt x="1109" y="272"/>
                  </a:lnTo>
                  <a:lnTo>
                    <a:pt x="1047" y="272"/>
                  </a:lnTo>
                  <a:lnTo>
                    <a:pt x="1026" y="314"/>
                  </a:lnTo>
                  <a:lnTo>
                    <a:pt x="837" y="314"/>
                  </a:lnTo>
                  <a:lnTo>
                    <a:pt x="670" y="126"/>
                  </a:lnTo>
                  <a:lnTo>
                    <a:pt x="523" y="126"/>
                  </a:lnTo>
                  <a:lnTo>
                    <a:pt x="41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4"/>
            <p:cNvSpPr/>
            <p:nvPr/>
          </p:nvSpPr>
          <p:spPr>
            <a:xfrm>
              <a:off x="3874161" y="2799361"/>
              <a:ext cx="60800" cy="37131"/>
            </a:xfrm>
            <a:custGeom>
              <a:avLst/>
              <a:gdLst/>
              <a:ahLst/>
              <a:cxnLst/>
              <a:rect l="l" t="t" r="r" b="b"/>
              <a:pathLst>
                <a:path w="5106" h="3265" extrusionOk="0">
                  <a:moveTo>
                    <a:pt x="3431" y="0"/>
                  </a:moveTo>
                  <a:lnTo>
                    <a:pt x="3076" y="63"/>
                  </a:lnTo>
                  <a:lnTo>
                    <a:pt x="2950" y="147"/>
                  </a:lnTo>
                  <a:lnTo>
                    <a:pt x="2553" y="209"/>
                  </a:lnTo>
                  <a:lnTo>
                    <a:pt x="2448" y="335"/>
                  </a:lnTo>
                  <a:lnTo>
                    <a:pt x="2323" y="335"/>
                  </a:lnTo>
                  <a:lnTo>
                    <a:pt x="2176" y="377"/>
                  </a:lnTo>
                  <a:lnTo>
                    <a:pt x="2030" y="335"/>
                  </a:lnTo>
                  <a:lnTo>
                    <a:pt x="1988" y="230"/>
                  </a:lnTo>
                  <a:lnTo>
                    <a:pt x="1820" y="167"/>
                  </a:lnTo>
                  <a:lnTo>
                    <a:pt x="1674" y="147"/>
                  </a:lnTo>
                  <a:lnTo>
                    <a:pt x="1465" y="42"/>
                  </a:lnTo>
                  <a:lnTo>
                    <a:pt x="1360" y="42"/>
                  </a:lnTo>
                  <a:lnTo>
                    <a:pt x="1276" y="126"/>
                  </a:lnTo>
                  <a:lnTo>
                    <a:pt x="1151" y="126"/>
                  </a:lnTo>
                  <a:lnTo>
                    <a:pt x="1172" y="147"/>
                  </a:lnTo>
                  <a:lnTo>
                    <a:pt x="1130" y="272"/>
                  </a:lnTo>
                  <a:lnTo>
                    <a:pt x="962" y="314"/>
                  </a:lnTo>
                  <a:lnTo>
                    <a:pt x="858" y="544"/>
                  </a:lnTo>
                  <a:lnTo>
                    <a:pt x="732" y="879"/>
                  </a:lnTo>
                  <a:lnTo>
                    <a:pt x="523" y="1193"/>
                  </a:lnTo>
                  <a:lnTo>
                    <a:pt x="544" y="1297"/>
                  </a:lnTo>
                  <a:lnTo>
                    <a:pt x="439" y="1402"/>
                  </a:lnTo>
                  <a:lnTo>
                    <a:pt x="293" y="1381"/>
                  </a:lnTo>
                  <a:lnTo>
                    <a:pt x="230" y="1486"/>
                  </a:lnTo>
                  <a:lnTo>
                    <a:pt x="126" y="1507"/>
                  </a:lnTo>
                  <a:lnTo>
                    <a:pt x="0" y="1632"/>
                  </a:lnTo>
                  <a:lnTo>
                    <a:pt x="126" y="1674"/>
                  </a:lnTo>
                  <a:lnTo>
                    <a:pt x="146" y="1737"/>
                  </a:lnTo>
                  <a:lnTo>
                    <a:pt x="335" y="1946"/>
                  </a:lnTo>
                  <a:lnTo>
                    <a:pt x="356" y="2051"/>
                  </a:lnTo>
                  <a:lnTo>
                    <a:pt x="523" y="2134"/>
                  </a:lnTo>
                  <a:lnTo>
                    <a:pt x="670" y="2260"/>
                  </a:lnTo>
                  <a:lnTo>
                    <a:pt x="607" y="2406"/>
                  </a:lnTo>
                  <a:lnTo>
                    <a:pt x="628" y="2448"/>
                  </a:lnTo>
                  <a:lnTo>
                    <a:pt x="837" y="2532"/>
                  </a:lnTo>
                  <a:lnTo>
                    <a:pt x="879" y="2616"/>
                  </a:lnTo>
                  <a:lnTo>
                    <a:pt x="983" y="2574"/>
                  </a:lnTo>
                  <a:lnTo>
                    <a:pt x="1088" y="2657"/>
                  </a:lnTo>
                  <a:lnTo>
                    <a:pt x="1172" y="2532"/>
                  </a:lnTo>
                  <a:lnTo>
                    <a:pt x="1381" y="2553"/>
                  </a:lnTo>
                  <a:lnTo>
                    <a:pt x="1276" y="2678"/>
                  </a:lnTo>
                  <a:lnTo>
                    <a:pt x="1297" y="2762"/>
                  </a:lnTo>
                  <a:lnTo>
                    <a:pt x="1339" y="2888"/>
                  </a:lnTo>
                  <a:lnTo>
                    <a:pt x="1486" y="2888"/>
                  </a:lnTo>
                  <a:lnTo>
                    <a:pt x="1569" y="2971"/>
                  </a:lnTo>
                  <a:lnTo>
                    <a:pt x="1569" y="3055"/>
                  </a:lnTo>
                  <a:lnTo>
                    <a:pt x="1507" y="3097"/>
                  </a:lnTo>
                  <a:lnTo>
                    <a:pt x="1590" y="3201"/>
                  </a:lnTo>
                  <a:lnTo>
                    <a:pt x="1716" y="3139"/>
                  </a:lnTo>
                  <a:lnTo>
                    <a:pt x="1883" y="3139"/>
                  </a:lnTo>
                  <a:lnTo>
                    <a:pt x="1925" y="3201"/>
                  </a:lnTo>
                  <a:lnTo>
                    <a:pt x="1988" y="3180"/>
                  </a:lnTo>
                  <a:lnTo>
                    <a:pt x="2197" y="3264"/>
                  </a:lnTo>
                  <a:lnTo>
                    <a:pt x="2343" y="3180"/>
                  </a:lnTo>
                  <a:lnTo>
                    <a:pt x="2490" y="3201"/>
                  </a:lnTo>
                  <a:lnTo>
                    <a:pt x="2553" y="3160"/>
                  </a:lnTo>
                  <a:lnTo>
                    <a:pt x="2699" y="3201"/>
                  </a:lnTo>
                  <a:lnTo>
                    <a:pt x="2804" y="3201"/>
                  </a:lnTo>
                  <a:lnTo>
                    <a:pt x="3013" y="3243"/>
                  </a:lnTo>
                  <a:lnTo>
                    <a:pt x="3076" y="3180"/>
                  </a:lnTo>
                  <a:lnTo>
                    <a:pt x="3222" y="3139"/>
                  </a:lnTo>
                  <a:lnTo>
                    <a:pt x="3264" y="3055"/>
                  </a:lnTo>
                  <a:lnTo>
                    <a:pt x="3599" y="2888"/>
                  </a:lnTo>
                  <a:lnTo>
                    <a:pt x="3766" y="2867"/>
                  </a:lnTo>
                  <a:lnTo>
                    <a:pt x="3955" y="2888"/>
                  </a:lnTo>
                  <a:lnTo>
                    <a:pt x="4122" y="2971"/>
                  </a:lnTo>
                  <a:lnTo>
                    <a:pt x="4185" y="3034"/>
                  </a:lnTo>
                  <a:lnTo>
                    <a:pt x="4289" y="2992"/>
                  </a:lnTo>
                  <a:lnTo>
                    <a:pt x="4436" y="3055"/>
                  </a:lnTo>
                  <a:lnTo>
                    <a:pt x="4478" y="3139"/>
                  </a:lnTo>
                  <a:lnTo>
                    <a:pt x="4603" y="3139"/>
                  </a:lnTo>
                  <a:lnTo>
                    <a:pt x="4582" y="2992"/>
                  </a:lnTo>
                  <a:lnTo>
                    <a:pt x="4624" y="2888"/>
                  </a:lnTo>
                  <a:lnTo>
                    <a:pt x="4624" y="2720"/>
                  </a:lnTo>
                  <a:lnTo>
                    <a:pt x="4603" y="2636"/>
                  </a:lnTo>
                  <a:lnTo>
                    <a:pt x="4645" y="2553"/>
                  </a:lnTo>
                  <a:lnTo>
                    <a:pt x="4708" y="2427"/>
                  </a:lnTo>
                  <a:lnTo>
                    <a:pt x="4896" y="2427"/>
                  </a:lnTo>
                  <a:lnTo>
                    <a:pt x="5022" y="2406"/>
                  </a:lnTo>
                  <a:lnTo>
                    <a:pt x="5105" y="2239"/>
                  </a:lnTo>
                  <a:lnTo>
                    <a:pt x="5105" y="2155"/>
                  </a:lnTo>
                  <a:lnTo>
                    <a:pt x="5043" y="2113"/>
                  </a:lnTo>
                  <a:lnTo>
                    <a:pt x="5105" y="2051"/>
                  </a:lnTo>
                  <a:lnTo>
                    <a:pt x="5001" y="1988"/>
                  </a:lnTo>
                  <a:lnTo>
                    <a:pt x="4812" y="1988"/>
                  </a:lnTo>
                  <a:lnTo>
                    <a:pt x="4729" y="2051"/>
                  </a:lnTo>
                  <a:lnTo>
                    <a:pt x="4520" y="2051"/>
                  </a:lnTo>
                  <a:lnTo>
                    <a:pt x="4373" y="2009"/>
                  </a:lnTo>
                  <a:lnTo>
                    <a:pt x="4268" y="1841"/>
                  </a:lnTo>
                  <a:lnTo>
                    <a:pt x="4185" y="1695"/>
                  </a:lnTo>
                  <a:lnTo>
                    <a:pt x="4206" y="1151"/>
                  </a:lnTo>
                  <a:lnTo>
                    <a:pt x="4101" y="983"/>
                  </a:lnTo>
                  <a:lnTo>
                    <a:pt x="4080" y="837"/>
                  </a:lnTo>
                  <a:lnTo>
                    <a:pt x="3766" y="565"/>
                  </a:lnTo>
                  <a:lnTo>
                    <a:pt x="3745" y="460"/>
                  </a:lnTo>
                  <a:lnTo>
                    <a:pt x="3494" y="251"/>
                  </a:lnTo>
                  <a:lnTo>
                    <a:pt x="343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4"/>
            <p:cNvSpPr/>
            <p:nvPr/>
          </p:nvSpPr>
          <p:spPr>
            <a:xfrm>
              <a:off x="3889355" y="2831954"/>
              <a:ext cx="39878" cy="24041"/>
            </a:xfrm>
            <a:custGeom>
              <a:avLst/>
              <a:gdLst/>
              <a:ahLst/>
              <a:cxnLst/>
              <a:rect l="l" t="t" r="r" b="b"/>
              <a:pathLst>
                <a:path w="3349" h="2114" extrusionOk="0">
                  <a:moveTo>
                    <a:pt x="2490" y="1"/>
                  </a:moveTo>
                  <a:lnTo>
                    <a:pt x="2323" y="22"/>
                  </a:lnTo>
                  <a:lnTo>
                    <a:pt x="1988" y="189"/>
                  </a:lnTo>
                  <a:lnTo>
                    <a:pt x="1946" y="273"/>
                  </a:lnTo>
                  <a:lnTo>
                    <a:pt x="1800" y="314"/>
                  </a:lnTo>
                  <a:lnTo>
                    <a:pt x="1737" y="377"/>
                  </a:lnTo>
                  <a:lnTo>
                    <a:pt x="1528" y="335"/>
                  </a:lnTo>
                  <a:lnTo>
                    <a:pt x="1423" y="335"/>
                  </a:lnTo>
                  <a:lnTo>
                    <a:pt x="1277" y="294"/>
                  </a:lnTo>
                  <a:lnTo>
                    <a:pt x="1214" y="335"/>
                  </a:lnTo>
                  <a:lnTo>
                    <a:pt x="1067" y="314"/>
                  </a:lnTo>
                  <a:lnTo>
                    <a:pt x="921" y="398"/>
                  </a:lnTo>
                  <a:lnTo>
                    <a:pt x="712" y="314"/>
                  </a:lnTo>
                  <a:lnTo>
                    <a:pt x="649" y="335"/>
                  </a:lnTo>
                  <a:lnTo>
                    <a:pt x="607" y="273"/>
                  </a:lnTo>
                  <a:lnTo>
                    <a:pt x="440" y="273"/>
                  </a:lnTo>
                  <a:lnTo>
                    <a:pt x="314" y="335"/>
                  </a:lnTo>
                  <a:lnTo>
                    <a:pt x="231" y="231"/>
                  </a:lnTo>
                  <a:lnTo>
                    <a:pt x="293" y="189"/>
                  </a:lnTo>
                  <a:lnTo>
                    <a:pt x="293" y="105"/>
                  </a:lnTo>
                  <a:lnTo>
                    <a:pt x="210" y="22"/>
                  </a:lnTo>
                  <a:lnTo>
                    <a:pt x="63" y="22"/>
                  </a:lnTo>
                  <a:lnTo>
                    <a:pt x="84" y="126"/>
                  </a:lnTo>
                  <a:lnTo>
                    <a:pt x="0" y="210"/>
                  </a:lnTo>
                  <a:lnTo>
                    <a:pt x="63" y="440"/>
                  </a:lnTo>
                  <a:lnTo>
                    <a:pt x="231" y="628"/>
                  </a:lnTo>
                  <a:lnTo>
                    <a:pt x="314" y="754"/>
                  </a:lnTo>
                  <a:lnTo>
                    <a:pt x="272" y="900"/>
                  </a:lnTo>
                  <a:lnTo>
                    <a:pt x="63" y="1068"/>
                  </a:lnTo>
                  <a:lnTo>
                    <a:pt x="84" y="1172"/>
                  </a:lnTo>
                  <a:lnTo>
                    <a:pt x="168" y="1277"/>
                  </a:lnTo>
                  <a:lnTo>
                    <a:pt x="105" y="1382"/>
                  </a:lnTo>
                  <a:lnTo>
                    <a:pt x="335" y="1570"/>
                  </a:lnTo>
                  <a:lnTo>
                    <a:pt x="503" y="1842"/>
                  </a:lnTo>
                  <a:lnTo>
                    <a:pt x="523" y="1988"/>
                  </a:lnTo>
                  <a:lnTo>
                    <a:pt x="523" y="2093"/>
                  </a:lnTo>
                  <a:lnTo>
                    <a:pt x="607" y="2114"/>
                  </a:lnTo>
                  <a:lnTo>
                    <a:pt x="795" y="2114"/>
                  </a:lnTo>
                  <a:lnTo>
                    <a:pt x="942" y="2093"/>
                  </a:lnTo>
                  <a:lnTo>
                    <a:pt x="1026" y="1988"/>
                  </a:lnTo>
                  <a:lnTo>
                    <a:pt x="1172" y="2009"/>
                  </a:lnTo>
                  <a:lnTo>
                    <a:pt x="1319" y="2009"/>
                  </a:lnTo>
                  <a:lnTo>
                    <a:pt x="1339" y="2114"/>
                  </a:lnTo>
                  <a:lnTo>
                    <a:pt x="1444" y="2114"/>
                  </a:lnTo>
                  <a:lnTo>
                    <a:pt x="1528" y="2051"/>
                  </a:lnTo>
                  <a:lnTo>
                    <a:pt x="1653" y="2051"/>
                  </a:lnTo>
                  <a:lnTo>
                    <a:pt x="1737" y="2114"/>
                  </a:lnTo>
                  <a:lnTo>
                    <a:pt x="1863" y="2072"/>
                  </a:lnTo>
                  <a:lnTo>
                    <a:pt x="2093" y="2072"/>
                  </a:lnTo>
                  <a:lnTo>
                    <a:pt x="2176" y="2009"/>
                  </a:lnTo>
                  <a:lnTo>
                    <a:pt x="2114" y="1905"/>
                  </a:lnTo>
                  <a:lnTo>
                    <a:pt x="2114" y="1779"/>
                  </a:lnTo>
                  <a:lnTo>
                    <a:pt x="2281" y="1675"/>
                  </a:lnTo>
                  <a:lnTo>
                    <a:pt x="2323" y="1675"/>
                  </a:lnTo>
                  <a:lnTo>
                    <a:pt x="2427" y="1570"/>
                  </a:lnTo>
                  <a:lnTo>
                    <a:pt x="2511" y="1570"/>
                  </a:lnTo>
                  <a:lnTo>
                    <a:pt x="2595" y="1486"/>
                  </a:lnTo>
                  <a:lnTo>
                    <a:pt x="2741" y="1486"/>
                  </a:lnTo>
                  <a:lnTo>
                    <a:pt x="2909" y="1633"/>
                  </a:lnTo>
                  <a:lnTo>
                    <a:pt x="3013" y="1549"/>
                  </a:lnTo>
                  <a:lnTo>
                    <a:pt x="3118" y="1570"/>
                  </a:lnTo>
                  <a:lnTo>
                    <a:pt x="3034" y="1444"/>
                  </a:lnTo>
                  <a:lnTo>
                    <a:pt x="2930" y="1256"/>
                  </a:lnTo>
                  <a:lnTo>
                    <a:pt x="2825" y="1256"/>
                  </a:lnTo>
                  <a:lnTo>
                    <a:pt x="2804" y="1172"/>
                  </a:lnTo>
                  <a:lnTo>
                    <a:pt x="2951" y="1068"/>
                  </a:lnTo>
                  <a:lnTo>
                    <a:pt x="3013" y="942"/>
                  </a:lnTo>
                  <a:lnTo>
                    <a:pt x="2992" y="712"/>
                  </a:lnTo>
                  <a:lnTo>
                    <a:pt x="3139" y="545"/>
                  </a:lnTo>
                  <a:lnTo>
                    <a:pt x="3244" y="586"/>
                  </a:lnTo>
                  <a:lnTo>
                    <a:pt x="3327" y="503"/>
                  </a:lnTo>
                  <a:lnTo>
                    <a:pt x="3348" y="294"/>
                  </a:lnTo>
                  <a:lnTo>
                    <a:pt x="3327" y="273"/>
                  </a:lnTo>
                  <a:lnTo>
                    <a:pt x="3202" y="273"/>
                  </a:lnTo>
                  <a:lnTo>
                    <a:pt x="3160" y="189"/>
                  </a:lnTo>
                  <a:lnTo>
                    <a:pt x="3013" y="126"/>
                  </a:lnTo>
                  <a:lnTo>
                    <a:pt x="2909" y="168"/>
                  </a:lnTo>
                  <a:lnTo>
                    <a:pt x="2846" y="105"/>
                  </a:lnTo>
                  <a:lnTo>
                    <a:pt x="2679" y="22"/>
                  </a:lnTo>
                  <a:lnTo>
                    <a:pt x="249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5" name="Google Shape;655;p34"/>
            <p:cNvGrpSpPr/>
            <p:nvPr/>
          </p:nvGrpSpPr>
          <p:grpSpPr>
            <a:xfrm>
              <a:off x="3831056" y="2816010"/>
              <a:ext cx="37378" cy="27612"/>
              <a:chOff x="3866750" y="2520350"/>
              <a:chExt cx="78475" cy="60700"/>
            </a:xfrm>
          </p:grpSpPr>
          <p:sp>
            <p:nvSpPr>
              <p:cNvPr id="656" name="Google Shape;656;p34"/>
              <p:cNvSpPr/>
              <p:nvPr/>
            </p:nvSpPr>
            <p:spPr>
              <a:xfrm>
                <a:off x="3877200" y="2546500"/>
                <a:ext cx="4725" cy="6300"/>
              </a:xfrm>
              <a:custGeom>
                <a:avLst/>
                <a:gdLst/>
                <a:ahLst/>
                <a:cxnLst/>
                <a:rect l="l" t="t" r="r" b="b"/>
                <a:pathLst>
                  <a:path w="189" h="252" extrusionOk="0">
                    <a:moveTo>
                      <a:pt x="1" y="1"/>
                    </a:moveTo>
                    <a:lnTo>
                      <a:pt x="84" y="126"/>
                    </a:lnTo>
                    <a:lnTo>
                      <a:pt x="63" y="147"/>
                    </a:lnTo>
                    <a:lnTo>
                      <a:pt x="168" y="252"/>
                    </a:lnTo>
                    <a:lnTo>
                      <a:pt x="189" y="252"/>
                    </a:lnTo>
                    <a:lnTo>
                      <a:pt x="168" y="106"/>
                    </a:lnTo>
                    <a:lnTo>
                      <a:pt x="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4"/>
              <p:cNvSpPr/>
              <p:nvPr/>
            </p:nvSpPr>
            <p:spPr>
              <a:xfrm>
                <a:off x="3882425" y="2554350"/>
                <a:ext cx="2650" cy="3175"/>
              </a:xfrm>
              <a:custGeom>
                <a:avLst/>
                <a:gdLst/>
                <a:ahLst/>
                <a:cxnLst/>
                <a:rect l="l" t="t" r="r" b="b"/>
                <a:pathLst>
                  <a:path w="106" h="127" extrusionOk="0">
                    <a:moveTo>
                      <a:pt x="1" y="1"/>
                    </a:moveTo>
                    <a:lnTo>
                      <a:pt x="106" y="126"/>
                    </a:lnTo>
                    <a:lnTo>
                      <a:pt x="85" y="43"/>
                    </a:lnTo>
                    <a:lnTo>
                      <a:pt x="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4"/>
              <p:cNvSpPr/>
              <p:nvPr/>
            </p:nvSpPr>
            <p:spPr>
              <a:xfrm>
                <a:off x="3866750" y="2520350"/>
                <a:ext cx="78475" cy="60700"/>
              </a:xfrm>
              <a:custGeom>
                <a:avLst/>
                <a:gdLst/>
                <a:ahLst/>
                <a:cxnLst/>
                <a:rect l="l" t="t" r="r" b="b"/>
                <a:pathLst>
                  <a:path w="3139" h="2428" extrusionOk="0">
                    <a:moveTo>
                      <a:pt x="1653" y="1"/>
                    </a:moveTo>
                    <a:lnTo>
                      <a:pt x="1653" y="22"/>
                    </a:lnTo>
                    <a:lnTo>
                      <a:pt x="1402" y="22"/>
                    </a:lnTo>
                    <a:lnTo>
                      <a:pt x="1046" y="210"/>
                    </a:lnTo>
                    <a:lnTo>
                      <a:pt x="1025" y="356"/>
                    </a:lnTo>
                    <a:lnTo>
                      <a:pt x="837" y="440"/>
                    </a:lnTo>
                    <a:lnTo>
                      <a:pt x="816" y="649"/>
                    </a:lnTo>
                    <a:lnTo>
                      <a:pt x="691" y="649"/>
                    </a:lnTo>
                    <a:lnTo>
                      <a:pt x="481" y="545"/>
                    </a:lnTo>
                    <a:lnTo>
                      <a:pt x="356" y="587"/>
                    </a:lnTo>
                    <a:lnTo>
                      <a:pt x="209" y="691"/>
                    </a:lnTo>
                    <a:lnTo>
                      <a:pt x="0" y="691"/>
                    </a:lnTo>
                    <a:lnTo>
                      <a:pt x="0" y="733"/>
                    </a:lnTo>
                    <a:lnTo>
                      <a:pt x="42" y="942"/>
                    </a:lnTo>
                    <a:lnTo>
                      <a:pt x="168" y="1068"/>
                    </a:lnTo>
                    <a:lnTo>
                      <a:pt x="168" y="1110"/>
                    </a:lnTo>
                    <a:lnTo>
                      <a:pt x="209" y="1152"/>
                    </a:lnTo>
                    <a:lnTo>
                      <a:pt x="356" y="942"/>
                    </a:lnTo>
                    <a:lnTo>
                      <a:pt x="377" y="796"/>
                    </a:lnTo>
                    <a:lnTo>
                      <a:pt x="461" y="691"/>
                    </a:lnTo>
                    <a:lnTo>
                      <a:pt x="607" y="691"/>
                    </a:lnTo>
                    <a:lnTo>
                      <a:pt x="628" y="796"/>
                    </a:lnTo>
                    <a:lnTo>
                      <a:pt x="733" y="900"/>
                    </a:lnTo>
                    <a:lnTo>
                      <a:pt x="774" y="1068"/>
                    </a:lnTo>
                    <a:lnTo>
                      <a:pt x="879" y="1256"/>
                    </a:lnTo>
                    <a:lnTo>
                      <a:pt x="1025" y="1403"/>
                    </a:lnTo>
                    <a:lnTo>
                      <a:pt x="1088" y="1403"/>
                    </a:lnTo>
                    <a:lnTo>
                      <a:pt x="1193" y="1507"/>
                    </a:lnTo>
                    <a:lnTo>
                      <a:pt x="1088" y="1486"/>
                    </a:lnTo>
                    <a:lnTo>
                      <a:pt x="1005" y="1507"/>
                    </a:lnTo>
                    <a:lnTo>
                      <a:pt x="942" y="1591"/>
                    </a:lnTo>
                    <a:lnTo>
                      <a:pt x="1005" y="1696"/>
                    </a:lnTo>
                    <a:lnTo>
                      <a:pt x="1130" y="1696"/>
                    </a:lnTo>
                    <a:lnTo>
                      <a:pt x="1256" y="1821"/>
                    </a:lnTo>
                    <a:lnTo>
                      <a:pt x="1360" y="1842"/>
                    </a:lnTo>
                    <a:lnTo>
                      <a:pt x="1423" y="1947"/>
                    </a:lnTo>
                    <a:lnTo>
                      <a:pt x="1465" y="2030"/>
                    </a:lnTo>
                    <a:lnTo>
                      <a:pt x="1611" y="2009"/>
                    </a:lnTo>
                    <a:lnTo>
                      <a:pt x="1862" y="2030"/>
                    </a:lnTo>
                    <a:lnTo>
                      <a:pt x="1988" y="2093"/>
                    </a:lnTo>
                    <a:lnTo>
                      <a:pt x="2281" y="2365"/>
                    </a:lnTo>
                    <a:lnTo>
                      <a:pt x="2197" y="2407"/>
                    </a:lnTo>
                    <a:lnTo>
                      <a:pt x="2072" y="2323"/>
                    </a:lnTo>
                    <a:lnTo>
                      <a:pt x="2155" y="2407"/>
                    </a:lnTo>
                    <a:lnTo>
                      <a:pt x="2260" y="2428"/>
                    </a:lnTo>
                    <a:lnTo>
                      <a:pt x="2302" y="2344"/>
                    </a:lnTo>
                    <a:lnTo>
                      <a:pt x="1925" y="1884"/>
                    </a:lnTo>
                    <a:lnTo>
                      <a:pt x="1444" y="1486"/>
                    </a:lnTo>
                    <a:lnTo>
                      <a:pt x="1423" y="1403"/>
                    </a:lnTo>
                    <a:lnTo>
                      <a:pt x="1465" y="1382"/>
                    </a:lnTo>
                    <a:lnTo>
                      <a:pt x="1402" y="1277"/>
                    </a:lnTo>
                    <a:lnTo>
                      <a:pt x="1360" y="1172"/>
                    </a:lnTo>
                    <a:lnTo>
                      <a:pt x="1235" y="1047"/>
                    </a:lnTo>
                    <a:lnTo>
                      <a:pt x="1193" y="1047"/>
                    </a:lnTo>
                    <a:lnTo>
                      <a:pt x="1151" y="963"/>
                    </a:lnTo>
                    <a:lnTo>
                      <a:pt x="1214" y="900"/>
                    </a:lnTo>
                    <a:lnTo>
                      <a:pt x="1214" y="775"/>
                    </a:lnTo>
                    <a:lnTo>
                      <a:pt x="1256" y="733"/>
                    </a:lnTo>
                    <a:lnTo>
                      <a:pt x="1402" y="838"/>
                    </a:lnTo>
                    <a:lnTo>
                      <a:pt x="1444" y="900"/>
                    </a:lnTo>
                    <a:lnTo>
                      <a:pt x="1528" y="880"/>
                    </a:lnTo>
                    <a:lnTo>
                      <a:pt x="1528" y="796"/>
                    </a:lnTo>
                    <a:lnTo>
                      <a:pt x="1632" y="775"/>
                    </a:lnTo>
                    <a:lnTo>
                      <a:pt x="1716" y="796"/>
                    </a:lnTo>
                    <a:lnTo>
                      <a:pt x="1758" y="733"/>
                    </a:lnTo>
                    <a:lnTo>
                      <a:pt x="1841" y="775"/>
                    </a:lnTo>
                    <a:lnTo>
                      <a:pt x="1883" y="733"/>
                    </a:lnTo>
                    <a:lnTo>
                      <a:pt x="1988" y="754"/>
                    </a:lnTo>
                    <a:lnTo>
                      <a:pt x="2051" y="859"/>
                    </a:lnTo>
                    <a:lnTo>
                      <a:pt x="2093" y="796"/>
                    </a:lnTo>
                    <a:lnTo>
                      <a:pt x="2239" y="859"/>
                    </a:lnTo>
                    <a:lnTo>
                      <a:pt x="2344" y="796"/>
                    </a:lnTo>
                    <a:lnTo>
                      <a:pt x="2365" y="859"/>
                    </a:lnTo>
                    <a:lnTo>
                      <a:pt x="2490" y="838"/>
                    </a:lnTo>
                    <a:lnTo>
                      <a:pt x="2616" y="880"/>
                    </a:lnTo>
                    <a:lnTo>
                      <a:pt x="2699" y="859"/>
                    </a:lnTo>
                    <a:lnTo>
                      <a:pt x="2804" y="963"/>
                    </a:lnTo>
                    <a:lnTo>
                      <a:pt x="2971" y="963"/>
                    </a:lnTo>
                    <a:lnTo>
                      <a:pt x="2992" y="984"/>
                    </a:lnTo>
                    <a:lnTo>
                      <a:pt x="2971" y="880"/>
                    </a:lnTo>
                    <a:lnTo>
                      <a:pt x="3097" y="859"/>
                    </a:lnTo>
                    <a:lnTo>
                      <a:pt x="3139" y="859"/>
                    </a:lnTo>
                    <a:lnTo>
                      <a:pt x="3139" y="796"/>
                    </a:lnTo>
                    <a:lnTo>
                      <a:pt x="3034" y="775"/>
                    </a:lnTo>
                    <a:lnTo>
                      <a:pt x="2971" y="733"/>
                    </a:lnTo>
                    <a:lnTo>
                      <a:pt x="2930" y="566"/>
                    </a:lnTo>
                    <a:lnTo>
                      <a:pt x="2888" y="419"/>
                    </a:lnTo>
                    <a:lnTo>
                      <a:pt x="2804" y="356"/>
                    </a:lnTo>
                    <a:lnTo>
                      <a:pt x="2699" y="482"/>
                    </a:lnTo>
                    <a:lnTo>
                      <a:pt x="2490" y="419"/>
                    </a:lnTo>
                    <a:lnTo>
                      <a:pt x="2197" y="356"/>
                    </a:lnTo>
                    <a:lnTo>
                      <a:pt x="2093" y="273"/>
                    </a:lnTo>
                    <a:lnTo>
                      <a:pt x="1988" y="231"/>
                    </a:lnTo>
                    <a:lnTo>
                      <a:pt x="1737" y="22"/>
                    </a:lnTo>
                    <a:lnTo>
                      <a:pt x="165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4"/>
              <p:cNvSpPr/>
              <p:nvPr/>
            </p:nvSpPr>
            <p:spPr>
              <a:xfrm>
                <a:off x="3886100" y="2558550"/>
                <a:ext cx="3675" cy="5250"/>
              </a:xfrm>
              <a:custGeom>
                <a:avLst/>
                <a:gdLst/>
                <a:ahLst/>
                <a:cxnLst/>
                <a:rect l="l" t="t" r="r" b="b"/>
                <a:pathLst>
                  <a:path w="147" h="210" extrusionOk="0">
                    <a:moveTo>
                      <a:pt x="0" y="0"/>
                    </a:moveTo>
                    <a:lnTo>
                      <a:pt x="147" y="209"/>
                    </a:lnTo>
                    <a:lnTo>
                      <a:pt x="126" y="105"/>
                    </a:lnTo>
                    <a:lnTo>
                      <a:pt x="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0" name="Google Shape;660;p34"/>
            <p:cNvSpPr/>
            <p:nvPr/>
          </p:nvSpPr>
          <p:spPr>
            <a:xfrm>
              <a:off x="3799155" y="2842190"/>
              <a:ext cx="6990" cy="13340"/>
            </a:xfrm>
            <a:custGeom>
              <a:avLst/>
              <a:gdLst/>
              <a:ahLst/>
              <a:cxnLst/>
              <a:rect l="l" t="t" r="r" b="b"/>
              <a:pathLst>
                <a:path w="587" h="1173" extrusionOk="0">
                  <a:moveTo>
                    <a:pt x="461" y="0"/>
                  </a:moveTo>
                  <a:lnTo>
                    <a:pt x="440" y="105"/>
                  </a:lnTo>
                  <a:lnTo>
                    <a:pt x="482" y="147"/>
                  </a:lnTo>
                  <a:lnTo>
                    <a:pt x="461" y="251"/>
                  </a:lnTo>
                  <a:lnTo>
                    <a:pt x="419" y="251"/>
                  </a:lnTo>
                  <a:lnTo>
                    <a:pt x="357" y="210"/>
                  </a:lnTo>
                  <a:lnTo>
                    <a:pt x="273" y="251"/>
                  </a:lnTo>
                  <a:lnTo>
                    <a:pt x="106" y="335"/>
                  </a:lnTo>
                  <a:lnTo>
                    <a:pt x="22" y="461"/>
                  </a:lnTo>
                  <a:lnTo>
                    <a:pt x="106" y="523"/>
                  </a:lnTo>
                  <a:lnTo>
                    <a:pt x="64" y="565"/>
                  </a:lnTo>
                  <a:lnTo>
                    <a:pt x="1" y="565"/>
                  </a:lnTo>
                  <a:lnTo>
                    <a:pt x="22" y="649"/>
                  </a:lnTo>
                  <a:lnTo>
                    <a:pt x="106" y="691"/>
                  </a:lnTo>
                  <a:lnTo>
                    <a:pt x="106" y="754"/>
                  </a:lnTo>
                  <a:lnTo>
                    <a:pt x="64" y="775"/>
                  </a:lnTo>
                  <a:lnTo>
                    <a:pt x="106" y="837"/>
                  </a:lnTo>
                  <a:lnTo>
                    <a:pt x="168" y="879"/>
                  </a:lnTo>
                  <a:lnTo>
                    <a:pt x="168" y="963"/>
                  </a:lnTo>
                  <a:lnTo>
                    <a:pt x="210" y="963"/>
                  </a:lnTo>
                  <a:lnTo>
                    <a:pt x="252" y="1005"/>
                  </a:lnTo>
                  <a:lnTo>
                    <a:pt x="210" y="984"/>
                  </a:lnTo>
                  <a:lnTo>
                    <a:pt x="147" y="1067"/>
                  </a:lnTo>
                  <a:lnTo>
                    <a:pt x="210" y="1109"/>
                  </a:lnTo>
                  <a:lnTo>
                    <a:pt x="357" y="1172"/>
                  </a:lnTo>
                  <a:lnTo>
                    <a:pt x="461" y="1109"/>
                  </a:lnTo>
                  <a:lnTo>
                    <a:pt x="545" y="942"/>
                  </a:lnTo>
                  <a:lnTo>
                    <a:pt x="545" y="795"/>
                  </a:lnTo>
                  <a:lnTo>
                    <a:pt x="587" y="544"/>
                  </a:lnTo>
                  <a:lnTo>
                    <a:pt x="545" y="314"/>
                  </a:lnTo>
                  <a:lnTo>
                    <a:pt x="545" y="147"/>
                  </a:lnTo>
                  <a:lnTo>
                    <a:pt x="524"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4"/>
            <p:cNvSpPr/>
            <p:nvPr/>
          </p:nvSpPr>
          <p:spPr>
            <a:xfrm>
              <a:off x="3688535" y="2836242"/>
              <a:ext cx="76506" cy="61161"/>
            </a:xfrm>
            <a:custGeom>
              <a:avLst/>
              <a:gdLst/>
              <a:ahLst/>
              <a:cxnLst/>
              <a:rect l="l" t="t" r="r" b="b"/>
              <a:pathLst>
                <a:path w="6425" h="5378" extrusionOk="0">
                  <a:moveTo>
                    <a:pt x="817" y="0"/>
                  </a:moveTo>
                  <a:lnTo>
                    <a:pt x="733" y="42"/>
                  </a:lnTo>
                  <a:lnTo>
                    <a:pt x="712" y="21"/>
                  </a:lnTo>
                  <a:lnTo>
                    <a:pt x="503" y="126"/>
                  </a:lnTo>
                  <a:lnTo>
                    <a:pt x="524" y="209"/>
                  </a:lnTo>
                  <a:lnTo>
                    <a:pt x="608" y="251"/>
                  </a:lnTo>
                  <a:lnTo>
                    <a:pt x="524" y="335"/>
                  </a:lnTo>
                  <a:lnTo>
                    <a:pt x="336" y="356"/>
                  </a:lnTo>
                  <a:lnTo>
                    <a:pt x="252" y="335"/>
                  </a:lnTo>
                  <a:lnTo>
                    <a:pt x="43" y="419"/>
                  </a:lnTo>
                  <a:lnTo>
                    <a:pt x="1" y="544"/>
                  </a:lnTo>
                  <a:lnTo>
                    <a:pt x="43" y="670"/>
                  </a:lnTo>
                  <a:lnTo>
                    <a:pt x="126" y="649"/>
                  </a:lnTo>
                  <a:lnTo>
                    <a:pt x="126" y="691"/>
                  </a:lnTo>
                  <a:lnTo>
                    <a:pt x="189" y="733"/>
                  </a:lnTo>
                  <a:lnTo>
                    <a:pt x="147" y="879"/>
                  </a:lnTo>
                  <a:lnTo>
                    <a:pt x="210" y="900"/>
                  </a:lnTo>
                  <a:lnTo>
                    <a:pt x="294" y="837"/>
                  </a:lnTo>
                  <a:lnTo>
                    <a:pt x="252" y="963"/>
                  </a:lnTo>
                  <a:lnTo>
                    <a:pt x="315" y="1005"/>
                  </a:lnTo>
                  <a:lnTo>
                    <a:pt x="252" y="1088"/>
                  </a:lnTo>
                  <a:lnTo>
                    <a:pt x="357" y="1109"/>
                  </a:lnTo>
                  <a:lnTo>
                    <a:pt x="231" y="1256"/>
                  </a:lnTo>
                  <a:lnTo>
                    <a:pt x="231" y="1277"/>
                  </a:lnTo>
                  <a:lnTo>
                    <a:pt x="482" y="1214"/>
                  </a:lnTo>
                  <a:lnTo>
                    <a:pt x="587" y="1256"/>
                  </a:lnTo>
                  <a:lnTo>
                    <a:pt x="566" y="1381"/>
                  </a:lnTo>
                  <a:lnTo>
                    <a:pt x="629" y="1465"/>
                  </a:lnTo>
                  <a:lnTo>
                    <a:pt x="796" y="1360"/>
                  </a:lnTo>
                  <a:lnTo>
                    <a:pt x="1110" y="1423"/>
                  </a:lnTo>
                  <a:lnTo>
                    <a:pt x="1214" y="1318"/>
                  </a:lnTo>
                  <a:lnTo>
                    <a:pt x="1486" y="1360"/>
                  </a:lnTo>
                  <a:lnTo>
                    <a:pt x="1507" y="1486"/>
                  </a:lnTo>
                  <a:lnTo>
                    <a:pt x="1612" y="1632"/>
                  </a:lnTo>
                  <a:lnTo>
                    <a:pt x="1591" y="1737"/>
                  </a:lnTo>
                  <a:lnTo>
                    <a:pt x="1445" y="1737"/>
                  </a:lnTo>
                  <a:lnTo>
                    <a:pt x="1235" y="1946"/>
                  </a:lnTo>
                  <a:lnTo>
                    <a:pt x="1256" y="2114"/>
                  </a:lnTo>
                  <a:lnTo>
                    <a:pt x="1235" y="2469"/>
                  </a:lnTo>
                  <a:lnTo>
                    <a:pt x="1089" y="2616"/>
                  </a:lnTo>
                  <a:lnTo>
                    <a:pt x="1194" y="2720"/>
                  </a:lnTo>
                  <a:lnTo>
                    <a:pt x="1047" y="2930"/>
                  </a:lnTo>
                  <a:lnTo>
                    <a:pt x="942" y="2888"/>
                  </a:lnTo>
                  <a:lnTo>
                    <a:pt x="817" y="2930"/>
                  </a:lnTo>
                  <a:lnTo>
                    <a:pt x="963" y="3202"/>
                  </a:lnTo>
                  <a:lnTo>
                    <a:pt x="1089" y="3285"/>
                  </a:lnTo>
                  <a:lnTo>
                    <a:pt x="1089" y="3515"/>
                  </a:lnTo>
                  <a:lnTo>
                    <a:pt x="922" y="3704"/>
                  </a:lnTo>
                  <a:lnTo>
                    <a:pt x="984" y="3871"/>
                  </a:lnTo>
                  <a:lnTo>
                    <a:pt x="1131" y="3871"/>
                  </a:lnTo>
                  <a:lnTo>
                    <a:pt x="1089" y="3976"/>
                  </a:lnTo>
                  <a:lnTo>
                    <a:pt x="963" y="4080"/>
                  </a:lnTo>
                  <a:lnTo>
                    <a:pt x="838" y="4331"/>
                  </a:lnTo>
                  <a:lnTo>
                    <a:pt x="922" y="4457"/>
                  </a:lnTo>
                  <a:lnTo>
                    <a:pt x="922" y="4603"/>
                  </a:lnTo>
                  <a:lnTo>
                    <a:pt x="1026" y="4624"/>
                  </a:lnTo>
                  <a:lnTo>
                    <a:pt x="1173" y="4645"/>
                  </a:lnTo>
                  <a:lnTo>
                    <a:pt x="1403" y="4875"/>
                  </a:lnTo>
                  <a:lnTo>
                    <a:pt x="1382" y="4917"/>
                  </a:lnTo>
                  <a:lnTo>
                    <a:pt x="1486" y="5168"/>
                  </a:lnTo>
                  <a:lnTo>
                    <a:pt x="1675" y="5357"/>
                  </a:lnTo>
                  <a:lnTo>
                    <a:pt x="1842" y="5378"/>
                  </a:lnTo>
                  <a:lnTo>
                    <a:pt x="2010" y="5273"/>
                  </a:lnTo>
                  <a:lnTo>
                    <a:pt x="2010" y="5168"/>
                  </a:lnTo>
                  <a:lnTo>
                    <a:pt x="2093" y="5085"/>
                  </a:lnTo>
                  <a:lnTo>
                    <a:pt x="2303" y="5064"/>
                  </a:lnTo>
                  <a:lnTo>
                    <a:pt x="2470" y="4875"/>
                  </a:lnTo>
                  <a:lnTo>
                    <a:pt x="2679" y="4855"/>
                  </a:lnTo>
                  <a:lnTo>
                    <a:pt x="2784" y="4813"/>
                  </a:lnTo>
                  <a:lnTo>
                    <a:pt x="3035" y="4875"/>
                  </a:lnTo>
                  <a:lnTo>
                    <a:pt x="3181" y="4917"/>
                  </a:lnTo>
                  <a:lnTo>
                    <a:pt x="3202" y="4855"/>
                  </a:lnTo>
                  <a:lnTo>
                    <a:pt x="3307" y="4855"/>
                  </a:lnTo>
                  <a:lnTo>
                    <a:pt x="3411" y="4938"/>
                  </a:lnTo>
                  <a:lnTo>
                    <a:pt x="3495" y="4855"/>
                  </a:lnTo>
                  <a:lnTo>
                    <a:pt x="3558" y="4750"/>
                  </a:lnTo>
                  <a:lnTo>
                    <a:pt x="3663" y="4855"/>
                  </a:lnTo>
                  <a:lnTo>
                    <a:pt x="3788" y="4917"/>
                  </a:lnTo>
                  <a:lnTo>
                    <a:pt x="3914" y="4708"/>
                  </a:lnTo>
                  <a:lnTo>
                    <a:pt x="3914" y="4603"/>
                  </a:lnTo>
                  <a:lnTo>
                    <a:pt x="4248" y="4436"/>
                  </a:lnTo>
                  <a:lnTo>
                    <a:pt x="4458" y="4436"/>
                  </a:lnTo>
                  <a:lnTo>
                    <a:pt x="4520" y="4352"/>
                  </a:lnTo>
                  <a:lnTo>
                    <a:pt x="4458" y="4311"/>
                  </a:lnTo>
                  <a:lnTo>
                    <a:pt x="4499" y="4143"/>
                  </a:lnTo>
                  <a:lnTo>
                    <a:pt x="4667" y="3892"/>
                  </a:lnTo>
                  <a:lnTo>
                    <a:pt x="4667" y="3766"/>
                  </a:lnTo>
                  <a:lnTo>
                    <a:pt x="4855" y="3704"/>
                  </a:lnTo>
                  <a:lnTo>
                    <a:pt x="4981" y="3578"/>
                  </a:lnTo>
                  <a:lnTo>
                    <a:pt x="4855" y="3390"/>
                  </a:lnTo>
                  <a:lnTo>
                    <a:pt x="4771" y="3348"/>
                  </a:lnTo>
                  <a:lnTo>
                    <a:pt x="4751" y="3243"/>
                  </a:lnTo>
                  <a:lnTo>
                    <a:pt x="4646" y="3076"/>
                  </a:lnTo>
                  <a:lnTo>
                    <a:pt x="4730" y="2992"/>
                  </a:lnTo>
                  <a:lnTo>
                    <a:pt x="4960" y="2637"/>
                  </a:lnTo>
                  <a:lnTo>
                    <a:pt x="5064" y="2574"/>
                  </a:lnTo>
                  <a:lnTo>
                    <a:pt x="5232" y="2302"/>
                  </a:lnTo>
                  <a:lnTo>
                    <a:pt x="5274" y="2323"/>
                  </a:lnTo>
                  <a:lnTo>
                    <a:pt x="5253" y="2344"/>
                  </a:lnTo>
                  <a:lnTo>
                    <a:pt x="5253" y="2365"/>
                  </a:lnTo>
                  <a:lnTo>
                    <a:pt x="5336" y="2323"/>
                  </a:lnTo>
                  <a:lnTo>
                    <a:pt x="5357" y="2197"/>
                  </a:lnTo>
                  <a:lnTo>
                    <a:pt x="5295" y="2134"/>
                  </a:lnTo>
                  <a:lnTo>
                    <a:pt x="5441" y="2051"/>
                  </a:lnTo>
                  <a:lnTo>
                    <a:pt x="5567" y="1946"/>
                  </a:lnTo>
                  <a:lnTo>
                    <a:pt x="5776" y="1946"/>
                  </a:lnTo>
                  <a:lnTo>
                    <a:pt x="5964" y="1883"/>
                  </a:lnTo>
                  <a:lnTo>
                    <a:pt x="6069" y="1737"/>
                  </a:lnTo>
                  <a:lnTo>
                    <a:pt x="6278" y="1611"/>
                  </a:lnTo>
                  <a:lnTo>
                    <a:pt x="6320" y="1507"/>
                  </a:lnTo>
                  <a:lnTo>
                    <a:pt x="6341" y="1381"/>
                  </a:lnTo>
                  <a:lnTo>
                    <a:pt x="6320" y="1193"/>
                  </a:lnTo>
                  <a:lnTo>
                    <a:pt x="6424" y="1151"/>
                  </a:lnTo>
                  <a:lnTo>
                    <a:pt x="6424" y="1088"/>
                  </a:lnTo>
                  <a:lnTo>
                    <a:pt x="6341" y="1067"/>
                  </a:lnTo>
                  <a:lnTo>
                    <a:pt x="6215" y="879"/>
                  </a:lnTo>
                  <a:lnTo>
                    <a:pt x="5964" y="900"/>
                  </a:lnTo>
                  <a:lnTo>
                    <a:pt x="5797" y="837"/>
                  </a:lnTo>
                  <a:lnTo>
                    <a:pt x="5629" y="837"/>
                  </a:lnTo>
                  <a:lnTo>
                    <a:pt x="5525" y="774"/>
                  </a:lnTo>
                  <a:lnTo>
                    <a:pt x="5253" y="774"/>
                  </a:lnTo>
                  <a:lnTo>
                    <a:pt x="5148" y="879"/>
                  </a:lnTo>
                  <a:lnTo>
                    <a:pt x="5064" y="837"/>
                  </a:lnTo>
                  <a:lnTo>
                    <a:pt x="4918" y="837"/>
                  </a:lnTo>
                  <a:lnTo>
                    <a:pt x="4792" y="691"/>
                  </a:lnTo>
                  <a:lnTo>
                    <a:pt x="4688" y="753"/>
                  </a:lnTo>
                  <a:lnTo>
                    <a:pt x="4583" y="649"/>
                  </a:lnTo>
                  <a:lnTo>
                    <a:pt x="4332" y="565"/>
                  </a:lnTo>
                  <a:lnTo>
                    <a:pt x="4186" y="586"/>
                  </a:lnTo>
                  <a:lnTo>
                    <a:pt x="4207" y="523"/>
                  </a:lnTo>
                  <a:lnTo>
                    <a:pt x="4186" y="377"/>
                  </a:lnTo>
                  <a:lnTo>
                    <a:pt x="4102" y="377"/>
                  </a:lnTo>
                  <a:lnTo>
                    <a:pt x="4102" y="356"/>
                  </a:lnTo>
                  <a:lnTo>
                    <a:pt x="3997" y="314"/>
                  </a:lnTo>
                  <a:lnTo>
                    <a:pt x="3955" y="335"/>
                  </a:lnTo>
                  <a:lnTo>
                    <a:pt x="3872" y="335"/>
                  </a:lnTo>
                  <a:lnTo>
                    <a:pt x="3809" y="419"/>
                  </a:lnTo>
                  <a:lnTo>
                    <a:pt x="3495" y="230"/>
                  </a:lnTo>
                  <a:lnTo>
                    <a:pt x="3391" y="230"/>
                  </a:lnTo>
                  <a:lnTo>
                    <a:pt x="3286" y="335"/>
                  </a:lnTo>
                  <a:lnTo>
                    <a:pt x="3077" y="272"/>
                  </a:lnTo>
                  <a:lnTo>
                    <a:pt x="3035" y="168"/>
                  </a:lnTo>
                  <a:lnTo>
                    <a:pt x="2826" y="147"/>
                  </a:lnTo>
                  <a:lnTo>
                    <a:pt x="2533" y="272"/>
                  </a:lnTo>
                  <a:lnTo>
                    <a:pt x="2344" y="230"/>
                  </a:lnTo>
                  <a:lnTo>
                    <a:pt x="1926" y="168"/>
                  </a:lnTo>
                  <a:lnTo>
                    <a:pt x="1779" y="105"/>
                  </a:lnTo>
                  <a:lnTo>
                    <a:pt x="1758" y="42"/>
                  </a:lnTo>
                  <a:lnTo>
                    <a:pt x="1570" y="105"/>
                  </a:lnTo>
                  <a:lnTo>
                    <a:pt x="1403" y="147"/>
                  </a:lnTo>
                  <a:lnTo>
                    <a:pt x="1277" y="105"/>
                  </a:lnTo>
                  <a:lnTo>
                    <a:pt x="1173" y="105"/>
                  </a:lnTo>
                  <a:lnTo>
                    <a:pt x="1068" y="168"/>
                  </a:lnTo>
                  <a:lnTo>
                    <a:pt x="942" y="21"/>
                  </a:lnTo>
                  <a:lnTo>
                    <a:pt x="81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4"/>
            <p:cNvSpPr/>
            <p:nvPr/>
          </p:nvSpPr>
          <p:spPr>
            <a:xfrm>
              <a:off x="4036603" y="2865264"/>
              <a:ext cx="11967" cy="9064"/>
            </a:xfrm>
            <a:custGeom>
              <a:avLst/>
              <a:gdLst/>
              <a:ahLst/>
              <a:cxnLst/>
              <a:rect l="l" t="t" r="r" b="b"/>
              <a:pathLst>
                <a:path w="1005" h="797" extrusionOk="0">
                  <a:moveTo>
                    <a:pt x="189" y="1"/>
                  </a:moveTo>
                  <a:lnTo>
                    <a:pt x="84" y="64"/>
                  </a:lnTo>
                  <a:lnTo>
                    <a:pt x="0" y="64"/>
                  </a:lnTo>
                  <a:lnTo>
                    <a:pt x="0" y="106"/>
                  </a:lnTo>
                  <a:lnTo>
                    <a:pt x="42" y="106"/>
                  </a:lnTo>
                  <a:lnTo>
                    <a:pt x="105" y="189"/>
                  </a:lnTo>
                  <a:lnTo>
                    <a:pt x="189" y="189"/>
                  </a:lnTo>
                  <a:lnTo>
                    <a:pt x="251" y="294"/>
                  </a:lnTo>
                  <a:lnTo>
                    <a:pt x="209" y="378"/>
                  </a:lnTo>
                  <a:lnTo>
                    <a:pt x="481" y="503"/>
                  </a:lnTo>
                  <a:lnTo>
                    <a:pt x="502" y="629"/>
                  </a:lnTo>
                  <a:lnTo>
                    <a:pt x="670" y="712"/>
                  </a:lnTo>
                  <a:lnTo>
                    <a:pt x="795" y="712"/>
                  </a:lnTo>
                  <a:lnTo>
                    <a:pt x="984" y="796"/>
                  </a:lnTo>
                  <a:lnTo>
                    <a:pt x="1005" y="712"/>
                  </a:lnTo>
                  <a:lnTo>
                    <a:pt x="733" y="315"/>
                  </a:lnTo>
                  <a:lnTo>
                    <a:pt x="586" y="273"/>
                  </a:lnTo>
                  <a:lnTo>
                    <a:pt x="502" y="85"/>
                  </a:lnTo>
                  <a:lnTo>
                    <a:pt x="398" y="85"/>
                  </a:lnTo>
                  <a:lnTo>
                    <a:pt x="356" y="126"/>
                  </a:lnTo>
                  <a:lnTo>
                    <a:pt x="189"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4"/>
            <p:cNvSpPr/>
            <p:nvPr/>
          </p:nvSpPr>
          <p:spPr>
            <a:xfrm>
              <a:off x="4033614" y="2866458"/>
              <a:ext cx="140532" cy="108039"/>
            </a:xfrm>
            <a:custGeom>
              <a:avLst/>
              <a:gdLst/>
              <a:ahLst/>
              <a:cxnLst/>
              <a:rect l="l" t="t" r="r" b="b"/>
              <a:pathLst>
                <a:path w="11802" h="9500" extrusionOk="0">
                  <a:moveTo>
                    <a:pt x="502" y="1863"/>
                  </a:moveTo>
                  <a:lnTo>
                    <a:pt x="502" y="1884"/>
                  </a:lnTo>
                  <a:lnTo>
                    <a:pt x="506" y="1864"/>
                  </a:lnTo>
                  <a:lnTo>
                    <a:pt x="506" y="1864"/>
                  </a:lnTo>
                  <a:lnTo>
                    <a:pt x="502" y="1863"/>
                  </a:lnTo>
                  <a:close/>
                  <a:moveTo>
                    <a:pt x="251" y="1"/>
                  </a:moveTo>
                  <a:lnTo>
                    <a:pt x="209" y="63"/>
                  </a:lnTo>
                  <a:lnTo>
                    <a:pt x="147" y="210"/>
                  </a:lnTo>
                  <a:lnTo>
                    <a:pt x="0" y="210"/>
                  </a:lnTo>
                  <a:lnTo>
                    <a:pt x="0" y="273"/>
                  </a:lnTo>
                  <a:lnTo>
                    <a:pt x="42" y="398"/>
                  </a:lnTo>
                  <a:lnTo>
                    <a:pt x="105" y="607"/>
                  </a:lnTo>
                  <a:lnTo>
                    <a:pt x="105" y="712"/>
                  </a:lnTo>
                  <a:lnTo>
                    <a:pt x="105" y="858"/>
                  </a:lnTo>
                  <a:lnTo>
                    <a:pt x="230" y="900"/>
                  </a:lnTo>
                  <a:lnTo>
                    <a:pt x="251" y="942"/>
                  </a:lnTo>
                  <a:lnTo>
                    <a:pt x="188" y="1130"/>
                  </a:lnTo>
                  <a:lnTo>
                    <a:pt x="209" y="1277"/>
                  </a:lnTo>
                  <a:lnTo>
                    <a:pt x="188" y="1361"/>
                  </a:lnTo>
                  <a:lnTo>
                    <a:pt x="335" y="1423"/>
                  </a:lnTo>
                  <a:lnTo>
                    <a:pt x="460" y="1654"/>
                  </a:lnTo>
                  <a:lnTo>
                    <a:pt x="523" y="1779"/>
                  </a:lnTo>
                  <a:lnTo>
                    <a:pt x="506" y="1864"/>
                  </a:lnTo>
                  <a:lnTo>
                    <a:pt x="506" y="1864"/>
                  </a:lnTo>
                  <a:lnTo>
                    <a:pt x="607" y="1884"/>
                  </a:lnTo>
                  <a:lnTo>
                    <a:pt x="670" y="2009"/>
                  </a:lnTo>
                  <a:lnTo>
                    <a:pt x="649" y="2114"/>
                  </a:lnTo>
                  <a:lnTo>
                    <a:pt x="712" y="2260"/>
                  </a:lnTo>
                  <a:lnTo>
                    <a:pt x="816" y="2260"/>
                  </a:lnTo>
                  <a:lnTo>
                    <a:pt x="858" y="2365"/>
                  </a:lnTo>
                  <a:lnTo>
                    <a:pt x="921" y="2490"/>
                  </a:lnTo>
                  <a:lnTo>
                    <a:pt x="1025" y="2532"/>
                  </a:lnTo>
                  <a:lnTo>
                    <a:pt x="1088" y="2574"/>
                  </a:lnTo>
                  <a:lnTo>
                    <a:pt x="1297" y="2679"/>
                  </a:lnTo>
                  <a:lnTo>
                    <a:pt x="1381" y="2700"/>
                  </a:lnTo>
                  <a:lnTo>
                    <a:pt x="1507" y="2679"/>
                  </a:lnTo>
                  <a:lnTo>
                    <a:pt x="1590" y="2721"/>
                  </a:lnTo>
                  <a:lnTo>
                    <a:pt x="1653" y="2742"/>
                  </a:lnTo>
                  <a:lnTo>
                    <a:pt x="1590" y="2783"/>
                  </a:lnTo>
                  <a:lnTo>
                    <a:pt x="1486" y="2825"/>
                  </a:lnTo>
                  <a:lnTo>
                    <a:pt x="1402" y="2825"/>
                  </a:lnTo>
                  <a:lnTo>
                    <a:pt x="1444" y="2993"/>
                  </a:lnTo>
                  <a:lnTo>
                    <a:pt x="1486" y="3014"/>
                  </a:lnTo>
                  <a:lnTo>
                    <a:pt x="1486" y="3223"/>
                  </a:lnTo>
                  <a:lnTo>
                    <a:pt x="1402" y="3244"/>
                  </a:lnTo>
                  <a:lnTo>
                    <a:pt x="1339" y="3244"/>
                  </a:lnTo>
                  <a:lnTo>
                    <a:pt x="1297" y="3432"/>
                  </a:lnTo>
                  <a:lnTo>
                    <a:pt x="1256" y="3474"/>
                  </a:lnTo>
                  <a:lnTo>
                    <a:pt x="1256" y="3683"/>
                  </a:lnTo>
                  <a:lnTo>
                    <a:pt x="1235" y="3767"/>
                  </a:lnTo>
                  <a:lnTo>
                    <a:pt x="1256" y="3830"/>
                  </a:lnTo>
                  <a:lnTo>
                    <a:pt x="1193" y="3871"/>
                  </a:lnTo>
                  <a:lnTo>
                    <a:pt x="1193" y="3955"/>
                  </a:lnTo>
                  <a:lnTo>
                    <a:pt x="1276" y="3976"/>
                  </a:lnTo>
                  <a:lnTo>
                    <a:pt x="1360" y="4060"/>
                  </a:lnTo>
                  <a:lnTo>
                    <a:pt x="1465" y="4081"/>
                  </a:lnTo>
                  <a:lnTo>
                    <a:pt x="1486" y="4164"/>
                  </a:lnTo>
                  <a:lnTo>
                    <a:pt x="1611" y="4269"/>
                  </a:lnTo>
                  <a:lnTo>
                    <a:pt x="1569" y="4394"/>
                  </a:lnTo>
                  <a:lnTo>
                    <a:pt x="1590" y="4415"/>
                  </a:lnTo>
                  <a:lnTo>
                    <a:pt x="1590" y="4499"/>
                  </a:lnTo>
                  <a:lnTo>
                    <a:pt x="1695" y="4583"/>
                  </a:lnTo>
                  <a:lnTo>
                    <a:pt x="1758" y="4562"/>
                  </a:lnTo>
                  <a:lnTo>
                    <a:pt x="1862" y="4520"/>
                  </a:lnTo>
                  <a:lnTo>
                    <a:pt x="2302" y="4813"/>
                  </a:lnTo>
                  <a:lnTo>
                    <a:pt x="2344" y="4792"/>
                  </a:lnTo>
                  <a:lnTo>
                    <a:pt x="2427" y="4834"/>
                  </a:lnTo>
                  <a:lnTo>
                    <a:pt x="2532" y="5043"/>
                  </a:lnTo>
                  <a:lnTo>
                    <a:pt x="2636" y="5106"/>
                  </a:lnTo>
                  <a:lnTo>
                    <a:pt x="2762" y="5357"/>
                  </a:lnTo>
                  <a:lnTo>
                    <a:pt x="2636" y="5462"/>
                  </a:lnTo>
                  <a:lnTo>
                    <a:pt x="2636" y="5650"/>
                  </a:lnTo>
                  <a:lnTo>
                    <a:pt x="2657" y="5817"/>
                  </a:lnTo>
                  <a:lnTo>
                    <a:pt x="2846" y="5817"/>
                  </a:lnTo>
                  <a:lnTo>
                    <a:pt x="2909" y="6152"/>
                  </a:lnTo>
                  <a:lnTo>
                    <a:pt x="3013" y="6236"/>
                  </a:lnTo>
                  <a:lnTo>
                    <a:pt x="3118" y="6278"/>
                  </a:lnTo>
                  <a:lnTo>
                    <a:pt x="3160" y="6299"/>
                  </a:lnTo>
                  <a:lnTo>
                    <a:pt x="3222" y="6278"/>
                  </a:lnTo>
                  <a:lnTo>
                    <a:pt x="3222" y="6340"/>
                  </a:lnTo>
                  <a:lnTo>
                    <a:pt x="3285" y="6445"/>
                  </a:lnTo>
                  <a:lnTo>
                    <a:pt x="3369" y="6445"/>
                  </a:lnTo>
                  <a:lnTo>
                    <a:pt x="3432" y="6382"/>
                  </a:lnTo>
                  <a:lnTo>
                    <a:pt x="3453" y="6257"/>
                  </a:lnTo>
                  <a:lnTo>
                    <a:pt x="3348" y="6194"/>
                  </a:lnTo>
                  <a:lnTo>
                    <a:pt x="3494" y="6194"/>
                  </a:lnTo>
                  <a:lnTo>
                    <a:pt x="3536" y="6173"/>
                  </a:lnTo>
                  <a:lnTo>
                    <a:pt x="3494" y="6236"/>
                  </a:lnTo>
                  <a:lnTo>
                    <a:pt x="3494" y="6299"/>
                  </a:lnTo>
                  <a:lnTo>
                    <a:pt x="3641" y="6361"/>
                  </a:lnTo>
                  <a:lnTo>
                    <a:pt x="3683" y="6340"/>
                  </a:lnTo>
                  <a:lnTo>
                    <a:pt x="3745" y="6445"/>
                  </a:lnTo>
                  <a:lnTo>
                    <a:pt x="3787" y="6445"/>
                  </a:lnTo>
                  <a:lnTo>
                    <a:pt x="3976" y="6299"/>
                  </a:lnTo>
                  <a:lnTo>
                    <a:pt x="4017" y="6340"/>
                  </a:lnTo>
                  <a:lnTo>
                    <a:pt x="4164" y="6487"/>
                  </a:lnTo>
                  <a:lnTo>
                    <a:pt x="4164" y="6591"/>
                  </a:lnTo>
                  <a:lnTo>
                    <a:pt x="4373" y="6863"/>
                  </a:lnTo>
                  <a:lnTo>
                    <a:pt x="4394" y="7031"/>
                  </a:lnTo>
                  <a:lnTo>
                    <a:pt x="4436" y="7073"/>
                  </a:lnTo>
                  <a:lnTo>
                    <a:pt x="4541" y="7073"/>
                  </a:lnTo>
                  <a:lnTo>
                    <a:pt x="4603" y="7177"/>
                  </a:lnTo>
                  <a:lnTo>
                    <a:pt x="4541" y="7177"/>
                  </a:lnTo>
                  <a:lnTo>
                    <a:pt x="4520" y="7135"/>
                  </a:lnTo>
                  <a:lnTo>
                    <a:pt x="4499" y="7177"/>
                  </a:lnTo>
                  <a:lnTo>
                    <a:pt x="4603" y="7240"/>
                  </a:lnTo>
                  <a:lnTo>
                    <a:pt x="4645" y="7219"/>
                  </a:lnTo>
                  <a:lnTo>
                    <a:pt x="4687" y="7324"/>
                  </a:lnTo>
                  <a:lnTo>
                    <a:pt x="4833" y="7721"/>
                  </a:lnTo>
                  <a:lnTo>
                    <a:pt x="4959" y="7763"/>
                  </a:lnTo>
                  <a:lnTo>
                    <a:pt x="5168" y="7763"/>
                  </a:lnTo>
                  <a:lnTo>
                    <a:pt x="5315" y="7805"/>
                  </a:lnTo>
                  <a:lnTo>
                    <a:pt x="5377" y="7868"/>
                  </a:lnTo>
                  <a:lnTo>
                    <a:pt x="5566" y="7868"/>
                  </a:lnTo>
                  <a:lnTo>
                    <a:pt x="5587" y="7931"/>
                  </a:lnTo>
                  <a:lnTo>
                    <a:pt x="5691" y="7931"/>
                  </a:lnTo>
                  <a:lnTo>
                    <a:pt x="5733" y="7972"/>
                  </a:lnTo>
                  <a:lnTo>
                    <a:pt x="5649" y="8035"/>
                  </a:lnTo>
                  <a:lnTo>
                    <a:pt x="5796" y="8224"/>
                  </a:lnTo>
                  <a:lnTo>
                    <a:pt x="5963" y="8244"/>
                  </a:lnTo>
                  <a:lnTo>
                    <a:pt x="6047" y="8328"/>
                  </a:lnTo>
                  <a:lnTo>
                    <a:pt x="6152" y="8328"/>
                  </a:lnTo>
                  <a:lnTo>
                    <a:pt x="6319" y="8496"/>
                  </a:lnTo>
                  <a:lnTo>
                    <a:pt x="6403" y="8475"/>
                  </a:lnTo>
                  <a:lnTo>
                    <a:pt x="6528" y="8454"/>
                  </a:lnTo>
                  <a:lnTo>
                    <a:pt x="6717" y="8496"/>
                  </a:lnTo>
                  <a:lnTo>
                    <a:pt x="6947" y="8663"/>
                  </a:lnTo>
                  <a:lnTo>
                    <a:pt x="7135" y="8475"/>
                  </a:lnTo>
                  <a:lnTo>
                    <a:pt x="7407" y="8349"/>
                  </a:lnTo>
                  <a:lnTo>
                    <a:pt x="7407" y="8328"/>
                  </a:lnTo>
                  <a:lnTo>
                    <a:pt x="7533" y="8328"/>
                  </a:lnTo>
                  <a:lnTo>
                    <a:pt x="7679" y="8224"/>
                  </a:lnTo>
                  <a:lnTo>
                    <a:pt x="7784" y="8161"/>
                  </a:lnTo>
                  <a:lnTo>
                    <a:pt x="7993" y="8182"/>
                  </a:lnTo>
                  <a:lnTo>
                    <a:pt x="7993" y="8244"/>
                  </a:lnTo>
                  <a:lnTo>
                    <a:pt x="8056" y="8244"/>
                  </a:lnTo>
                  <a:lnTo>
                    <a:pt x="8056" y="8286"/>
                  </a:lnTo>
                  <a:lnTo>
                    <a:pt x="8160" y="8454"/>
                  </a:lnTo>
                  <a:lnTo>
                    <a:pt x="8244" y="8663"/>
                  </a:lnTo>
                  <a:lnTo>
                    <a:pt x="8349" y="8872"/>
                  </a:lnTo>
                  <a:lnTo>
                    <a:pt x="8349" y="9019"/>
                  </a:lnTo>
                  <a:lnTo>
                    <a:pt x="8411" y="9081"/>
                  </a:lnTo>
                  <a:lnTo>
                    <a:pt x="8453" y="9123"/>
                  </a:lnTo>
                  <a:lnTo>
                    <a:pt x="8872" y="9123"/>
                  </a:lnTo>
                  <a:lnTo>
                    <a:pt x="8976" y="9207"/>
                  </a:lnTo>
                  <a:lnTo>
                    <a:pt x="9102" y="9081"/>
                  </a:lnTo>
                  <a:lnTo>
                    <a:pt x="9144" y="9102"/>
                  </a:lnTo>
                  <a:lnTo>
                    <a:pt x="9311" y="9228"/>
                  </a:lnTo>
                  <a:lnTo>
                    <a:pt x="9625" y="9207"/>
                  </a:lnTo>
                  <a:lnTo>
                    <a:pt x="9813" y="9291"/>
                  </a:lnTo>
                  <a:lnTo>
                    <a:pt x="10064" y="9312"/>
                  </a:lnTo>
                  <a:lnTo>
                    <a:pt x="10169" y="9332"/>
                  </a:lnTo>
                  <a:lnTo>
                    <a:pt x="10232" y="9312"/>
                  </a:lnTo>
                  <a:lnTo>
                    <a:pt x="10295" y="9395"/>
                  </a:lnTo>
                  <a:lnTo>
                    <a:pt x="10315" y="9395"/>
                  </a:lnTo>
                  <a:lnTo>
                    <a:pt x="10357" y="9291"/>
                  </a:lnTo>
                  <a:lnTo>
                    <a:pt x="10441" y="9291"/>
                  </a:lnTo>
                  <a:lnTo>
                    <a:pt x="10483" y="9374"/>
                  </a:lnTo>
                  <a:lnTo>
                    <a:pt x="10608" y="9416"/>
                  </a:lnTo>
                  <a:lnTo>
                    <a:pt x="10818" y="9500"/>
                  </a:lnTo>
                  <a:lnTo>
                    <a:pt x="10901" y="9437"/>
                  </a:lnTo>
                  <a:lnTo>
                    <a:pt x="10922" y="9395"/>
                  </a:lnTo>
                  <a:lnTo>
                    <a:pt x="10964" y="9395"/>
                  </a:lnTo>
                  <a:lnTo>
                    <a:pt x="10964" y="9312"/>
                  </a:lnTo>
                  <a:lnTo>
                    <a:pt x="10985" y="9102"/>
                  </a:lnTo>
                  <a:lnTo>
                    <a:pt x="10922" y="8977"/>
                  </a:lnTo>
                  <a:lnTo>
                    <a:pt x="11027" y="8851"/>
                  </a:lnTo>
                  <a:lnTo>
                    <a:pt x="10985" y="8747"/>
                  </a:lnTo>
                  <a:lnTo>
                    <a:pt x="11069" y="8642"/>
                  </a:lnTo>
                  <a:lnTo>
                    <a:pt x="11215" y="8558"/>
                  </a:lnTo>
                  <a:lnTo>
                    <a:pt x="11299" y="8496"/>
                  </a:lnTo>
                  <a:lnTo>
                    <a:pt x="11550" y="8433"/>
                  </a:lnTo>
                  <a:lnTo>
                    <a:pt x="11717" y="8475"/>
                  </a:lnTo>
                  <a:lnTo>
                    <a:pt x="11801" y="8391"/>
                  </a:lnTo>
                  <a:lnTo>
                    <a:pt x="11759" y="8161"/>
                  </a:lnTo>
                  <a:lnTo>
                    <a:pt x="11634" y="8056"/>
                  </a:lnTo>
                  <a:lnTo>
                    <a:pt x="11487" y="8077"/>
                  </a:lnTo>
                  <a:lnTo>
                    <a:pt x="11445" y="7972"/>
                  </a:lnTo>
                  <a:lnTo>
                    <a:pt x="11445" y="7826"/>
                  </a:lnTo>
                  <a:lnTo>
                    <a:pt x="11403" y="7700"/>
                  </a:lnTo>
                  <a:lnTo>
                    <a:pt x="11403" y="7491"/>
                  </a:lnTo>
                  <a:lnTo>
                    <a:pt x="11236" y="7491"/>
                  </a:lnTo>
                  <a:lnTo>
                    <a:pt x="11215" y="7408"/>
                  </a:lnTo>
                  <a:lnTo>
                    <a:pt x="11111" y="7387"/>
                  </a:lnTo>
                  <a:lnTo>
                    <a:pt x="10922" y="7345"/>
                  </a:lnTo>
                  <a:lnTo>
                    <a:pt x="10880" y="7303"/>
                  </a:lnTo>
                  <a:lnTo>
                    <a:pt x="10755" y="7219"/>
                  </a:lnTo>
                  <a:lnTo>
                    <a:pt x="10587" y="7073"/>
                  </a:lnTo>
                  <a:lnTo>
                    <a:pt x="10504" y="6926"/>
                  </a:lnTo>
                  <a:lnTo>
                    <a:pt x="10232" y="6508"/>
                  </a:lnTo>
                  <a:lnTo>
                    <a:pt x="10650" y="5943"/>
                  </a:lnTo>
                  <a:lnTo>
                    <a:pt x="10692" y="5859"/>
                  </a:lnTo>
                  <a:lnTo>
                    <a:pt x="10650" y="5629"/>
                  </a:lnTo>
                  <a:lnTo>
                    <a:pt x="10650" y="5462"/>
                  </a:lnTo>
                  <a:lnTo>
                    <a:pt x="10567" y="5294"/>
                  </a:lnTo>
                  <a:lnTo>
                    <a:pt x="10064" y="5252"/>
                  </a:lnTo>
                  <a:lnTo>
                    <a:pt x="10043" y="5043"/>
                  </a:lnTo>
                  <a:lnTo>
                    <a:pt x="9981" y="4939"/>
                  </a:lnTo>
                  <a:lnTo>
                    <a:pt x="10023" y="4876"/>
                  </a:lnTo>
                  <a:lnTo>
                    <a:pt x="9939" y="4604"/>
                  </a:lnTo>
                  <a:lnTo>
                    <a:pt x="9771" y="4311"/>
                  </a:lnTo>
                  <a:lnTo>
                    <a:pt x="9834" y="4164"/>
                  </a:lnTo>
                  <a:lnTo>
                    <a:pt x="9981" y="3934"/>
                  </a:lnTo>
                  <a:lnTo>
                    <a:pt x="9939" y="3934"/>
                  </a:lnTo>
                  <a:lnTo>
                    <a:pt x="9751" y="3892"/>
                  </a:lnTo>
                  <a:lnTo>
                    <a:pt x="9751" y="3767"/>
                  </a:lnTo>
                  <a:lnTo>
                    <a:pt x="9730" y="3558"/>
                  </a:lnTo>
                  <a:lnTo>
                    <a:pt x="9667" y="3558"/>
                  </a:lnTo>
                  <a:lnTo>
                    <a:pt x="9813" y="3411"/>
                  </a:lnTo>
                  <a:lnTo>
                    <a:pt x="9709" y="3327"/>
                  </a:lnTo>
                  <a:lnTo>
                    <a:pt x="9646" y="3244"/>
                  </a:lnTo>
                  <a:lnTo>
                    <a:pt x="9771" y="3223"/>
                  </a:lnTo>
                  <a:lnTo>
                    <a:pt x="9918" y="3118"/>
                  </a:lnTo>
                  <a:lnTo>
                    <a:pt x="9918" y="3034"/>
                  </a:lnTo>
                  <a:lnTo>
                    <a:pt x="9939" y="3014"/>
                  </a:lnTo>
                  <a:lnTo>
                    <a:pt x="9855" y="2909"/>
                  </a:lnTo>
                  <a:lnTo>
                    <a:pt x="9918" y="2825"/>
                  </a:lnTo>
                  <a:lnTo>
                    <a:pt x="9918" y="2742"/>
                  </a:lnTo>
                  <a:lnTo>
                    <a:pt x="9918" y="2574"/>
                  </a:lnTo>
                  <a:lnTo>
                    <a:pt x="9855" y="2470"/>
                  </a:lnTo>
                  <a:lnTo>
                    <a:pt x="9855" y="2386"/>
                  </a:lnTo>
                  <a:lnTo>
                    <a:pt x="9813" y="2260"/>
                  </a:lnTo>
                  <a:lnTo>
                    <a:pt x="9855" y="2156"/>
                  </a:lnTo>
                  <a:lnTo>
                    <a:pt x="9751" y="1988"/>
                  </a:lnTo>
                  <a:lnTo>
                    <a:pt x="9625" y="1946"/>
                  </a:lnTo>
                  <a:lnTo>
                    <a:pt x="9353" y="1905"/>
                  </a:lnTo>
                  <a:lnTo>
                    <a:pt x="9123" y="1591"/>
                  </a:lnTo>
                  <a:lnTo>
                    <a:pt x="8914" y="1549"/>
                  </a:lnTo>
                  <a:lnTo>
                    <a:pt x="8788" y="1570"/>
                  </a:lnTo>
                  <a:lnTo>
                    <a:pt x="8725" y="1528"/>
                  </a:lnTo>
                  <a:lnTo>
                    <a:pt x="8704" y="1361"/>
                  </a:lnTo>
                  <a:lnTo>
                    <a:pt x="8579" y="1340"/>
                  </a:lnTo>
                  <a:lnTo>
                    <a:pt x="8349" y="1235"/>
                  </a:lnTo>
                  <a:lnTo>
                    <a:pt x="8265" y="1319"/>
                  </a:lnTo>
                  <a:lnTo>
                    <a:pt x="8160" y="1319"/>
                  </a:lnTo>
                  <a:lnTo>
                    <a:pt x="7826" y="1109"/>
                  </a:lnTo>
                  <a:lnTo>
                    <a:pt x="7658" y="1047"/>
                  </a:lnTo>
                  <a:lnTo>
                    <a:pt x="7449" y="858"/>
                  </a:lnTo>
                  <a:lnTo>
                    <a:pt x="7323" y="900"/>
                  </a:lnTo>
                  <a:lnTo>
                    <a:pt x="7198" y="837"/>
                  </a:lnTo>
                  <a:lnTo>
                    <a:pt x="7093" y="858"/>
                  </a:lnTo>
                  <a:lnTo>
                    <a:pt x="7030" y="1005"/>
                  </a:lnTo>
                  <a:lnTo>
                    <a:pt x="6821" y="942"/>
                  </a:lnTo>
                  <a:lnTo>
                    <a:pt x="6591" y="1005"/>
                  </a:lnTo>
                  <a:lnTo>
                    <a:pt x="6361" y="1214"/>
                  </a:lnTo>
                  <a:lnTo>
                    <a:pt x="6256" y="1214"/>
                  </a:lnTo>
                  <a:lnTo>
                    <a:pt x="6173" y="1319"/>
                  </a:lnTo>
                  <a:lnTo>
                    <a:pt x="6110" y="1465"/>
                  </a:lnTo>
                  <a:lnTo>
                    <a:pt x="5838" y="1465"/>
                  </a:lnTo>
                  <a:lnTo>
                    <a:pt x="5733" y="1549"/>
                  </a:lnTo>
                  <a:lnTo>
                    <a:pt x="5775" y="1695"/>
                  </a:lnTo>
                  <a:lnTo>
                    <a:pt x="5859" y="1842"/>
                  </a:lnTo>
                  <a:lnTo>
                    <a:pt x="5838" y="1967"/>
                  </a:lnTo>
                  <a:lnTo>
                    <a:pt x="5691" y="1967"/>
                  </a:lnTo>
                  <a:lnTo>
                    <a:pt x="5357" y="1905"/>
                  </a:lnTo>
                  <a:lnTo>
                    <a:pt x="5064" y="1967"/>
                  </a:lnTo>
                  <a:lnTo>
                    <a:pt x="4708" y="2072"/>
                  </a:lnTo>
                  <a:lnTo>
                    <a:pt x="4520" y="2072"/>
                  </a:lnTo>
                  <a:lnTo>
                    <a:pt x="4185" y="1967"/>
                  </a:lnTo>
                  <a:lnTo>
                    <a:pt x="4059" y="1967"/>
                  </a:lnTo>
                  <a:lnTo>
                    <a:pt x="3766" y="1842"/>
                  </a:lnTo>
                  <a:lnTo>
                    <a:pt x="3662" y="1737"/>
                  </a:lnTo>
                  <a:lnTo>
                    <a:pt x="3641" y="1591"/>
                  </a:lnTo>
                  <a:lnTo>
                    <a:pt x="3557" y="1591"/>
                  </a:lnTo>
                  <a:lnTo>
                    <a:pt x="3432" y="1528"/>
                  </a:lnTo>
                  <a:lnTo>
                    <a:pt x="3264" y="1570"/>
                  </a:lnTo>
                  <a:lnTo>
                    <a:pt x="3181" y="1528"/>
                  </a:lnTo>
                  <a:lnTo>
                    <a:pt x="3055" y="1528"/>
                  </a:lnTo>
                  <a:lnTo>
                    <a:pt x="2929" y="1423"/>
                  </a:lnTo>
                  <a:lnTo>
                    <a:pt x="2846" y="1381"/>
                  </a:lnTo>
                  <a:lnTo>
                    <a:pt x="2804" y="1340"/>
                  </a:lnTo>
                  <a:lnTo>
                    <a:pt x="2825" y="1214"/>
                  </a:lnTo>
                  <a:lnTo>
                    <a:pt x="2825" y="1068"/>
                  </a:lnTo>
                  <a:lnTo>
                    <a:pt x="2741" y="942"/>
                  </a:lnTo>
                  <a:lnTo>
                    <a:pt x="2741" y="921"/>
                  </a:lnTo>
                  <a:lnTo>
                    <a:pt x="2699" y="942"/>
                  </a:lnTo>
                  <a:lnTo>
                    <a:pt x="2595" y="921"/>
                  </a:lnTo>
                  <a:lnTo>
                    <a:pt x="2553" y="858"/>
                  </a:lnTo>
                  <a:lnTo>
                    <a:pt x="2448" y="817"/>
                  </a:lnTo>
                  <a:lnTo>
                    <a:pt x="2281" y="607"/>
                  </a:lnTo>
                  <a:lnTo>
                    <a:pt x="2448" y="482"/>
                  </a:lnTo>
                  <a:lnTo>
                    <a:pt x="2323" y="398"/>
                  </a:lnTo>
                  <a:lnTo>
                    <a:pt x="2302" y="335"/>
                  </a:lnTo>
                  <a:lnTo>
                    <a:pt x="2344" y="293"/>
                  </a:lnTo>
                  <a:lnTo>
                    <a:pt x="2281" y="210"/>
                  </a:lnTo>
                  <a:lnTo>
                    <a:pt x="2218" y="105"/>
                  </a:lnTo>
                  <a:lnTo>
                    <a:pt x="2176" y="105"/>
                  </a:lnTo>
                  <a:lnTo>
                    <a:pt x="2176" y="84"/>
                  </a:lnTo>
                  <a:lnTo>
                    <a:pt x="2113" y="84"/>
                  </a:lnTo>
                  <a:lnTo>
                    <a:pt x="1988" y="168"/>
                  </a:lnTo>
                  <a:lnTo>
                    <a:pt x="1904" y="168"/>
                  </a:lnTo>
                  <a:lnTo>
                    <a:pt x="1862" y="273"/>
                  </a:lnTo>
                  <a:lnTo>
                    <a:pt x="1779" y="293"/>
                  </a:lnTo>
                  <a:lnTo>
                    <a:pt x="1674" y="419"/>
                  </a:lnTo>
                  <a:lnTo>
                    <a:pt x="1611" y="440"/>
                  </a:lnTo>
                  <a:lnTo>
                    <a:pt x="1569" y="503"/>
                  </a:lnTo>
                  <a:lnTo>
                    <a:pt x="1569" y="545"/>
                  </a:lnTo>
                  <a:lnTo>
                    <a:pt x="1465" y="607"/>
                  </a:lnTo>
                  <a:lnTo>
                    <a:pt x="1381" y="586"/>
                  </a:lnTo>
                  <a:lnTo>
                    <a:pt x="1256" y="607"/>
                  </a:lnTo>
                  <a:lnTo>
                    <a:pt x="1235" y="691"/>
                  </a:lnTo>
                  <a:lnTo>
                    <a:pt x="1046" y="607"/>
                  </a:lnTo>
                  <a:lnTo>
                    <a:pt x="921" y="607"/>
                  </a:lnTo>
                  <a:lnTo>
                    <a:pt x="753" y="524"/>
                  </a:lnTo>
                  <a:lnTo>
                    <a:pt x="732" y="398"/>
                  </a:lnTo>
                  <a:lnTo>
                    <a:pt x="460" y="273"/>
                  </a:lnTo>
                  <a:lnTo>
                    <a:pt x="502" y="189"/>
                  </a:lnTo>
                  <a:lnTo>
                    <a:pt x="440" y="84"/>
                  </a:lnTo>
                  <a:lnTo>
                    <a:pt x="356" y="84"/>
                  </a:lnTo>
                  <a:lnTo>
                    <a:pt x="29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4"/>
            <p:cNvSpPr/>
            <p:nvPr/>
          </p:nvSpPr>
          <p:spPr>
            <a:xfrm>
              <a:off x="4026636" y="2853369"/>
              <a:ext cx="24672" cy="20004"/>
            </a:xfrm>
            <a:custGeom>
              <a:avLst/>
              <a:gdLst/>
              <a:ahLst/>
              <a:cxnLst/>
              <a:rect l="l" t="t" r="r" b="b"/>
              <a:pathLst>
                <a:path w="2072" h="1759" extrusionOk="0">
                  <a:moveTo>
                    <a:pt x="419" y="1"/>
                  </a:moveTo>
                  <a:lnTo>
                    <a:pt x="168" y="64"/>
                  </a:lnTo>
                  <a:lnTo>
                    <a:pt x="0" y="105"/>
                  </a:lnTo>
                  <a:lnTo>
                    <a:pt x="84" y="210"/>
                  </a:lnTo>
                  <a:lnTo>
                    <a:pt x="84" y="294"/>
                  </a:lnTo>
                  <a:lnTo>
                    <a:pt x="189" y="315"/>
                  </a:lnTo>
                  <a:lnTo>
                    <a:pt x="272" y="419"/>
                  </a:lnTo>
                  <a:lnTo>
                    <a:pt x="209" y="608"/>
                  </a:lnTo>
                  <a:lnTo>
                    <a:pt x="251" y="838"/>
                  </a:lnTo>
                  <a:lnTo>
                    <a:pt x="398" y="942"/>
                  </a:lnTo>
                  <a:lnTo>
                    <a:pt x="691" y="942"/>
                  </a:lnTo>
                  <a:lnTo>
                    <a:pt x="795" y="1026"/>
                  </a:lnTo>
                  <a:lnTo>
                    <a:pt x="837" y="1110"/>
                  </a:lnTo>
                  <a:lnTo>
                    <a:pt x="921" y="1110"/>
                  </a:lnTo>
                  <a:lnTo>
                    <a:pt x="1026" y="1047"/>
                  </a:lnTo>
                  <a:lnTo>
                    <a:pt x="1193" y="1172"/>
                  </a:lnTo>
                  <a:lnTo>
                    <a:pt x="1235" y="1131"/>
                  </a:lnTo>
                  <a:lnTo>
                    <a:pt x="1339" y="1131"/>
                  </a:lnTo>
                  <a:lnTo>
                    <a:pt x="1423" y="1319"/>
                  </a:lnTo>
                  <a:lnTo>
                    <a:pt x="1570" y="1361"/>
                  </a:lnTo>
                  <a:lnTo>
                    <a:pt x="1842" y="1758"/>
                  </a:lnTo>
                  <a:lnTo>
                    <a:pt x="1967" y="1737"/>
                  </a:lnTo>
                  <a:lnTo>
                    <a:pt x="1967" y="1591"/>
                  </a:lnTo>
                  <a:lnTo>
                    <a:pt x="1988" y="1549"/>
                  </a:lnTo>
                  <a:lnTo>
                    <a:pt x="1925" y="1382"/>
                  </a:lnTo>
                  <a:lnTo>
                    <a:pt x="2072" y="1361"/>
                  </a:lnTo>
                  <a:lnTo>
                    <a:pt x="1946" y="1235"/>
                  </a:lnTo>
                  <a:lnTo>
                    <a:pt x="1758" y="1235"/>
                  </a:lnTo>
                  <a:lnTo>
                    <a:pt x="1507" y="1110"/>
                  </a:lnTo>
                  <a:lnTo>
                    <a:pt x="1423" y="921"/>
                  </a:lnTo>
                  <a:lnTo>
                    <a:pt x="1507" y="838"/>
                  </a:lnTo>
                  <a:lnTo>
                    <a:pt x="1507" y="712"/>
                  </a:lnTo>
                  <a:lnTo>
                    <a:pt x="1256" y="524"/>
                  </a:lnTo>
                  <a:lnTo>
                    <a:pt x="1256" y="419"/>
                  </a:lnTo>
                  <a:lnTo>
                    <a:pt x="1298" y="294"/>
                  </a:lnTo>
                  <a:lnTo>
                    <a:pt x="1193" y="168"/>
                  </a:lnTo>
                  <a:lnTo>
                    <a:pt x="984" y="126"/>
                  </a:lnTo>
                  <a:lnTo>
                    <a:pt x="837"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4"/>
            <p:cNvSpPr/>
            <p:nvPr/>
          </p:nvSpPr>
          <p:spPr>
            <a:xfrm>
              <a:off x="3915766" y="2848615"/>
              <a:ext cx="124088" cy="48788"/>
            </a:xfrm>
            <a:custGeom>
              <a:avLst/>
              <a:gdLst/>
              <a:ahLst/>
              <a:cxnLst/>
              <a:rect l="l" t="t" r="r" b="b"/>
              <a:pathLst>
                <a:path w="10421" h="4290" extrusionOk="0">
                  <a:moveTo>
                    <a:pt x="4708" y="0"/>
                  </a:moveTo>
                  <a:lnTo>
                    <a:pt x="4562" y="63"/>
                  </a:lnTo>
                  <a:lnTo>
                    <a:pt x="4373" y="63"/>
                  </a:lnTo>
                  <a:lnTo>
                    <a:pt x="4290" y="21"/>
                  </a:lnTo>
                  <a:lnTo>
                    <a:pt x="4185" y="63"/>
                  </a:lnTo>
                  <a:lnTo>
                    <a:pt x="3913" y="63"/>
                  </a:lnTo>
                  <a:lnTo>
                    <a:pt x="3766" y="84"/>
                  </a:lnTo>
                  <a:lnTo>
                    <a:pt x="3494" y="189"/>
                  </a:lnTo>
                  <a:lnTo>
                    <a:pt x="3390" y="210"/>
                  </a:lnTo>
                  <a:lnTo>
                    <a:pt x="3181" y="230"/>
                  </a:lnTo>
                  <a:lnTo>
                    <a:pt x="3097" y="335"/>
                  </a:lnTo>
                  <a:lnTo>
                    <a:pt x="2992" y="377"/>
                  </a:lnTo>
                  <a:lnTo>
                    <a:pt x="2909" y="440"/>
                  </a:lnTo>
                  <a:lnTo>
                    <a:pt x="2867" y="502"/>
                  </a:lnTo>
                  <a:lnTo>
                    <a:pt x="2804" y="628"/>
                  </a:lnTo>
                  <a:lnTo>
                    <a:pt x="2762" y="649"/>
                  </a:lnTo>
                  <a:lnTo>
                    <a:pt x="2762" y="733"/>
                  </a:lnTo>
                  <a:lnTo>
                    <a:pt x="2553" y="733"/>
                  </a:lnTo>
                  <a:lnTo>
                    <a:pt x="2239" y="628"/>
                  </a:lnTo>
                  <a:lnTo>
                    <a:pt x="2155" y="628"/>
                  </a:lnTo>
                  <a:lnTo>
                    <a:pt x="2072" y="691"/>
                  </a:lnTo>
                  <a:lnTo>
                    <a:pt x="1946" y="649"/>
                  </a:lnTo>
                  <a:lnTo>
                    <a:pt x="1779" y="691"/>
                  </a:lnTo>
                  <a:lnTo>
                    <a:pt x="1674" y="649"/>
                  </a:lnTo>
                  <a:lnTo>
                    <a:pt x="1549" y="712"/>
                  </a:lnTo>
                  <a:lnTo>
                    <a:pt x="1528" y="795"/>
                  </a:lnTo>
                  <a:lnTo>
                    <a:pt x="1632" y="942"/>
                  </a:lnTo>
                  <a:lnTo>
                    <a:pt x="1779" y="963"/>
                  </a:lnTo>
                  <a:lnTo>
                    <a:pt x="1925" y="963"/>
                  </a:lnTo>
                  <a:lnTo>
                    <a:pt x="1883" y="1046"/>
                  </a:lnTo>
                  <a:lnTo>
                    <a:pt x="1653" y="1046"/>
                  </a:lnTo>
                  <a:lnTo>
                    <a:pt x="1444" y="1109"/>
                  </a:lnTo>
                  <a:lnTo>
                    <a:pt x="1402" y="1214"/>
                  </a:lnTo>
                  <a:lnTo>
                    <a:pt x="1423" y="1256"/>
                  </a:lnTo>
                  <a:lnTo>
                    <a:pt x="1528" y="1235"/>
                  </a:lnTo>
                  <a:lnTo>
                    <a:pt x="1570" y="1277"/>
                  </a:lnTo>
                  <a:lnTo>
                    <a:pt x="1507" y="1318"/>
                  </a:lnTo>
                  <a:lnTo>
                    <a:pt x="1214" y="1339"/>
                  </a:lnTo>
                  <a:lnTo>
                    <a:pt x="1109" y="1256"/>
                  </a:lnTo>
                  <a:lnTo>
                    <a:pt x="984" y="1339"/>
                  </a:lnTo>
                  <a:lnTo>
                    <a:pt x="900" y="1235"/>
                  </a:lnTo>
                  <a:lnTo>
                    <a:pt x="837" y="1235"/>
                  </a:lnTo>
                  <a:lnTo>
                    <a:pt x="733" y="1339"/>
                  </a:lnTo>
                  <a:lnTo>
                    <a:pt x="628" y="1339"/>
                  </a:lnTo>
                  <a:lnTo>
                    <a:pt x="502" y="1235"/>
                  </a:lnTo>
                  <a:lnTo>
                    <a:pt x="377" y="1235"/>
                  </a:lnTo>
                  <a:lnTo>
                    <a:pt x="105" y="1444"/>
                  </a:lnTo>
                  <a:lnTo>
                    <a:pt x="63" y="1549"/>
                  </a:lnTo>
                  <a:lnTo>
                    <a:pt x="0" y="1653"/>
                  </a:lnTo>
                  <a:lnTo>
                    <a:pt x="63" y="1695"/>
                  </a:lnTo>
                  <a:lnTo>
                    <a:pt x="63" y="1842"/>
                  </a:lnTo>
                  <a:lnTo>
                    <a:pt x="0" y="1883"/>
                  </a:lnTo>
                  <a:lnTo>
                    <a:pt x="63" y="1946"/>
                  </a:lnTo>
                  <a:lnTo>
                    <a:pt x="209" y="1883"/>
                  </a:lnTo>
                  <a:lnTo>
                    <a:pt x="251" y="1904"/>
                  </a:lnTo>
                  <a:lnTo>
                    <a:pt x="377" y="1883"/>
                  </a:lnTo>
                  <a:lnTo>
                    <a:pt x="502" y="1883"/>
                  </a:lnTo>
                  <a:lnTo>
                    <a:pt x="377" y="2009"/>
                  </a:lnTo>
                  <a:lnTo>
                    <a:pt x="398" y="2093"/>
                  </a:lnTo>
                  <a:lnTo>
                    <a:pt x="461" y="2197"/>
                  </a:lnTo>
                  <a:lnTo>
                    <a:pt x="461" y="2281"/>
                  </a:lnTo>
                  <a:lnTo>
                    <a:pt x="419" y="2302"/>
                  </a:lnTo>
                  <a:lnTo>
                    <a:pt x="481" y="2323"/>
                  </a:lnTo>
                  <a:lnTo>
                    <a:pt x="586" y="2281"/>
                  </a:lnTo>
                  <a:lnTo>
                    <a:pt x="586" y="2323"/>
                  </a:lnTo>
                  <a:lnTo>
                    <a:pt x="502" y="2406"/>
                  </a:lnTo>
                  <a:lnTo>
                    <a:pt x="377" y="2490"/>
                  </a:lnTo>
                  <a:lnTo>
                    <a:pt x="419" y="2532"/>
                  </a:lnTo>
                  <a:lnTo>
                    <a:pt x="502" y="2532"/>
                  </a:lnTo>
                  <a:lnTo>
                    <a:pt x="419" y="2595"/>
                  </a:lnTo>
                  <a:lnTo>
                    <a:pt x="377" y="2699"/>
                  </a:lnTo>
                  <a:lnTo>
                    <a:pt x="293" y="2699"/>
                  </a:lnTo>
                  <a:lnTo>
                    <a:pt x="251" y="2532"/>
                  </a:lnTo>
                  <a:lnTo>
                    <a:pt x="189" y="2511"/>
                  </a:lnTo>
                  <a:lnTo>
                    <a:pt x="189" y="2616"/>
                  </a:lnTo>
                  <a:lnTo>
                    <a:pt x="209" y="2720"/>
                  </a:lnTo>
                  <a:lnTo>
                    <a:pt x="168" y="2783"/>
                  </a:lnTo>
                  <a:lnTo>
                    <a:pt x="189" y="2846"/>
                  </a:lnTo>
                  <a:lnTo>
                    <a:pt x="293" y="2930"/>
                  </a:lnTo>
                  <a:lnTo>
                    <a:pt x="293" y="2888"/>
                  </a:lnTo>
                  <a:lnTo>
                    <a:pt x="419" y="2950"/>
                  </a:lnTo>
                  <a:lnTo>
                    <a:pt x="502" y="2950"/>
                  </a:lnTo>
                  <a:lnTo>
                    <a:pt x="628" y="3034"/>
                  </a:lnTo>
                  <a:lnTo>
                    <a:pt x="670" y="3160"/>
                  </a:lnTo>
                  <a:lnTo>
                    <a:pt x="586" y="3243"/>
                  </a:lnTo>
                  <a:lnTo>
                    <a:pt x="670" y="3327"/>
                  </a:lnTo>
                  <a:lnTo>
                    <a:pt x="670" y="3411"/>
                  </a:lnTo>
                  <a:lnTo>
                    <a:pt x="733" y="3411"/>
                  </a:lnTo>
                  <a:lnTo>
                    <a:pt x="879" y="3536"/>
                  </a:lnTo>
                  <a:lnTo>
                    <a:pt x="816" y="3641"/>
                  </a:lnTo>
                  <a:lnTo>
                    <a:pt x="733" y="3620"/>
                  </a:lnTo>
                  <a:lnTo>
                    <a:pt x="712" y="3662"/>
                  </a:lnTo>
                  <a:lnTo>
                    <a:pt x="795" y="3683"/>
                  </a:lnTo>
                  <a:lnTo>
                    <a:pt x="942" y="3662"/>
                  </a:lnTo>
                  <a:lnTo>
                    <a:pt x="1214" y="3662"/>
                  </a:lnTo>
                  <a:lnTo>
                    <a:pt x="1193" y="3725"/>
                  </a:lnTo>
                  <a:lnTo>
                    <a:pt x="1130" y="3767"/>
                  </a:lnTo>
                  <a:lnTo>
                    <a:pt x="1005" y="3829"/>
                  </a:lnTo>
                  <a:lnTo>
                    <a:pt x="816" y="3829"/>
                  </a:lnTo>
                  <a:lnTo>
                    <a:pt x="774" y="3871"/>
                  </a:lnTo>
                  <a:lnTo>
                    <a:pt x="837" y="3892"/>
                  </a:lnTo>
                  <a:lnTo>
                    <a:pt x="942" y="3871"/>
                  </a:lnTo>
                  <a:lnTo>
                    <a:pt x="1088" y="3871"/>
                  </a:lnTo>
                  <a:lnTo>
                    <a:pt x="1130" y="3829"/>
                  </a:lnTo>
                  <a:lnTo>
                    <a:pt x="1130" y="3934"/>
                  </a:lnTo>
                  <a:lnTo>
                    <a:pt x="1151" y="3955"/>
                  </a:lnTo>
                  <a:lnTo>
                    <a:pt x="1235" y="3871"/>
                  </a:lnTo>
                  <a:lnTo>
                    <a:pt x="1318" y="3767"/>
                  </a:lnTo>
                  <a:lnTo>
                    <a:pt x="1402" y="3767"/>
                  </a:lnTo>
                  <a:lnTo>
                    <a:pt x="1444" y="3829"/>
                  </a:lnTo>
                  <a:lnTo>
                    <a:pt x="1528" y="3829"/>
                  </a:lnTo>
                  <a:lnTo>
                    <a:pt x="1632" y="3892"/>
                  </a:lnTo>
                  <a:lnTo>
                    <a:pt x="1674" y="3829"/>
                  </a:lnTo>
                  <a:lnTo>
                    <a:pt x="1758" y="3850"/>
                  </a:lnTo>
                  <a:lnTo>
                    <a:pt x="1758" y="3892"/>
                  </a:lnTo>
                  <a:lnTo>
                    <a:pt x="1716" y="3934"/>
                  </a:lnTo>
                  <a:lnTo>
                    <a:pt x="1758" y="3997"/>
                  </a:lnTo>
                  <a:lnTo>
                    <a:pt x="1779" y="4080"/>
                  </a:lnTo>
                  <a:lnTo>
                    <a:pt x="1883" y="4185"/>
                  </a:lnTo>
                  <a:lnTo>
                    <a:pt x="1946" y="4164"/>
                  </a:lnTo>
                  <a:lnTo>
                    <a:pt x="2072" y="4206"/>
                  </a:lnTo>
                  <a:lnTo>
                    <a:pt x="2197" y="4185"/>
                  </a:lnTo>
                  <a:lnTo>
                    <a:pt x="2281" y="4143"/>
                  </a:lnTo>
                  <a:lnTo>
                    <a:pt x="2386" y="4143"/>
                  </a:lnTo>
                  <a:lnTo>
                    <a:pt x="2469" y="4080"/>
                  </a:lnTo>
                  <a:lnTo>
                    <a:pt x="2574" y="4143"/>
                  </a:lnTo>
                  <a:lnTo>
                    <a:pt x="2616" y="4080"/>
                  </a:lnTo>
                  <a:lnTo>
                    <a:pt x="2616" y="3955"/>
                  </a:lnTo>
                  <a:lnTo>
                    <a:pt x="2658" y="3871"/>
                  </a:lnTo>
                  <a:lnTo>
                    <a:pt x="2616" y="3767"/>
                  </a:lnTo>
                  <a:lnTo>
                    <a:pt x="2867" y="3746"/>
                  </a:lnTo>
                  <a:lnTo>
                    <a:pt x="3076" y="3746"/>
                  </a:lnTo>
                  <a:lnTo>
                    <a:pt x="3348" y="3892"/>
                  </a:lnTo>
                  <a:lnTo>
                    <a:pt x="3453" y="3892"/>
                  </a:lnTo>
                  <a:lnTo>
                    <a:pt x="3641" y="4143"/>
                  </a:lnTo>
                  <a:lnTo>
                    <a:pt x="3808" y="4248"/>
                  </a:lnTo>
                  <a:lnTo>
                    <a:pt x="4331" y="4185"/>
                  </a:lnTo>
                  <a:lnTo>
                    <a:pt x="4478" y="4101"/>
                  </a:lnTo>
                  <a:lnTo>
                    <a:pt x="4541" y="4101"/>
                  </a:lnTo>
                  <a:lnTo>
                    <a:pt x="4562" y="4143"/>
                  </a:lnTo>
                  <a:lnTo>
                    <a:pt x="4603" y="4080"/>
                  </a:lnTo>
                  <a:lnTo>
                    <a:pt x="4645" y="3976"/>
                  </a:lnTo>
                  <a:lnTo>
                    <a:pt x="4896" y="3725"/>
                  </a:lnTo>
                  <a:lnTo>
                    <a:pt x="4959" y="3683"/>
                  </a:lnTo>
                  <a:lnTo>
                    <a:pt x="5189" y="3767"/>
                  </a:lnTo>
                  <a:lnTo>
                    <a:pt x="5336" y="3850"/>
                  </a:lnTo>
                  <a:lnTo>
                    <a:pt x="5524" y="3787"/>
                  </a:lnTo>
                  <a:lnTo>
                    <a:pt x="5524" y="3746"/>
                  </a:lnTo>
                  <a:lnTo>
                    <a:pt x="5650" y="3662"/>
                  </a:lnTo>
                  <a:lnTo>
                    <a:pt x="5754" y="3683"/>
                  </a:lnTo>
                  <a:lnTo>
                    <a:pt x="5754" y="3767"/>
                  </a:lnTo>
                  <a:lnTo>
                    <a:pt x="5691" y="3934"/>
                  </a:lnTo>
                  <a:lnTo>
                    <a:pt x="5545" y="3997"/>
                  </a:lnTo>
                  <a:lnTo>
                    <a:pt x="5587" y="4059"/>
                  </a:lnTo>
                  <a:lnTo>
                    <a:pt x="5691" y="4185"/>
                  </a:lnTo>
                  <a:lnTo>
                    <a:pt x="5650" y="4269"/>
                  </a:lnTo>
                  <a:lnTo>
                    <a:pt x="5754" y="4290"/>
                  </a:lnTo>
                  <a:lnTo>
                    <a:pt x="5901" y="4269"/>
                  </a:lnTo>
                  <a:lnTo>
                    <a:pt x="6005" y="4206"/>
                  </a:lnTo>
                  <a:lnTo>
                    <a:pt x="5963" y="4080"/>
                  </a:lnTo>
                  <a:lnTo>
                    <a:pt x="6047" y="4059"/>
                  </a:lnTo>
                  <a:lnTo>
                    <a:pt x="6047" y="3829"/>
                  </a:lnTo>
                  <a:lnTo>
                    <a:pt x="6110" y="3746"/>
                  </a:lnTo>
                  <a:lnTo>
                    <a:pt x="6256" y="3787"/>
                  </a:lnTo>
                  <a:lnTo>
                    <a:pt x="6361" y="3829"/>
                  </a:lnTo>
                  <a:lnTo>
                    <a:pt x="6654" y="3683"/>
                  </a:lnTo>
                  <a:lnTo>
                    <a:pt x="6696" y="3683"/>
                  </a:lnTo>
                  <a:lnTo>
                    <a:pt x="6780" y="3641"/>
                  </a:lnTo>
                  <a:lnTo>
                    <a:pt x="7093" y="3620"/>
                  </a:lnTo>
                  <a:lnTo>
                    <a:pt x="7198" y="3641"/>
                  </a:lnTo>
                  <a:lnTo>
                    <a:pt x="7261" y="3683"/>
                  </a:lnTo>
                  <a:lnTo>
                    <a:pt x="7428" y="3746"/>
                  </a:lnTo>
                  <a:lnTo>
                    <a:pt x="7700" y="3746"/>
                  </a:lnTo>
                  <a:lnTo>
                    <a:pt x="7721" y="3683"/>
                  </a:lnTo>
                  <a:lnTo>
                    <a:pt x="7888" y="3641"/>
                  </a:lnTo>
                  <a:lnTo>
                    <a:pt x="7951" y="3557"/>
                  </a:lnTo>
                  <a:lnTo>
                    <a:pt x="8160" y="3474"/>
                  </a:lnTo>
                  <a:lnTo>
                    <a:pt x="8307" y="3474"/>
                  </a:lnTo>
                  <a:lnTo>
                    <a:pt x="8432" y="3453"/>
                  </a:lnTo>
                  <a:lnTo>
                    <a:pt x="8725" y="3474"/>
                  </a:lnTo>
                  <a:lnTo>
                    <a:pt x="8956" y="3411"/>
                  </a:lnTo>
                  <a:lnTo>
                    <a:pt x="9102" y="3411"/>
                  </a:lnTo>
                  <a:lnTo>
                    <a:pt x="9165" y="3432"/>
                  </a:lnTo>
                  <a:lnTo>
                    <a:pt x="9311" y="3306"/>
                  </a:lnTo>
                  <a:lnTo>
                    <a:pt x="9458" y="3306"/>
                  </a:lnTo>
                  <a:lnTo>
                    <a:pt x="9500" y="3264"/>
                  </a:lnTo>
                  <a:lnTo>
                    <a:pt x="9730" y="3264"/>
                  </a:lnTo>
                  <a:lnTo>
                    <a:pt x="9939" y="3327"/>
                  </a:lnTo>
                  <a:lnTo>
                    <a:pt x="10085" y="3264"/>
                  </a:lnTo>
                  <a:lnTo>
                    <a:pt x="10148" y="3327"/>
                  </a:lnTo>
                  <a:lnTo>
                    <a:pt x="10148" y="3432"/>
                  </a:lnTo>
                  <a:lnTo>
                    <a:pt x="10253" y="3474"/>
                  </a:lnTo>
                  <a:lnTo>
                    <a:pt x="10399" y="3453"/>
                  </a:lnTo>
                  <a:lnTo>
                    <a:pt x="10420" y="3348"/>
                  </a:lnTo>
                  <a:lnTo>
                    <a:pt x="10357" y="3223"/>
                  </a:lnTo>
                  <a:lnTo>
                    <a:pt x="10232" y="2992"/>
                  </a:lnTo>
                  <a:lnTo>
                    <a:pt x="10085" y="2930"/>
                  </a:lnTo>
                  <a:lnTo>
                    <a:pt x="10106" y="2846"/>
                  </a:lnTo>
                  <a:lnTo>
                    <a:pt x="10085" y="2699"/>
                  </a:lnTo>
                  <a:lnTo>
                    <a:pt x="10148" y="2511"/>
                  </a:lnTo>
                  <a:lnTo>
                    <a:pt x="10127" y="2469"/>
                  </a:lnTo>
                  <a:lnTo>
                    <a:pt x="10002" y="2427"/>
                  </a:lnTo>
                  <a:lnTo>
                    <a:pt x="10002" y="2281"/>
                  </a:lnTo>
                  <a:lnTo>
                    <a:pt x="10002" y="2176"/>
                  </a:lnTo>
                  <a:lnTo>
                    <a:pt x="9939" y="1967"/>
                  </a:lnTo>
                  <a:lnTo>
                    <a:pt x="9897" y="1842"/>
                  </a:lnTo>
                  <a:lnTo>
                    <a:pt x="9897" y="1779"/>
                  </a:lnTo>
                  <a:lnTo>
                    <a:pt x="10044" y="1779"/>
                  </a:lnTo>
                  <a:lnTo>
                    <a:pt x="10106" y="1632"/>
                  </a:lnTo>
                  <a:lnTo>
                    <a:pt x="10148" y="1570"/>
                  </a:lnTo>
                  <a:lnTo>
                    <a:pt x="10148" y="1528"/>
                  </a:lnTo>
                  <a:lnTo>
                    <a:pt x="10106" y="1444"/>
                  </a:lnTo>
                  <a:lnTo>
                    <a:pt x="10002" y="1360"/>
                  </a:lnTo>
                  <a:lnTo>
                    <a:pt x="9709" y="1360"/>
                  </a:lnTo>
                  <a:lnTo>
                    <a:pt x="9562" y="1256"/>
                  </a:lnTo>
                  <a:lnTo>
                    <a:pt x="9520" y="1026"/>
                  </a:lnTo>
                  <a:lnTo>
                    <a:pt x="9583" y="837"/>
                  </a:lnTo>
                  <a:lnTo>
                    <a:pt x="9500" y="733"/>
                  </a:lnTo>
                  <a:lnTo>
                    <a:pt x="9395" y="712"/>
                  </a:lnTo>
                  <a:lnTo>
                    <a:pt x="9395" y="628"/>
                  </a:lnTo>
                  <a:lnTo>
                    <a:pt x="9290" y="523"/>
                  </a:lnTo>
                  <a:lnTo>
                    <a:pt x="9186" y="502"/>
                  </a:lnTo>
                  <a:lnTo>
                    <a:pt x="8956" y="293"/>
                  </a:lnTo>
                  <a:lnTo>
                    <a:pt x="8851" y="272"/>
                  </a:lnTo>
                  <a:lnTo>
                    <a:pt x="8767" y="335"/>
                  </a:lnTo>
                  <a:lnTo>
                    <a:pt x="8725" y="335"/>
                  </a:lnTo>
                  <a:lnTo>
                    <a:pt x="8558" y="293"/>
                  </a:lnTo>
                  <a:lnTo>
                    <a:pt x="8516" y="377"/>
                  </a:lnTo>
                  <a:lnTo>
                    <a:pt x="8432" y="335"/>
                  </a:lnTo>
                  <a:lnTo>
                    <a:pt x="8412" y="230"/>
                  </a:lnTo>
                  <a:lnTo>
                    <a:pt x="8349" y="230"/>
                  </a:lnTo>
                  <a:lnTo>
                    <a:pt x="8328" y="272"/>
                  </a:lnTo>
                  <a:lnTo>
                    <a:pt x="8244" y="419"/>
                  </a:lnTo>
                  <a:lnTo>
                    <a:pt x="8098" y="502"/>
                  </a:lnTo>
                  <a:lnTo>
                    <a:pt x="7909" y="607"/>
                  </a:lnTo>
                  <a:lnTo>
                    <a:pt x="7888" y="691"/>
                  </a:lnTo>
                  <a:lnTo>
                    <a:pt x="7700" y="712"/>
                  </a:lnTo>
                  <a:lnTo>
                    <a:pt x="7616" y="754"/>
                  </a:lnTo>
                  <a:lnTo>
                    <a:pt x="7386" y="712"/>
                  </a:lnTo>
                  <a:lnTo>
                    <a:pt x="7324" y="649"/>
                  </a:lnTo>
                  <a:lnTo>
                    <a:pt x="7219" y="649"/>
                  </a:lnTo>
                  <a:lnTo>
                    <a:pt x="7198" y="628"/>
                  </a:lnTo>
                  <a:lnTo>
                    <a:pt x="7093" y="691"/>
                  </a:lnTo>
                  <a:lnTo>
                    <a:pt x="6884" y="691"/>
                  </a:lnTo>
                  <a:lnTo>
                    <a:pt x="6633" y="795"/>
                  </a:lnTo>
                  <a:lnTo>
                    <a:pt x="6445" y="754"/>
                  </a:lnTo>
                  <a:lnTo>
                    <a:pt x="6319" y="649"/>
                  </a:lnTo>
                  <a:lnTo>
                    <a:pt x="6235" y="712"/>
                  </a:lnTo>
                  <a:lnTo>
                    <a:pt x="6026" y="607"/>
                  </a:lnTo>
                  <a:lnTo>
                    <a:pt x="5901" y="586"/>
                  </a:lnTo>
                  <a:lnTo>
                    <a:pt x="5712" y="440"/>
                  </a:lnTo>
                  <a:lnTo>
                    <a:pt x="5629" y="440"/>
                  </a:lnTo>
                  <a:lnTo>
                    <a:pt x="5587" y="523"/>
                  </a:lnTo>
                  <a:lnTo>
                    <a:pt x="5503" y="502"/>
                  </a:lnTo>
                  <a:lnTo>
                    <a:pt x="5399" y="377"/>
                  </a:lnTo>
                  <a:lnTo>
                    <a:pt x="5378" y="210"/>
                  </a:lnTo>
                  <a:lnTo>
                    <a:pt x="5273" y="126"/>
                  </a:lnTo>
                  <a:lnTo>
                    <a:pt x="5210" y="168"/>
                  </a:lnTo>
                  <a:lnTo>
                    <a:pt x="5085" y="293"/>
                  </a:lnTo>
                  <a:lnTo>
                    <a:pt x="5022" y="272"/>
                  </a:lnTo>
                  <a:lnTo>
                    <a:pt x="4980" y="314"/>
                  </a:lnTo>
                  <a:lnTo>
                    <a:pt x="4771" y="105"/>
                  </a:lnTo>
                  <a:lnTo>
                    <a:pt x="475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4"/>
            <p:cNvSpPr/>
            <p:nvPr/>
          </p:nvSpPr>
          <p:spPr>
            <a:xfrm>
              <a:off x="3914265" y="2848854"/>
              <a:ext cx="18945" cy="15956"/>
            </a:xfrm>
            <a:custGeom>
              <a:avLst/>
              <a:gdLst/>
              <a:ahLst/>
              <a:cxnLst/>
              <a:rect l="l" t="t" r="r" b="b"/>
              <a:pathLst>
                <a:path w="1591" h="1403" extrusionOk="0">
                  <a:moveTo>
                    <a:pt x="503" y="0"/>
                  </a:moveTo>
                  <a:lnTo>
                    <a:pt x="419" y="84"/>
                  </a:lnTo>
                  <a:lnTo>
                    <a:pt x="335" y="84"/>
                  </a:lnTo>
                  <a:lnTo>
                    <a:pt x="231" y="189"/>
                  </a:lnTo>
                  <a:lnTo>
                    <a:pt x="210" y="356"/>
                  </a:lnTo>
                  <a:lnTo>
                    <a:pt x="335" y="398"/>
                  </a:lnTo>
                  <a:lnTo>
                    <a:pt x="335" y="523"/>
                  </a:lnTo>
                  <a:lnTo>
                    <a:pt x="189" y="628"/>
                  </a:lnTo>
                  <a:lnTo>
                    <a:pt x="210" y="733"/>
                  </a:lnTo>
                  <a:lnTo>
                    <a:pt x="126" y="879"/>
                  </a:lnTo>
                  <a:lnTo>
                    <a:pt x="1" y="921"/>
                  </a:lnTo>
                  <a:lnTo>
                    <a:pt x="22" y="921"/>
                  </a:lnTo>
                  <a:lnTo>
                    <a:pt x="84" y="1025"/>
                  </a:lnTo>
                  <a:lnTo>
                    <a:pt x="168" y="1088"/>
                  </a:lnTo>
                  <a:lnTo>
                    <a:pt x="231" y="1046"/>
                  </a:lnTo>
                  <a:lnTo>
                    <a:pt x="294" y="1088"/>
                  </a:lnTo>
                  <a:lnTo>
                    <a:pt x="398" y="1046"/>
                  </a:lnTo>
                  <a:lnTo>
                    <a:pt x="294" y="1130"/>
                  </a:lnTo>
                  <a:lnTo>
                    <a:pt x="231" y="1130"/>
                  </a:lnTo>
                  <a:lnTo>
                    <a:pt x="168" y="1318"/>
                  </a:lnTo>
                  <a:lnTo>
                    <a:pt x="189" y="1402"/>
                  </a:lnTo>
                  <a:lnTo>
                    <a:pt x="419" y="1193"/>
                  </a:lnTo>
                  <a:lnTo>
                    <a:pt x="712" y="1025"/>
                  </a:lnTo>
                  <a:lnTo>
                    <a:pt x="796" y="879"/>
                  </a:lnTo>
                  <a:lnTo>
                    <a:pt x="900" y="816"/>
                  </a:lnTo>
                  <a:lnTo>
                    <a:pt x="1110" y="837"/>
                  </a:lnTo>
                  <a:lnTo>
                    <a:pt x="1152" y="795"/>
                  </a:lnTo>
                  <a:lnTo>
                    <a:pt x="1277" y="795"/>
                  </a:lnTo>
                  <a:lnTo>
                    <a:pt x="1361" y="816"/>
                  </a:lnTo>
                  <a:lnTo>
                    <a:pt x="1486" y="837"/>
                  </a:lnTo>
                  <a:lnTo>
                    <a:pt x="1591" y="733"/>
                  </a:lnTo>
                  <a:lnTo>
                    <a:pt x="1591" y="670"/>
                  </a:lnTo>
                  <a:lnTo>
                    <a:pt x="1486" y="607"/>
                  </a:lnTo>
                  <a:lnTo>
                    <a:pt x="1361" y="481"/>
                  </a:lnTo>
                  <a:lnTo>
                    <a:pt x="1235" y="461"/>
                  </a:lnTo>
                  <a:lnTo>
                    <a:pt x="1047" y="293"/>
                  </a:lnTo>
                  <a:lnTo>
                    <a:pt x="1026" y="84"/>
                  </a:lnTo>
                  <a:lnTo>
                    <a:pt x="921" y="63"/>
                  </a:lnTo>
                  <a:lnTo>
                    <a:pt x="817" y="147"/>
                  </a:lnTo>
                  <a:lnTo>
                    <a:pt x="64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4"/>
            <p:cNvSpPr/>
            <p:nvPr/>
          </p:nvSpPr>
          <p:spPr>
            <a:xfrm>
              <a:off x="4004703" y="2885735"/>
              <a:ext cx="66539" cy="61161"/>
            </a:xfrm>
            <a:custGeom>
              <a:avLst/>
              <a:gdLst/>
              <a:ahLst/>
              <a:cxnLst/>
              <a:rect l="l" t="t" r="r" b="b"/>
              <a:pathLst>
                <a:path w="5588" h="5378" extrusionOk="0">
                  <a:moveTo>
                    <a:pt x="2031" y="0"/>
                  </a:moveTo>
                  <a:lnTo>
                    <a:pt x="1989" y="42"/>
                  </a:lnTo>
                  <a:lnTo>
                    <a:pt x="1842" y="42"/>
                  </a:lnTo>
                  <a:lnTo>
                    <a:pt x="1696" y="168"/>
                  </a:lnTo>
                  <a:lnTo>
                    <a:pt x="1717" y="189"/>
                  </a:lnTo>
                  <a:lnTo>
                    <a:pt x="1633" y="314"/>
                  </a:lnTo>
                  <a:lnTo>
                    <a:pt x="1591" y="314"/>
                  </a:lnTo>
                  <a:lnTo>
                    <a:pt x="1466" y="419"/>
                  </a:lnTo>
                  <a:lnTo>
                    <a:pt x="1215" y="482"/>
                  </a:lnTo>
                  <a:lnTo>
                    <a:pt x="1110" y="670"/>
                  </a:lnTo>
                  <a:lnTo>
                    <a:pt x="1110" y="837"/>
                  </a:lnTo>
                  <a:lnTo>
                    <a:pt x="1215" y="1047"/>
                  </a:lnTo>
                  <a:lnTo>
                    <a:pt x="1215" y="1235"/>
                  </a:lnTo>
                  <a:lnTo>
                    <a:pt x="1110" y="1444"/>
                  </a:lnTo>
                  <a:lnTo>
                    <a:pt x="1173" y="1549"/>
                  </a:lnTo>
                  <a:lnTo>
                    <a:pt x="1152" y="1716"/>
                  </a:lnTo>
                  <a:lnTo>
                    <a:pt x="1068" y="1842"/>
                  </a:lnTo>
                  <a:lnTo>
                    <a:pt x="1005" y="1925"/>
                  </a:lnTo>
                  <a:lnTo>
                    <a:pt x="1" y="2658"/>
                  </a:lnTo>
                  <a:lnTo>
                    <a:pt x="273" y="3411"/>
                  </a:lnTo>
                  <a:lnTo>
                    <a:pt x="775" y="3453"/>
                  </a:lnTo>
                  <a:lnTo>
                    <a:pt x="3474" y="5336"/>
                  </a:lnTo>
                  <a:lnTo>
                    <a:pt x="4562" y="5378"/>
                  </a:lnTo>
                  <a:lnTo>
                    <a:pt x="4709" y="5106"/>
                  </a:lnTo>
                  <a:lnTo>
                    <a:pt x="4834" y="4855"/>
                  </a:lnTo>
                  <a:lnTo>
                    <a:pt x="5085" y="4708"/>
                  </a:lnTo>
                  <a:lnTo>
                    <a:pt x="5274" y="4792"/>
                  </a:lnTo>
                  <a:lnTo>
                    <a:pt x="5399" y="4750"/>
                  </a:lnTo>
                  <a:lnTo>
                    <a:pt x="5462" y="4771"/>
                  </a:lnTo>
                  <a:lnTo>
                    <a:pt x="5546" y="4645"/>
                  </a:lnTo>
                  <a:lnTo>
                    <a:pt x="5588" y="4604"/>
                  </a:lnTo>
                  <a:lnTo>
                    <a:pt x="5546" y="4583"/>
                  </a:lnTo>
                  <a:lnTo>
                    <a:pt x="5441" y="4541"/>
                  </a:lnTo>
                  <a:lnTo>
                    <a:pt x="5337" y="4457"/>
                  </a:lnTo>
                  <a:lnTo>
                    <a:pt x="5274" y="4122"/>
                  </a:lnTo>
                  <a:lnTo>
                    <a:pt x="5085" y="4122"/>
                  </a:lnTo>
                  <a:lnTo>
                    <a:pt x="5064" y="3955"/>
                  </a:lnTo>
                  <a:lnTo>
                    <a:pt x="5064" y="3767"/>
                  </a:lnTo>
                  <a:lnTo>
                    <a:pt x="5190" y="3662"/>
                  </a:lnTo>
                  <a:lnTo>
                    <a:pt x="5064" y="3411"/>
                  </a:lnTo>
                  <a:lnTo>
                    <a:pt x="4960" y="3348"/>
                  </a:lnTo>
                  <a:lnTo>
                    <a:pt x="4855" y="3139"/>
                  </a:lnTo>
                  <a:lnTo>
                    <a:pt x="4772" y="3097"/>
                  </a:lnTo>
                  <a:lnTo>
                    <a:pt x="4730" y="3118"/>
                  </a:lnTo>
                  <a:lnTo>
                    <a:pt x="4290" y="2825"/>
                  </a:lnTo>
                  <a:lnTo>
                    <a:pt x="4186" y="2867"/>
                  </a:lnTo>
                  <a:lnTo>
                    <a:pt x="4123" y="2888"/>
                  </a:lnTo>
                  <a:lnTo>
                    <a:pt x="4018" y="2804"/>
                  </a:lnTo>
                  <a:lnTo>
                    <a:pt x="4018" y="2720"/>
                  </a:lnTo>
                  <a:lnTo>
                    <a:pt x="3997" y="2699"/>
                  </a:lnTo>
                  <a:lnTo>
                    <a:pt x="4039" y="2574"/>
                  </a:lnTo>
                  <a:lnTo>
                    <a:pt x="3914" y="2469"/>
                  </a:lnTo>
                  <a:lnTo>
                    <a:pt x="3893" y="2386"/>
                  </a:lnTo>
                  <a:lnTo>
                    <a:pt x="3788" y="2365"/>
                  </a:lnTo>
                  <a:lnTo>
                    <a:pt x="3704" y="2281"/>
                  </a:lnTo>
                  <a:lnTo>
                    <a:pt x="3621" y="2260"/>
                  </a:lnTo>
                  <a:lnTo>
                    <a:pt x="3621" y="2176"/>
                  </a:lnTo>
                  <a:lnTo>
                    <a:pt x="3684" y="2135"/>
                  </a:lnTo>
                  <a:lnTo>
                    <a:pt x="3663" y="2072"/>
                  </a:lnTo>
                  <a:lnTo>
                    <a:pt x="3684" y="1988"/>
                  </a:lnTo>
                  <a:lnTo>
                    <a:pt x="3684" y="1779"/>
                  </a:lnTo>
                  <a:lnTo>
                    <a:pt x="3725" y="1737"/>
                  </a:lnTo>
                  <a:lnTo>
                    <a:pt x="3767" y="1549"/>
                  </a:lnTo>
                  <a:lnTo>
                    <a:pt x="3830" y="1549"/>
                  </a:lnTo>
                  <a:lnTo>
                    <a:pt x="3914" y="1528"/>
                  </a:lnTo>
                  <a:lnTo>
                    <a:pt x="3914" y="1319"/>
                  </a:lnTo>
                  <a:lnTo>
                    <a:pt x="3872" y="1298"/>
                  </a:lnTo>
                  <a:lnTo>
                    <a:pt x="3830" y="1130"/>
                  </a:lnTo>
                  <a:lnTo>
                    <a:pt x="3914" y="1130"/>
                  </a:lnTo>
                  <a:lnTo>
                    <a:pt x="4018" y="1088"/>
                  </a:lnTo>
                  <a:lnTo>
                    <a:pt x="4081" y="1047"/>
                  </a:lnTo>
                  <a:lnTo>
                    <a:pt x="4018" y="1026"/>
                  </a:lnTo>
                  <a:lnTo>
                    <a:pt x="3935" y="984"/>
                  </a:lnTo>
                  <a:lnTo>
                    <a:pt x="3809" y="1005"/>
                  </a:lnTo>
                  <a:lnTo>
                    <a:pt x="3725" y="984"/>
                  </a:lnTo>
                  <a:lnTo>
                    <a:pt x="3516" y="879"/>
                  </a:lnTo>
                  <a:lnTo>
                    <a:pt x="3453" y="837"/>
                  </a:lnTo>
                  <a:lnTo>
                    <a:pt x="3349" y="795"/>
                  </a:lnTo>
                  <a:lnTo>
                    <a:pt x="3286" y="670"/>
                  </a:lnTo>
                  <a:lnTo>
                    <a:pt x="3244" y="565"/>
                  </a:lnTo>
                  <a:lnTo>
                    <a:pt x="3140" y="565"/>
                  </a:lnTo>
                  <a:lnTo>
                    <a:pt x="3077" y="419"/>
                  </a:lnTo>
                  <a:lnTo>
                    <a:pt x="3098" y="314"/>
                  </a:lnTo>
                  <a:lnTo>
                    <a:pt x="3035" y="189"/>
                  </a:lnTo>
                  <a:lnTo>
                    <a:pt x="2930" y="168"/>
                  </a:lnTo>
                  <a:lnTo>
                    <a:pt x="2784" y="210"/>
                  </a:lnTo>
                  <a:lnTo>
                    <a:pt x="2679" y="168"/>
                  </a:lnTo>
                  <a:lnTo>
                    <a:pt x="2679" y="63"/>
                  </a:lnTo>
                  <a:lnTo>
                    <a:pt x="2616" y="0"/>
                  </a:lnTo>
                  <a:lnTo>
                    <a:pt x="2470" y="63"/>
                  </a:lnTo>
                  <a:lnTo>
                    <a:pt x="226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4"/>
            <p:cNvSpPr/>
            <p:nvPr/>
          </p:nvSpPr>
          <p:spPr>
            <a:xfrm>
              <a:off x="4059025" y="2939277"/>
              <a:ext cx="11967" cy="11668"/>
            </a:xfrm>
            <a:custGeom>
              <a:avLst/>
              <a:gdLst/>
              <a:ahLst/>
              <a:cxnLst/>
              <a:rect l="l" t="t" r="r" b="b"/>
              <a:pathLst>
                <a:path w="1005" h="1026" extrusionOk="0">
                  <a:moveTo>
                    <a:pt x="523" y="0"/>
                  </a:moveTo>
                  <a:lnTo>
                    <a:pt x="272" y="147"/>
                  </a:lnTo>
                  <a:lnTo>
                    <a:pt x="147" y="398"/>
                  </a:lnTo>
                  <a:lnTo>
                    <a:pt x="0" y="670"/>
                  </a:lnTo>
                  <a:lnTo>
                    <a:pt x="84" y="670"/>
                  </a:lnTo>
                  <a:lnTo>
                    <a:pt x="607" y="816"/>
                  </a:lnTo>
                  <a:lnTo>
                    <a:pt x="628" y="1025"/>
                  </a:lnTo>
                  <a:lnTo>
                    <a:pt x="1005" y="879"/>
                  </a:lnTo>
                  <a:lnTo>
                    <a:pt x="942" y="795"/>
                  </a:lnTo>
                  <a:lnTo>
                    <a:pt x="942" y="774"/>
                  </a:lnTo>
                  <a:lnTo>
                    <a:pt x="984" y="774"/>
                  </a:lnTo>
                  <a:lnTo>
                    <a:pt x="921" y="691"/>
                  </a:lnTo>
                  <a:lnTo>
                    <a:pt x="921" y="607"/>
                  </a:lnTo>
                  <a:lnTo>
                    <a:pt x="879" y="502"/>
                  </a:lnTo>
                  <a:lnTo>
                    <a:pt x="837" y="565"/>
                  </a:lnTo>
                  <a:lnTo>
                    <a:pt x="607" y="419"/>
                  </a:lnTo>
                  <a:lnTo>
                    <a:pt x="942" y="356"/>
                  </a:lnTo>
                  <a:lnTo>
                    <a:pt x="900" y="84"/>
                  </a:lnTo>
                  <a:lnTo>
                    <a:pt x="900" y="63"/>
                  </a:lnTo>
                  <a:lnTo>
                    <a:pt x="837" y="42"/>
                  </a:lnTo>
                  <a:lnTo>
                    <a:pt x="712" y="84"/>
                  </a:lnTo>
                  <a:lnTo>
                    <a:pt x="52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4"/>
            <p:cNvSpPr/>
            <p:nvPr/>
          </p:nvSpPr>
          <p:spPr>
            <a:xfrm>
              <a:off x="3959359" y="2899768"/>
              <a:ext cx="15468" cy="8347"/>
            </a:xfrm>
            <a:custGeom>
              <a:avLst/>
              <a:gdLst/>
              <a:ahLst/>
              <a:cxnLst/>
              <a:rect l="l" t="t" r="r" b="b"/>
              <a:pathLst>
                <a:path w="1299" h="734" extrusionOk="0">
                  <a:moveTo>
                    <a:pt x="1194" y="1"/>
                  </a:moveTo>
                  <a:lnTo>
                    <a:pt x="1005" y="105"/>
                  </a:lnTo>
                  <a:lnTo>
                    <a:pt x="775" y="210"/>
                  </a:lnTo>
                  <a:lnTo>
                    <a:pt x="608" y="210"/>
                  </a:lnTo>
                  <a:lnTo>
                    <a:pt x="482" y="168"/>
                  </a:lnTo>
                  <a:lnTo>
                    <a:pt x="378" y="168"/>
                  </a:lnTo>
                  <a:lnTo>
                    <a:pt x="378" y="231"/>
                  </a:lnTo>
                  <a:lnTo>
                    <a:pt x="357" y="315"/>
                  </a:lnTo>
                  <a:lnTo>
                    <a:pt x="273" y="336"/>
                  </a:lnTo>
                  <a:lnTo>
                    <a:pt x="147" y="294"/>
                  </a:lnTo>
                  <a:lnTo>
                    <a:pt x="85" y="377"/>
                  </a:lnTo>
                  <a:lnTo>
                    <a:pt x="1" y="398"/>
                  </a:lnTo>
                  <a:lnTo>
                    <a:pt x="1" y="524"/>
                  </a:lnTo>
                  <a:lnTo>
                    <a:pt x="85" y="629"/>
                  </a:lnTo>
                  <a:lnTo>
                    <a:pt x="210" y="712"/>
                  </a:lnTo>
                  <a:lnTo>
                    <a:pt x="378" y="691"/>
                  </a:lnTo>
                  <a:lnTo>
                    <a:pt x="461" y="733"/>
                  </a:lnTo>
                  <a:lnTo>
                    <a:pt x="503" y="691"/>
                  </a:lnTo>
                  <a:lnTo>
                    <a:pt x="629" y="649"/>
                  </a:lnTo>
                  <a:lnTo>
                    <a:pt x="775" y="545"/>
                  </a:lnTo>
                  <a:lnTo>
                    <a:pt x="838" y="503"/>
                  </a:lnTo>
                  <a:lnTo>
                    <a:pt x="1005" y="524"/>
                  </a:lnTo>
                  <a:lnTo>
                    <a:pt x="1005" y="419"/>
                  </a:lnTo>
                  <a:lnTo>
                    <a:pt x="984" y="315"/>
                  </a:lnTo>
                  <a:lnTo>
                    <a:pt x="1110" y="168"/>
                  </a:lnTo>
                  <a:lnTo>
                    <a:pt x="1235" y="85"/>
                  </a:lnTo>
                  <a:lnTo>
                    <a:pt x="1298" y="22"/>
                  </a:lnTo>
                  <a:lnTo>
                    <a:pt x="125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4"/>
            <p:cNvSpPr/>
            <p:nvPr/>
          </p:nvSpPr>
          <p:spPr>
            <a:xfrm>
              <a:off x="3982281" y="2887395"/>
              <a:ext cx="42867" cy="36426"/>
            </a:xfrm>
            <a:custGeom>
              <a:avLst/>
              <a:gdLst/>
              <a:ahLst/>
              <a:cxnLst/>
              <a:rect l="l" t="t" r="r" b="b"/>
              <a:pathLst>
                <a:path w="3600" h="3203" extrusionOk="0">
                  <a:moveTo>
                    <a:pt x="3370" y="1"/>
                  </a:moveTo>
                  <a:lnTo>
                    <a:pt x="3139" y="64"/>
                  </a:lnTo>
                  <a:lnTo>
                    <a:pt x="2846" y="43"/>
                  </a:lnTo>
                  <a:lnTo>
                    <a:pt x="2721" y="64"/>
                  </a:lnTo>
                  <a:lnTo>
                    <a:pt x="2574" y="64"/>
                  </a:lnTo>
                  <a:lnTo>
                    <a:pt x="2365" y="147"/>
                  </a:lnTo>
                  <a:lnTo>
                    <a:pt x="2302" y="231"/>
                  </a:lnTo>
                  <a:lnTo>
                    <a:pt x="2135" y="273"/>
                  </a:lnTo>
                  <a:lnTo>
                    <a:pt x="2114" y="336"/>
                  </a:lnTo>
                  <a:lnTo>
                    <a:pt x="1842" y="336"/>
                  </a:lnTo>
                  <a:lnTo>
                    <a:pt x="1675" y="273"/>
                  </a:lnTo>
                  <a:lnTo>
                    <a:pt x="1612" y="231"/>
                  </a:lnTo>
                  <a:lnTo>
                    <a:pt x="1507" y="210"/>
                  </a:lnTo>
                  <a:lnTo>
                    <a:pt x="1194" y="231"/>
                  </a:lnTo>
                  <a:lnTo>
                    <a:pt x="1110" y="273"/>
                  </a:lnTo>
                  <a:lnTo>
                    <a:pt x="1068" y="273"/>
                  </a:lnTo>
                  <a:lnTo>
                    <a:pt x="775" y="419"/>
                  </a:lnTo>
                  <a:lnTo>
                    <a:pt x="670" y="377"/>
                  </a:lnTo>
                  <a:lnTo>
                    <a:pt x="524" y="336"/>
                  </a:lnTo>
                  <a:lnTo>
                    <a:pt x="461" y="419"/>
                  </a:lnTo>
                  <a:lnTo>
                    <a:pt x="461" y="649"/>
                  </a:lnTo>
                  <a:lnTo>
                    <a:pt x="377" y="670"/>
                  </a:lnTo>
                  <a:lnTo>
                    <a:pt x="419" y="796"/>
                  </a:lnTo>
                  <a:lnTo>
                    <a:pt x="315" y="859"/>
                  </a:lnTo>
                  <a:lnTo>
                    <a:pt x="168" y="880"/>
                  </a:lnTo>
                  <a:lnTo>
                    <a:pt x="64" y="859"/>
                  </a:lnTo>
                  <a:lnTo>
                    <a:pt x="1" y="901"/>
                  </a:lnTo>
                  <a:lnTo>
                    <a:pt x="22" y="1068"/>
                  </a:lnTo>
                  <a:lnTo>
                    <a:pt x="105" y="1277"/>
                  </a:lnTo>
                  <a:lnTo>
                    <a:pt x="147" y="1403"/>
                  </a:lnTo>
                  <a:lnTo>
                    <a:pt x="126" y="1528"/>
                  </a:lnTo>
                  <a:lnTo>
                    <a:pt x="105" y="1779"/>
                  </a:lnTo>
                  <a:lnTo>
                    <a:pt x="336" y="1779"/>
                  </a:lnTo>
                  <a:lnTo>
                    <a:pt x="377" y="1905"/>
                  </a:lnTo>
                  <a:lnTo>
                    <a:pt x="482" y="1947"/>
                  </a:lnTo>
                  <a:lnTo>
                    <a:pt x="482" y="2114"/>
                  </a:lnTo>
                  <a:lnTo>
                    <a:pt x="545" y="2198"/>
                  </a:lnTo>
                  <a:lnTo>
                    <a:pt x="461" y="2219"/>
                  </a:lnTo>
                  <a:lnTo>
                    <a:pt x="419" y="2219"/>
                  </a:lnTo>
                  <a:lnTo>
                    <a:pt x="315" y="2302"/>
                  </a:lnTo>
                  <a:lnTo>
                    <a:pt x="252" y="2449"/>
                  </a:lnTo>
                  <a:lnTo>
                    <a:pt x="168" y="2574"/>
                  </a:lnTo>
                  <a:lnTo>
                    <a:pt x="147" y="2574"/>
                  </a:lnTo>
                  <a:lnTo>
                    <a:pt x="168" y="2616"/>
                  </a:lnTo>
                  <a:lnTo>
                    <a:pt x="252" y="2679"/>
                  </a:lnTo>
                  <a:lnTo>
                    <a:pt x="273" y="2888"/>
                  </a:lnTo>
                  <a:lnTo>
                    <a:pt x="252" y="2993"/>
                  </a:lnTo>
                  <a:lnTo>
                    <a:pt x="315" y="2993"/>
                  </a:lnTo>
                  <a:lnTo>
                    <a:pt x="482" y="3077"/>
                  </a:lnTo>
                  <a:lnTo>
                    <a:pt x="629" y="3181"/>
                  </a:lnTo>
                  <a:lnTo>
                    <a:pt x="649" y="3181"/>
                  </a:lnTo>
                  <a:lnTo>
                    <a:pt x="733" y="3202"/>
                  </a:lnTo>
                  <a:lnTo>
                    <a:pt x="1884" y="2512"/>
                  </a:lnTo>
                  <a:lnTo>
                    <a:pt x="2888" y="1779"/>
                  </a:lnTo>
                  <a:lnTo>
                    <a:pt x="2951" y="1696"/>
                  </a:lnTo>
                  <a:lnTo>
                    <a:pt x="3035" y="1570"/>
                  </a:lnTo>
                  <a:lnTo>
                    <a:pt x="3056" y="1403"/>
                  </a:lnTo>
                  <a:lnTo>
                    <a:pt x="2993" y="1298"/>
                  </a:lnTo>
                  <a:lnTo>
                    <a:pt x="3098" y="1089"/>
                  </a:lnTo>
                  <a:lnTo>
                    <a:pt x="3098" y="901"/>
                  </a:lnTo>
                  <a:lnTo>
                    <a:pt x="2993" y="691"/>
                  </a:lnTo>
                  <a:lnTo>
                    <a:pt x="2993" y="524"/>
                  </a:lnTo>
                  <a:lnTo>
                    <a:pt x="3098" y="336"/>
                  </a:lnTo>
                  <a:lnTo>
                    <a:pt x="3349" y="273"/>
                  </a:lnTo>
                  <a:lnTo>
                    <a:pt x="3474" y="168"/>
                  </a:lnTo>
                  <a:lnTo>
                    <a:pt x="3516" y="168"/>
                  </a:lnTo>
                  <a:lnTo>
                    <a:pt x="3600" y="43"/>
                  </a:lnTo>
                  <a:lnTo>
                    <a:pt x="3579" y="22"/>
                  </a:lnTo>
                  <a:lnTo>
                    <a:pt x="351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4"/>
            <p:cNvSpPr/>
            <p:nvPr/>
          </p:nvSpPr>
          <p:spPr>
            <a:xfrm>
              <a:off x="3973565" y="2916668"/>
              <a:ext cx="10479" cy="29045"/>
            </a:xfrm>
            <a:custGeom>
              <a:avLst/>
              <a:gdLst/>
              <a:ahLst/>
              <a:cxnLst/>
              <a:rect l="l" t="t" r="r" b="b"/>
              <a:pathLst>
                <a:path w="880" h="2554" extrusionOk="0">
                  <a:moveTo>
                    <a:pt x="837" y="0"/>
                  </a:moveTo>
                  <a:lnTo>
                    <a:pt x="754" y="105"/>
                  </a:lnTo>
                  <a:lnTo>
                    <a:pt x="565" y="147"/>
                  </a:lnTo>
                  <a:lnTo>
                    <a:pt x="524" y="105"/>
                  </a:lnTo>
                  <a:lnTo>
                    <a:pt x="377" y="252"/>
                  </a:lnTo>
                  <a:lnTo>
                    <a:pt x="335" y="670"/>
                  </a:lnTo>
                  <a:lnTo>
                    <a:pt x="168" y="1005"/>
                  </a:lnTo>
                  <a:lnTo>
                    <a:pt x="1" y="1235"/>
                  </a:lnTo>
                  <a:lnTo>
                    <a:pt x="63" y="1256"/>
                  </a:lnTo>
                  <a:lnTo>
                    <a:pt x="168" y="1444"/>
                  </a:lnTo>
                  <a:lnTo>
                    <a:pt x="231" y="1653"/>
                  </a:lnTo>
                  <a:lnTo>
                    <a:pt x="377" y="1884"/>
                  </a:lnTo>
                  <a:lnTo>
                    <a:pt x="524" y="2197"/>
                  </a:lnTo>
                  <a:lnTo>
                    <a:pt x="461" y="2344"/>
                  </a:lnTo>
                  <a:lnTo>
                    <a:pt x="545" y="2553"/>
                  </a:lnTo>
                  <a:lnTo>
                    <a:pt x="628" y="2448"/>
                  </a:lnTo>
                  <a:lnTo>
                    <a:pt x="628" y="2407"/>
                  </a:lnTo>
                  <a:lnTo>
                    <a:pt x="628" y="2344"/>
                  </a:lnTo>
                  <a:lnTo>
                    <a:pt x="670" y="2281"/>
                  </a:lnTo>
                  <a:lnTo>
                    <a:pt x="670" y="2156"/>
                  </a:lnTo>
                  <a:lnTo>
                    <a:pt x="733" y="1988"/>
                  </a:lnTo>
                  <a:lnTo>
                    <a:pt x="691" y="1842"/>
                  </a:lnTo>
                  <a:lnTo>
                    <a:pt x="754" y="1821"/>
                  </a:lnTo>
                  <a:lnTo>
                    <a:pt x="754" y="1674"/>
                  </a:lnTo>
                  <a:lnTo>
                    <a:pt x="775" y="1549"/>
                  </a:lnTo>
                  <a:lnTo>
                    <a:pt x="775" y="1465"/>
                  </a:lnTo>
                  <a:lnTo>
                    <a:pt x="775" y="1214"/>
                  </a:lnTo>
                  <a:lnTo>
                    <a:pt x="754" y="1235"/>
                  </a:lnTo>
                  <a:lnTo>
                    <a:pt x="670" y="1235"/>
                  </a:lnTo>
                  <a:lnTo>
                    <a:pt x="565" y="1298"/>
                  </a:lnTo>
                  <a:lnTo>
                    <a:pt x="524" y="1235"/>
                  </a:lnTo>
                  <a:lnTo>
                    <a:pt x="545" y="1047"/>
                  </a:lnTo>
                  <a:lnTo>
                    <a:pt x="545" y="796"/>
                  </a:lnTo>
                  <a:lnTo>
                    <a:pt x="524" y="712"/>
                  </a:lnTo>
                  <a:lnTo>
                    <a:pt x="545" y="565"/>
                  </a:lnTo>
                  <a:lnTo>
                    <a:pt x="670" y="565"/>
                  </a:lnTo>
                  <a:lnTo>
                    <a:pt x="691" y="670"/>
                  </a:lnTo>
                  <a:lnTo>
                    <a:pt x="754" y="670"/>
                  </a:lnTo>
                  <a:lnTo>
                    <a:pt x="837" y="607"/>
                  </a:lnTo>
                  <a:lnTo>
                    <a:pt x="837" y="524"/>
                  </a:lnTo>
                  <a:lnTo>
                    <a:pt x="796" y="482"/>
                  </a:lnTo>
                  <a:lnTo>
                    <a:pt x="775" y="377"/>
                  </a:lnTo>
                  <a:lnTo>
                    <a:pt x="837" y="210"/>
                  </a:lnTo>
                  <a:lnTo>
                    <a:pt x="858" y="63"/>
                  </a:lnTo>
                  <a:lnTo>
                    <a:pt x="87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4"/>
            <p:cNvSpPr/>
            <p:nvPr/>
          </p:nvSpPr>
          <p:spPr>
            <a:xfrm>
              <a:off x="3982781" y="2916668"/>
              <a:ext cx="2751" cy="5959"/>
            </a:xfrm>
            <a:custGeom>
              <a:avLst/>
              <a:gdLst/>
              <a:ahLst/>
              <a:cxnLst/>
              <a:rect l="l" t="t" r="r" b="b"/>
              <a:pathLst>
                <a:path w="231" h="524" extrusionOk="0">
                  <a:moveTo>
                    <a:pt x="105" y="0"/>
                  </a:moveTo>
                  <a:lnTo>
                    <a:pt x="84" y="63"/>
                  </a:lnTo>
                  <a:lnTo>
                    <a:pt x="63" y="210"/>
                  </a:lnTo>
                  <a:lnTo>
                    <a:pt x="1" y="377"/>
                  </a:lnTo>
                  <a:lnTo>
                    <a:pt x="22" y="482"/>
                  </a:lnTo>
                  <a:lnTo>
                    <a:pt x="63" y="524"/>
                  </a:lnTo>
                  <a:lnTo>
                    <a:pt x="84" y="524"/>
                  </a:lnTo>
                  <a:lnTo>
                    <a:pt x="126" y="482"/>
                  </a:lnTo>
                  <a:lnTo>
                    <a:pt x="210" y="419"/>
                  </a:lnTo>
                  <a:lnTo>
                    <a:pt x="231" y="314"/>
                  </a:lnTo>
                  <a:lnTo>
                    <a:pt x="210" y="105"/>
                  </a:lnTo>
                  <a:lnTo>
                    <a:pt x="126" y="42"/>
                  </a:lnTo>
                  <a:lnTo>
                    <a:pt x="105"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4"/>
            <p:cNvSpPr/>
            <p:nvPr/>
          </p:nvSpPr>
          <p:spPr>
            <a:xfrm>
              <a:off x="3979792" y="2923093"/>
              <a:ext cx="3751" cy="8336"/>
            </a:xfrm>
            <a:custGeom>
              <a:avLst/>
              <a:gdLst/>
              <a:ahLst/>
              <a:cxnLst/>
              <a:rect l="l" t="t" r="r" b="b"/>
              <a:pathLst>
                <a:path w="315" h="733" extrusionOk="0">
                  <a:moveTo>
                    <a:pt x="22" y="0"/>
                  </a:moveTo>
                  <a:lnTo>
                    <a:pt x="1" y="147"/>
                  </a:lnTo>
                  <a:lnTo>
                    <a:pt x="22" y="231"/>
                  </a:lnTo>
                  <a:lnTo>
                    <a:pt x="22" y="482"/>
                  </a:lnTo>
                  <a:lnTo>
                    <a:pt x="1" y="670"/>
                  </a:lnTo>
                  <a:lnTo>
                    <a:pt x="42" y="733"/>
                  </a:lnTo>
                  <a:lnTo>
                    <a:pt x="147" y="670"/>
                  </a:lnTo>
                  <a:lnTo>
                    <a:pt x="231" y="670"/>
                  </a:lnTo>
                  <a:lnTo>
                    <a:pt x="252" y="649"/>
                  </a:lnTo>
                  <a:lnTo>
                    <a:pt x="273" y="440"/>
                  </a:lnTo>
                  <a:lnTo>
                    <a:pt x="273" y="356"/>
                  </a:lnTo>
                  <a:lnTo>
                    <a:pt x="314" y="210"/>
                  </a:lnTo>
                  <a:lnTo>
                    <a:pt x="314" y="147"/>
                  </a:lnTo>
                  <a:lnTo>
                    <a:pt x="314" y="63"/>
                  </a:lnTo>
                  <a:lnTo>
                    <a:pt x="314" y="42"/>
                  </a:lnTo>
                  <a:lnTo>
                    <a:pt x="231" y="105"/>
                  </a:lnTo>
                  <a:lnTo>
                    <a:pt x="168" y="105"/>
                  </a:lnTo>
                  <a:lnTo>
                    <a:pt x="14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4"/>
            <p:cNvSpPr/>
            <p:nvPr/>
          </p:nvSpPr>
          <p:spPr>
            <a:xfrm>
              <a:off x="3979792" y="2907627"/>
              <a:ext cx="8978" cy="10713"/>
            </a:xfrm>
            <a:custGeom>
              <a:avLst/>
              <a:gdLst/>
              <a:ahLst/>
              <a:cxnLst/>
              <a:rect l="l" t="t" r="r" b="b"/>
              <a:pathLst>
                <a:path w="754" h="942" extrusionOk="0">
                  <a:moveTo>
                    <a:pt x="314" y="0"/>
                  </a:moveTo>
                  <a:lnTo>
                    <a:pt x="314" y="21"/>
                  </a:lnTo>
                  <a:lnTo>
                    <a:pt x="231" y="21"/>
                  </a:lnTo>
                  <a:lnTo>
                    <a:pt x="210" y="440"/>
                  </a:lnTo>
                  <a:lnTo>
                    <a:pt x="105" y="586"/>
                  </a:lnTo>
                  <a:lnTo>
                    <a:pt x="1" y="733"/>
                  </a:lnTo>
                  <a:lnTo>
                    <a:pt x="1" y="879"/>
                  </a:lnTo>
                  <a:lnTo>
                    <a:pt x="1" y="900"/>
                  </a:lnTo>
                  <a:lnTo>
                    <a:pt x="42" y="942"/>
                  </a:lnTo>
                  <a:lnTo>
                    <a:pt x="231" y="900"/>
                  </a:lnTo>
                  <a:lnTo>
                    <a:pt x="314" y="795"/>
                  </a:lnTo>
                  <a:lnTo>
                    <a:pt x="377" y="795"/>
                  </a:lnTo>
                  <a:lnTo>
                    <a:pt x="461" y="670"/>
                  </a:lnTo>
                  <a:lnTo>
                    <a:pt x="524" y="523"/>
                  </a:lnTo>
                  <a:lnTo>
                    <a:pt x="628" y="440"/>
                  </a:lnTo>
                  <a:lnTo>
                    <a:pt x="670" y="440"/>
                  </a:lnTo>
                  <a:lnTo>
                    <a:pt x="754" y="419"/>
                  </a:lnTo>
                  <a:lnTo>
                    <a:pt x="691" y="335"/>
                  </a:lnTo>
                  <a:lnTo>
                    <a:pt x="691" y="168"/>
                  </a:lnTo>
                  <a:lnTo>
                    <a:pt x="586" y="126"/>
                  </a:lnTo>
                  <a:lnTo>
                    <a:pt x="545"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4"/>
            <p:cNvSpPr/>
            <p:nvPr/>
          </p:nvSpPr>
          <p:spPr>
            <a:xfrm>
              <a:off x="3980292" y="2915952"/>
              <a:ext cx="27661" cy="32616"/>
            </a:xfrm>
            <a:custGeom>
              <a:avLst/>
              <a:gdLst/>
              <a:ahLst/>
              <a:cxnLst/>
              <a:rect l="l" t="t" r="r" b="b"/>
              <a:pathLst>
                <a:path w="2323" h="2868" extrusionOk="0">
                  <a:moveTo>
                    <a:pt x="2051" y="1"/>
                  </a:moveTo>
                  <a:lnTo>
                    <a:pt x="900" y="691"/>
                  </a:lnTo>
                  <a:lnTo>
                    <a:pt x="816" y="670"/>
                  </a:lnTo>
                  <a:lnTo>
                    <a:pt x="796" y="670"/>
                  </a:lnTo>
                  <a:lnTo>
                    <a:pt x="649" y="566"/>
                  </a:lnTo>
                  <a:lnTo>
                    <a:pt x="482" y="482"/>
                  </a:lnTo>
                  <a:lnTo>
                    <a:pt x="419" y="482"/>
                  </a:lnTo>
                  <a:lnTo>
                    <a:pt x="335" y="545"/>
                  </a:lnTo>
                  <a:lnTo>
                    <a:pt x="293" y="587"/>
                  </a:lnTo>
                  <a:lnTo>
                    <a:pt x="272" y="587"/>
                  </a:lnTo>
                  <a:lnTo>
                    <a:pt x="272" y="670"/>
                  </a:lnTo>
                  <a:lnTo>
                    <a:pt x="272" y="691"/>
                  </a:lnTo>
                  <a:lnTo>
                    <a:pt x="272" y="775"/>
                  </a:lnTo>
                  <a:lnTo>
                    <a:pt x="272" y="838"/>
                  </a:lnTo>
                  <a:lnTo>
                    <a:pt x="231" y="984"/>
                  </a:lnTo>
                  <a:lnTo>
                    <a:pt x="231" y="1068"/>
                  </a:lnTo>
                  <a:lnTo>
                    <a:pt x="210" y="1528"/>
                  </a:lnTo>
                  <a:lnTo>
                    <a:pt x="210" y="1612"/>
                  </a:lnTo>
                  <a:lnTo>
                    <a:pt x="189" y="1737"/>
                  </a:lnTo>
                  <a:lnTo>
                    <a:pt x="189" y="1884"/>
                  </a:lnTo>
                  <a:lnTo>
                    <a:pt x="126" y="1905"/>
                  </a:lnTo>
                  <a:lnTo>
                    <a:pt x="168" y="2051"/>
                  </a:lnTo>
                  <a:lnTo>
                    <a:pt x="105" y="2219"/>
                  </a:lnTo>
                  <a:lnTo>
                    <a:pt x="105" y="2344"/>
                  </a:lnTo>
                  <a:lnTo>
                    <a:pt x="63" y="2407"/>
                  </a:lnTo>
                  <a:lnTo>
                    <a:pt x="63" y="2470"/>
                  </a:lnTo>
                  <a:lnTo>
                    <a:pt x="63" y="2553"/>
                  </a:lnTo>
                  <a:lnTo>
                    <a:pt x="0" y="2679"/>
                  </a:lnTo>
                  <a:lnTo>
                    <a:pt x="0" y="2721"/>
                  </a:lnTo>
                  <a:lnTo>
                    <a:pt x="189" y="2721"/>
                  </a:lnTo>
                  <a:lnTo>
                    <a:pt x="754" y="2867"/>
                  </a:lnTo>
                  <a:lnTo>
                    <a:pt x="1172" y="2449"/>
                  </a:lnTo>
                  <a:lnTo>
                    <a:pt x="1633" y="2407"/>
                  </a:lnTo>
                  <a:lnTo>
                    <a:pt x="1653" y="2219"/>
                  </a:lnTo>
                  <a:lnTo>
                    <a:pt x="1884" y="1926"/>
                  </a:lnTo>
                  <a:lnTo>
                    <a:pt x="1235" y="1214"/>
                  </a:lnTo>
                  <a:lnTo>
                    <a:pt x="2093" y="963"/>
                  </a:lnTo>
                  <a:lnTo>
                    <a:pt x="2302" y="754"/>
                  </a:lnTo>
                  <a:lnTo>
                    <a:pt x="2323" y="754"/>
                  </a:lnTo>
                  <a:lnTo>
                    <a:pt x="205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4"/>
            <p:cNvSpPr/>
            <p:nvPr/>
          </p:nvSpPr>
          <p:spPr>
            <a:xfrm>
              <a:off x="3979792" y="2924515"/>
              <a:ext cx="142521" cy="114714"/>
            </a:xfrm>
            <a:custGeom>
              <a:avLst/>
              <a:gdLst/>
              <a:ahLst/>
              <a:cxnLst/>
              <a:rect l="l" t="t" r="r" b="b"/>
              <a:pathLst>
                <a:path w="11969" h="10087" extrusionOk="0">
                  <a:moveTo>
                    <a:pt x="2344" y="1"/>
                  </a:moveTo>
                  <a:lnTo>
                    <a:pt x="2135" y="210"/>
                  </a:lnTo>
                  <a:lnTo>
                    <a:pt x="1277" y="461"/>
                  </a:lnTo>
                  <a:lnTo>
                    <a:pt x="1926" y="1173"/>
                  </a:lnTo>
                  <a:lnTo>
                    <a:pt x="1695" y="1466"/>
                  </a:lnTo>
                  <a:lnTo>
                    <a:pt x="1675" y="1654"/>
                  </a:lnTo>
                  <a:lnTo>
                    <a:pt x="1214" y="1696"/>
                  </a:lnTo>
                  <a:lnTo>
                    <a:pt x="796" y="2114"/>
                  </a:lnTo>
                  <a:lnTo>
                    <a:pt x="231" y="1968"/>
                  </a:lnTo>
                  <a:lnTo>
                    <a:pt x="42" y="1968"/>
                  </a:lnTo>
                  <a:lnTo>
                    <a:pt x="42" y="2177"/>
                  </a:lnTo>
                  <a:lnTo>
                    <a:pt x="42" y="2407"/>
                  </a:lnTo>
                  <a:lnTo>
                    <a:pt x="1" y="2595"/>
                  </a:lnTo>
                  <a:lnTo>
                    <a:pt x="1" y="2637"/>
                  </a:lnTo>
                  <a:lnTo>
                    <a:pt x="63" y="2616"/>
                  </a:lnTo>
                  <a:lnTo>
                    <a:pt x="105" y="2637"/>
                  </a:lnTo>
                  <a:lnTo>
                    <a:pt x="168" y="2595"/>
                  </a:lnTo>
                  <a:lnTo>
                    <a:pt x="314" y="2658"/>
                  </a:lnTo>
                  <a:lnTo>
                    <a:pt x="273" y="2700"/>
                  </a:lnTo>
                  <a:lnTo>
                    <a:pt x="524" y="2972"/>
                  </a:lnTo>
                  <a:lnTo>
                    <a:pt x="545" y="3119"/>
                  </a:lnTo>
                  <a:lnTo>
                    <a:pt x="628" y="3139"/>
                  </a:lnTo>
                  <a:lnTo>
                    <a:pt x="628" y="3244"/>
                  </a:lnTo>
                  <a:lnTo>
                    <a:pt x="754" y="3349"/>
                  </a:lnTo>
                  <a:lnTo>
                    <a:pt x="838" y="3370"/>
                  </a:lnTo>
                  <a:lnTo>
                    <a:pt x="984" y="3663"/>
                  </a:lnTo>
                  <a:lnTo>
                    <a:pt x="984" y="3746"/>
                  </a:lnTo>
                  <a:lnTo>
                    <a:pt x="1047" y="3851"/>
                  </a:lnTo>
                  <a:lnTo>
                    <a:pt x="1110" y="3851"/>
                  </a:lnTo>
                  <a:lnTo>
                    <a:pt x="1151" y="3997"/>
                  </a:lnTo>
                  <a:lnTo>
                    <a:pt x="1193" y="4081"/>
                  </a:lnTo>
                  <a:lnTo>
                    <a:pt x="1319" y="4123"/>
                  </a:lnTo>
                  <a:lnTo>
                    <a:pt x="1423" y="4416"/>
                  </a:lnTo>
                  <a:lnTo>
                    <a:pt x="1528" y="4479"/>
                  </a:lnTo>
                  <a:lnTo>
                    <a:pt x="1570" y="4625"/>
                  </a:lnTo>
                  <a:lnTo>
                    <a:pt x="1528" y="4709"/>
                  </a:lnTo>
                  <a:lnTo>
                    <a:pt x="1528" y="4792"/>
                  </a:lnTo>
                  <a:lnTo>
                    <a:pt x="1633" y="4897"/>
                  </a:lnTo>
                  <a:lnTo>
                    <a:pt x="1633" y="4960"/>
                  </a:lnTo>
                  <a:lnTo>
                    <a:pt x="1716" y="5023"/>
                  </a:lnTo>
                  <a:lnTo>
                    <a:pt x="1821" y="4939"/>
                  </a:lnTo>
                  <a:lnTo>
                    <a:pt x="1926" y="5043"/>
                  </a:lnTo>
                  <a:lnTo>
                    <a:pt x="2114" y="5127"/>
                  </a:lnTo>
                  <a:lnTo>
                    <a:pt x="2260" y="5274"/>
                  </a:lnTo>
                  <a:lnTo>
                    <a:pt x="2323" y="5378"/>
                  </a:lnTo>
                  <a:lnTo>
                    <a:pt x="2344" y="5420"/>
                  </a:lnTo>
                  <a:lnTo>
                    <a:pt x="2365" y="5546"/>
                  </a:lnTo>
                  <a:lnTo>
                    <a:pt x="2428" y="5588"/>
                  </a:lnTo>
                  <a:lnTo>
                    <a:pt x="2470" y="5797"/>
                  </a:lnTo>
                  <a:lnTo>
                    <a:pt x="2574" y="5880"/>
                  </a:lnTo>
                  <a:lnTo>
                    <a:pt x="2637" y="6090"/>
                  </a:lnTo>
                  <a:lnTo>
                    <a:pt x="2658" y="6173"/>
                  </a:lnTo>
                  <a:lnTo>
                    <a:pt x="2616" y="6362"/>
                  </a:lnTo>
                  <a:lnTo>
                    <a:pt x="2574" y="6383"/>
                  </a:lnTo>
                  <a:lnTo>
                    <a:pt x="2616" y="6487"/>
                  </a:lnTo>
                  <a:lnTo>
                    <a:pt x="2658" y="6696"/>
                  </a:lnTo>
                  <a:lnTo>
                    <a:pt x="2679" y="6906"/>
                  </a:lnTo>
                  <a:lnTo>
                    <a:pt x="2783" y="7010"/>
                  </a:lnTo>
                  <a:lnTo>
                    <a:pt x="2825" y="7094"/>
                  </a:lnTo>
                  <a:lnTo>
                    <a:pt x="3097" y="7408"/>
                  </a:lnTo>
                  <a:lnTo>
                    <a:pt x="3202" y="7429"/>
                  </a:lnTo>
                  <a:lnTo>
                    <a:pt x="3307" y="7450"/>
                  </a:lnTo>
                  <a:lnTo>
                    <a:pt x="3390" y="7554"/>
                  </a:lnTo>
                  <a:lnTo>
                    <a:pt x="3474" y="7554"/>
                  </a:lnTo>
                  <a:lnTo>
                    <a:pt x="3620" y="7680"/>
                  </a:lnTo>
                  <a:lnTo>
                    <a:pt x="3620" y="7784"/>
                  </a:lnTo>
                  <a:lnTo>
                    <a:pt x="3788" y="7826"/>
                  </a:lnTo>
                  <a:lnTo>
                    <a:pt x="3767" y="7889"/>
                  </a:lnTo>
                  <a:lnTo>
                    <a:pt x="3830" y="7931"/>
                  </a:lnTo>
                  <a:lnTo>
                    <a:pt x="3976" y="8412"/>
                  </a:lnTo>
                  <a:lnTo>
                    <a:pt x="4102" y="8496"/>
                  </a:lnTo>
                  <a:lnTo>
                    <a:pt x="4102" y="8663"/>
                  </a:lnTo>
                  <a:lnTo>
                    <a:pt x="4541" y="9082"/>
                  </a:lnTo>
                  <a:lnTo>
                    <a:pt x="4604" y="9082"/>
                  </a:lnTo>
                  <a:lnTo>
                    <a:pt x="4646" y="9333"/>
                  </a:lnTo>
                  <a:lnTo>
                    <a:pt x="4834" y="9396"/>
                  </a:lnTo>
                  <a:lnTo>
                    <a:pt x="4939" y="9668"/>
                  </a:lnTo>
                  <a:lnTo>
                    <a:pt x="5043" y="9709"/>
                  </a:lnTo>
                  <a:lnTo>
                    <a:pt x="5127" y="9730"/>
                  </a:lnTo>
                  <a:lnTo>
                    <a:pt x="5169" y="9626"/>
                  </a:lnTo>
                  <a:lnTo>
                    <a:pt x="5336" y="9521"/>
                  </a:lnTo>
                  <a:lnTo>
                    <a:pt x="5232" y="9312"/>
                  </a:lnTo>
                  <a:lnTo>
                    <a:pt x="5294" y="9040"/>
                  </a:lnTo>
                  <a:lnTo>
                    <a:pt x="5462" y="8977"/>
                  </a:lnTo>
                  <a:lnTo>
                    <a:pt x="5650" y="9124"/>
                  </a:lnTo>
                  <a:lnTo>
                    <a:pt x="5985" y="9124"/>
                  </a:lnTo>
                  <a:lnTo>
                    <a:pt x="6487" y="9333"/>
                  </a:lnTo>
                  <a:lnTo>
                    <a:pt x="7010" y="9563"/>
                  </a:lnTo>
                  <a:lnTo>
                    <a:pt x="7031" y="10086"/>
                  </a:lnTo>
                  <a:lnTo>
                    <a:pt x="8077" y="8684"/>
                  </a:lnTo>
                  <a:lnTo>
                    <a:pt x="10253" y="8036"/>
                  </a:lnTo>
                  <a:lnTo>
                    <a:pt x="11885" y="7554"/>
                  </a:lnTo>
                  <a:lnTo>
                    <a:pt x="11969" y="6299"/>
                  </a:lnTo>
                  <a:lnTo>
                    <a:pt x="11843" y="5839"/>
                  </a:lnTo>
                  <a:lnTo>
                    <a:pt x="11655" y="5985"/>
                  </a:lnTo>
                  <a:lnTo>
                    <a:pt x="9960" y="5755"/>
                  </a:lnTo>
                  <a:lnTo>
                    <a:pt x="9835" y="5274"/>
                  </a:lnTo>
                  <a:lnTo>
                    <a:pt x="9688" y="5127"/>
                  </a:lnTo>
                  <a:lnTo>
                    <a:pt x="9688" y="4939"/>
                  </a:lnTo>
                  <a:lnTo>
                    <a:pt x="9688" y="4918"/>
                  </a:lnTo>
                  <a:lnTo>
                    <a:pt x="9667" y="4939"/>
                  </a:lnTo>
                  <a:lnTo>
                    <a:pt x="9625" y="4855"/>
                  </a:lnTo>
                  <a:lnTo>
                    <a:pt x="9625" y="4792"/>
                  </a:lnTo>
                  <a:lnTo>
                    <a:pt x="9667" y="4730"/>
                  </a:lnTo>
                  <a:lnTo>
                    <a:pt x="9563" y="4730"/>
                  </a:lnTo>
                  <a:lnTo>
                    <a:pt x="9563" y="4709"/>
                  </a:lnTo>
                  <a:lnTo>
                    <a:pt x="9458" y="4709"/>
                  </a:lnTo>
                  <a:lnTo>
                    <a:pt x="9270" y="4604"/>
                  </a:lnTo>
                  <a:lnTo>
                    <a:pt x="9249" y="4541"/>
                  </a:lnTo>
                  <a:lnTo>
                    <a:pt x="9228" y="4583"/>
                  </a:lnTo>
                  <a:lnTo>
                    <a:pt x="9123" y="4437"/>
                  </a:lnTo>
                  <a:lnTo>
                    <a:pt x="9102" y="4290"/>
                  </a:lnTo>
                  <a:lnTo>
                    <a:pt x="8809" y="3914"/>
                  </a:lnTo>
                  <a:lnTo>
                    <a:pt x="8726" y="3788"/>
                  </a:lnTo>
                  <a:lnTo>
                    <a:pt x="8809" y="3788"/>
                  </a:lnTo>
                  <a:lnTo>
                    <a:pt x="8809" y="3746"/>
                  </a:lnTo>
                  <a:lnTo>
                    <a:pt x="8705" y="3453"/>
                  </a:lnTo>
                  <a:lnTo>
                    <a:pt x="8705" y="3391"/>
                  </a:lnTo>
                  <a:lnTo>
                    <a:pt x="8621" y="3265"/>
                  </a:lnTo>
                  <a:lnTo>
                    <a:pt x="8579" y="3265"/>
                  </a:lnTo>
                  <a:lnTo>
                    <a:pt x="8391" y="3014"/>
                  </a:lnTo>
                  <a:lnTo>
                    <a:pt x="8307" y="3014"/>
                  </a:lnTo>
                  <a:lnTo>
                    <a:pt x="8224" y="2909"/>
                  </a:lnTo>
                  <a:lnTo>
                    <a:pt x="8224" y="2867"/>
                  </a:lnTo>
                  <a:lnTo>
                    <a:pt x="8286" y="2867"/>
                  </a:lnTo>
                  <a:lnTo>
                    <a:pt x="8307" y="2909"/>
                  </a:lnTo>
                  <a:lnTo>
                    <a:pt x="8286" y="2826"/>
                  </a:lnTo>
                  <a:lnTo>
                    <a:pt x="8182" y="2805"/>
                  </a:lnTo>
                  <a:lnTo>
                    <a:pt x="7973" y="2763"/>
                  </a:lnTo>
                  <a:lnTo>
                    <a:pt x="7868" y="2449"/>
                  </a:lnTo>
                  <a:lnTo>
                    <a:pt x="7805" y="2323"/>
                  </a:lnTo>
                  <a:lnTo>
                    <a:pt x="7742" y="2303"/>
                  </a:lnTo>
                  <a:lnTo>
                    <a:pt x="7742" y="2198"/>
                  </a:lnTo>
                  <a:lnTo>
                    <a:pt x="7701" y="2219"/>
                  </a:lnTo>
                  <a:lnTo>
                    <a:pt x="7659" y="2177"/>
                  </a:lnTo>
                  <a:lnTo>
                    <a:pt x="7282" y="2323"/>
                  </a:lnTo>
                  <a:lnTo>
                    <a:pt x="7261" y="2114"/>
                  </a:lnTo>
                  <a:lnTo>
                    <a:pt x="6738" y="1968"/>
                  </a:lnTo>
                  <a:lnTo>
                    <a:pt x="6654" y="1968"/>
                  </a:lnTo>
                  <a:lnTo>
                    <a:pt x="5566" y="1926"/>
                  </a:lnTo>
                  <a:lnTo>
                    <a:pt x="2867" y="43"/>
                  </a:lnTo>
                  <a:lnTo>
                    <a:pt x="2344"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sp>
          <p:nvSpPr>
            <p:cNvPr id="677" name="Google Shape;677;p34"/>
            <p:cNvSpPr/>
            <p:nvPr/>
          </p:nvSpPr>
          <p:spPr>
            <a:xfrm>
              <a:off x="4089663" y="2967116"/>
              <a:ext cx="5251" cy="10952"/>
            </a:xfrm>
            <a:custGeom>
              <a:avLst/>
              <a:gdLst/>
              <a:ahLst/>
              <a:cxnLst/>
              <a:rect l="l" t="t" r="r" b="b"/>
              <a:pathLst>
                <a:path w="441" h="963" extrusionOk="0">
                  <a:moveTo>
                    <a:pt x="147" y="0"/>
                  </a:moveTo>
                  <a:lnTo>
                    <a:pt x="147" y="42"/>
                  </a:lnTo>
                  <a:lnTo>
                    <a:pt x="106" y="42"/>
                  </a:lnTo>
                  <a:lnTo>
                    <a:pt x="106" y="105"/>
                  </a:lnTo>
                  <a:lnTo>
                    <a:pt x="43" y="126"/>
                  </a:lnTo>
                  <a:lnTo>
                    <a:pt x="85" y="209"/>
                  </a:lnTo>
                  <a:lnTo>
                    <a:pt x="43" y="209"/>
                  </a:lnTo>
                  <a:lnTo>
                    <a:pt x="85" y="377"/>
                  </a:lnTo>
                  <a:lnTo>
                    <a:pt x="43" y="356"/>
                  </a:lnTo>
                  <a:lnTo>
                    <a:pt x="1" y="356"/>
                  </a:lnTo>
                  <a:lnTo>
                    <a:pt x="1" y="544"/>
                  </a:lnTo>
                  <a:lnTo>
                    <a:pt x="22" y="628"/>
                  </a:lnTo>
                  <a:lnTo>
                    <a:pt x="43" y="670"/>
                  </a:lnTo>
                  <a:lnTo>
                    <a:pt x="43" y="795"/>
                  </a:lnTo>
                  <a:lnTo>
                    <a:pt x="22" y="795"/>
                  </a:lnTo>
                  <a:lnTo>
                    <a:pt x="43" y="858"/>
                  </a:lnTo>
                  <a:lnTo>
                    <a:pt x="231" y="963"/>
                  </a:lnTo>
                  <a:lnTo>
                    <a:pt x="336" y="963"/>
                  </a:lnTo>
                  <a:lnTo>
                    <a:pt x="398" y="942"/>
                  </a:lnTo>
                  <a:lnTo>
                    <a:pt x="440" y="670"/>
                  </a:lnTo>
                  <a:lnTo>
                    <a:pt x="398" y="544"/>
                  </a:lnTo>
                  <a:lnTo>
                    <a:pt x="336" y="544"/>
                  </a:lnTo>
                  <a:lnTo>
                    <a:pt x="315" y="356"/>
                  </a:lnTo>
                  <a:lnTo>
                    <a:pt x="336" y="356"/>
                  </a:lnTo>
                  <a:lnTo>
                    <a:pt x="398" y="168"/>
                  </a:lnTo>
                  <a:lnTo>
                    <a:pt x="357" y="126"/>
                  </a:lnTo>
                  <a:lnTo>
                    <a:pt x="315" y="126"/>
                  </a:lnTo>
                  <a:lnTo>
                    <a:pt x="315" y="63"/>
                  </a:lnTo>
                  <a:lnTo>
                    <a:pt x="21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4"/>
            <p:cNvSpPr/>
            <p:nvPr/>
          </p:nvSpPr>
          <p:spPr>
            <a:xfrm>
              <a:off x="4095152" y="2967833"/>
              <a:ext cx="32900" cy="24758"/>
            </a:xfrm>
            <a:custGeom>
              <a:avLst/>
              <a:gdLst/>
              <a:ahLst/>
              <a:cxnLst/>
              <a:rect l="l" t="t" r="r" b="b"/>
              <a:pathLst>
                <a:path w="2763" h="2177" extrusionOk="0">
                  <a:moveTo>
                    <a:pt x="2490" y="0"/>
                  </a:moveTo>
                  <a:lnTo>
                    <a:pt x="2490" y="84"/>
                  </a:lnTo>
                  <a:lnTo>
                    <a:pt x="2469" y="146"/>
                  </a:lnTo>
                  <a:lnTo>
                    <a:pt x="2093" y="356"/>
                  </a:lnTo>
                  <a:lnTo>
                    <a:pt x="2093" y="502"/>
                  </a:lnTo>
                  <a:lnTo>
                    <a:pt x="1779" y="795"/>
                  </a:lnTo>
                  <a:lnTo>
                    <a:pt x="1737" y="879"/>
                  </a:lnTo>
                  <a:lnTo>
                    <a:pt x="1779" y="900"/>
                  </a:lnTo>
                  <a:lnTo>
                    <a:pt x="1821" y="983"/>
                  </a:lnTo>
                  <a:lnTo>
                    <a:pt x="1653" y="1130"/>
                  </a:lnTo>
                  <a:lnTo>
                    <a:pt x="1611" y="1046"/>
                  </a:lnTo>
                  <a:lnTo>
                    <a:pt x="1549" y="1088"/>
                  </a:lnTo>
                  <a:lnTo>
                    <a:pt x="1465" y="1088"/>
                  </a:lnTo>
                  <a:lnTo>
                    <a:pt x="1507" y="1193"/>
                  </a:lnTo>
                  <a:lnTo>
                    <a:pt x="1444" y="1193"/>
                  </a:lnTo>
                  <a:lnTo>
                    <a:pt x="1423" y="1234"/>
                  </a:lnTo>
                  <a:lnTo>
                    <a:pt x="1256" y="1255"/>
                  </a:lnTo>
                  <a:lnTo>
                    <a:pt x="1130" y="1297"/>
                  </a:lnTo>
                  <a:lnTo>
                    <a:pt x="1088" y="1214"/>
                  </a:lnTo>
                  <a:lnTo>
                    <a:pt x="837" y="1214"/>
                  </a:lnTo>
                  <a:lnTo>
                    <a:pt x="628" y="1151"/>
                  </a:lnTo>
                  <a:lnTo>
                    <a:pt x="398" y="1339"/>
                  </a:lnTo>
                  <a:lnTo>
                    <a:pt x="314" y="1318"/>
                  </a:lnTo>
                  <a:lnTo>
                    <a:pt x="251" y="1318"/>
                  </a:lnTo>
                  <a:lnTo>
                    <a:pt x="147" y="1360"/>
                  </a:lnTo>
                  <a:lnTo>
                    <a:pt x="105" y="1109"/>
                  </a:lnTo>
                  <a:lnTo>
                    <a:pt x="63" y="1151"/>
                  </a:lnTo>
                  <a:lnTo>
                    <a:pt x="0" y="1130"/>
                  </a:lnTo>
                  <a:lnTo>
                    <a:pt x="0" y="1318"/>
                  </a:lnTo>
                  <a:lnTo>
                    <a:pt x="147" y="1465"/>
                  </a:lnTo>
                  <a:lnTo>
                    <a:pt x="272" y="1946"/>
                  </a:lnTo>
                  <a:lnTo>
                    <a:pt x="1967" y="2176"/>
                  </a:lnTo>
                  <a:lnTo>
                    <a:pt x="2155" y="2030"/>
                  </a:lnTo>
                  <a:lnTo>
                    <a:pt x="2658" y="502"/>
                  </a:lnTo>
                  <a:lnTo>
                    <a:pt x="2762" y="481"/>
                  </a:lnTo>
                  <a:lnTo>
                    <a:pt x="2762" y="314"/>
                  </a:lnTo>
                  <a:lnTo>
                    <a:pt x="2720" y="251"/>
                  </a:lnTo>
                  <a:lnTo>
                    <a:pt x="2678" y="272"/>
                  </a:lnTo>
                  <a:lnTo>
                    <a:pt x="2658" y="251"/>
                  </a:lnTo>
                  <a:lnTo>
                    <a:pt x="2595" y="209"/>
                  </a:lnTo>
                  <a:lnTo>
                    <a:pt x="2574" y="42"/>
                  </a:lnTo>
                  <a:lnTo>
                    <a:pt x="249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4"/>
            <p:cNvSpPr/>
            <p:nvPr/>
          </p:nvSpPr>
          <p:spPr>
            <a:xfrm>
              <a:off x="4101380" y="2973303"/>
              <a:ext cx="51583" cy="60684"/>
            </a:xfrm>
            <a:custGeom>
              <a:avLst/>
              <a:gdLst/>
              <a:ahLst/>
              <a:cxnLst/>
              <a:rect l="l" t="t" r="r" b="b"/>
              <a:pathLst>
                <a:path w="4332" h="5336" extrusionOk="0">
                  <a:moveTo>
                    <a:pt x="2239" y="0"/>
                  </a:moveTo>
                  <a:lnTo>
                    <a:pt x="2135" y="21"/>
                  </a:lnTo>
                  <a:lnTo>
                    <a:pt x="1632" y="1549"/>
                  </a:lnTo>
                  <a:lnTo>
                    <a:pt x="1758" y="2009"/>
                  </a:lnTo>
                  <a:lnTo>
                    <a:pt x="1674" y="3264"/>
                  </a:lnTo>
                  <a:lnTo>
                    <a:pt x="42" y="3746"/>
                  </a:lnTo>
                  <a:lnTo>
                    <a:pt x="0" y="4018"/>
                  </a:lnTo>
                  <a:lnTo>
                    <a:pt x="523" y="4708"/>
                  </a:lnTo>
                  <a:lnTo>
                    <a:pt x="461" y="4938"/>
                  </a:lnTo>
                  <a:lnTo>
                    <a:pt x="795" y="5336"/>
                  </a:lnTo>
                  <a:lnTo>
                    <a:pt x="879" y="5315"/>
                  </a:lnTo>
                  <a:lnTo>
                    <a:pt x="900" y="5336"/>
                  </a:lnTo>
                  <a:lnTo>
                    <a:pt x="1005" y="5336"/>
                  </a:lnTo>
                  <a:lnTo>
                    <a:pt x="1088" y="5231"/>
                  </a:lnTo>
                  <a:lnTo>
                    <a:pt x="1214" y="5231"/>
                  </a:lnTo>
                  <a:lnTo>
                    <a:pt x="1423" y="5127"/>
                  </a:lnTo>
                  <a:lnTo>
                    <a:pt x="1528" y="5127"/>
                  </a:lnTo>
                  <a:lnTo>
                    <a:pt x="1632" y="5106"/>
                  </a:lnTo>
                  <a:lnTo>
                    <a:pt x="1716" y="5147"/>
                  </a:lnTo>
                  <a:lnTo>
                    <a:pt x="1779" y="5147"/>
                  </a:lnTo>
                  <a:lnTo>
                    <a:pt x="1925" y="4938"/>
                  </a:lnTo>
                  <a:lnTo>
                    <a:pt x="1925" y="4917"/>
                  </a:lnTo>
                  <a:lnTo>
                    <a:pt x="1946" y="4917"/>
                  </a:lnTo>
                  <a:lnTo>
                    <a:pt x="1946" y="4834"/>
                  </a:lnTo>
                  <a:lnTo>
                    <a:pt x="1883" y="4813"/>
                  </a:lnTo>
                  <a:lnTo>
                    <a:pt x="1925" y="4750"/>
                  </a:lnTo>
                  <a:lnTo>
                    <a:pt x="1883" y="4687"/>
                  </a:lnTo>
                  <a:lnTo>
                    <a:pt x="1967" y="4603"/>
                  </a:lnTo>
                  <a:lnTo>
                    <a:pt x="2030" y="4541"/>
                  </a:lnTo>
                  <a:lnTo>
                    <a:pt x="2239" y="4541"/>
                  </a:lnTo>
                  <a:lnTo>
                    <a:pt x="2365" y="4520"/>
                  </a:lnTo>
                  <a:lnTo>
                    <a:pt x="2448" y="4583"/>
                  </a:lnTo>
                  <a:lnTo>
                    <a:pt x="2553" y="4436"/>
                  </a:lnTo>
                  <a:lnTo>
                    <a:pt x="2595" y="4415"/>
                  </a:lnTo>
                  <a:lnTo>
                    <a:pt x="2595" y="4227"/>
                  </a:lnTo>
                  <a:lnTo>
                    <a:pt x="2804" y="3976"/>
                  </a:lnTo>
                  <a:lnTo>
                    <a:pt x="2930" y="3955"/>
                  </a:lnTo>
                  <a:lnTo>
                    <a:pt x="3013" y="3976"/>
                  </a:lnTo>
                  <a:lnTo>
                    <a:pt x="3076" y="3913"/>
                  </a:lnTo>
                  <a:lnTo>
                    <a:pt x="3348" y="3913"/>
                  </a:lnTo>
                  <a:lnTo>
                    <a:pt x="3390" y="3850"/>
                  </a:lnTo>
                  <a:lnTo>
                    <a:pt x="3327" y="3808"/>
                  </a:lnTo>
                  <a:lnTo>
                    <a:pt x="3285" y="3599"/>
                  </a:lnTo>
                  <a:lnTo>
                    <a:pt x="3306" y="3599"/>
                  </a:lnTo>
                  <a:lnTo>
                    <a:pt x="3244" y="3494"/>
                  </a:lnTo>
                  <a:lnTo>
                    <a:pt x="3223" y="3474"/>
                  </a:lnTo>
                  <a:lnTo>
                    <a:pt x="3244" y="3390"/>
                  </a:lnTo>
                  <a:lnTo>
                    <a:pt x="3244" y="3285"/>
                  </a:lnTo>
                  <a:lnTo>
                    <a:pt x="3348" y="3118"/>
                  </a:lnTo>
                  <a:lnTo>
                    <a:pt x="3432" y="3076"/>
                  </a:lnTo>
                  <a:lnTo>
                    <a:pt x="3390" y="3013"/>
                  </a:lnTo>
                  <a:lnTo>
                    <a:pt x="3411" y="3013"/>
                  </a:lnTo>
                  <a:lnTo>
                    <a:pt x="3495" y="2867"/>
                  </a:lnTo>
                  <a:lnTo>
                    <a:pt x="3536" y="2846"/>
                  </a:lnTo>
                  <a:lnTo>
                    <a:pt x="3599" y="2846"/>
                  </a:lnTo>
                  <a:lnTo>
                    <a:pt x="3557" y="2909"/>
                  </a:lnTo>
                  <a:lnTo>
                    <a:pt x="3536" y="2971"/>
                  </a:lnTo>
                  <a:lnTo>
                    <a:pt x="3620" y="3013"/>
                  </a:lnTo>
                  <a:lnTo>
                    <a:pt x="3662" y="3013"/>
                  </a:lnTo>
                  <a:lnTo>
                    <a:pt x="3746" y="2804"/>
                  </a:lnTo>
                  <a:lnTo>
                    <a:pt x="3808" y="2741"/>
                  </a:lnTo>
                  <a:lnTo>
                    <a:pt x="3871" y="2616"/>
                  </a:lnTo>
                  <a:lnTo>
                    <a:pt x="4018" y="2490"/>
                  </a:lnTo>
                  <a:lnTo>
                    <a:pt x="4227" y="2134"/>
                  </a:lnTo>
                  <a:lnTo>
                    <a:pt x="4248" y="2072"/>
                  </a:lnTo>
                  <a:lnTo>
                    <a:pt x="4248" y="1988"/>
                  </a:lnTo>
                  <a:lnTo>
                    <a:pt x="4290" y="1862"/>
                  </a:lnTo>
                  <a:lnTo>
                    <a:pt x="4332" y="1758"/>
                  </a:lnTo>
                  <a:lnTo>
                    <a:pt x="4269" y="1695"/>
                  </a:lnTo>
                  <a:lnTo>
                    <a:pt x="4164" y="1674"/>
                  </a:lnTo>
                  <a:lnTo>
                    <a:pt x="3955" y="1507"/>
                  </a:lnTo>
                  <a:lnTo>
                    <a:pt x="3913" y="1402"/>
                  </a:lnTo>
                  <a:lnTo>
                    <a:pt x="3808" y="1298"/>
                  </a:lnTo>
                  <a:lnTo>
                    <a:pt x="3767" y="1151"/>
                  </a:lnTo>
                  <a:lnTo>
                    <a:pt x="3599" y="942"/>
                  </a:lnTo>
                  <a:lnTo>
                    <a:pt x="3516" y="942"/>
                  </a:lnTo>
                  <a:lnTo>
                    <a:pt x="3390" y="963"/>
                  </a:lnTo>
                  <a:lnTo>
                    <a:pt x="3118" y="921"/>
                  </a:lnTo>
                  <a:lnTo>
                    <a:pt x="3013" y="942"/>
                  </a:lnTo>
                  <a:lnTo>
                    <a:pt x="2930" y="963"/>
                  </a:lnTo>
                  <a:lnTo>
                    <a:pt x="2804" y="921"/>
                  </a:lnTo>
                  <a:lnTo>
                    <a:pt x="2469" y="649"/>
                  </a:lnTo>
                  <a:lnTo>
                    <a:pt x="2469" y="565"/>
                  </a:lnTo>
                  <a:lnTo>
                    <a:pt x="2260" y="335"/>
                  </a:lnTo>
                  <a:lnTo>
                    <a:pt x="223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4"/>
            <p:cNvSpPr/>
            <p:nvPr/>
          </p:nvSpPr>
          <p:spPr>
            <a:xfrm>
              <a:off x="4124802" y="2964728"/>
              <a:ext cx="2751" cy="5971"/>
            </a:xfrm>
            <a:custGeom>
              <a:avLst/>
              <a:gdLst/>
              <a:ahLst/>
              <a:cxnLst/>
              <a:rect l="l" t="t" r="r" b="b"/>
              <a:pathLst>
                <a:path w="231" h="525" extrusionOk="0">
                  <a:moveTo>
                    <a:pt x="209" y="1"/>
                  </a:moveTo>
                  <a:lnTo>
                    <a:pt x="168" y="22"/>
                  </a:lnTo>
                  <a:lnTo>
                    <a:pt x="105" y="22"/>
                  </a:lnTo>
                  <a:lnTo>
                    <a:pt x="84" y="168"/>
                  </a:lnTo>
                  <a:lnTo>
                    <a:pt x="63" y="210"/>
                  </a:lnTo>
                  <a:lnTo>
                    <a:pt x="21" y="168"/>
                  </a:lnTo>
                  <a:lnTo>
                    <a:pt x="0" y="231"/>
                  </a:lnTo>
                  <a:lnTo>
                    <a:pt x="0" y="273"/>
                  </a:lnTo>
                  <a:lnTo>
                    <a:pt x="84" y="315"/>
                  </a:lnTo>
                  <a:lnTo>
                    <a:pt x="105" y="482"/>
                  </a:lnTo>
                  <a:lnTo>
                    <a:pt x="168" y="524"/>
                  </a:lnTo>
                  <a:lnTo>
                    <a:pt x="168" y="440"/>
                  </a:lnTo>
                  <a:lnTo>
                    <a:pt x="209" y="336"/>
                  </a:lnTo>
                  <a:lnTo>
                    <a:pt x="209" y="168"/>
                  </a:lnTo>
                  <a:lnTo>
                    <a:pt x="188" y="168"/>
                  </a:lnTo>
                  <a:lnTo>
                    <a:pt x="209" y="106"/>
                  </a:lnTo>
                  <a:lnTo>
                    <a:pt x="188" y="64"/>
                  </a:lnTo>
                  <a:lnTo>
                    <a:pt x="209" y="43"/>
                  </a:lnTo>
                  <a:lnTo>
                    <a:pt x="230" y="43"/>
                  </a:lnTo>
                  <a:lnTo>
                    <a:pt x="209"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4"/>
            <p:cNvSpPr/>
            <p:nvPr/>
          </p:nvSpPr>
          <p:spPr>
            <a:xfrm>
              <a:off x="4037591" y="3015893"/>
              <a:ext cx="73267" cy="45456"/>
            </a:xfrm>
            <a:custGeom>
              <a:avLst/>
              <a:gdLst/>
              <a:ahLst/>
              <a:cxnLst/>
              <a:rect l="l" t="t" r="r" b="b"/>
              <a:pathLst>
                <a:path w="6153" h="3997" extrusionOk="0">
                  <a:moveTo>
                    <a:pt x="5399" y="1"/>
                  </a:moveTo>
                  <a:lnTo>
                    <a:pt x="3223" y="649"/>
                  </a:lnTo>
                  <a:lnTo>
                    <a:pt x="2177" y="2051"/>
                  </a:lnTo>
                  <a:lnTo>
                    <a:pt x="2156" y="1528"/>
                  </a:lnTo>
                  <a:lnTo>
                    <a:pt x="1633" y="1298"/>
                  </a:lnTo>
                  <a:lnTo>
                    <a:pt x="1131" y="1089"/>
                  </a:lnTo>
                  <a:lnTo>
                    <a:pt x="796" y="1089"/>
                  </a:lnTo>
                  <a:lnTo>
                    <a:pt x="608" y="942"/>
                  </a:lnTo>
                  <a:lnTo>
                    <a:pt x="440" y="1005"/>
                  </a:lnTo>
                  <a:lnTo>
                    <a:pt x="378" y="1277"/>
                  </a:lnTo>
                  <a:lnTo>
                    <a:pt x="482" y="1486"/>
                  </a:lnTo>
                  <a:lnTo>
                    <a:pt x="315" y="1591"/>
                  </a:lnTo>
                  <a:lnTo>
                    <a:pt x="273" y="1695"/>
                  </a:lnTo>
                  <a:lnTo>
                    <a:pt x="189" y="1674"/>
                  </a:lnTo>
                  <a:lnTo>
                    <a:pt x="85" y="1633"/>
                  </a:lnTo>
                  <a:lnTo>
                    <a:pt x="106" y="1737"/>
                  </a:lnTo>
                  <a:lnTo>
                    <a:pt x="168" y="2030"/>
                  </a:lnTo>
                  <a:lnTo>
                    <a:pt x="168" y="2218"/>
                  </a:lnTo>
                  <a:lnTo>
                    <a:pt x="85" y="2218"/>
                  </a:lnTo>
                  <a:lnTo>
                    <a:pt x="85" y="2260"/>
                  </a:lnTo>
                  <a:lnTo>
                    <a:pt x="1" y="2239"/>
                  </a:lnTo>
                  <a:lnTo>
                    <a:pt x="1" y="2239"/>
                  </a:lnTo>
                  <a:lnTo>
                    <a:pt x="22" y="2344"/>
                  </a:lnTo>
                  <a:lnTo>
                    <a:pt x="106" y="2344"/>
                  </a:lnTo>
                  <a:lnTo>
                    <a:pt x="106" y="2428"/>
                  </a:lnTo>
                  <a:lnTo>
                    <a:pt x="231" y="2616"/>
                  </a:lnTo>
                  <a:lnTo>
                    <a:pt x="315" y="3139"/>
                  </a:lnTo>
                  <a:lnTo>
                    <a:pt x="482" y="3265"/>
                  </a:lnTo>
                  <a:lnTo>
                    <a:pt x="482" y="3453"/>
                  </a:lnTo>
                  <a:lnTo>
                    <a:pt x="419" y="3474"/>
                  </a:lnTo>
                  <a:lnTo>
                    <a:pt x="482" y="3620"/>
                  </a:lnTo>
                  <a:lnTo>
                    <a:pt x="608" y="3767"/>
                  </a:lnTo>
                  <a:lnTo>
                    <a:pt x="608" y="3913"/>
                  </a:lnTo>
                  <a:lnTo>
                    <a:pt x="650" y="3997"/>
                  </a:lnTo>
                  <a:lnTo>
                    <a:pt x="796" y="3997"/>
                  </a:lnTo>
                  <a:lnTo>
                    <a:pt x="817" y="3934"/>
                  </a:lnTo>
                  <a:lnTo>
                    <a:pt x="963" y="3997"/>
                  </a:lnTo>
                  <a:lnTo>
                    <a:pt x="1068" y="3976"/>
                  </a:lnTo>
                  <a:lnTo>
                    <a:pt x="1173" y="3871"/>
                  </a:lnTo>
                  <a:lnTo>
                    <a:pt x="1319" y="3871"/>
                  </a:lnTo>
                  <a:lnTo>
                    <a:pt x="1361" y="3934"/>
                  </a:lnTo>
                  <a:lnTo>
                    <a:pt x="1466" y="3892"/>
                  </a:lnTo>
                  <a:lnTo>
                    <a:pt x="1570" y="3725"/>
                  </a:lnTo>
                  <a:lnTo>
                    <a:pt x="1633" y="3725"/>
                  </a:lnTo>
                  <a:lnTo>
                    <a:pt x="1696" y="3579"/>
                  </a:lnTo>
                  <a:lnTo>
                    <a:pt x="1842" y="3495"/>
                  </a:lnTo>
                  <a:lnTo>
                    <a:pt x="1905" y="3474"/>
                  </a:lnTo>
                  <a:lnTo>
                    <a:pt x="2010" y="3474"/>
                  </a:lnTo>
                  <a:lnTo>
                    <a:pt x="2051" y="3495"/>
                  </a:lnTo>
                  <a:lnTo>
                    <a:pt x="2198" y="3495"/>
                  </a:lnTo>
                  <a:lnTo>
                    <a:pt x="2219" y="3558"/>
                  </a:lnTo>
                  <a:lnTo>
                    <a:pt x="2365" y="3579"/>
                  </a:lnTo>
                  <a:lnTo>
                    <a:pt x="2616" y="3474"/>
                  </a:lnTo>
                  <a:lnTo>
                    <a:pt x="2826" y="3453"/>
                  </a:lnTo>
                  <a:lnTo>
                    <a:pt x="2909" y="3369"/>
                  </a:lnTo>
                  <a:lnTo>
                    <a:pt x="2930" y="3307"/>
                  </a:lnTo>
                  <a:lnTo>
                    <a:pt x="3119" y="3160"/>
                  </a:lnTo>
                  <a:lnTo>
                    <a:pt x="3223" y="3160"/>
                  </a:lnTo>
                  <a:lnTo>
                    <a:pt x="3307" y="3202"/>
                  </a:lnTo>
                  <a:lnTo>
                    <a:pt x="3370" y="3181"/>
                  </a:lnTo>
                  <a:lnTo>
                    <a:pt x="3432" y="3139"/>
                  </a:lnTo>
                  <a:lnTo>
                    <a:pt x="3453" y="3181"/>
                  </a:lnTo>
                  <a:lnTo>
                    <a:pt x="3537" y="3181"/>
                  </a:lnTo>
                  <a:lnTo>
                    <a:pt x="3725" y="3034"/>
                  </a:lnTo>
                  <a:lnTo>
                    <a:pt x="3830" y="2846"/>
                  </a:lnTo>
                  <a:lnTo>
                    <a:pt x="3935" y="2783"/>
                  </a:lnTo>
                  <a:lnTo>
                    <a:pt x="3997" y="2783"/>
                  </a:lnTo>
                  <a:lnTo>
                    <a:pt x="4625" y="2616"/>
                  </a:lnTo>
                  <a:lnTo>
                    <a:pt x="4688" y="2532"/>
                  </a:lnTo>
                  <a:lnTo>
                    <a:pt x="5043" y="2470"/>
                  </a:lnTo>
                  <a:lnTo>
                    <a:pt x="5253" y="2365"/>
                  </a:lnTo>
                  <a:lnTo>
                    <a:pt x="5399" y="2260"/>
                  </a:lnTo>
                  <a:lnTo>
                    <a:pt x="5629" y="2218"/>
                  </a:lnTo>
                  <a:lnTo>
                    <a:pt x="5608" y="2135"/>
                  </a:lnTo>
                  <a:lnTo>
                    <a:pt x="5629" y="2114"/>
                  </a:lnTo>
                  <a:lnTo>
                    <a:pt x="5567" y="2051"/>
                  </a:lnTo>
                  <a:lnTo>
                    <a:pt x="5608" y="1905"/>
                  </a:lnTo>
                  <a:lnTo>
                    <a:pt x="5776" y="1674"/>
                  </a:lnTo>
                  <a:lnTo>
                    <a:pt x="6027" y="1612"/>
                  </a:lnTo>
                  <a:lnTo>
                    <a:pt x="6152" y="1591"/>
                  </a:lnTo>
                  <a:lnTo>
                    <a:pt x="5818" y="1193"/>
                  </a:lnTo>
                  <a:lnTo>
                    <a:pt x="5880" y="963"/>
                  </a:lnTo>
                  <a:lnTo>
                    <a:pt x="5357" y="273"/>
                  </a:lnTo>
                  <a:lnTo>
                    <a:pt x="5399"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4"/>
            <p:cNvSpPr/>
            <p:nvPr/>
          </p:nvSpPr>
          <p:spPr>
            <a:xfrm>
              <a:off x="3911526" y="2929280"/>
              <a:ext cx="85972" cy="69020"/>
            </a:xfrm>
            <a:custGeom>
              <a:avLst/>
              <a:gdLst/>
              <a:ahLst/>
              <a:cxnLst/>
              <a:rect l="l" t="t" r="r" b="b"/>
              <a:pathLst>
                <a:path w="7220" h="6069" extrusionOk="0">
                  <a:moveTo>
                    <a:pt x="503" y="0"/>
                  </a:moveTo>
                  <a:lnTo>
                    <a:pt x="210" y="21"/>
                  </a:lnTo>
                  <a:lnTo>
                    <a:pt x="147" y="21"/>
                  </a:lnTo>
                  <a:lnTo>
                    <a:pt x="126" y="126"/>
                  </a:lnTo>
                  <a:lnTo>
                    <a:pt x="84" y="356"/>
                  </a:lnTo>
                  <a:lnTo>
                    <a:pt x="126" y="523"/>
                  </a:lnTo>
                  <a:lnTo>
                    <a:pt x="126" y="649"/>
                  </a:lnTo>
                  <a:lnTo>
                    <a:pt x="42" y="858"/>
                  </a:lnTo>
                  <a:lnTo>
                    <a:pt x="1" y="1047"/>
                  </a:lnTo>
                  <a:lnTo>
                    <a:pt x="42" y="1193"/>
                  </a:lnTo>
                  <a:lnTo>
                    <a:pt x="126" y="1486"/>
                  </a:lnTo>
                  <a:lnTo>
                    <a:pt x="314" y="6068"/>
                  </a:lnTo>
                  <a:lnTo>
                    <a:pt x="7219" y="6005"/>
                  </a:lnTo>
                  <a:lnTo>
                    <a:pt x="7219" y="5985"/>
                  </a:lnTo>
                  <a:lnTo>
                    <a:pt x="7115" y="5964"/>
                  </a:lnTo>
                  <a:lnTo>
                    <a:pt x="6989" y="5796"/>
                  </a:lnTo>
                  <a:lnTo>
                    <a:pt x="6947" y="5754"/>
                  </a:lnTo>
                  <a:lnTo>
                    <a:pt x="6822" y="5692"/>
                  </a:lnTo>
                  <a:lnTo>
                    <a:pt x="6738" y="5566"/>
                  </a:lnTo>
                  <a:lnTo>
                    <a:pt x="6675" y="5587"/>
                  </a:lnTo>
                  <a:lnTo>
                    <a:pt x="6571" y="5587"/>
                  </a:lnTo>
                  <a:lnTo>
                    <a:pt x="6403" y="5461"/>
                  </a:lnTo>
                  <a:lnTo>
                    <a:pt x="6299" y="5169"/>
                  </a:lnTo>
                  <a:lnTo>
                    <a:pt x="6319" y="5106"/>
                  </a:lnTo>
                  <a:lnTo>
                    <a:pt x="6319" y="4938"/>
                  </a:lnTo>
                  <a:lnTo>
                    <a:pt x="6278" y="4855"/>
                  </a:lnTo>
                  <a:lnTo>
                    <a:pt x="6299" y="4813"/>
                  </a:lnTo>
                  <a:lnTo>
                    <a:pt x="6319" y="4855"/>
                  </a:lnTo>
                  <a:lnTo>
                    <a:pt x="6508" y="4855"/>
                  </a:lnTo>
                  <a:lnTo>
                    <a:pt x="6424" y="4792"/>
                  </a:lnTo>
                  <a:lnTo>
                    <a:pt x="6382" y="4792"/>
                  </a:lnTo>
                  <a:lnTo>
                    <a:pt x="6299" y="4624"/>
                  </a:lnTo>
                  <a:lnTo>
                    <a:pt x="6257" y="4604"/>
                  </a:lnTo>
                  <a:lnTo>
                    <a:pt x="6257" y="4645"/>
                  </a:lnTo>
                  <a:lnTo>
                    <a:pt x="6173" y="4583"/>
                  </a:lnTo>
                  <a:lnTo>
                    <a:pt x="6110" y="4415"/>
                  </a:lnTo>
                  <a:lnTo>
                    <a:pt x="5901" y="4080"/>
                  </a:lnTo>
                  <a:lnTo>
                    <a:pt x="5796" y="4018"/>
                  </a:lnTo>
                  <a:lnTo>
                    <a:pt x="5775" y="3871"/>
                  </a:lnTo>
                  <a:lnTo>
                    <a:pt x="5420" y="3327"/>
                  </a:lnTo>
                  <a:lnTo>
                    <a:pt x="5420" y="3223"/>
                  </a:lnTo>
                  <a:lnTo>
                    <a:pt x="5357" y="3118"/>
                  </a:lnTo>
                  <a:lnTo>
                    <a:pt x="5336" y="2867"/>
                  </a:lnTo>
                  <a:lnTo>
                    <a:pt x="5273" y="2825"/>
                  </a:lnTo>
                  <a:lnTo>
                    <a:pt x="5273" y="2741"/>
                  </a:lnTo>
                  <a:lnTo>
                    <a:pt x="5064" y="2532"/>
                  </a:lnTo>
                  <a:lnTo>
                    <a:pt x="5064" y="2448"/>
                  </a:lnTo>
                  <a:lnTo>
                    <a:pt x="5106" y="2344"/>
                  </a:lnTo>
                  <a:lnTo>
                    <a:pt x="5043" y="2281"/>
                  </a:lnTo>
                  <a:lnTo>
                    <a:pt x="4708" y="1988"/>
                  </a:lnTo>
                  <a:lnTo>
                    <a:pt x="4687" y="1884"/>
                  </a:lnTo>
                  <a:lnTo>
                    <a:pt x="4478" y="1653"/>
                  </a:lnTo>
                  <a:lnTo>
                    <a:pt x="4478" y="1507"/>
                  </a:lnTo>
                  <a:lnTo>
                    <a:pt x="4332" y="1360"/>
                  </a:lnTo>
                  <a:lnTo>
                    <a:pt x="4374" y="1277"/>
                  </a:lnTo>
                  <a:lnTo>
                    <a:pt x="4374" y="1193"/>
                  </a:lnTo>
                  <a:lnTo>
                    <a:pt x="4395" y="1151"/>
                  </a:lnTo>
                  <a:lnTo>
                    <a:pt x="4395" y="1193"/>
                  </a:lnTo>
                  <a:lnTo>
                    <a:pt x="4478" y="1193"/>
                  </a:lnTo>
                  <a:lnTo>
                    <a:pt x="4499" y="1339"/>
                  </a:lnTo>
                  <a:lnTo>
                    <a:pt x="4541" y="1402"/>
                  </a:lnTo>
                  <a:lnTo>
                    <a:pt x="4583" y="1465"/>
                  </a:lnTo>
                  <a:lnTo>
                    <a:pt x="4792" y="1674"/>
                  </a:lnTo>
                  <a:lnTo>
                    <a:pt x="4792" y="1779"/>
                  </a:lnTo>
                  <a:lnTo>
                    <a:pt x="4834" y="1884"/>
                  </a:lnTo>
                  <a:lnTo>
                    <a:pt x="5001" y="1967"/>
                  </a:lnTo>
                  <a:lnTo>
                    <a:pt x="5022" y="2072"/>
                  </a:lnTo>
                  <a:lnTo>
                    <a:pt x="5315" y="2344"/>
                  </a:lnTo>
                  <a:lnTo>
                    <a:pt x="5462" y="2428"/>
                  </a:lnTo>
                  <a:lnTo>
                    <a:pt x="5462" y="2490"/>
                  </a:lnTo>
                  <a:lnTo>
                    <a:pt x="5483" y="2407"/>
                  </a:lnTo>
                  <a:lnTo>
                    <a:pt x="5566" y="2323"/>
                  </a:lnTo>
                  <a:lnTo>
                    <a:pt x="5629" y="2114"/>
                  </a:lnTo>
                  <a:lnTo>
                    <a:pt x="5566" y="2072"/>
                  </a:lnTo>
                  <a:lnTo>
                    <a:pt x="5650" y="1904"/>
                  </a:lnTo>
                  <a:lnTo>
                    <a:pt x="5650" y="1779"/>
                  </a:lnTo>
                  <a:lnTo>
                    <a:pt x="5734" y="1465"/>
                  </a:lnTo>
                  <a:lnTo>
                    <a:pt x="5755" y="1444"/>
                  </a:lnTo>
                  <a:lnTo>
                    <a:pt x="5671" y="1235"/>
                  </a:lnTo>
                  <a:lnTo>
                    <a:pt x="5734" y="1088"/>
                  </a:lnTo>
                  <a:lnTo>
                    <a:pt x="5587" y="775"/>
                  </a:lnTo>
                  <a:lnTo>
                    <a:pt x="5441" y="544"/>
                  </a:lnTo>
                  <a:lnTo>
                    <a:pt x="5378" y="335"/>
                  </a:lnTo>
                  <a:lnTo>
                    <a:pt x="5273" y="147"/>
                  </a:lnTo>
                  <a:lnTo>
                    <a:pt x="5211" y="126"/>
                  </a:lnTo>
                  <a:lnTo>
                    <a:pt x="5127" y="231"/>
                  </a:lnTo>
                  <a:lnTo>
                    <a:pt x="4959" y="293"/>
                  </a:lnTo>
                  <a:lnTo>
                    <a:pt x="4604" y="231"/>
                  </a:lnTo>
                  <a:lnTo>
                    <a:pt x="4311" y="314"/>
                  </a:lnTo>
                  <a:lnTo>
                    <a:pt x="4102" y="147"/>
                  </a:lnTo>
                  <a:lnTo>
                    <a:pt x="4081" y="251"/>
                  </a:lnTo>
                  <a:lnTo>
                    <a:pt x="4164" y="398"/>
                  </a:lnTo>
                  <a:lnTo>
                    <a:pt x="4164" y="461"/>
                  </a:lnTo>
                  <a:lnTo>
                    <a:pt x="4081" y="335"/>
                  </a:lnTo>
                  <a:lnTo>
                    <a:pt x="3976" y="293"/>
                  </a:lnTo>
                  <a:lnTo>
                    <a:pt x="3955" y="189"/>
                  </a:lnTo>
                  <a:lnTo>
                    <a:pt x="3997" y="147"/>
                  </a:lnTo>
                  <a:lnTo>
                    <a:pt x="3955" y="105"/>
                  </a:lnTo>
                  <a:lnTo>
                    <a:pt x="3850" y="105"/>
                  </a:lnTo>
                  <a:lnTo>
                    <a:pt x="3746" y="84"/>
                  </a:lnTo>
                  <a:lnTo>
                    <a:pt x="3537" y="21"/>
                  </a:lnTo>
                  <a:lnTo>
                    <a:pt x="3495" y="42"/>
                  </a:lnTo>
                  <a:lnTo>
                    <a:pt x="3578" y="84"/>
                  </a:lnTo>
                  <a:lnTo>
                    <a:pt x="3599" y="105"/>
                  </a:lnTo>
                  <a:lnTo>
                    <a:pt x="3495" y="126"/>
                  </a:lnTo>
                  <a:lnTo>
                    <a:pt x="3390" y="105"/>
                  </a:lnTo>
                  <a:lnTo>
                    <a:pt x="3265" y="147"/>
                  </a:lnTo>
                  <a:lnTo>
                    <a:pt x="3223" y="126"/>
                  </a:lnTo>
                  <a:lnTo>
                    <a:pt x="3223" y="105"/>
                  </a:lnTo>
                  <a:lnTo>
                    <a:pt x="3348" y="84"/>
                  </a:lnTo>
                  <a:lnTo>
                    <a:pt x="3432" y="42"/>
                  </a:lnTo>
                  <a:lnTo>
                    <a:pt x="3327" y="42"/>
                  </a:lnTo>
                  <a:lnTo>
                    <a:pt x="3139" y="84"/>
                  </a:lnTo>
                  <a:lnTo>
                    <a:pt x="3076" y="126"/>
                  </a:lnTo>
                  <a:lnTo>
                    <a:pt x="2930" y="210"/>
                  </a:lnTo>
                  <a:lnTo>
                    <a:pt x="2846" y="231"/>
                  </a:lnTo>
                  <a:lnTo>
                    <a:pt x="2700" y="293"/>
                  </a:lnTo>
                  <a:lnTo>
                    <a:pt x="2595" y="419"/>
                  </a:lnTo>
                  <a:lnTo>
                    <a:pt x="2553" y="461"/>
                  </a:lnTo>
                  <a:lnTo>
                    <a:pt x="2386" y="461"/>
                  </a:lnTo>
                  <a:lnTo>
                    <a:pt x="2177" y="335"/>
                  </a:lnTo>
                  <a:lnTo>
                    <a:pt x="2009" y="314"/>
                  </a:lnTo>
                  <a:lnTo>
                    <a:pt x="1821" y="335"/>
                  </a:lnTo>
                  <a:lnTo>
                    <a:pt x="1674" y="231"/>
                  </a:lnTo>
                  <a:lnTo>
                    <a:pt x="1591" y="231"/>
                  </a:lnTo>
                  <a:lnTo>
                    <a:pt x="1507" y="251"/>
                  </a:lnTo>
                  <a:lnTo>
                    <a:pt x="1361" y="147"/>
                  </a:lnTo>
                  <a:lnTo>
                    <a:pt x="1172" y="105"/>
                  </a:lnTo>
                  <a:lnTo>
                    <a:pt x="733" y="84"/>
                  </a:lnTo>
                  <a:lnTo>
                    <a:pt x="50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4"/>
            <p:cNvSpPr/>
            <p:nvPr/>
          </p:nvSpPr>
          <p:spPr>
            <a:xfrm>
              <a:off x="3896332" y="2997572"/>
              <a:ext cx="113621" cy="124461"/>
            </a:xfrm>
            <a:custGeom>
              <a:avLst/>
              <a:gdLst/>
              <a:ahLst/>
              <a:cxnLst/>
              <a:rect l="l" t="t" r="r" b="b"/>
              <a:pathLst>
                <a:path w="9542" h="10944" extrusionOk="0">
                  <a:moveTo>
                    <a:pt x="8495" y="0"/>
                  </a:moveTo>
                  <a:lnTo>
                    <a:pt x="1590" y="63"/>
                  </a:lnTo>
                  <a:lnTo>
                    <a:pt x="1632" y="1193"/>
                  </a:lnTo>
                  <a:lnTo>
                    <a:pt x="1088" y="1235"/>
                  </a:lnTo>
                  <a:lnTo>
                    <a:pt x="1088" y="1444"/>
                  </a:lnTo>
                  <a:lnTo>
                    <a:pt x="1151" y="3725"/>
                  </a:lnTo>
                  <a:lnTo>
                    <a:pt x="1046" y="3746"/>
                  </a:lnTo>
                  <a:lnTo>
                    <a:pt x="942" y="3829"/>
                  </a:lnTo>
                  <a:lnTo>
                    <a:pt x="837" y="3767"/>
                  </a:lnTo>
                  <a:lnTo>
                    <a:pt x="691" y="3767"/>
                  </a:lnTo>
                  <a:lnTo>
                    <a:pt x="586" y="3850"/>
                  </a:lnTo>
                  <a:lnTo>
                    <a:pt x="586" y="3976"/>
                  </a:lnTo>
                  <a:lnTo>
                    <a:pt x="649" y="4060"/>
                  </a:lnTo>
                  <a:lnTo>
                    <a:pt x="586" y="4185"/>
                  </a:lnTo>
                  <a:lnTo>
                    <a:pt x="377" y="4457"/>
                  </a:lnTo>
                  <a:lnTo>
                    <a:pt x="335" y="4457"/>
                  </a:lnTo>
                  <a:lnTo>
                    <a:pt x="230" y="4541"/>
                  </a:lnTo>
                  <a:lnTo>
                    <a:pt x="251" y="4645"/>
                  </a:lnTo>
                  <a:lnTo>
                    <a:pt x="314" y="4687"/>
                  </a:lnTo>
                  <a:lnTo>
                    <a:pt x="251" y="4813"/>
                  </a:lnTo>
                  <a:lnTo>
                    <a:pt x="126" y="4897"/>
                  </a:lnTo>
                  <a:lnTo>
                    <a:pt x="105" y="4980"/>
                  </a:lnTo>
                  <a:lnTo>
                    <a:pt x="209" y="5022"/>
                  </a:lnTo>
                  <a:lnTo>
                    <a:pt x="230" y="5127"/>
                  </a:lnTo>
                  <a:lnTo>
                    <a:pt x="168" y="5231"/>
                  </a:lnTo>
                  <a:lnTo>
                    <a:pt x="0" y="5420"/>
                  </a:lnTo>
                  <a:lnTo>
                    <a:pt x="0" y="5545"/>
                  </a:lnTo>
                  <a:lnTo>
                    <a:pt x="63" y="5629"/>
                  </a:lnTo>
                  <a:lnTo>
                    <a:pt x="209" y="5524"/>
                  </a:lnTo>
                  <a:lnTo>
                    <a:pt x="251" y="5545"/>
                  </a:lnTo>
                  <a:lnTo>
                    <a:pt x="251" y="5629"/>
                  </a:lnTo>
                  <a:lnTo>
                    <a:pt x="209" y="5692"/>
                  </a:lnTo>
                  <a:lnTo>
                    <a:pt x="272" y="5734"/>
                  </a:lnTo>
                  <a:lnTo>
                    <a:pt x="230" y="5817"/>
                  </a:lnTo>
                  <a:lnTo>
                    <a:pt x="272" y="5922"/>
                  </a:lnTo>
                  <a:lnTo>
                    <a:pt x="272" y="6047"/>
                  </a:lnTo>
                  <a:lnTo>
                    <a:pt x="314" y="6152"/>
                  </a:lnTo>
                  <a:lnTo>
                    <a:pt x="544" y="6236"/>
                  </a:lnTo>
                  <a:lnTo>
                    <a:pt x="586" y="6319"/>
                  </a:lnTo>
                  <a:lnTo>
                    <a:pt x="544" y="6382"/>
                  </a:lnTo>
                  <a:lnTo>
                    <a:pt x="544" y="6466"/>
                  </a:lnTo>
                  <a:lnTo>
                    <a:pt x="523" y="6487"/>
                  </a:lnTo>
                  <a:lnTo>
                    <a:pt x="586" y="6570"/>
                  </a:lnTo>
                  <a:lnTo>
                    <a:pt x="586" y="6654"/>
                  </a:lnTo>
                  <a:lnTo>
                    <a:pt x="544" y="6675"/>
                  </a:lnTo>
                  <a:lnTo>
                    <a:pt x="670" y="6780"/>
                  </a:lnTo>
                  <a:lnTo>
                    <a:pt x="691" y="6863"/>
                  </a:lnTo>
                  <a:lnTo>
                    <a:pt x="858" y="7052"/>
                  </a:lnTo>
                  <a:lnTo>
                    <a:pt x="963" y="7282"/>
                  </a:lnTo>
                  <a:lnTo>
                    <a:pt x="984" y="7366"/>
                  </a:lnTo>
                  <a:lnTo>
                    <a:pt x="963" y="7491"/>
                  </a:lnTo>
                  <a:lnTo>
                    <a:pt x="942" y="7533"/>
                  </a:lnTo>
                  <a:lnTo>
                    <a:pt x="879" y="7638"/>
                  </a:lnTo>
                  <a:lnTo>
                    <a:pt x="879" y="7826"/>
                  </a:lnTo>
                  <a:lnTo>
                    <a:pt x="984" y="7910"/>
                  </a:lnTo>
                  <a:lnTo>
                    <a:pt x="1109" y="7910"/>
                  </a:lnTo>
                  <a:lnTo>
                    <a:pt x="1172" y="7847"/>
                  </a:lnTo>
                  <a:lnTo>
                    <a:pt x="1318" y="7847"/>
                  </a:lnTo>
                  <a:lnTo>
                    <a:pt x="1402" y="7889"/>
                  </a:lnTo>
                  <a:lnTo>
                    <a:pt x="1360" y="7951"/>
                  </a:lnTo>
                  <a:lnTo>
                    <a:pt x="1381" y="8098"/>
                  </a:lnTo>
                  <a:lnTo>
                    <a:pt x="1465" y="8140"/>
                  </a:lnTo>
                  <a:lnTo>
                    <a:pt x="1590" y="8223"/>
                  </a:lnTo>
                  <a:lnTo>
                    <a:pt x="1695" y="8223"/>
                  </a:lnTo>
                  <a:lnTo>
                    <a:pt x="1779" y="8265"/>
                  </a:lnTo>
                  <a:lnTo>
                    <a:pt x="1821" y="8349"/>
                  </a:lnTo>
                  <a:lnTo>
                    <a:pt x="1925" y="8412"/>
                  </a:lnTo>
                  <a:lnTo>
                    <a:pt x="2030" y="8412"/>
                  </a:lnTo>
                  <a:lnTo>
                    <a:pt x="2093" y="8475"/>
                  </a:lnTo>
                  <a:lnTo>
                    <a:pt x="2051" y="8558"/>
                  </a:lnTo>
                  <a:lnTo>
                    <a:pt x="1988" y="8621"/>
                  </a:lnTo>
                  <a:lnTo>
                    <a:pt x="1946" y="8663"/>
                  </a:lnTo>
                  <a:lnTo>
                    <a:pt x="1904" y="8726"/>
                  </a:lnTo>
                  <a:lnTo>
                    <a:pt x="2030" y="8830"/>
                  </a:lnTo>
                  <a:lnTo>
                    <a:pt x="2134" y="8851"/>
                  </a:lnTo>
                  <a:lnTo>
                    <a:pt x="2155" y="8830"/>
                  </a:lnTo>
                  <a:lnTo>
                    <a:pt x="2260" y="8872"/>
                  </a:lnTo>
                  <a:lnTo>
                    <a:pt x="2323" y="8851"/>
                  </a:lnTo>
                  <a:lnTo>
                    <a:pt x="2511" y="8977"/>
                  </a:lnTo>
                  <a:lnTo>
                    <a:pt x="2532" y="9039"/>
                  </a:lnTo>
                  <a:lnTo>
                    <a:pt x="2553" y="9207"/>
                  </a:lnTo>
                  <a:lnTo>
                    <a:pt x="2616" y="9270"/>
                  </a:lnTo>
                  <a:lnTo>
                    <a:pt x="2720" y="9291"/>
                  </a:lnTo>
                  <a:lnTo>
                    <a:pt x="2762" y="9353"/>
                  </a:lnTo>
                  <a:lnTo>
                    <a:pt x="2741" y="9458"/>
                  </a:lnTo>
                  <a:lnTo>
                    <a:pt x="2783" y="9521"/>
                  </a:lnTo>
                  <a:lnTo>
                    <a:pt x="2992" y="9563"/>
                  </a:lnTo>
                  <a:lnTo>
                    <a:pt x="3076" y="9625"/>
                  </a:lnTo>
                  <a:lnTo>
                    <a:pt x="3076" y="9688"/>
                  </a:lnTo>
                  <a:lnTo>
                    <a:pt x="3076" y="9876"/>
                  </a:lnTo>
                  <a:lnTo>
                    <a:pt x="3160" y="9918"/>
                  </a:lnTo>
                  <a:lnTo>
                    <a:pt x="3264" y="9981"/>
                  </a:lnTo>
                  <a:lnTo>
                    <a:pt x="3306" y="10044"/>
                  </a:lnTo>
                  <a:lnTo>
                    <a:pt x="3306" y="10086"/>
                  </a:lnTo>
                  <a:lnTo>
                    <a:pt x="3348" y="10190"/>
                  </a:lnTo>
                  <a:lnTo>
                    <a:pt x="3390" y="10232"/>
                  </a:lnTo>
                  <a:lnTo>
                    <a:pt x="3474" y="10253"/>
                  </a:lnTo>
                  <a:lnTo>
                    <a:pt x="3515" y="10337"/>
                  </a:lnTo>
                  <a:lnTo>
                    <a:pt x="3662" y="10420"/>
                  </a:lnTo>
                  <a:lnTo>
                    <a:pt x="3766" y="10462"/>
                  </a:lnTo>
                  <a:lnTo>
                    <a:pt x="3829" y="10441"/>
                  </a:lnTo>
                  <a:lnTo>
                    <a:pt x="3871" y="10399"/>
                  </a:lnTo>
                  <a:lnTo>
                    <a:pt x="3934" y="10337"/>
                  </a:lnTo>
                  <a:lnTo>
                    <a:pt x="4143" y="10337"/>
                  </a:lnTo>
                  <a:lnTo>
                    <a:pt x="4185" y="10399"/>
                  </a:lnTo>
                  <a:lnTo>
                    <a:pt x="4227" y="10399"/>
                  </a:lnTo>
                  <a:lnTo>
                    <a:pt x="4331" y="10337"/>
                  </a:lnTo>
                  <a:lnTo>
                    <a:pt x="4394" y="10295"/>
                  </a:lnTo>
                  <a:lnTo>
                    <a:pt x="4436" y="10211"/>
                  </a:lnTo>
                  <a:lnTo>
                    <a:pt x="4562" y="10211"/>
                  </a:lnTo>
                  <a:lnTo>
                    <a:pt x="4624" y="10232"/>
                  </a:lnTo>
                  <a:lnTo>
                    <a:pt x="4708" y="10399"/>
                  </a:lnTo>
                  <a:lnTo>
                    <a:pt x="4750" y="10462"/>
                  </a:lnTo>
                  <a:lnTo>
                    <a:pt x="4813" y="10525"/>
                  </a:lnTo>
                  <a:lnTo>
                    <a:pt x="4938" y="10567"/>
                  </a:lnTo>
                  <a:lnTo>
                    <a:pt x="5022" y="10630"/>
                  </a:lnTo>
                  <a:lnTo>
                    <a:pt x="5043" y="10734"/>
                  </a:lnTo>
                  <a:lnTo>
                    <a:pt x="5085" y="10755"/>
                  </a:lnTo>
                  <a:lnTo>
                    <a:pt x="5126" y="10839"/>
                  </a:lnTo>
                  <a:lnTo>
                    <a:pt x="5126" y="10923"/>
                  </a:lnTo>
                  <a:lnTo>
                    <a:pt x="5294" y="10923"/>
                  </a:lnTo>
                  <a:lnTo>
                    <a:pt x="5336" y="10944"/>
                  </a:lnTo>
                  <a:lnTo>
                    <a:pt x="5357" y="10923"/>
                  </a:lnTo>
                  <a:lnTo>
                    <a:pt x="5336" y="10860"/>
                  </a:lnTo>
                  <a:lnTo>
                    <a:pt x="5336" y="10776"/>
                  </a:lnTo>
                  <a:lnTo>
                    <a:pt x="5398" y="10713"/>
                  </a:lnTo>
                  <a:lnTo>
                    <a:pt x="5503" y="10755"/>
                  </a:lnTo>
                  <a:lnTo>
                    <a:pt x="5671" y="10818"/>
                  </a:lnTo>
                  <a:lnTo>
                    <a:pt x="5754" y="10776"/>
                  </a:lnTo>
                  <a:lnTo>
                    <a:pt x="5859" y="10818"/>
                  </a:lnTo>
                  <a:lnTo>
                    <a:pt x="5859" y="10923"/>
                  </a:lnTo>
                  <a:lnTo>
                    <a:pt x="6005" y="10944"/>
                  </a:lnTo>
                  <a:lnTo>
                    <a:pt x="6068" y="10944"/>
                  </a:lnTo>
                  <a:lnTo>
                    <a:pt x="6068" y="10860"/>
                  </a:lnTo>
                  <a:lnTo>
                    <a:pt x="6131" y="10776"/>
                  </a:lnTo>
                  <a:lnTo>
                    <a:pt x="6215" y="10818"/>
                  </a:lnTo>
                  <a:lnTo>
                    <a:pt x="6235" y="10776"/>
                  </a:lnTo>
                  <a:lnTo>
                    <a:pt x="6340" y="10776"/>
                  </a:lnTo>
                  <a:lnTo>
                    <a:pt x="6487" y="10734"/>
                  </a:lnTo>
                  <a:lnTo>
                    <a:pt x="6696" y="10713"/>
                  </a:lnTo>
                  <a:lnTo>
                    <a:pt x="6821" y="10755"/>
                  </a:lnTo>
                  <a:lnTo>
                    <a:pt x="6947" y="10713"/>
                  </a:lnTo>
                  <a:lnTo>
                    <a:pt x="7010" y="10609"/>
                  </a:lnTo>
                  <a:lnTo>
                    <a:pt x="7135" y="10525"/>
                  </a:lnTo>
                  <a:lnTo>
                    <a:pt x="7219" y="10420"/>
                  </a:lnTo>
                  <a:lnTo>
                    <a:pt x="7261" y="10399"/>
                  </a:lnTo>
                  <a:lnTo>
                    <a:pt x="7323" y="10337"/>
                  </a:lnTo>
                  <a:lnTo>
                    <a:pt x="7428" y="10232"/>
                  </a:lnTo>
                  <a:lnTo>
                    <a:pt x="7470" y="10232"/>
                  </a:lnTo>
                  <a:lnTo>
                    <a:pt x="7595" y="10023"/>
                  </a:lnTo>
                  <a:lnTo>
                    <a:pt x="7805" y="9814"/>
                  </a:lnTo>
                  <a:lnTo>
                    <a:pt x="7763" y="9604"/>
                  </a:lnTo>
                  <a:lnTo>
                    <a:pt x="7700" y="9563"/>
                  </a:lnTo>
                  <a:lnTo>
                    <a:pt x="7679" y="9353"/>
                  </a:lnTo>
                  <a:lnTo>
                    <a:pt x="7595" y="9249"/>
                  </a:lnTo>
                  <a:lnTo>
                    <a:pt x="7554" y="9144"/>
                  </a:lnTo>
                  <a:lnTo>
                    <a:pt x="7470" y="9060"/>
                  </a:lnTo>
                  <a:lnTo>
                    <a:pt x="7365" y="9060"/>
                  </a:lnTo>
                  <a:lnTo>
                    <a:pt x="7323" y="8998"/>
                  </a:lnTo>
                  <a:lnTo>
                    <a:pt x="7323" y="8956"/>
                  </a:lnTo>
                  <a:lnTo>
                    <a:pt x="7219" y="8893"/>
                  </a:lnTo>
                  <a:lnTo>
                    <a:pt x="7114" y="8726"/>
                  </a:lnTo>
                  <a:lnTo>
                    <a:pt x="7072" y="8684"/>
                  </a:lnTo>
                  <a:lnTo>
                    <a:pt x="7051" y="8621"/>
                  </a:lnTo>
                  <a:lnTo>
                    <a:pt x="6947" y="8516"/>
                  </a:lnTo>
                  <a:lnTo>
                    <a:pt x="6905" y="8433"/>
                  </a:lnTo>
                  <a:lnTo>
                    <a:pt x="6633" y="8433"/>
                  </a:lnTo>
                  <a:lnTo>
                    <a:pt x="6549" y="8412"/>
                  </a:lnTo>
                  <a:lnTo>
                    <a:pt x="6507" y="8328"/>
                  </a:lnTo>
                  <a:lnTo>
                    <a:pt x="6591" y="8203"/>
                  </a:lnTo>
                  <a:lnTo>
                    <a:pt x="6654" y="8161"/>
                  </a:lnTo>
                  <a:lnTo>
                    <a:pt x="6654" y="8035"/>
                  </a:lnTo>
                  <a:lnTo>
                    <a:pt x="6800" y="8056"/>
                  </a:lnTo>
                  <a:lnTo>
                    <a:pt x="6905" y="8035"/>
                  </a:lnTo>
                  <a:lnTo>
                    <a:pt x="6947" y="8098"/>
                  </a:lnTo>
                  <a:lnTo>
                    <a:pt x="7031" y="8098"/>
                  </a:lnTo>
                  <a:lnTo>
                    <a:pt x="7051" y="8035"/>
                  </a:lnTo>
                  <a:lnTo>
                    <a:pt x="7135" y="7951"/>
                  </a:lnTo>
                  <a:lnTo>
                    <a:pt x="7156" y="7700"/>
                  </a:lnTo>
                  <a:lnTo>
                    <a:pt x="7135" y="7470"/>
                  </a:lnTo>
                  <a:lnTo>
                    <a:pt x="7177" y="7303"/>
                  </a:lnTo>
                  <a:lnTo>
                    <a:pt x="7282" y="7177"/>
                  </a:lnTo>
                  <a:lnTo>
                    <a:pt x="7282" y="7052"/>
                  </a:lnTo>
                  <a:lnTo>
                    <a:pt x="7240" y="6968"/>
                  </a:lnTo>
                  <a:lnTo>
                    <a:pt x="7282" y="6863"/>
                  </a:lnTo>
                  <a:lnTo>
                    <a:pt x="7386" y="6696"/>
                  </a:lnTo>
                  <a:lnTo>
                    <a:pt x="7428" y="6633"/>
                  </a:lnTo>
                  <a:lnTo>
                    <a:pt x="7470" y="6633"/>
                  </a:lnTo>
                  <a:lnTo>
                    <a:pt x="7533" y="6654"/>
                  </a:lnTo>
                  <a:lnTo>
                    <a:pt x="7658" y="6215"/>
                  </a:lnTo>
                  <a:lnTo>
                    <a:pt x="7700" y="6026"/>
                  </a:lnTo>
                  <a:lnTo>
                    <a:pt x="7888" y="5922"/>
                  </a:lnTo>
                  <a:lnTo>
                    <a:pt x="7888" y="5817"/>
                  </a:lnTo>
                  <a:lnTo>
                    <a:pt x="8014" y="5608"/>
                  </a:lnTo>
                  <a:lnTo>
                    <a:pt x="8056" y="5503"/>
                  </a:lnTo>
                  <a:lnTo>
                    <a:pt x="8160" y="5482"/>
                  </a:lnTo>
                  <a:lnTo>
                    <a:pt x="8202" y="5482"/>
                  </a:lnTo>
                  <a:lnTo>
                    <a:pt x="8265" y="5294"/>
                  </a:lnTo>
                  <a:lnTo>
                    <a:pt x="8412" y="5022"/>
                  </a:lnTo>
                  <a:lnTo>
                    <a:pt x="8412" y="4813"/>
                  </a:lnTo>
                  <a:lnTo>
                    <a:pt x="8495" y="4666"/>
                  </a:lnTo>
                  <a:lnTo>
                    <a:pt x="8516" y="4604"/>
                  </a:lnTo>
                  <a:lnTo>
                    <a:pt x="8495" y="4604"/>
                  </a:lnTo>
                  <a:lnTo>
                    <a:pt x="8474" y="4478"/>
                  </a:lnTo>
                  <a:lnTo>
                    <a:pt x="8391" y="4248"/>
                  </a:lnTo>
                  <a:lnTo>
                    <a:pt x="8412" y="4122"/>
                  </a:lnTo>
                  <a:lnTo>
                    <a:pt x="8474" y="4039"/>
                  </a:lnTo>
                  <a:lnTo>
                    <a:pt x="8474" y="3934"/>
                  </a:lnTo>
                  <a:lnTo>
                    <a:pt x="8579" y="3809"/>
                  </a:lnTo>
                  <a:lnTo>
                    <a:pt x="8621" y="3516"/>
                  </a:lnTo>
                  <a:lnTo>
                    <a:pt x="8684" y="3327"/>
                  </a:lnTo>
                  <a:lnTo>
                    <a:pt x="8725" y="3285"/>
                  </a:lnTo>
                  <a:lnTo>
                    <a:pt x="8684" y="3223"/>
                  </a:lnTo>
                  <a:lnTo>
                    <a:pt x="8621" y="3202"/>
                  </a:lnTo>
                  <a:lnTo>
                    <a:pt x="8704" y="3076"/>
                  </a:lnTo>
                  <a:lnTo>
                    <a:pt x="8704" y="2930"/>
                  </a:lnTo>
                  <a:lnTo>
                    <a:pt x="8746" y="2909"/>
                  </a:lnTo>
                  <a:lnTo>
                    <a:pt x="8914" y="2909"/>
                  </a:lnTo>
                  <a:lnTo>
                    <a:pt x="8914" y="2825"/>
                  </a:lnTo>
                  <a:lnTo>
                    <a:pt x="8914" y="2783"/>
                  </a:lnTo>
                  <a:lnTo>
                    <a:pt x="8914" y="2721"/>
                  </a:lnTo>
                  <a:lnTo>
                    <a:pt x="9018" y="2700"/>
                  </a:lnTo>
                  <a:lnTo>
                    <a:pt x="9102" y="2658"/>
                  </a:lnTo>
                  <a:lnTo>
                    <a:pt x="9228" y="2658"/>
                  </a:lnTo>
                  <a:lnTo>
                    <a:pt x="9248" y="2574"/>
                  </a:lnTo>
                  <a:lnTo>
                    <a:pt x="9353" y="2553"/>
                  </a:lnTo>
                  <a:lnTo>
                    <a:pt x="9458" y="2490"/>
                  </a:lnTo>
                  <a:lnTo>
                    <a:pt x="9541" y="2386"/>
                  </a:lnTo>
                  <a:lnTo>
                    <a:pt x="9479" y="2386"/>
                  </a:lnTo>
                  <a:lnTo>
                    <a:pt x="9479" y="2302"/>
                  </a:lnTo>
                  <a:lnTo>
                    <a:pt x="9353" y="2239"/>
                  </a:lnTo>
                  <a:lnTo>
                    <a:pt x="9248" y="2239"/>
                  </a:lnTo>
                  <a:lnTo>
                    <a:pt x="9248" y="2135"/>
                  </a:lnTo>
                  <a:lnTo>
                    <a:pt x="8997" y="1946"/>
                  </a:lnTo>
                  <a:lnTo>
                    <a:pt x="8914" y="1946"/>
                  </a:lnTo>
                  <a:lnTo>
                    <a:pt x="8809" y="1737"/>
                  </a:lnTo>
                  <a:lnTo>
                    <a:pt x="8725" y="1507"/>
                  </a:lnTo>
                  <a:lnTo>
                    <a:pt x="8746" y="1256"/>
                  </a:lnTo>
                  <a:lnTo>
                    <a:pt x="8725" y="1047"/>
                  </a:lnTo>
                  <a:lnTo>
                    <a:pt x="8579" y="628"/>
                  </a:lnTo>
                  <a:lnTo>
                    <a:pt x="8579" y="524"/>
                  </a:lnTo>
                  <a:lnTo>
                    <a:pt x="8600" y="503"/>
                  </a:lnTo>
                  <a:lnTo>
                    <a:pt x="8621" y="565"/>
                  </a:lnTo>
                  <a:lnTo>
                    <a:pt x="8642" y="607"/>
                  </a:lnTo>
                  <a:lnTo>
                    <a:pt x="8684" y="607"/>
                  </a:lnTo>
                  <a:lnTo>
                    <a:pt x="8684" y="565"/>
                  </a:lnTo>
                  <a:lnTo>
                    <a:pt x="8579" y="419"/>
                  </a:lnTo>
                  <a:lnTo>
                    <a:pt x="8516" y="252"/>
                  </a:lnTo>
                  <a:lnTo>
                    <a:pt x="8495" y="210"/>
                  </a:lnTo>
                  <a:lnTo>
                    <a:pt x="8495" y="189"/>
                  </a:lnTo>
                  <a:lnTo>
                    <a:pt x="8495" y="168"/>
                  </a:lnTo>
                  <a:lnTo>
                    <a:pt x="8495" y="147"/>
                  </a:lnTo>
                  <a:lnTo>
                    <a:pt x="8474" y="84"/>
                  </a:lnTo>
                  <a:lnTo>
                    <a:pt x="8495" y="42"/>
                  </a:lnTo>
                  <a:lnTo>
                    <a:pt x="8495"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4"/>
            <p:cNvSpPr/>
            <p:nvPr/>
          </p:nvSpPr>
          <p:spPr>
            <a:xfrm>
              <a:off x="3973815" y="3045871"/>
              <a:ext cx="104655" cy="75923"/>
            </a:xfrm>
            <a:custGeom>
              <a:avLst/>
              <a:gdLst/>
              <a:ahLst/>
              <a:cxnLst/>
              <a:rect l="l" t="t" r="r" b="b"/>
              <a:pathLst>
                <a:path w="8789" h="6676" extrusionOk="0">
                  <a:moveTo>
                    <a:pt x="2511" y="1"/>
                  </a:moveTo>
                  <a:lnTo>
                    <a:pt x="2344" y="336"/>
                  </a:lnTo>
                  <a:lnTo>
                    <a:pt x="2239" y="336"/>
                  </a:lnTo>
                  <a:lnTo>
                    <a:pt x="2218" y="419"/>
                  </a:lnTo>
                  <a:lnTo>
                    <a:pt x="2093" y="398"/>
                  </a:lnTo>
                  <a:lnTo>
                    <a:pt x="2009" y="357"/>
                  </a:lnTo>
                  <a:lnTo>
                    <a:pt x="1988" y="419"/>
                  </a:lnTo>
                  <a:lnTo>
                    <a:pt x="1905" y="566"/>
                  </a:lnTo>
                  <a:lnTo>
                    <a:pt x="1905" y="775"/>
                  </a:lnTo>
                  <a:lnTo>
                    <a:pt x="1758" y="1047"/>
                  </a:lnTo>
                  <a:lnTo>
                    <a:pt x="1695" y="1235"/>
                  </a:lnTo>
                  <a:lnTo>
                    <a:pt x="1653" y="1235"/>
                  </a:lnTo>
                  <a:lnTo>
                    <a:pt x="1549" y="1256"/>
                  </a:lnTo>
                  <a:lnTo>
                    <a:pt x="1507" y="1361"/>
                  </a:lnTo>
                  <a:lnTo>
                    <a:pt x="1381" y="1570"/>
                  </a:lnTo>
                  <a:lnTo>
                    <a:pt x="1381" y="1675"/>
                  </a:lnTo>
                  <a:lnTo>
                    <a:pt x="1193" y="1779"/>
                  </a:lnTo>
                  <a:lnTo>
                    <a:pt x="1151" y="1968"/>
                  </a:lnTo>
                  <a:lnTo>
                    <a:pt x="1026" y="2407"/>
                  </a:lnTo>
                  <a:lnTo>
                    <a:pt x="963" y="2386"/>
                  </a:lnTo>
                  <a:lnTo>
                    <a:pt x="921" y="2386"/>
                  </a:lnTo>
                  <a:lnTo>
                    <a:pt x="879" y="2449"/>
                  </a:lnTo>
                  <a:lnTo>
                    <a:pt x="775" y="2616"/>
                  </a:lnTo>
                  <a:lnTo>
                    <a:pt x="733" y="2721"/>
                  </a:lnTo>
                  <a:lnTo>
                    <a:pt x="775" y="2805"/>
                  </a:lnTo>
                  <a:lnTo>
                    <a:pt x="775" y="2930"/>
                  </a:lnTo>
                  <a:lnTo>
                    <a:pt x="670" y="3056"/>
                  </a:lnTo>
                  <a:lnTo>
                    <a:pt x="628" y="3223"/>
                  </a:lnTo>
                  <a:lnTo>
                    <a:pt x="649" y="3453"/>
                  </a:lnTo>
                  <a:lnTo>
                    <a:pt x="628" y="3704"/>
                  </a:lnTo>
                  <a:lnTo>
                    <a:pt x="544" y="3788"/>
                  </a:lnTo>
                  <a:lnTo>
                    <a:pt x="524" y="3851"/>
                  </a:lnTo>
                  <a:lnTo>
                    <a:pt x="440" y="3851"/>
                  </a:lnTo>
                  <a:lnTo>
                    <a:pt x="398" y="3788"/>
                  </a:lnTo>
                  <a:lnTo>
                    <a:pt x="293" y="3809"/>
                  </a:lnTo>
                  <a:lnTo>
                    <a:pt x="147" y="3788"/>
                  </a:lnTo>
                  <a:lnTo>
                    <a:pt x="147" y="3914"/>
                  </a:lnTo>
                  <a:lnTo>
                    <a:pt x="84" y="3956"/>
                  </a:lnTo>
                  <a:lnTo>
                    <a:pt x="0" y="4081"/>
                  </a:lnTo>
                  <a:lnTo>
                    <a:pt x="42" y="4165"/>
                  </a:lnTo>
                  <a:lnTo>
                    <a:pt x="126" y="4186"/>
                  </a:lnTo>
                  <a:lnTo>
                    <a:pt x="398" y="4186"/>
                  </a:lnTo>
                  <a:lnTo>
                    <a:pt x="440" y="4269"/>
                  </a:lnTo>
                  <a:lnTo>
                    <a:pt x="544" y="4374"/>
                  </a:lnTo>
                  <a:lnTo>
                    <a:pt x="565" y="4437"/>
                  </a:lnTo>
                  <a:lnTo>
                    <a:pt x="607" y="4479"/>
                  </a:lnTo>
                  <a:lnTo>
                    <a:pt x="712" y="4646"/>
                  </a:lnTo>
                  <a:lnTo>
                    <a:pt x="816" y="4709"/>
                  </a:lnTo>
                  <a:lnTo>
                    <a:pt x="816" y="4751"/>
                  </a:lnTo>
                  <a:lnTo>
                    <a:pt x="858" y="4813"/>
                  </a:lnTo>
                  <a:lnTo>
                    <a:pt x="963" y="4813"/>
                  </a:lnTo>
                  <a:lnTo>
                    <a:pt x="1047" y="4897"/>
                  </a:lnTo>
                  <a:lnTo>
                    <a:pt x="1088" y="5002"/>
                  </a:lnTo>
                  <a:lnTo>
                    <a:pt x="1172" y="5106"/>
                  </a:lnTo>
                  <a:lnTo>
                    <a:pt x="1193" y="5316"/>
                  </a:lnTo>
                  <a:lnTo>
                    <a:pt x="1256" y="5357"/>
                  </a:lnTo>
                  <a:lnTo>
                    <a:pt x="1298" y="5567"/>
                  </a:lnTo>
                  <a:lnTo>
                    <a:pt x="1340" y="5525"/>
                  </a:lnTo>
                  <a:lnTo>
                    <a:pt x="1402" y="5629"/>
                  </a:lnTo>
                  <a:lnTo>
                    <a:pt x="1507" y="5588"/>
                  </a:lnTo>
                  <a:lnTo>
                    <a:pt x="1612" y="5629"/>
                  </a:lnTo>
                  <a:lnTo>
                    <a:pt x="1612" y="5964"/>
                  </a:lnTo>
                  <a:lnTo>
                    <a:pt x="1695" y="6069"/>
                  </a:lnTo>
                  <a:lnTo>
                    <a:pt x="1821" y="6090"/>
                  </a:lnTo>
                  <a:lnTo>
                    <a:pt x="1967" y="6048"/>
                  </a:lnTo>
                  <a:lnTo>
                    <a:pt x="2093" y="6090"/>
                  </a:lnTo>
                  <a:lnTo>
                    <a:pt x="2386" y="6069"/>
                  </a:lnTo>
                  <a:lnTo>
                    <a:pt x="2490" y="6152"/>
                  </a:lnTo>
                  <a:lnTo>
                    <a:pt x="2721" y="6383"/>
                  </a:lnTo>
                  <a:lnTo>
                    <a:pt x="2867" y="6466"/>
                  </a:lnTo>
                  <a:lnTo>
                    <a:pt x="2951" y="6571"/>
                  </a:lnTo>
                  <a:lnTo>
                    <a:pt x="3055" y="6613"/>
                  </a:lnTo>
                  <a:lnTo>
                    <a:pt x="3244" y="6613"/>
                  </a:lnTo>
                  <a:lnTo>
                    <a:pt x="3369" y="6676"/>
                  </a:lnTo>
                  <a:lnTo>
                    <a:pt x="3537" y="6634"/>
                  </a:lnTo>
                  <a:lnTo>
                    <a:pt x="3641" y="6676"/>
                  </a:lnTo>
                  <a:lnTo>
                    <a:pt x="3850" y="6676"/>
                  </a:lnTo>
                  <a:lnTo>
                    <a:pt x="3997" y="6424"/>
                  </a:lnTo>
                  <a:lnTo>
                    <a:pt x="4060" y="6362"/>
                  </a:lnTo>
                  <a:lnTo>
                    <a:pt x="4164" y="6299"/>
                  </a:lnTo>
                  <a:lnTo>
                    <a:pt x="4269" y="6299"/>
                  </a:lnTo>
                  <a:lnTo>
                    <a:pt x="4311" y="6278"/>
                  </a:lnTo>
                  <a:lnTo>
                    <a:pt x="4583" y="6257"/>
                  </a:lnTo>
                  <a:lnTo>
                    <a:pt x="4645" y="6278"/>
                  </a:lnTo>
                  <a:lnTo>
                    <a:pt x="4729" y="6404"/>
                  </a:lnTo>
                  <a:lnTo>
                    <a:pt x="4834" y="6466"/>
                  </a:lnTo>
                  <a:lnTo>
                    <a:pt x="5043" y="6424"/>
                  </a:lnTo>
                  <a:lnTo>
                    <a:pt x="5210" y="6424"/>
                  </a:lnTo>
                  <a:lnTo>
                    <a:pt x="5252" y="6320"/>
                  </a:lnTo>
                  <a:lnTo>
                    <a:pt x="5441" y="6257"/>
                  </a:lnTo>
                  <a:lnTo>
                    <a:pt x="5629" y="6215"/>
                  </a:lnTo>
                  <a:lnTo>
                    <a:pt x="5775" y="6152"/>
                  </a:lnTo>
                  <a:lnTo>
                    <a:pt x="5880" y="6069"/>
                  </a:lnTo>
                  <a:lnTo>
                    <a:pt x="5943" y="5964"/>
                  </a:lnTo>
                  <a:lnTo>
                    <a:pt x="6068" y="5880"/>
                  </a:lnTo>
                  <a:lnTo>
                    <a:pt x="6173" y="5880"/>
                  </a:lnTo>
                  <a:lnTo>
                    <a:pt x="6278" y="5797"/>
                  </a:lnTo>
                  <a:lnTo>
                    <a:pt x="7010" y="5797"/>
                  </a:lnTo>
                  <a:lnTo>
                    <a:pt x="8788" y="4018"/>
                  </a:lnTo>
                  <a:lnTo>
                    <a:pt x="8056" y="4018"/>
                  </a:lnTo>
                  <a:lnTo>
                    <a:pt x="6361" y="3495"/>
                  </a:lnTo>
                  <a:lnTo>
                    <a:pt x="6215" y="3370"/>
                  </a:lnTo>
                  <a:lnTo>
                    <a:pt x="6006" y="3349"/>
                  </a:lnTo>
                  <a:lnTo>
                    <a:pt x="5943" y="3160"/>
                  </a:lnTo>
                  <a:lnTo>
                    <a:pt x="5964" y="3014"/>
                  </a:lnTo>
                  <a:lnTo>
                    <a:pt x="5796" y="2930"/>
                  </a:lnTo>
                  <a:lnTo>
                    <a:pt x="5692" y="2616"/>
                  </a:lnTo>
                  <a:lnTo>
                    <a:pt x="5650" y="2386"/>
                  </a:lnTo>
                  <a:lnTo>
                    <a:pt x="5692" y="2323"/>
                  </a:lnTo>
                  <a:lnTo>
                    <a:pt x="5587" y="2282"/>
                  </a:lnTo>
                  <a:lnTo>
                    <a:pt x="5441" y="2303"/>
                  </a:lnTo>
                  <a:lnTo>
                    <a:pt x="5315" y="2386"/>
                  </a:lnTo>
                  <a:lnTo>
                    <a:pt x="5106" y="2386"/>
                  </a:lnTo>
                  <a:lnTo>
                    <a:pt x="5022" y="2323"/>
                  </a:lnTo>
                  <a:lnTo>
                    <a:pt x="5127" y="2198"/>
                  </a:lnTo>
                  <a:lnTo>
                    <a:pt x="5127" y="2093"/>
                  </a:lnTo>
                  <a:lnTo>
                    <a:pt x="5169" y="1989"/>
                  </a:lnTo>
                  <a:lnTo>
                    <a:pt x="5169" y="1821"/>
                  </a:lnTo>
                  <a:lnTo>
                    <a:pt x="5210" y="1717"/>
                  </a:lnTo>
                  <a:lnTo>
                    <a:pt x="5252" y="1591"/>
                  </a:lnTo>
                  <a:lnTo>
                    <a:pt x="5357" y="1570"/>
                  </a:lnTo>
                  <a:lnTo>
                    <a:pt x="5210" y="1361"/>
                  </a:lnTo>
                  <a:lnTo>
                    <a:pt x="5127" y="1361"/>
                  </a:lnTo>
                  <a:lnTo>
                    <a:pt x="5106" y="1277"/>
                  </a:lnTo>
                  <a:lnTo>
                    <a:pt x="5064" y="1173"/>
                  </a:lnTo>
                  <a:lnTo>
                    <a:pt x="4959" y="1026"/>
                  </a:lnTo>
                  <a:lnTo>
                    <a:pt x="4855" y="984"/>
                  </a:lnTo>
                  <a:lnTo>
                    <a:pt x="4687" y="838"/>
                  </a:lnTo>
                  <a:lnTo>
                    <a:pt x="4541" y="733"/>
                  </a:lnTo>
                  <a:lnTo>
                    <a:pt x="4520" y="671"/>
                  </a:lnTo>
                  <a:lnTo>
                    <a:pt x="4415" y="671"/>
                  </a:lnTo>
                  <a:lnTo>
                    <a:pt x="4394" y="629"/>
                  </a:lnTo>
                  <a:lnTo>
                    <a:pt x="4227" y="629"/>
                  </a:lnTo>
                  <a:lnTo>
                    <a:pt x="4185" y="524"/>
                  </a:lnTo>
                  <a:lnTo>
                    <a:pt x="3976" y="336"/>
                  </a:lnTo>
                  <a:lnTo>
                    <a:pt x="3871" y="315"/>
                  </a:lnTo>
                  <a:lnTo>
                    <a:pt x="3788" y="231"/>
                  </a:lnTo>
                  <a:lnTo>
                    <a:pt x="3662" y="210"/>
                  </a:lnTo>
                  <a:lnTo>
                    <a:pt x="3578" y="231"/>
                  </a:lnTo>
                  <a:lnTo>
                    <a:pt x="3557" y="252"/>
                  </a:lnTo>
                  <a:lnTo>
                    <a:pt x="3369" y="106"/>
                  </a:lnTo>
                  <a:lnTo>
                    <a:pt x="3265" y="106"/>
                  </a:lnTo>
                  <a:lnTo>
                    <a:pt x="3223" y="147"/>
                  </a:lnTo>
                  <a:lnTo>
                    <a:pt x="3139" y="85"/>
                  </a:lnTo>
                  <a:lnTo>
                    <a:pt x="3034" y="106"/>
                  </a:lnTo>
                  <a:lnTo>
                    <a:pt x="2930" y="189"/>
                  </a:lnTo>
                  <a:lnTo>
                    <a:pt x="2825" y="189"/>
                  </a:lnTo>
                  <a:lnTo>
                    <a:pt x="2595" y="106"/>
                  </a:lnTo>
                  <a:lnTo>
                    <a:pt x="2553" y="43"/>
                  </a:lnTo>
                  <a:lnTo>
                    <a:pt x="251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4"/>
            <p:cNvSpPr/>
            <p:nvPr/>
          </p:nvSpPr>
          <p:spPr>
            <a:xfrm>
              <a:off x="3996236" y="3024695"/>
              <a:ext cx="46106" cy="39042"/>
            </a:xfrm>
            <a:custGeom>
              <a:avLst/>
              <a:gdLst/>
              <a:ahLst/>
              <a:cxnLst/>
              <a:rect l="l" t="t" r="r" b="b"/>
              <a:pathLst>
                <a:path w="3872" h="3433" extrusionOk="0">
                  <a:moveTo>
                    <a:pt x="1151" y="1"/>
                  </a:moveTo>
                  <a:lnTo>
                    <a:pt x="1068" y="105"/>
                  </a:lnTo>
                  <a:lnTo>
                    <a:pt x="963" y="168"/>
                  </a:lnTo>
                  <a:lnTo>
                    <a:pt x="858" y="189"/>
                  </a:lnTo>
                  <a:lnTo>
                    <a:pt x="838" y="273"/>
                  </a:lnTo>
                  <a:lnTo>
                    <a:pt x="712" y="273"/>
                  </a:lnTo>
                  <a:lnTo>
                    <a:pt x="628" y="315"/>
                  </a:lnTo>
                  <a:lnTo>
                    <a:pt x="524" y="336"/>
                  </a:lnTo>
                  <a:lnTo>
                    <a:pt x="524" y="398"/>
                  </a:lnTo>
                  <a:lnTo>
                    <a:pt x="524" y="440"/>
                  </a:lnTo>
                  <a:lnTo>
                    <a:pt x="524" y="524"/>
                  </a:lnTo>
                  <a:lnTo>
                    <a:pt x="356" y="524"/>
                  </a:lnTo>
                  <a:lnTo>
                    <a:pt x="314" y="545"/>
                  </a:lnTo>
                  <a:lnTo>
                    <a:pt x="314" y="691"/>
                  </a:lnTo>
                  <a:lnTo>
                    <a:pt x="231" y="817"/>
                  </a:lnTo>
                  <a:lnTo>
                    <a:pt x="294" y="838"/>
                  </a:lnTo>
                  <a:lnTo>
                    <a:pt x="335" y="900"/>
                  </a:lnTo>
                  <a:lnTo>
                    <a:pt x="294" y="942"/>
                  </a:lnTo>
                  <a:lnTo>
                    <a:pt x="231" y="1131"/>
                  </a:lnTo>
                  <a:lnTo>
                    <a:pt x="189" y="1424"/>
                  </a:lnTo>
                  <a:lnTo>
                    <a:pt x="84" y="1549"/>
                  </a:lnTo>
                  <a:lnTo>
                    <a:pt x="84" y="1654"/>
                  </a:lnTo>
                  <a:lnTo>
                    <a:pt x="22" y="1737"/>
                  </a:lnTo>
                  <a:lnTo>
                    <a:pt x="1" y="1863"/>
                  </a:lnTo>
                  <a:lnTo>
                    <a:pt x="84" y="2093"/>
                  </a:lnTo>
                  <a:lnTo>
                    <a:pt x="105" y="2219"/>
                  </a:lnTo>
                  <a:lnTo>
                    <a:pt x="126" y="2219"/>
                  </a:lnTo>
                  <a:lnTo>
                    <a:pt x="210" y="2260"/>
                  </a:lnTo>
                  <a:lnTo>
                    <a:pt x="335" y="2281"/>
                  </a:lnTo>
                  <a:lnTo>
                    <a:pt x="356" y="2198"/>
                  </a:lnTo>
                  <a:lnTo>
                    <a:pt x="461" y="2198"/>
                  </a:lnTo>
                  <a:lnTo>
                    <a:pt x="628" y="1863"/>
                  </a:lnTo>
                  <a:lnTo>
                    <a:pt x="670" y="1905"/>
                  </a:lnTo>
                  <a:lnTo>
                    <a:pt x="712" y="1968"/>
                  </a:lnTo>
                  <a:lnTo>
                    <a:pt x="942" y="2051"/>
                  </a:lnTo>
                  <a:lnTo>
                    <a:pt x="1047" y="2051"/>
                  </a:lnTo>
                  <a:lnTo>
                    <a:pt x="1151" y="1968"/>
                  </a:lnTo>
                  <a:lnTo>
                    <a:pt x="1256" y="1947"/>
                  </a:lnTo>
                  <a:lnTo>
                    <a:pt x="1340" y="2009"/>
                  </a:lnTo>
                  <a:lnTo>
                    <a:pt x="1382" y="1968"/>
                  </a:lnTo>
                  <a:lnTo>
                    <a:pt x="1486" y="1968"/>
                  </a:lnTo>
                  <a:lnTo>
                    <a:pt x="1674" y="2114"/>
                  </a:lnTo>
                  <a:lnTo>
                    <a:pt x="1695" y="2093"/>
                  </a:lnTo>
                  <a:lnTo>
                    <a:pt x="1779" y="2072"/>
                  </a:lnTo>
                  <a:lnTo>
                    <a:pt x="1905" y="2093"/>
                  </a:lnTo>
                  <a:lnTo>
                    <a:pt x="1988" y="2177"/>
                  </a:lnTo>
                  <a:lnTo>
                    <a:pt x="2093" y="2198"/>
                  </a:lnTo>
                  <a:lnTo>
                    <a:pt x="2302" y="2386"/>
                  </a:lnTo>
                  <a:lnTo>
                    <a:pt x="2344" y="2491"/>
                  </a:lnTo>
                  <a:lnTo>
                    <a:pt x="2511" y="2491"/>
                  </a:lnTo>
                  <a:lnTo>
                    <a:pt x="2532" y="2533"/>
                  </a:lnTo>
                  <a:lnTo>
                    <a:pt x="2637" y="2533"/>
                  </a:lnTo>
                  <a:lnTo>
                    <a:pt x="2658" y="2595"/>
                  </a:lnTo>
                  <a:lnTo>
                    <a:pt x="2804" y="2700"/>
                  </a:lnTo>
                  <a:lnTo>
                    <a:pt x="2972" y="2846"/>
                  </a:lnTo>
                  <a:lnTo>
                    <a:pt x="3076" y="2888"/>
                  </a:lnTo>
                  <a:lnTo>
                    <a:pt x="3181" y="3035"/>
                  </a:lnTo>
                  <a:lnTo>
                    <a:pt x="3223" y="3139"/>
                  </a:lnTo>
                  <a:lnTo>
                    <a:pt x="3244" y="3223"/>
                  </a:lnTo>
                  <a:lnTo>
                    <a:pt x="3327" y="3223"/>
                  </a:lnTo>
                  <a:lnTo>
                    <a:pt x="3474" y="3432"/>
                  </a:lnTo>
                  <a:lnTo>
                    <a:pt x="3599" y="3369"/>
                  </a:lnTo>
                  <a:lnTo>
                    <a:pt x="3662" y="3328"/>
                  </a:lnTo>
                  <a:lnTo>
                    <a:pt x="3746" y="3307"/>
                  </a:lnTo>
                  <a:lnTo>
                    <a:pt x="3871" y="3202"/>
                  </a:lnTo>
                  <a:lnTo>
                    <a:pt x="3809" y="3160"/>
                  </a:lnTo>
                  <a:lnTo>
                    <a:pt x="3809" y="3139"/>
                  </a:lnTo>
                  <a:lnTo>
                    <a:pt x="3767" y="3202"/>
                  </a:lnTo>
                  <a:lnTo>
                    <a:pt x="3683" y="3139"/>
                  </a:lnTo>
                  <a:lnTo>
                    <a:pt x="3641" y="3139"/>
                  </a:lnTo>
                  <a:lnTo>
                    <a:pt x="3579" y="3035"/>
                  </a:lnTo>
                  <a:lnTo>
                    <a:pt x="3599" y="3014"/>
                  </a:lnTo>
                  <a:lnTo>
                    <a:pt x="3537" y="2909"/>
                  </a:lnTo>
                  <a:lnTo>
                    <a:pt x="3453" y="2888"/>
                  </a:lnTo>
                  <a:lnTo>
                    <a:pt x="3348" y="2637"/>
                  </a:lnTo>
                  <a:lnTo>
                    <a:pt x="3327" y="2595"/>
                  </a:lnTo>
                  <a:lnTo>
                    <a:pt x="3327" y="2616"/>
                  </a:lnTo>
                  <a:lnTo>
                    <a:pt x="3265" y="2616"/>
                  </a:lnTo>
                  <a:lnTo>
                    <a:pt x="3181" y="2512"/>
                  </a:lnTo>
                  <a:lnTo>
                    <a:pt x="3055" y="2470"/>
                  </a:lnTo>
                  <a:lnTo>
                    <a:pt x="2972" y="2323"/>
                  </a:lnTo>
                  <a:lnTo>
                    <a:pt x="2804" y="2093"/>
                  </a:lnTo>
                  <a:lnTo>
                    <a:pt x="2742" y="2051"/>
                  </a:lnTo>
                  <a:lnTo>
                    <a:pt x="2595" y="2009"/>
                  </a:lnTo>
                  <a:lnTo>
                    <a:pt x="2532" y="1947"/>
                  </a:lnTo>
                  <a:lnTo>
                    <a:pt x="2428" y="1800"/>
                  </a:lnTo>
                  <a:lnTo>
                    <a:pt x="2344" y="1842"/>
                  </a:lnTo>
                  <a:lnTo>
                    <a:pt x="2218" y="1842"/>
                  </a:lnTo>
                  <a:lnTo>
                    <a:pt x="2177" y="1863"/>
                  </a:lnTo>
                  <a:lnTo>
                    <a:pt x="2114" y="1800"/>
                  </a:lnTo>
                  <a:lnTo>
                    <a:pt x="2009" y="1654"/>
                  </a:lnTo>
                  <a:lnTo>
                    <a:pt x="2072" y="1633"/>
                  </a:lnTo>
                  <a:lnTo>
                    <a:pt x="1967" y="1465"/>
                  </a:lnTo>
                  <a:lnTo>
                    <a:pt x="1905" y="1486"/>
                  </a:lnTo>
                  <a:lnTo>
                    <a:pt x="1905" y="1591"/>
                  </a:lnTo>
                  <a:lnTo>
                    <a:pt x="1926" y="1591"/>
                  </a:lnTo>
                  <a:lnTo>
                    <a:pt x="1926" y="1758"/>
                  </a:lnTo>
                  <a:lnTo>
                    <a:pt x="1821" y="1737"/>
                  </a:lnTo>
                  <a:lnTo>
                    <a:pt x="1800" y="1549"/>
                  </a:lnTo>
                  <a:lnTo>
                    <a:pt x="1758" y="1444"/>
                  </a:lnTo>
                  <a:lnTo>
                    <a:pt x="1674" y="1424"/>
                  </a:lnTo>
                  <a:lnTo>
                    <a:pt x="1674" y="1361"/>
                  </a:lnTo>
                  <a:lnTo>
                    <a:pt x="1654" y="1214"/>
                  </a:lnTo>
                  <a:lnTo>
                    <a:pt x="1591" y="1172"/>
                  </a:lnTo>
                  <a:lnTo>
                    <a:pt x="1507" y="754"/>
                  </a:lnTo>
                  <a:lnTo>
                    <a:pt x="1277" y="126"/>
                  </a:lnTo>
                  <a:lnTo>
                    <a:pt x="115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4"/>
            <p:cNvSpPr/>
            <p:nvPr/>
          </p:nvSpPr>
          <p:spPr>
            <a:xfrm>
              <a:off x="4033614" y="3061110"/>
              <a:ext cx="10467" cy="11907"/>
            </a:xfrm>
            <a:custGeom>
              <a:avLst/>
              <a:gdLst/>
              <a:ahLst/>
              <a:cxnLst/>
              <a:rect l="l" t="t" r="r" b="b"/>
              <a:pathLst>
                <a:path w="879" h="1047" extrusionOk="0">
                  <a:moveTo>
                    <a:pt x="732" y="0"/>
                  </a:moveTo>
                  <a:lnTo>
                    <a:pt x="607" y="105"/>
                  </a:lnTo>
                  <a:lnTo>
                    <a:pt x="523" y="126"/>
                  </a:lnTo>
                  <a:lnTo>
                    <a:pt x="460" y="167"/>
                  </a:lnTo>
                  <a:lnTo>
                    <a:pt x="230" y="251"/>
                  </a:lnTo>
                  <a:lnTo>
                    <a:pt x="188" y="377"/>
                  </a:lnTo>
                  <a:lnTo>
                    <a:pt x="147" y="481"/>
                  </a:lnTo>
                  <a:lnTo>
                    <a:pt x="147" y="649"/>
                  </a:lnTo>
                  <a:lnTo>
                    <a:pt x="105" y="753"/>
                  </a:lnTo>
                  <a:lnTo>
                    <a:pt x="105" y="858"/>
                  </a:lnTo>
                  <a:lnTo>
                    <a:pt x="0" y="983"/>
                  </a:lnTo>
                  <a:lnTo>
                    <a:pt x="84" y="1046"/>
                  </a:lnTo>
                  <a:lnTo>
                    <a:pt x="293" y="1046"/>
                  </a:lnTo>
                  <a:lnTo>
                    <a:pt x="419" y="963"/>
                  </a:lnTo>
                  <a:lnTo>
                    <a:pt x="565" y="942"/>
                  </a:lnTo>
                  <a:lnTo>
                    <a:pt x="670" y="983"/>
                  </a:lnTo>
                  <a:lnTo>
                    <a:pt x="670" y="963"/>
                  </a:lnTo>
                  <a:lnTo>
                    <a:pt x="837" y="732"/>
                  </a:lnTo>
                  <a:lnTo>
                    <a:pt x="816" y="670"/>
                  </a:lnTo>
                  <a:lnTo>
                    <a:pt x="649" y="670"/>
                  </a:lnTo>
                  <a:lnTo>
                    <a:pt x="565" y="732"/>
                  </a:lnTo>
                  <a:lnTo>
                    <a:pt x="523" y="691"/>
                  </a:lnTo>
                  <a:lnTo>
                    <a:pt x="460" y="628"/>
                  </a:lnTo>
                  <a:lnTo>
                    <a:pt x="565" y="628"/>
                  </a:lnTo>
                  <a:lnTo>
                    <a:pt x="649" y="544"/>
                  </a:lnTo>
                  <a:lnTo>
                    <a:pt x="732" y="544"/>
                  </a:lnTo>
                  <a:lnTo>
                    <a:pt x="837" y="419"/>
                  </a:lnTo>
                  <a:lnTo>
                    <a:pt x="879" y="377"/>
                  </a:lnTo>
                  <a:lnTo>
                    <a:pt x="858" y="230"/>
                  </a:lnTo>
                  <a:lnTo>
                    <a:pt x="879" y="147"/>
                  </a:lnTo>
                  <a:lnTo>
                    <a:pt x="858" y="147"/>
                  </a:lnTo>
                  <a:lnTo>
                    <a:pt x="732" y="21"/>
                  </a:lnTo>
                  <a:lnTo>
                    <a:pt x="73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4"/>
            <p:cNvSpPr/>
            <p:nvPr/>
          </p:nvSpPr>
          <p:spPr>
            <a:xfrm>
              <a:off x="4029125" y="3065864"/>
              <a:ext cx="70516" cy="89240"/>
            </a:xfrm>
            <a:custGeom>
              <a:avLst/>
              <a:gdLst/>
              <a:ahLst/>
              <a:cxnLst/>
              <a:rect l="l" t="t" r="r" b="b"/>
              <a:pathLst>
                <a:path w="5922" h="7847" extrusionOk="0">
                  <a:moveTo>
                    <a:pt x="5587" y="1"/>
                  </a:moveTo>
                  <a:lnTo>
                    <a:pt x="5587" y="21"/>
                  </a:lnTo>
                  <a:lnTo>
                    <a:pt x="5545" y="21"/>
                  </a:lnTo>
                  <a:lnTo>
                    <a:pt x="5482" y="105"/>
                  </a:lnTo>
                  <a:lnTo>
                    <a:pt x="5441" y="210"/>
                  </a:lnTo>
                  <a:lnTo>
                    <a:pt x="5420" y="168"/>
                  </a:lnTo>
                  <a:lnTo>
                    <a:pt x="5315" y="273"/>
                  </a:lnTo>
                  <a:lnTo>
                    <a:pt x="5127" y="314"/>
                  </a:lnTo>
                  <a:lnTo>
                    <a:pt x="5127" y="335"/>
                  </a:lnTo>
                  <a:lnTo>
                    <a:pt x="5085" y="314"/>
                  </a:lnTo>
                  <a:lnTo>
                    <a:pt x="4897" y="335"/>
                  </a:lnTo>
                  <a:lnTo>
                    <a:pt x="4792" y="419"/>
                  </a:lnTo>
                  <a:lnTo>
                    <a:pt x="4499" y="461"/>
                  </a:lnTo>
                  <a:lnTo>
                    <a:pt x="4457" y="461"/>
                  </a:lnTo>
                  <a:lnTo>
                    <a:pt x="4394" y="440"/>
                  </a:lnTo>
                  <a:lnTo>
                    <a:pt x="4227" y="440"/>
                  </a:lnTo>
                  <a:lnTo>
                    <a:pt x="4060" y="524"/>
                  </a:lnTo>
                  <a:lnTo>
                    <a:pt x="3913" y="524"/>
                  </a:lnTo>
                  <a:lnTo>
                    <a:pt x="3830" y="545"/>
                  </a:lnTo>
                  <a:lnTo>
                    <a:pt x="3704" y="482"/>
                  </a:lnTo>
                  <a:lnTo>
                    <a:pt x="3599" y="524"/>
                  </a:lnTo>
                  <a:lnTo>
                    <a:pt x="3244" y="733"/>
                  </a:lnTo>
                  <a:lnTo>
                    <a:pt x="3076" y="754"/>
                  </a:lnTo>
                  <a:lnTo>
                    <a:pt x="2972" y="691"/>
                  </a:lnTo>
                  <a:lnTo>
                    <a:pt x="2909" y="733"/>
                  </a:lnTo>
                  <a:lnTo>
                    <a:pt x="2762" y="733"/>
                  </a:lnTo>
                  <a:lnTo>
                    <a:pt x="2700" y="691"/>
                  </a:lnTo>
                  <a:lnTo>
                    <a:pt x="2658" y="691"/>
                  </a:lnTo>
                  <a:lnTo>
                    <a:pt x="2469" y="858"/>
                  </a:lnTo>
                  <a:lnTo>
                    <a:pt x="2365" y="858"/>
                  </a:lnTo>
                  <a:lnTo>
                    <a:pt x="2239" y="942"/>
                  </a:lnTo>
                  <a:lnTo>
                    <a:pt x="2177" y="1005"/>
                  </a:lnTo>
                  <a:lnTo>
                    <a:pt x="1988" y="1047"/>
                  </a:lnTo>
                  <a:lnTo>
                    <a:pt x="1863" y="984"/>
                  </a:lnTo>
                  <a:lnTo>
                    <a:pt x="1716" y="858"/>
                  </a:lnTo>
                  <a:lnTo>
                    <a:pt x="1653" y="858"/>
                  </a:lnTo>
                  <a:lnTo>
                    <a:pt x="1633" y="754"/>
                  </a:lnTo>
                  <a:lnTo>
                    <a:pt x="1256" y="377"/>
                  </a:lnTo>
                  <a:lnTo>
                    <a:pt x="1235" y="356"/>
                  </a:lnTo>
                  <a:lnTo>
                    <a:pt x="1214" y="314"/>
                  </a:lnTo>
                  <a:lnTo>
                    <a:pt x="1047" y="545"/>
                  </a:lnTo>
                  <a:lnTo>
                    <a:pt x="1005" y="628"/>
                  </a:lnTo>
                  <a:lnTo>
                    <a:pt x="1047" y="858"/>
                  </a:lnTo>
                  <a:lnTo>
                    <a:pt x="1151" y="1172"/>
                  </a:lnTo>
                  <a:lnTo>
                    <a:pt x="1319" y="1256"/>
                  </a:lnTo>
                  <a:lnTo>
                    <a:pt x="1298" y="1402"/>
                  </a:lnTo>
                  <a:lnTo>
                    <a:pt x="1361" y="1591"/>
                  </a:lnTo>
                  <a:lnTo>
                    <a:pt x="1570" y="1612"/>
                  </a:lnTo>
                  <a:lnTo>
                    <a:pt x="1716" y="1737"/>
                  </a:lnTo>
                  <a:lnTo>
                    <a:pt x="3411" y="2260"/>
                  </a:lnTo>
                  <a:lnTo>
                    <a:pt x="4143" y="2260"/>
                  </a:lnTo>
                  <a:lnTo>
                    <a:pt x="2365" y="4039"/>
                  </a:lnTo>
                  <a:lnTo>
                    <a:pt x="1633" y="4039"/>
                  </a:lnTo>
                  <a:lnTo>
                    <a:pt x="1528" y="4122"/>
                  </a:lnTo>
                  <a:lnTo>
                    <a:pt x="1423" y="4122"/>
                  </a:lnTo>
                  <a:lnTo>
                    <a:pt x="1298" y="4206"/>
                  </a:lnTo>
                  <a:lnTo>
                    <a:pt x="1235" y="4311"/>
                  </a:lnTo>
                  <a:lnTo>
                    <a:pt x="1130" y="4394"/>
                  </a:lnTo>
                  <a:lnTo>
                    <a:pt x="984" y="4457"/>
                  </a:lnTo>
                  <a:lnTo>
                    <a:pt x="796" y="4499"/>
                  </a:lnTo>
                  <a:lnTo>
                    <a:pt x="607" y="4562"/>
                  </a:lnTo>
                  <a:lnTo>
                    <a:pt x="565" y="4666"/>
                  </a:lnTo>
                  <a:lnTo>
                    <a:pt x="0" y="5169"/>
                  </a:lnTo>
                  <a:lnTo>
                    <a:pt x="0" y="7449"/>
                  </a:lnTo>
                  <a:lnTo>
                    <a:pt x="419" y="7847"/>
                  </a:lnTo>
                  <a:lnTo>
                    <a:pt x="419" y="7805"/>
                  </a:lnTo>
                  <a:lnTo>
                    <a:pt x="900" y="7261"/>
                  </a:lnTo>
                  <a:lnTo>
                    <a:pt x="942" y="7156"/>
                  </a:lnTo>
                  <a:lnTo>
                    <a:pt x="1089" y="7031"/>
                  </a:lnTo>
                  <a:lnTo>
                    <a:pt x="1193" y="7010"/>
                  </a:lnTo>
                  <a:lnTo>
                    <a:pt x="1235" y="6926"/>
                  </a:lnTo>
                  <a:lnTo>
                    <a:pt x="1298" y="6905"/>
                  </a:lnTo>
                  <a:lnTo>
                    <a:pt x="1633" y="6529"/>
                  </a:lnTo>
                  <a:lnTo>
                    <a:pt x="1716" y="6508"/>
                  </a:lnTo>
                  <a:lnTo>
                    <a:pt x="2093" y="6089"/>
                  </a:lnTo>
                  <a:lnTo>
                    <a:pt x="2302" y="5922"/>
                  </a:lnTo>
                  <a:lnTo>
                    <a:pt x="2469" y="5817"/>
                  </a:lnTo>
                  <a:lnTo>
                    <a:pt x="2658" y="5796"/>
                  </a:lnTo>
                  <a:lnTo>
                    <a:pt x="2930" y="5566"/>
                  </a:lnTo>
                  <a:lnTo>
                    <a:pt x="3558" y="4980"/>
                  </a:lnTo>
                  <a:lnTo>
                    <a:pt x="3871" y="4625"/>
                  </a:lnTo>
                  <a:lnTo>
                    <a:pt x="4060" y="4436"/>
                  </a:lnTo>
                  <a:lnTo>
                    <a:pt x="4081" y="4311"/>
                  </a:lnTo>
                  <a:lnTo>
                    <a:pt x="4478" y="3788"/>
                  </a:lnTo>
                  <a:lnTo>
                    <a:pt x="4478" y="3683"/>
                  </a:lnTo>
                  <a:lnTo>
                    <a:pt x="4687" y="3390"/>
                  </a:lnTo>
                  <a:lnTo>
                    <a:pt x="4708" y="3202"/>
                  </a:lnTo>
                  <a:lnTo>
                    <a:pt x="5022" y="2574"/>
                  </a:lnTo>
                  <a:lnTo>
                    <a:pt x="5106" y="2532"/>
                  </a:lnTo>
                  <a:lnTo>
                    <a:pt x="5064" y="2449"/>
                  </a:lnTo>
                  <a:lnTo>
                    <a:pt x="5064" y="2365"/>
                  </a:lnTo>
                  <a:lnTo>
                    <a:pt x="5190" y="2239"/>
                  </a:lnTo>
                  <a:lnTo>
                    <a:pt x="5231" y="2239"/>
                  </a:lnTo>
                  <a:lnTo>
                    <a:pt x="5315" y="2135"/>
                  </a:lnTo>
                  <a:lnTo>
                    <a:pt x="5441" y="1842"/>
                  </a:lnTo>
                  <a:lnTo>
                    <a:pt x="5650" y="1591"/>
                  </a:lnTo>
                  <a:lnTo>
                    <a:pt x="5650" y="1423"/>
                  </a:lnTo>
                  <a:lnTo>
                    <a:pt x="5692" y="1381"/>
                  </a:lnTo>
                  <a:lnTo>
                    <a:pt x="5713" y="1214"/>
                  </a:lnTo>
                  <a:lnTo>
                    <a:pt x="5650" y="1151"/>
                  </a:lnTo>
                  <a:lnTo>
                    <a:pt x="5734" y="1005"/>
                  </a:lnTo>
                  <a:lnTo>
                    <a:pt x="5796" y="984"/>
                  </a:lnTo>
                  <a:lnTo>
                    <a:pt x="5859" y="984"/>
                  </a:lnTo>
                  <a:lnTo>
                    <a:pt x="5901" y="1005"/>
                  </a:lnTo>
                  <a:lnTo>
                    <a:pt x="5922" y="1005"/>
                  </a:lnTo>
                  <a:lnTo>
                    <a:pt x="5901" y="942"/>
                  </a:lnTo>
                  <a:lnTo>
                    <a:pt x="5838" y="942"/>
                  </a:lnTo>
                  <a:lnTo>
                    <a:pt x="5859" y="963"/>
                  </a:lnTo>
                  <a:lnTo>
                    <a:pt x="5796" y="963"/>
                  </a:lnTo>
                  <a:lnTo>
                    <a:pt x="5817" y="879"/>
                  </a:lnTo>
                  <a:lnTo>
                    <a:pt x="5817" y="775"/>
                  </a:lnTo>
                  <a:lnTo>
                    <a:pt x="5754" y="691"/>
                  </a:lnTo>
                  <a:lnTo>
                    <a:pt x="5817" y="586"/>
                  </a:lnTo>
                  <a:lnTo>
                    <a:pt x="5859" y="545"/>
                  </a:lnTo>
                  <a:lnTo>
                    <a:pt x="5859" y="482"/>
                  </a:lnTo>
                  <a:lnTo>
                    <a:pt x="5796" y="482"/>
                  </a:lnTo>
                  <a:lnTo>
                    <a:pt x="5754" y="440"/>
                  </a:lnTo>
                  <a:lnTo>
                    <a:pt x="5796" y="377"/>
                  </a:lnTo>
                  <a:lnTo>
                    <a:pt x="5796" y="314"/>
                  </a:lnTo>
                  <a:lnTo>
                    <a:pt x="5838" y="210"/>
                  </a:lnTo>
                  <a:lnTo>
                    <a:pt x="5901" y="126"/>
                  </a:lnTo>
                  <a:lnTo>
                    <a:pt x="5859" y="105"/>
                  </a:lnTo>
                  <a:lnTo>
                    <a:pt x="5796" y="105"/>
                  </a:lnTo>
                  <a:lnTo>
                    <a:pt x="5650" y="42"/>
                  </a:lnTo>
                  <a:lnTo>
                    <a:pt x="5587"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4"/>
            <p:cNvSpPr/>
            <p:nvPr/>
          </p:nvSpPr>
          <p:spPr>
            <a:xfrm>
              <a:off x="3978054" y="3108693"/>
              <a:ext cx="57811" cy="66882"/>
            </a:xfrm>
            <a:custGeom>
              <a:avLst/>
              <a:gdLst/>
              <a:ahLst/>
              <a:cxnLst/>
              <a:rect l="l" t="t" r="r" b="b"/>
              <a:pathLst>
                <a:path w="4855" h="5881" extrusionOk="0">
                  <a:moveTo>
                    <a:pt x="984" y="1"/>
                  </a:moveTo>
                  <a:lnTo>
                    <a:pt x="942" y="43"/>
                  </a:lnTo>
                  <a:lnTo>
                    <a:pt x="732" y="252"/>
                  </a:lnTo>
                  <a:lnTo>
                    <a:pt x="607" y="461"/>
                  </a:lnTo>
                  <a:lnTo>
                    <a:pt x="565" y="461"/>
                  </a:lnTo>
                  <a:lnTo>
                    <a:pt x="460" y="566"/>
                  </a:lnTo>
                  <a:lnTo>
                    <a:pt x="398" y="628"/>
                  </a:lnTo>
                  <a:lnTo>
                    <a:pt x="356" y="649"/>
                  </a:lnTo>
                  <a:lnTo>
                    <a:pt x="272" y="754"/>
                  </a:lnTo>
                  <a:lnTo>
                    <a:pt x="293" y="733"/>
                  </a:lnTo>
                  <a:lnTo>
                    <a:pt x="356" y="796"/>
                  </a:lnTo>
                  <a:lnTo>
                    <a:pt x="377" y="963"/>
                  </a:lnTo>
                  <a:lnTo>
                    <a:pt x="419" y="984"/>
                  </a:lnTo>
                  <a:lnTo>
                    <a:pt x="419" y="1089"/>
                  </a:lnTo>
                  <a:lnTo>
                    <a:pt x="502" y="1089"/>
                  </a:lnTo>
                  <a:lnTo>
                    <a:pt x="523" y="1214"/>
                  </a:lnTo>
                  <a:lnTo>
                    <a:pt x="523" y="1361"/>
                  </a:lnTo>
                  <a:lnTo>
                    <a:pt x="670" y="1486"/>
                  </a:lnTo>
                  <a:lnTo>
                    <a:pt x="732" y="1633"/>
                  </a:lnTo>
                  <a:lnTo>
                    <a:pt x="816" y="1696"/>
                  </a:lnTo>
                  <a:lnTo>
                    <a:pt x="900" y="1737"/>
                  </a:lnTo>
                  <a:lnTo>
                    <a:pt x="837" y="1800"/>
                  </a:lnTo>
                  <a:lnTo>
                    <a:pt x="921" y="1884"/>
                  </a:lnTo>
                  <a:lnTo>
                    <a:pt x="942" y="2009"/>
                  </a:lnTo>
                  <a:lnTo>
                    <a:pt x="942" y="2114"/>
                  </a:lnTo>
                  <a:lnTo>
                    <a:pt x="816" y="2261"/>
                  </a:lnTo>
                  <a:lnTo>
                    <a:pt x="816" y="2365"/>
                  </a:lnTo>
                  <a:lnTo>
                    <a:pt x="774" y="2512"/>
                  </a:lnTo>
                  <a:lnTo>
                    <a:pt x="565" y="2512"/>
                  </a:lnTo>
                  <a:lnTo>
                    <a:pt x="565" y="2553"/>
                  </a:lnTo>
                  <a:lnTo>
                    <a:pt x="502" y="2616"/>
                  </a:lnTo>
                  <a:lnTo>
                    <a:pt x="460" y="2721"/>
                  </a:lnTo>
                  <a:lnTo>
                    <a:pt x="377" y="2784"/>
                  </a:lnTo>
                  <a:lnTo>
                    <a:pt x="293" y="2930"/>
                  </a:lnTo>
                  <a:lnTo>
                    <a:pt x="188" y="3056"/>
                  </a:lnTo>
                  <a:lnTo>
                    <a:pt x="168" y="3202"/>
                  </a:lnTo>
                  <a:lnTo>
                    <a:pt x="0" y="3767"/>
                  </a:lnTo>
                  <a:lnTo>
                    <a:pt x="188" y="3767"/>
                  </a:lnTo>
                  <a:lnTo>
                    <a:pt x="2281" y="4981"/>
                  </a:lnTo>
                  <a:lnTo>
                    <a:pt x="2406" y="5169"/>
                  </a:lnTo>
                  <a:lnTo>
                    <a:pt x="2385" y="5253"/>
                  </a:lnTo>
                  <a:lnTo>
                    <a:pt x="2406" y="5294"/>
                  </a:lnTo>
                  <a:lnTo>
                    <a:pt x="2469" y="5378"/>
                  </a:lnTo>
                  <a:lnTo>
                    <a:pt x="3181" y="5880"/>
                  </a:lnTo>
                  <a:lnTo>
                    <a:pt x="3222" y="5880"/>
                  </a:lnTo>
                  <a:lnTo>
                    <a:pt x="3327" y="5818"/>
                  </a:lnTo>
                  <a:lnTo>
                    <a:pt x="3536" y="5546"/>
                  </a:lnTo>
                  <a:lnTo>
                    <a:pt x="3641" y="5357"/>
                  </a:lnTo>
                  <a:lnTo>
                    <a:pt x="3641" y="5232"/>
                  </a:lnTo>
                  <a:lnTo>
                    <a:pt x="3725" y="5085"/>
                  </a:lnTo>
                  <a:lnTo>
                    <a:pt x="3829" y="4939"/>
                  </a:lnTo>
                  <a:lnTo>
                    <a:pt x="3808" y="4918"/>
                  </a:lnTo>
                  <a:lnTo>
                    <a:pt x="3808" y="4855"/>
                  </a:lnTo>
                  <a:lnTo>
                    <a:pt x="3871" y="4750"/>
                  </a:lnTo>
                  <a:lnTo>
                    <a:pt x="3871" y="4730"/>
                  </a:lnTo>
                  <a:lnTo>
                    <a:pt x="3955" y="4709"/>
                  </a:lnTo>
                  <a:lnTo>
                    <a:pt x="4122" y="4709"/>
                  </a:lnTo>
                  <a:lnTo>
                    <a:pt x="4227" y="4541"/>
                  </a:lnTo>
                  <a:lnTo>
                    <a:pt x="4436" y="4458"/>
                  </a:lnTo>
                  <a:lnTo>
                    <a:pt x="4394" y="4416"/>
                  </a:lnTo>
                  <a:lnTo>
                    <a:pt x="4457" y="4332"/>
                  </a:lnTo>
                  <a:lnTo>
                    <a:pt x="4499" y="4332"/>
                  </a:lnTo>
                  <a:lnTo>
                    <a:pt x="4687" y="4102"/>
                  </a:lnTo>
                  <a:lnTo>
                    <a:pt x="4708" y="4081"/>
                  </a:lnTo>
                  <a:lnTo>
                    <a:pt x="4289" y="3683"/>
                  </a:lnTo>
                  <a:lnTo>
                    <a:pt x="4289" y="1403"/>
                  </a:lnTo>
                  <a:lnTo>
                    <a:pt x="4854" y="900"/>
                  </a:lnTo>
                  <a:lnTo>
                    <a:pt x="4687" y="900"/>
                  </a:lnTo>
                  <a:lnTo>
                    <a:pt x="4478" y="942"/>
                  </a:lnTo>
                  <a:lnTo>
                    <a:pt x="4373" y="880"/>
                  </a:lnTo>
                  <a:lnTo>
                    <a:pt x="4289" y="754"/>
                  </a:lnTo>
                  <a:lnTo>
                    <a:pt x="4227" y="733"/>
                  </a:lnTo>
                  <a:lnTo>
                    <a:pt x="3955" y="754"/>
                  </a:lnTo>
                  <a:lnTo>
                    <a:pt x="3913" y="775"/>
                  </a:lnTo>
                  <a:lnTo>
                    <a:pt x="3808" y="775"/>
                  </a:lnTo>
                  <a:lnTo>
                    <a:pt x="3704" y="838"/>
                  </a:lnTo>
                  <a:lnTo>
                    <a:pt x="3641" y="900"/>
                  </a:lnTo>
                  <a:lnTo>
                    <a:pt x="3494" y="1152"/>
                  </a:lnTo>
                  <a:lnTo>
                    <a:pt x="3285" y="1152"/>
                  </a:lnTo>
                  <a:lnTo>
                    <a:pt x="3181" y="1110"/>
                  </a:lnTo>
                  <a:lnTo>
                    <a:pt x="3013" y="1152"/>
                  </a:lnTo>
                  <a:lnTo>
                    <a:pt x="2888" y="1089"/>
                  </a:lnTo>
                  <a:lnTo>
                    <a:pt x="2699" y="1089"/>
                  </a:lnTo>
                  <a:lnTo>
                    <a:pt x="2595" y="1047"/>
                  </a:lnTo>
                  <a:lnTo>
                    <a:pt x="2511" y="942"/>
                  </a:lnTo>
                  <a:lnTo>
                    <a:pt x="2365" y="859"/>
                  </a:lnTo>
                  <a:lnTo>
                    <a:pt x="2134" y="628"/>
                  </a:lnTo>
                  <a:lnTo>
                    <a:pt x="2030" y="545"/>
                  </a:lnTo>
                  <a:lnTo>
                    <a:pt x="1737" y="566"/>
                  </a:lnTo>
                  <a:lnTo>
                    <a:pt x="1611" y="524"/>
                  </a:lnTo>
                  <a:lnTo>
                    <a:pt x="1465" y="566"/>
                  </a:lnTo>
                  <a:lnTo>
                    <a:pt x="1339" y="545"/>
                  </a:lnTo>
                  <a:lnTo>
                    <a:pt x="1256" y="440"/>
                  </a:lnTo>
                  <a:lnTo>
                    <a:pt x="1256" y="105"/>
                  </a:lnTo>
                  <a:lnTo>
                    <a:pt x="1151" y="64"/>
                  </a:lnTo>
                  <a:lnTo>
                    <a:pt x="1046" y="105"/>
                  </a:lnTo>
                  <a:lnTo>
                    <a:pt x="984"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sp>
          <p:nvSpPr>
            <p:cNvPr id="689" name="Google Shape;689;p34"/>
            <p:cNvSpPr/>
            <p:nvPr/>
          </p:nvSpPr>
          <p:spPr>
            <a:xfrm>
              <a:off x="3963598" y="3151999"/>
              <a:ext cx="5239" cy="11"/>
            </a:xfrm>
            <a:custGeom>
              <a:avLst/>
              <a:gdLst/>
              <a:ahLst/>
              <a:cxnLst/>
              <a:rect l="l" t="t" r="r" b="b"/>
              <a:pathLst>
                <a:path w="440" h="1" extrusionOk="0">
                  <a:moveTo>
                    <a:pt x="1" y="1"/>
                  </a:moveTo>
                  <a:lnTo>
                    <a:pt x="210" y="1"/>
                  </a:lnTo>
                  <a:lnTo>
                    <a:pt x="440" y="1"/>
                  </a:lnTo>
                  <a:lnTo>
                    <a:pt x="2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4"/>
            <p:cNvSpPr/>
            <p:nvPr/>
          </p:nvSpPr>
          <p:spPr>
            <a:xfrm>
              <a:off x="3949392" y="3117029"/>
              <a:ext cx="39878" cy="37609"/>
            </a:xfrm>
            <a:custGeom>
              <a:avLst/>
              <a:gdLst/>
              <a:ahLst/>
              <a:cxnLst/>
              <a:rect l="l" t="t" r="r" b="b"/>
              <a:pathLst>
                <a:path w="3349" h="3307" extrusionOk="0">
                  <a:moveTo>
                    <a:pt x="2700" y="0"/>
                  </a:moveTo>
                  <a:lnTo>
                    <a:pt x="2679" y="21"/>
                  </a:lnTo>
                  <a:lnTo>
                    <a:pt x="2554" y="105"/>
                  </a:lnTo>
                  <a:lnTo>
                    <a:pt x="2491" y="209"/>
                  </a:lnTo>
                  <a:lnTo>
                    <a:pt x="2365" y="251"/>
                  </a:lnTo>
                  <a:lnTo>
                    <a:pt x="2240" y="209"/>
                  </a:lnTo>
                  <a:lnTo>
                    <a:pt x="2031" y="230"/>
                  </a:lnTo>
                  <a:lnTo>
                    <a:pt x="1884" y="272"/>
                  </a:lnTo>
                  <a:lnTo>
                    <a:pt x="1779" y="272"/>
                  </a:lnTo>
                  <a:lnTo>
                    <a:pt x="1759" y="314"/>
                  </a:lnTo>
                  <a:lnTo>
                    <a:pt x="1675" y="272"/>
                  </a:lnTo>
                  <a:lnTo>
                    <a:pt x="1612" y="356"/>
                  </a:lnTo>
                  <a:lnTo>
                    <a:pt x="1612" y="440"/>
                  </a:lnTo>
                  <a:lnTo>
                    <a:pt x="1549" y="440"/>
                  </a:lnTo>
                  <a:lnTo>
                    <a:pt x="1403" y="419"/>
                  </a:lnTo>
                  <a:lnTo>
                    <a:pt x="1403" y="314"/>
                  </a:lnTo>
                  <a:lnTo>
                    <a:pt x="1298" y="272"/>
                  </a:lnTo>
                  <a:lnTo>
                    <a:pt x="1215" y="314"/>
                  </a:lnTo>
                  <a:lnTo>
                    <a:pt x="1047" y="251"/>
                  </a:lnTo>
                  <a:lnTo>
                    <a:pt x="942" y="209"/>
                  </a:lnTo>
                  <a:lnTo>
                    <a:pt x="880" y="272"/>
                  </a:lnTo>
                  <a:lnTo>
                    <a:pt x="880" y="356"/>
                  </a:lnTo>
                  <a:lnTo>
                    <a:pt x="901" y="419"/>
                  </a:lnTo>
                  <a:lnTo>
                    <a:pt x="880" y="440"/>
                  </a:lnTo>
                  <a:lnTo>
                    <a:pt x="838" y="544"/>
                  </a:lnTo>
                  <a:lnTo>
                    <a:pt x="796" y="628"/>
                  </a:lnTo>
                  <a:lnTo>
                    <a:pt x="796" y="774"/>
                  </a:lnTo>
                  <a:lnTo>
                    <a:pt x="775" y="984"/>
                  </a:lnTo>
                  <a:lnTo>
                    <a:pt x="733" y="1109"/>
                  </a:lnTo>
                  <a:lnTo>
                    <a:pt x="817" y="1172"/>
                  </a:lnTo>
                  <a:lnTo>
                    <a:pt x="880" y="1256"/>
                  </a:lnTo>
                  <a:lnTo>
                    <a:pt x="922" y="1318"/>
                  </a:lnTo>
                  <a:lnTo>
                    <a:pt x="901" y="1402"/>
                  </a:lnTo>
                  <a:lnTo>
                    <a:pt x="608" y="1800"/>
                  </a:lnTo>
                  <a:lnTo>
                    <a:pt x="419" y="2009"/>
                  </a:lnTo>
                  <a:lnTo>
                    <a:pt x="378" y="2092"/>
                  </a:lnTo>
                  <a:lnTo>
                    <a:pt x="147" y="2511"/>
                  </a:lnTo>
                  <a:lnTo>
                    <a:pt x="106" y="2553"/>
                  </a:lnTo>
                  <a:lnTo>
                    <a:pt x="106" y="2720"/>
                  </a:lnTo>
                  <a:lnTo>
                    <a:pt x="85" y="2929"/>
                  </a:lnTo>
                  <a:lnTo>
                    <a:pt x="1" y="3139"/>
                  </a:lnTo>
                  <a:lnTo>
                    <a:pt x="43" y="3264"/>
                  </a:lnTo>
                  <a:lnTo>
                    <a:pt x="1" y="3285"/>
                  </a:lnTo>
                  <a:lnTo>
                    <a:pt x="43" y="3306"/>
                  </a:lnTo>
                  <a:lnTo>
                    <a:pt x="106" y="3285"/>
                  </a:lnTo>
                  <a:lnTo>
                    <a:pt x="210" y="3201"/>
                  </a:lnTo>
                  <a:lnTo>
                    <a:pt x="273" y="3243"/>
                  </a:lnTo>
                  <a:lnTo>
                    <a:pt x="315" y="3285"/>
                  </a:lnTo>
                  <a:lnTo>
                    <a:pt x="398" y="3285"/>
                  </a:lnTo>
                  <a:lnTo>
                    <a:pt x="461" y="3243"/>
                  </a:lnTo>
                  <a:lnTo>
                    <a:pt x="461" y="3160"/>
                  </a:lnTo>
                  <a:lnTo>
                    <a:pt x="566" y="3160"/>
                  </a:lnTo>
                  <a:lnTo>
                    <a:pt x="566" y="3180"/>
                  </a:lnTo>
                  <a:lnTo>
                    <a:pt x="608" y="3139"/>
                  </a:lnTo>
                  <a:lnTo>
                    <a:pt x="670" y="3139"/>
                  </a:lnTo>
                  <a:lnTo>
                    <a:pt x="712" y="3076"/>
                  </a:lnTo>
                  <a:lnTo>
                    <a:pt x="1633" y="3076"/>
                  </a:lnTo>
                  <a:lnTo>
                    <a:pt x="2407" y="3034"/>
                  </a:lnTo>
                  <a:lnTo>
                    <a:pt x="2575" y="2469"/>
                  </a:lnTo>
                  <a:lnTo>
                    <a:pt x="2595" y="2323"/>
                  </a:lnTo>
                  <a:lnTo>
                    <a:pt x="2700" y="2197"/>
                  </a:lnTo>
                  <a:lnTo>
                    <a:pt x="2784" y="2051"/>
                  </a:lnTo>
                  <a:lnTo>
                    <a:pt x="2867" y="1988"/>
                  </a:lnTo>
                  <a:lnTo>
                    <a:pt x="2909" y="1883"/>
                  </a:lnTo>
                  <a:lnTo>
                    <a:pt x="2972" y="1820"/>
                  </a:lnTo>
                  <a:lnTo>
                    <a:pt x="2972" y="1779"/>
                  </a:lnTo>
                  <a:lnTo>
                    <a:pt x="3181" y="1779"/>
                  </a:lnTo>
                  <a:lnTo>
                    <a:pt x="3223" y="1632"/>
                  </a:lnTo>
                  <a:lnTo>
                    <a:pt x="3223" y="1528"/>
                  </a:lnTo>
                  <a:lnTo>
                    <a:pt x="3349" y="1381"/>
                  </a:lnTo>
                  <a:lnTo>
                    <a:pt x="3349" y="1276"/>
                  </a:lnTo>
                  <a:lnTo>
                    <a:pt x="3328" y="1151"/>
                  </a:lnTo>
                  <a:lnTo>
                    <a:pt x="3244" y="1067"/>
                  </a:lnTo>
                  <a:lnTo>
                    <a:pt x="3307" y="1004"/>
                  </a:lnTo>
                  <a:lnTo>
                    <a:pt x="3223" y="963"/>
                  </a:lnTo>
                  <a:lnTo>
                    <a:pt x="3139" y="900"/>
                  </a:lnTo>
                  <a:lnTo>
                    <a:pt x="3077" y="753"/>
                  </a:lnTo>
                  <a:lnTo>
                    <a:pt x="2930" y="628"/>
                  </a:lnTo>
                  <a:lnTo>
                    <a:pt x="2930" y="481"/>
                  </a:lnTo>
                  <a:lnTo>
                    <a:pt x="2909" y="356"/>
                  </a:lnTo>
                  <a:lnTo>
                    <a:pt x="2826" y="356"/>
                  </a:lnTo>
                  <a:lnTo>
                    <a:pt x="2826" y="251"/>
                  </a:lnTo>
                  <a:lnTo>
                    <a:pt x="2784" y="230"/>
                  </a:lnTo>
                  <a:lnTo>
                    <a:pt x="2763" y="63"/>
                  </a:lnTo>
                  <a:lnTo>
                    <a:pt x="270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4"/>
            <p:cNvSpPr/>
            <p:nvPr/>
          </p:nvSpPr>
          <p:spPr>
            <a:xfrm>
              <a:off x="3845999" y="3071334"/>
              <a:ext cx="89711" cy="57841"/>
            </a:xfrm>
            <a:custGeom>
              <a:avLst/>
              <a:gdLst/>
              <a:ahLst/>
              <a:cxnLst/>
              <a:rect l="l" t="t" r="r" b="b"/>
              <a:pathLst>
                <a:path w="7534" h="5086" extrusionOk="0">
                  <a:moveTo>
                    <a:pt x="4750" y="1"/>
                  </a:moveTo>
                  <a:lnTo>
                    <a:pt x="4708" y="64"/>
                  </a:lnTo>
                  <a:lnTo>
                    <a:pt x="4583" y="147"/>
                  </a:lnTo>
                  <a:lnTo>
                    <a:pt x="4499" y="84"/>
                  </a:lnTo>
                  <a:lnTo>
                    <a:pt x="4374" y="84"/>
                  </a:lnTo>
                  <a:lnTo>
                    <a:pt x="4269" y="168"/>
                  </a:lnTo>
                  <a:lnTo>
                    <a:pt x="4123" y="252"/>
                  </a:lnTo>
                  <a:lnTo>
                    <a:pt x="4081" y="315"/>
                  </a:lnTo>
                  <a:lnTo>
                    <a:pt x="4123" y="398"/>
                  </a:lnTo>
                  <a:lnTo>
                    <a:pt x="4039" y="419"/>
                  </a:lnTo>
                  <a:lnTo>
                    <a:pt x="3934" y="587"/>
                  </a:lnTo>
                  <a:lnTo>
                    <a:pt x="3872" y="587"/>
                  </a:lnTo>
                  <a:lnTo>
                    <a:pt x="3830" y="566"/>
                  </a:lnTo>
                  <a:lnTo>
                    <a:pt x="3746" y="670"/>
                  </a:lnTo>
                  <a:lnTo>
                    <a:pt x="3746" y="733"/>
                  </a:lnTo>
                  <a:lnTo>
                    <a:pt x="3662" y="796"/>
                  </a:lnTo>
                  <a:lnTo>
                    <a:pt x="3641" y="900"/>
                  </a:lnTo>
                  <a:lnTo>
                    <a:pt x="3662" y="984"/>
                  </a:lnTo>
                  <a:lnTo>
                    <a:pt x="3641" y="1089"/>
                  </a:lnTo>
                  <a:lnTo>
                    <a:pt x="3537" y="1131"/>
                  </a:lnTo>
                  <a:lnTo>
                    <a:pt x="3432" y="1214"/>
                  </a:lnTo>
                  <a:lnTo>
                    <a:pt x="3202" y="1235"/>
                  </a:lnTo>
                  <a:lnTo>
                    <a:pt x="3035" y="1256"/>
                  </a:lnTo>
                  <a:lnTo>
                    <a:pt x="2909" y="1235"/>
                  </a:lnTo>
                  <a:lnTo>
                    <a:pt x="2804" y="1193"/>
                  </a:lnTo>
                  <a:lnTo>
                    <a:pt x="2679" y="1214"/>
                  </a:lnTo>
                  <a:lnTo>
                    <a:pt x="2595" y="1193"/>
                  </a:lnTo>
                  <a:lnTo>
                    <a:pt x="2511" y="1235"/>
                  </a:lnTo>
                  <a:lnTo>
                    <a:pt x="2491" y="1340"/>
                  </a:lnTo>
                  <a:lnTo>
                    <a:pt x="2595" y="1445"/>
                  </a:lnTo>
                  <a:lnTo>
                    <a:pt x="2658" y="1445"/>
                  </a:lnTo>
                  <a:lnTo>
                    <a:pt x="2679" y="1528"/>
                  </a:lnTo>
                  <a:lnTo>
                    <a:pt x="2511" y="1633"/>
                  </a:lnTo>
                  <a:lnTo>
                    <a:pt x="2449" y="1737"/>
                  </a:lnTo>
                  <a:lnTo>
                    <a:pt x="2281" y="1737"/>
                  </a:lnTo>
                  <a:lnTo>
                    <a:pt x="1947" y="1821"/>
                  </a:lnTo>
                  <a:lnTo>
                    <a:pt x="1821" y="1926"/>
                  </a:lnTo>
                  <a:lnTo>
                    <a:pt x="1633" y="1968"/>
                  </a:lnTo>
                  <a:lnTo>
                    <a:pt x="1507" y="2072"/>
                  </a:lnTo>
                  <a:lnTo>
                    <a:pt x="1403" y="2093"/>
                  </a:lnTo>
                  <a:lnTo>
                    <a:pt x="1340" y="2051"/>
                  </a:lnTo>
                  <a:lnTo>
                    <a:pt x="1298" y="1926"/>
                  </a:lnTo>
                  <a:lnTo>
                    <a:pt x="1235" y="1863"/>
                  </a:lnTo>
                  <a:lnTo>
                    <a:pt x="1151" y="1926"/>
                  </a:lnTo>
                  <a:lnTo>
                    <a:pt x="1151" y="2051"/>
                  </a:lnTo>
                  <a:lnTo>
                    <a:pt x="1110" y="2177"/>
                  </a:lnTo>
                  <a:lnTo>
                    <a:pt x="942" y="2177"/>
                  </a:lnTo>
                  <a:lnTo>
                    <a:pt x="838" y="2198"/>
                  </a:lnTo>
                  <a:lnTo>
                    <a:pt x="733" y="2198"/>
                  </a:lnTo>
                  <a:lnTo>
                    <a:pt x="712" y="2072"/>
                  </a:lnTo>
                  <a:lnTo>
                    <a:pt x="670" y="2030"/>
                  </a:lnTo>
                  <a:lnTo>
                    <a:pt x="670" y="2051"/>
                  </a:lnTo>
                  <a:lnTo>
                    <a:pt x="566" y="2198"/>
                  </a:lnTo>
                  <a:lnTo>
                    <a:pt x="461" y="2240"/>
                  </a:lnTo>
                  <a:lnTo>
                    <a:pt x="398" y="2365"/>
                  </a:lnTo>
                  <a:lnTo>
                    <a:pt x="294" y="2553"/>
                  </a:lnTo>
                  <a:lnTo>
                    <a:pt x="252" y="2679"/>
                  </a:lnTo>
                  <a:lnTo>
                    <a:pt x="147" y="2867"/>
                  </a:lnTo>
                  <a:lnTo>
                    <a:pt x="63" y="2867"/>
                  </a:lnTo>
                  <a:lnTo>
                    <a:pt x="1" y="2930"/>
                  </a:lnTo>
                  <a:lnTo>
                    <a:pt x="42" y="3077"/>
                  </a:lnTo>
                  <a:lnTo>
                    <a:pt x="84" y="3223"/>
                  </a:lnTo>
                  <a:lnTo>
                    <a:pt x="63" y="3349"/>
                  </a:lnTo>
                  <a:lnTo>
                    <a:pt x="84" y="3516"/>
                  </a:lnTo>
                  <a:lnTo>
                    <a:pt x="105" y="3641"/>
                  </a:lnTo>
                  <a:lnTo>
                    <a:pt x="105" y="3872"/>
                  </a:lnTo>
                  <a:lnTo>
                    <a:pt x="168" y="3934"/>
                  </a:lnTo>
                  <a:lnTo>
                    <a:pt x="314" y="4018"/>
                  </a:lnTo>
                  <a:lnTo>
                    <a:pt x="419" y="4123"/>
                  </a:lnTo>
                  <a:lnTo>
                    <a:pt x="461" y="4248"/>
                  </a:lnTo>
                  <a:lnTo>
                    <a:pt x="607" y="4458"/>
                  </a:lnTo>
                  <a:lnTo>
                    <a:pt x="691" y="4604"/>
                  </a:lnTo>
                  <a:lnTo>
                    <a:pt x="775" y="4688"/>
                  </a:lnTo>
                  <a:lnTo>
                    <a:pt x="942" y="4813"/>
                  </a:lnTo>
                  <a:lnTo>
                    <a:pt x="942" y="4960"/>
                  </a:lnTo>
                  <a:lnTo>
                    <a:pt x="942" y="5022"/>
                  </a:lnTo>
                  <a:lnTo>
                    <a:pt x="984" y="5085"/>
                  </a:lnTo>
                  <a:lnTo>
                    <a:pt x="1005" y="5085"/>
                  </a:lnTo>
                  <a:lnTo>
                    <a:pt x="1256" y="4667"/>
                  </a:lnTo>
                  <a:lnTo>
                    <a:pt x="1403" y="4499"/>
                  </a:lnTo>
                  <a:lnTo>
                    <a:pt x="1507" y="4478"/>
                  </a:lnTo>
                  <a:lnTo>
                    <a:pt x="1549" y="4437"/>
                  </a:lnTo>
                  <a:lnTo>
                    <a:pt x="1779" y="4332"/>
                  </a:lnTo>
                  <a:lnTo>
                    <a:pt x="1884" y="4353"/>
                  </a:lnTo>
                  <a:lnTo>
                    <a:pt x="1947" y="4290"/>
                  </a:lnTo>
                  <a:lnTo>
                    <a:pt x="2135" y="4290"/>
                  </a:lnTo>
                  <a:lnTo>
                    <a:pt x="2156" y="4353"/>
                  </a:lnTo>
                  <a:lnTo>
                    <a:pt x="2260" y="4395"/>
                  </a:lnTo>
                  <a:lnTo>
                    <a:pt x="2302" y="4374"/>
                  </a:lnTo>
                  <a:lnTo>
                    <a:pt x="2386" y="4353"/>
                  </a:lnTo>
                  <a:lnTo>
                    <a:pt x="2386" y="4269"/>
                  </a:lnTo>
                  <a:lnTo>
                    <a:pt x="2407" y="4185"/>
                  </a:lnTo>
                  <a:lnTo>
                    <a:pt x="2470" y="4144"/>
                  </a:lnTo>
                  <a:lnTo>
                    <a:pt x="2365" y="4018"/>
                  </a:lnTo>
                  <a:lnTo>
                    <a:pt x="2365" y="3955"/>
                  </a:lnTo>
                  <a:lnTo>
                    <a:pt x="2449" y="3955"/>
                  </a:lnTo>
                  <a:lnTo>
                    <a:pt x="2491" y="3913"/>
                  </a:lnTo>
                  <a:lnTo>
                    <a:pt x="2491" y="3851"/>
                  </a:lnTo>
                  <a:lnTo>
                    <a:pt x="2553" y="3767"/>
                  </a:lnTo>
                  <a:lnTo>
                    <a:pt x="2553" y="3704"/>
                  </a:lnTo>
                  <a:lnTo>
                    <a:pt x="2595" y="3662"/>
                  </a:lnTo>
                  <a:lnTo>
                    <a:pt x="2679" y="3662"/>
                  </a:lnTo>
                  <a:lnTo>
                    <a:pt x="2763" y="3558"/>
                  </a:lnTo>
                  <a:lnTo>
                    <a:pt x="2867" y="3600"/>
                  </a:lnTo>
                  <a:lnTo>
                    <a:pt x="2867" y="3537"/>
                  </a:lnTo>
                  <a:lnTo>
                    <a:pt x="2930" y="3537"/>
                  </a:lnTo>
                  <a:lnTo>
                    <a:pt x="3014" y="3600"/>
                  </a:lnTo>
                  <a:lnTo>
                    <a:pt x="3076" y="3621"/>
                  </a:lnTo>
                  <a:lnTo>
                    <a:pt x="3244" y="3746"/>
                  </a:lnTo>
                  <a:lnTo>
                    <a:pt x="3327" y="3767"/>
                  </a:lnTo>
                  <a:lnTo>
                    <a:pt x="3495" y="3913"/>
                  </a:lnTo>
                  <a:lnTo>
                    <a:pt x="3516" y="3955"/>
                  </a:lnTo>
                  <a:lnTo>
                    <a:pt x="3641" y="3934"/>
                  </a:lnTo>
                  <a:lnTo>
                    <a:pt x="3767" y="4018"/>
                  </a:lnTo>
                  <a:lnTo>
                    <a:pt x="3913" y="4018"/>
                  </a:lnTo>
                  <a:lnTo>
                    <a:pt x="3976" y="4039"/>
                  </a:lnTo>
                  <a:lnTo>
                    <a:pt x="4060" y="3976"/>
                  </a:lnTo>
                  <a:lnTo>
                    <a:pt x="4144" y="3976"/>
                  </a:lnTo>
                  <a:lnTo>
                    <a:pt x="4248" y="4039"/>
                  </a:lnTo>
                  <a:lnTo>
                    <a:pt x="4374" y="4060"/>
                  </a:lnTo>
                  <a:lnTo>
                    <a:pt x="4436" y="4081"/>
                  </a:lnTo>
                  <a:lnTo>
                    <a:pt x="4562" y="4060"/>
                  </a:lnTo>
                  <a:lnTo>
                    <a:pt x="4583" y="4018"/>
                  </a:lnTo>
                  <a:lnTo>
                    <a:pt x="4541" y="3955"/>
                  </a:lnTo>
                  <a:lnTo>
                    <a:pt x="4499" y="3913"/>
                  </a:lnTo>
                  <a:lnTo>
                    <a:pt x="4604" y="3809"/>
                  </a:lnTo>
                  <a:lnTo>
                    <a:pt x="4688" y="3704"/>
                  </a:lnTo>
                  <a:lnTo>
                    <a:pt x="4792" y="3704"/>
                  </a:lnTo>
                  <a:lnTo>
                    <a:pt x="4897" y="3725"/>
                  </a:lnTo>
                  <a:lnTo>
                    <a:pt x="4980" y="3809"/>
                  </a:lnTo>
                  <a:lnTo>
                    <a:pt x="5064" y="3767"/>
                  </a:lnTo>
                  <a:lnTo>
                    <a:pt x="5294" y="3746"/>
                  </a:lnTo>
                  <a:lnTo>
                    <a:pt x="5336" y="3704"/>
                  </a:lnTo>
                  <a:lnTo>
                    <a:pt x="5420" y="3641"/>
                  </a:lnTo>
                  <a:lnTo>
                    <a:pt x="5650" y="3537"/>
                  </a:lnTo>
                  <a:lnTo>
                    <a:pt x="5734" y="3558"/>
                  </a:lnTo>
                  <a:lnTo>
                    <a:pt x="5755" y="3600"/>
                  </a:lnTo>
                  <a:lnTo>
                    <a:pt x="5796" y="3600"/>
                  </a:lnTo>
                  <a:lnTo>
                    <a:pt x="5817" y="3662"/>
                  </a:lnTo>
                  <a:lnTo>
                    <a:pt x="5859" y="3662"/>
                  </a:lnTo>
                  <a:lnTo>
                    <a:pt x="5943" y="3621"/>
                  </a:lnTo>
                  <a:lnTo>
                    <a:pt x="6068" y="3621"/>
                  </a:lnTo>
                  <a:lnTo>
                    <a:pt x="6152" y="3600"/>
                  </a:lnTo>
                  <a:lnTo>
                    <a:pt x="6236" y="3600"/>
                  </a:lnTo>
                  <a:lnTo>
                    <a:pt x="6320" y="3495"/>
                  </a:lnTo>
                  <a:lnTo>
                    <a:pt x="6278" y="3453"/>
                  </a:lnTo>
                  <a:lnTo>
                    <a:pt x="6278" y="3411"/>
                  </a:lnTo>
                  <a:lnTo>
                    <a:pt x="6361" y="3411"/>
                  </a:lnTo>
                  <a:lnTo>
                    <a:pt x="6445" y="3453"/>
                  </a:lnTo>
                  <a:lnTo>
                    <a:pt x="6633" y="3453"/>
                  </a:lnTo>
                  <a:lnTo>
                    <a:pt x="6675" y="3495"/>
                  </a:lnTo>
                  <a:lnTo>
                    <a:pt x="6759" y="3516"/>
                  </a:lnTo>
                  <a:lnTo>
                    <a:pt x="6843" y="3558"/>
                  </a:lnTo>
                  <a:lnTo>
                    <a:pt x="7073" y="3558"/>
                  </a:lnTo>
                  <a:lnTo>
                    <a:pt x="7094" y="3600"/>
                  </a:lnTo>
                  <a:lnTo>
                    <a:pt x="7282" y="3516"/>
                  </a:lnTo>
                  <a:lnTo>
                    <a:pt x="7408" y="3516"/>
                  </a:lnTo>
                  <a:lnTo>
                    <a:pt x="7512" y="3558"/>
                  </a:lnTo>
                  <a:lnTo>
                    <a:pt x="7533" y="3600"/>
                  </a:lnTo>
                  <a:lnTo>
                    <a:pt x="7533" y="3558"/>
                  </a:lnTo>
                  <a:lnTo>
                    <a:pt x="7491" y="3495"/>
                  </a:lnTo>
                  <a:lnTo>
                    <a:pt x="7387" y="3432"/>
                  </a:lnTo>
                  <a:lnTo>
                    <a:pt x="7303" y="3390"/>
                  </a:lnTo>
                  <a:lnTo>
                    <a:pt x="7303" y="3202"/>
                  </a:lnTo>
                  <a:lnTo>
                    <a:pt x="7303" y="3139"/>
                  </a:lnTo>
                  <a:lnTo>
                    <a:pt x="7219" y="3077"/>
                  </a:lnTo>
                  <a:lnTo>
                    <a:pt x="7010" y="3035"/>
                  </a:lnTo>
                  <a:lnTo>
                    <a:pt x="6968" y="2972"/>
                  </a:lnTo>
                  <a:lnTo>
                    <a:pt x="6989" y="2867"/>
                  </a:lnTo>
                  <a:lnTo>
                    <a:pt x="6947" y="2805"/>
                  </a:lnTo>
                  <a:lnTo>
                    <a:pt x="6843" y="2784"/>
                  </a:lnTo>
                  <a:lnTo>
                    <a:pt x="6780" y="2721"/>
                  </a:lnTo>
                  <a:lnTo>
                    <a:pt x="6759" y="2553"/>
                  </a:lnTo>
                  <a:lnTo>
                    <a:pt x="6738" y="2491"/>
                  </a:lnTo>
                  <a:lnTo>
                    <a:pt x="6550" y="2365"/>
                  </a:lnTo>
                  <a:lnTo>
                    <a:pt x="6487" y="2386"/>
                  </a:lnTo>
                  <a:lnTo>
                    <a:pt x="6382" y="2344"/>
                  </a:lnTo>
                  <a:lnTo>
                    <a:pt x="6361" y="2365"/>
                  </a:lnTo>
                  <a:lnTo>
                    <a:pt x="6257" y="2344"/>
                  </a:lnTo>
                  <a:lnTo>
                    <a:pt x="6131" y="2240"/>
                  </a:lnTo>
                  <a:lnTo>
                    <a:pt x="6173" y="2177"/>
                  </a:lnTo>
                  <a:lnTo>
                    <a:pt x="6215" y="2135"/>
                  </a:lnTo>
                  <a:lnTo>
                    <a:pt x="6278" y="2072"/>
                  </a:lnTo>
                  <a:lnTo>
                    <a:pt x="6320" y="1989"/>
                  </a:lnTo>
                  <a:lnTo>
                    <a:pt x="6257" y="1926"/>
                  </a:lnTo>
                  <a:lnTo>
                    <a:pt x="6152" y="1926"/>
                  </a:lnTo>
                  <a:lnTo>
                    <a:pt x="6048" y="1863"/>
                  </a:lnTo>
                  <a:lnTo>
                    <a:pt x="6006" y="1779"/>
                  </a:lnTo>
                  <a:lnTo>
                    <a:pt x="5922" y="1737"/>
                  </a:lnTo>
                  <a:lnTo>
                    <a:pt x="5817" y="1737"/>
                  </a:lnTo>
                  <a:lnTo>
                    <a:pt x="5692" y="1654"/>
                  </a:lnTo>
                  <a:lnTo>
                    <a:pt x="5608" y="1612"/>
                  </a:lnTo>
                  <a:lnTo>
                    <a:pt x="5587" y="1465"/>
                  </a:lnTo>
                  <a:lnTo>
                    <a:pt x="5629" y="1403"/>
                  </a:lnTo>
                  <a:lnTo>
                    <a:pt x="5545" y="1361"/>
                  </a:lnTo>
                  <a:lnTo>
                    <a:pt x="5399" y="1361"/>
                  </a:lnTo>
                  <a:lnTo>
                    <a:pt x="5336" y="1424"/>
                  </a:lnTo>
                  <a:lnTo>
                    <a:pt x="5211" y="1424"/>
                  </a:lnTo>
                  <a:lnTo>
                    <a:pt x="5106" y="1340"/>
                  </a:lnTo>
                  <a:lnTo>
                    <a:pt x="5106" y="1152"/>
                  </a:lnTo>
                  <a:lnTo>
                    <a:pt x="5169" y="1047"/>
                  </a:lnTo>
                  <a:lnTo>
                    <a:pt x="5190" y="1005"/>
                  </a:lnTo>
                  <a:lnTo>
                    <a:pt x="5211" y="880"/>
                  </a:lnTo>
                  <a:lnTo>
                    <a:pt x="5190" y="796"/>
                  </a:lnTo>
                  <a:lnTo>
                    <a:pt x="5085" y="566"/>
                  </a:lnTo>
                  <a:lnTo>
                    <a:pt x="4918" y="377"/>
                  </a:lnTo>
                  <a:lnTo>
                    <a:pt x="4897" y="294"/>
                  </a:lnTo>
                  <a:lnTo>
                    <a:pt x="4771" y="189"/>
                  </a:lnTo>
                  <a:lnTo>
                    <a:pt x="4813" y="168"/>
                  </a:lnTo>
                  <a:lnTo>
                    <a:pt x="4813" y="84"/>
                  </a:lnTo>
                  <a:lnTo>
                    <a:pt x="475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4"/>
            <p:cNvSpPr/>
            <p:nvPr/>
          </p:nvSpPr>
          <p:spPr>
            <a:xfrm>
              <a:off x="3809372" y="2919523"/>
              <a:ext cx="106405" cy="94483"/>
            </a:xfrm>
            <a:custGeom>
              <a:avLst/>
              <a:gdLst/>
              <a:ahLst/>
              <a:cxnLst/>
              <a:rect l="l" t="t" r="r" b="b"/>
              <a:pathLst>
                <a:path w="8936" h="8308" extrusionOk="0">
                  <a:moveTo>
                    <a:pt x="1068" y="1"/>
                  </a:moveTo>
                  <a:lnTo>
                    <a:pt x="1047" y="42"/>
                  </a:lnTo>
                  <a:lnTo>
                    <a:pt x="1089" y="252"/>
                  </a:lnTo>
                  <a:lnTo>
                    <a:pt x="1152" y="314"/>
                  </a:lnTo>
                  <a:lnTo>
                    <a:pt x="1026" y="482"/>
                  </a:lnTo>
                  <a:lnTo>
                    <a:pt x="670" y="691"/>
                  </a:lnTo>
                  <a:lnTo>
                    <a:pt x="670" y="775"/>
                  </a:lnTo>
                  <a:lnTo>
                    <a:pt x="566" y="900"/>
                  </a:lnTo>
                  <a:lnTo>
                    <a:pt x="440" y="900"/>
                  </a:lnTo>
                  <a:lnTo>
                    <a:pt x="357" y="963"/>
                  </a:lnTo>
                  <a:lnTo>
                    <a:pt x="357" y="1047"/>
                  </a:lnTo>
                  <a:lnTo>
                    <a:pt x="336" y="1109"/>
                  </a:lnTo>
                  <a:lnTo>
                    <a:pt x="398" y="1298"/>
                  </a:lnTo>
                  <a:lnTo>
                    <a:pt x="398" y="1423"/>
                  </a:lnTo>
                  <a:lnTo>
                    <a:pt x="357" y="1465"/>
                  </a:lnTo>
                  <a:lnTo>
                    <a:pt x="357" y="1507"/>
                  </a:lnTo>
                  <a:lnTo>
                    <a:pt x="336" y="1570"/>
                  </a:lnTo>
                  <a:lnTo>
                    <a:pt x="294" y="1674"/>
                  </a:lnTo>
                  <a:lnTo>
                    <a:pt x="189" y="1716"/>
                  </a:lnTo>
                  <a:lnTo>
                    <a:pt x="147" y="1737"/>
                  </a:lnTo>
                  <a:lnTo>
                    <a:pt x="85" y="1737"/>
                  </a:lnTo>
                  <a:lnTo>
                    <a:pt x="22" y="1800"/>
                  </a:lnTo>
                  <a:lnTo>
                    <a:pt x="22" y="2009"/>
                  </a:lnTo>
                  <a:lnTo>
                    <a:pt x="85" y="2030"/>
                  </a:lnTo>
                  <a:lnTo>
                    <a:pt x="147" y="2156"/>
                  </a:lnTo>
                  <a:lnTo>
                    <a:pt x="147" y="2553"/>
                  </a:lnTo>
                  <a:lnTo>
                    <a:pt x="189" y="2762"/>
                  </a:lnTo>
                  <a:lnTo>
                    <a:pt x="189" y="2825"/>
                  </a:lnTo>
                  <a:lnTo>
                    <a:pt x="189" y="3139"/>
                  </a:lnTo>
                  <a:lnTo>
                    <a:pt x="252" y="3286"/>
                  </a:lnTo>
                  <a:lnTo>
                    <a:pt x="210" y="3599"/>
                  </a:lnTo>
                  <a:lnTo>
                    <a:pt x="189" y="3662"/>
                  </a:lnTo>
                  <a:lnTo>
                    <a:pt x="231" y="3788"/>
                  </a:lnTo>
                  <a:lnTo>
                    <a:pt x="252" y="3997"/>
                  </a:lnTo>
                  <a:lnTo>
                    <a:pt x="210" y="4081"/>
                  </a:lnTo>
                  <a:lnTo>
                    <a:pt x="85" y="4185"/>
                  </a:lnTo>
                  <a:lnTo>
                    <a:pt x="43" y="4227"/>
                  </a:lnTo>
                  <a:lnTo>
                    <a:pt x="1" y="4290"/>
                  </a:lnTo>
                  <a:lnTo>
                    <a:pt x="85" y="4353"/>
                  </a:lnTo>
                  <a:lnTo>
                    <a:pt x="210" y="4541"/>
                  </a:lnTo>
                  <a:lnTo>
                    <a:pt x="315" y="4771"/>
                  </a:lnTo>
                  <a:lnTo>
                    <a:pt x="357" y="4813"/>
                  </a:lnTo>
                  <a:lnTo>
                    <a:pt x="398" y="4938"/>
                  </a:lnTo>
                  <a:lnTo>
                    <a:pt x="357" y="5022"/>
                  </a:lnTo>
                  <a:lnTo>
                    <a:pt x="398" y="5169"/>
                  </a:lnTo>
                  <a:lnTo>
                    <a:pt x="440" y="5252"/>
                  </a:lnTo>
                  <a:lnTo>
                    <a:pt x="461" y="5357"/>
                  </a:lnTo>
                  <a:lnTo>
                    <a:pt x="545" y="5441"/>
                  </a:lnTo>
                  <a:lnTo>
                    <a:pt x="984" y="5441"/>
                  </a:lnTo>
                  <a:lnTo>
                    <a:pt x="1089" y="5503"/>
                  </a:lnTo>
                  <a:lnTo>
                    <a:pt x="1173" y="5650"/>
                  </a:lnTo>
                  <a:lnTo>
                    <a:pt x="1277" y="5880"/>
                  </a:lnTo>
                  <a:lnTo>
                    <a:pt x="1340" y="5922"/>
                  </a:lnTo>
                  <a:lnTo>
                    <a:pt x="1403" y="6006"/>
                  </a:lnTo>
                  <a:lnTo>
                    <a:pt x="1486" y="6089"/>
                  </a:lnTo>
                  <a:lnTo>
                    <a:pt x="2491" y="6319"/>
                  </a:lnTo>
                  <a:lnTo>
                    <a:pt x="2595" y="6424"/>
                  </a:lnTo>
                  <a:lnTo>
                    <a:pt x="3118" y="6215"/>
                  </a:lnTo>
                  <a:lnTo>
                    <a:pt x="3746" y="5964"/>
                  </a:lnTo>
                  <a:lnTo>
                    <a:pt x="8391" y="8307"/>
                  </a:lnTo>
                  <a:lnTo>
                    <a:pt x="8391" y="8098"/>
                  </a:lnTo>
                  <a:lnTo>
                    <a:pt x="8935" y="8056"/>
                  </a:lnTo>
                  <a:lnTo>
                    <a:pt x="8705" y="2344"/>
                  </a:lnTo>
                  <a:lnTo>
                    <a:pt x="8621" y="2051"/>
                  </a:lnTo>
                  <a:lnTo>
                    <a:pt x="8580" y="1905"/>
                  </a:lnTo>
                  <a:lnTo>
                    <a:pt x="8621" y="1716"/>
                  </a:lnTo>
                  <a:lnTo>
                    <a:pt x="8705" y="1507"/>
                  </a:lnTo>
                  <a:lnTo>
                    <a:pt x="8705" y="1381"/>
                  </a:lnTo>
                  <a:lnTo>
                    <a:pt x="8663" y="1214"/>
                  </a:lnTo>
                  <a:lnTo>
                    <a:pt x="8705" y="984"/>
                  </a:lnTo>
                  <a:lnTo>
                    <a:pt x="8726" y="879"/>
                  </a:lnTo>
                  <a:lnTo>
                    <a:pt x="8684" y="733"/>
                  </a:lnTo>
                  <a:lnTo>
                    <a:pt x="8600" y="649"/>
                  </a:lnTo>
                  <a:lnTo>
                    <a:pt x="8496" y="628"/>
                  </a:lnTo>
                  <a:lnTo>
                    <a:pt x="8391" y="649"/>
                  </a:lnTo>
                  <a:lnTo>
                    <a:pt x="7994" y="586"/>
                  </a:lnTo>
                  <a:lnTo>
                    <a:pt x="7931" y="524"/>
                  </a:lnTo>
                  <a:lnTo>
                    <a:pt x="7764" y="524"/>
                  </a:lnTo>
                  <a:lnTo>
                    <a:pt x="7575" y="461"/>
                  </a:lnTo>
                  <a:lnTo>
                    <a:pt x="7533" y="377"/>
                  </a:lnTo>
                  <a:lnTo>
                    <a:pt x="7575" y="356"/>
                  </a:lnTo>
                  <a:lnTo>
                    <a:pt x="7554" y="314"/>
                  </a:lnTo>
                  <a:lnTo>
                    <a:pt x="7324" y="168"/>
                  </a:lnTo>
                  <a:lnTo>
                    <a:pt x="7199" y="168"/>
                  </a:lnTo>
                  <a:lnTo>
                    <a:pt x="7010" y="126"/>
                  </a:lnTo>
                  <a:lnTo>
                    <a:pt x="6948" y="105"/>
                  </a:lnTo>
                  <a:lnTo>
                    <a:pt x="6885" y="147"/>
                  </a:lnTo>
                  <a:lnTo>
                    <a:pt x="6780" y="63"/>
                  </a:lnTo>
                  <a:lnTo>
                    <a:pt x="6717" y="63"/>
                  </a:lnTo>
                  <a:lnTo>
                    <a:pt x="6529" y="168"/>
                  </a:lnTo>
                  <a:lnTo>
                    <a:pt x="6257" y="210"/>
                  </a:lnTo>
                  <a:lnTo>
                    <a:pt x="6006" y="314"/>
                  </a:lnTo>
                  <a:lnTo>
                    <a:pt x="5880" y="440"/>
                  </a:lnTo>
                  <a:lnTo>
                    <a:pt x="5839" y="586"/>
                  </a:lnTo>
                  <a:lnTo>
                    <a:pt x="5776" y="670"/>
                  </a:lnTo>
                  <a:lnTo>
                    <a:pt x="5755" y="963"/>
                  </a:lnTo>
                  <a:lnTo>
                    <a:pt x="5859" y="1109"/>
                  </a:lnTo>
                  <a:lnTo>
                    <a:pt x="5943" y="1361"/>
                  </a:lnTo>
                  <a:lnTo>
                    <a:pt x="5880" y="1486"/>
                  </a:lnTo>
                  <a:lnTo>
                    <a:pt x="5734" y="1633"/>
                  </a:lnTo>
                  <a:lnTo>
                    <a:pt x="5692" y="1695"/>
                  </a:lnTo>
                  <a:lnTo>
                    <a:pt x="5525" y="1842"/>
                  </a:lnTo>
                  <a:lnTo>
                    <a:pt x="5378" y="1905"/>
                  </a:lnTo>
                  <a:lnTo>
                    <a:pt x="5148" y="1800"/>
                  </a:lnTo>
                  <a:lnTo>
                    <a:pt x="4918" y="1612"/>
                  </a:lnTo>
                  <a:lnTo>
                    <a:pt x="4730" y="1486"/>
                  </a:lnTo>
                  <a:lnTo>
                    <a:pt x="4479" y="1319"/>
                  </a:lnTo>
                  <a:lnTo>
                    <a:pt x="4060" y="1172"/>
                  </a:lnTo>
                  <a:lnTo>
                    <a:pt x="3872" y="1151"/>
                  </a:lnTo>
                  <a:lnTo>
                    <a:pt x="3788" y="1172"/>
                  </a:lnTo>
                  <a:lnTo>
                    <a:pt x="3579" y="1172"/>
                  </a:lnTo>
                  <a:lnTo>
                    <a:pt x="3390" y="1068"/>
                  </a:lnTo>
                  <a:lnTo>
                    <a:pt x="3223" y="733"/>
                  </a:lnTo>
                  <a:lnTo>
                    <a:pt x="3223" y="545"/>
                  </a:lnTo>
                  <a:lnTo>
                    <a:pt x="3056" y="356"/>
                  </a:lnTo>
                  <a:lnTo>
                    <a:pt x="2700" y="314"/>
                  </a:lnTo>
                  <a:lnTo>
                    <a:pt x="2512" y="168"/>
                  </a:lnTo>
                  <a:lnTo>
                    <a:pt x="2198" y="168"/>
                  </a:lnTo>
                  <a:lnTo>
                    <a:pt x="2010" y="105"/>
                  </a:lnTo>
                  <a:lnTo>
                    <a:pt x="1591" y="168"/>
                  </a:lnTo>
                  <a:lnTo>
                    <a:pt x="1298" y="126"/>
                  </a:lnTo>
                  <a:lnTo>
                    <a:pt x="1194" y="21"/>
                  </a:lnTo>
                  <a:lnTo>
                    <a:pt x="1068"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4"/>
            <p:cNvSpPr/>
            <p:nvPr/>
          </p:nvSpPr>
          <p:spPr>
            <a:xfrm>
              <a:off x="3795917" y="2888589"/>
              <a:ext cx="27173" cy="50699"/>
            </a:xfrm>
            <a:custGeom>
              <a:avLst/>
              <a:gdLst/>
              <a:ahLst/>
              <a:cxnLst/>
              <a:rect l="l" t="t" r="r" b="b"/>
              <a:pathLst>
                <a:path w="2282" h="4458" extrusionOk="0">
                  <a:moveTo>
                    <a:pt x="1235" y="0"/>
                  </a:moveTo>
                  <a:lnTo>
                    <a:pt x="1110" y="21"/>
                  </a:lnTo>
                  <a:lnTo>
                    <a:pt x="1110" y="105"/>
                  </a:lnTo>
                  <a:lnTo>
                    <a:pt x="1026" y="21"/>
                  </a:lnTo>
                  <a:lnTo>
                    <a:pt x="859" y="42"/>
                  </a:lnTo>
                  <a:lnTo>
                    <a:pt x="650" y="147"/>
                  </a:lnTo>
                  <a:lnTo>
                    <a:pt x="524" y="272"/>
                  </a:lnTo>
                  <a:lnTo>
                    <a:pt x="503" y="356"/>
                  </a:lnTo>
                  <a:lnTo>
                    <a:pt x="524" y="440"/>
                  </a:lnTo>
                  <a:lnTo>
                    <a:pt x="503" y="586"/>
                  </a:lnTo>
                  <a:lnTo>
                    <a:pt x="503" y="775"/>
                  </a:lnTo>
                  <a:lnTo>
                    <a:pt x="399" y="1047"/>
                  </a:lnTo>
                  <a:lnTo>
                    <a:pt x="440" y="1193"/>
                  </a:lnTo>
                  <a:lnTo>
                    <a:pt x="503" y="1298"/>
                  </a:lnTo>
                  <a:lnTo>
                    <a:pt x="524" y="1319"/>
                  </a:lnTo>
                  <a:lnTo>
                    <a:pt x="482" y="1381"/>
                  </a:lnTo>
                  <a:lnTo>
                    <a:pt x="419" y="1465"/>
                  </a:lnTo>
                  <a:lnTo>
                    <a:pt x="503" y="1528"/>
                  </a:lnTo>
                  <a:lnTo>
                    <a:pt x="440" y="1591"/>
                  </a:lnTo>
                  <a:lnTo>
                    <a:pt x="419" y="1800"/>
                  </a:lnTo>
                  <a:lnTo>
                    <a:pt x="336" y="1842"/>
                  </a:lnTo>
                  <a:lnTo>
                    <a:pt x="294" y="1925"/>
                  </a:lnTo>
                  <a:lnTo>
                    <a:pt x="210" y="1946"/>
                  </a:lnTo>
                  <a:lnTo>
                    <a:pt x="85" y="2114"/>
                  </a:lnTo>
                  <a:lnTo>
                    <a:pt x="1" y="2365"/>
                  </a:lnTo>
                  <a:lnTo>
                    <a:pt x="64" y="2407"/>
                  </a:lnTo>
                  <a:lnTo>
                    <a:pt x="106" y="2553"/>
                  </a:lnTo>
                  <a:lnTo>
                    <a:pt x="85" y="2616"/>
                  </a:lnTo>
                  <a:lnTo>
                    <a:pt x="168" y="2741"/>
                  </a:lnTo>
                  <a:lnTo>
                    <a:pt x="210" y="2741"/>
                  </a:lnTo>
                  <a:lnTo>
                    <a:pt x="399" y="2888"/>
                  </a:lnTo>
                  <a:lnTo>
                    <a:pt x="419" y="3034"/>
                  </a:lnTo>
                  <a:lnTo>
                    <a:pt x="545" y="3076"/>
                  </a:lnTo>
                  <a:lnTo>
                    <a:pt x="608" y="3139"/>
                  </a:lnTo>
                  <a:lnTo>
                    <a:pt x="712" y="3160"/>
                  </a:lnTo>
                  <a:lnTo>
                    <a:pt x="838" y="3306"/>
                  </a:lnTo>
                  <a:lnTo>
                    <a:pt x="1215" y="4457"/>
                  </a:lnTo>
                  <a:lnTo>
                    <a:pt x="1277" y="4457"/>
                  </a:lnTo>
                  <a:lnTo>
                    <a:pt x="1319" y="4436"/>
                  </a:lnTo>
                  <a:lnTo>
                    <a:pt x="1424" y="4394"/>
                  </a:lnTo>
                  <a:lnTo>
                    <a:pt x="1466" y="4290"/>
                  </a:lnTo>
                  <a:lnTo>
                    <a:pt x="1487" y="4227"/>
                  </a:lnTo>
                  <a:lnTo>
                    <a:pt x="1487" y="4185"/>
                  </a:lnTo>
                  <a:lnTo>
                    <a:pt x="1528" y="4143"/>
                  </a:lnTo>
                  <a:lnTo>
                    <a:pt x="1528" y="4018"/>
                  </a:lnTo>
                  <a:lnTo>
                    <a:pt x="1466" y="3829"/>
                  </a:lnTo>
                  <a:lnTo>
                    <a:pt x="1487" y="3767"/>
                  </a:lnTo>
                  <a:lnTo>
                    <a:pt x="1487" y="3683"/>
                  </a:lnTo>
                  <a:lnTo>
                    <a:pt x="1570" y="3620"/>
                  </a:lnTo>
                  <a:lnTo>
                    <a:pt x="1696" y="3620"/>
                  </a:lnTo>
                  <a:lnTo>
                    <a:pt x="1800" y="3495"/>
                  </a:lnTo>
                  <a:lnTo>
                    <a:pt x="1800" y="3411"/>
                  </a:lnTo>
                  <a:lnTo>
                    <a:pt x="2156" y="3202"/>
                  </a:lnTo>
                  <a:lnTo>
                    <a:pt x="2282" y="3034"/>
                  </a:lnTo>
                  <a:lnTo>
                    <a:pt x="2219" y="2972"/>
                  </a:lnTo>
                  <a:lnTo>
                    <a:pt x="2177" y="2762"/>
                  </a:lnTo>
                  <a:lnTo>
                    <a:pt x="2198" y="2721"/>
                  </a:lnTo>
                  <a:lnTo>
                    <a:pt x="2156" y="2679"/>
                  </a:lnTo>
                  <a:lnTo>
                    <a:pt x="1968" y="2574"/>
                  </a:lnTo>
                  <a:lnTo>
                    <a:pt x="1947" y="2532"/>
                  </a:lnTo>
                  <a:lnTo>
                    <a:pt x="1947" y="2448"/>
                  </a:lnTo>
                  <a:lnTo>
                    <a:pt x="1863" y="2407"/>
                  </a:lnTo>
                  <a:lnTo>
                    <a:pt x="1842" y="2428"/>
                  </a:lnTo>
                  <a:lnTo>
                    <a:pt x="1842" y="2469"/>
                  </a:lnTo>
                  <a:lnTo>
                    <a:pt x="1779" y="2511"/>
                  </a:lnTo>
                  <a:lnTo>
                    <a:pt x="1696" y="2469"/>
                  </a:lnTo>
                  <a:lnTo>
                    <a:pt x="1675" y="2365"/>
                  </a:lnTo>
                  <a:lnTo>
                    <a:pt x="1591" y="2407"/>
                  </a:lnTo>
                  <a:lnTo>
                    <a:pt x="1424" y="2260"/>
                  </a:lnTo>
                  <a:lnTo>
                    <a:pt x="1340" y="2114"/>
                  </a:lnTo>
                  <a:lnTo>
                    <a:pt x="1382" y="1925"/>
                  </a:lnTo>
                  <a:lnTo>
                    <a:pt x="1675" y="1737"/>
                  </a:lnTo>
                  <a:lnTo>
                    <a:pt x="1842" y="1570"/>
                  </a:lnTo>
                  <a:lnTo>
                    <a:pt x="1884" y="1507"/>
                  </a:lnTo>
                  <a:lnTo>
                    <a:pt x="1842" y="1465"/>
                  </a:lnTo>
                  <a:lnTo>
                    <a:pt x="1884" y="1381"/>
                  </a:lnTo>
                  <a:lnTo>
                    <a:pt x="1863" y="1298"/>
                  </a:lnTo>
                  <a:lnTo>
                    <a:pt x="1842" y="1277"/>
                  </a:lnTo>
                  <a:lnTo>
                    <a:pt x="1842" y="1088"/>
                  </a:lnTo>
                  <a:lnTo>
                    <a:pt x="1654" y="1005"/>
                  </a:lnTo>
                  <a:lnTo>
                    <a:pt x="1528" y="837"/>
                  </a:lnTo>
                  <a:lnTo>
                    <a:pt x="1549" y="670"/>
                  </a:lnTo>
                  <a:lnTo>
                    <a:pt x="1675" y="586"/>
                  </a:lnTo>
                  <a:lnTo>
                    <a:pt x="1696" y="482"/>
                  </a:lnTo>
                  <a:lnTo>
                    <a:pt x="1800" y="314"/>
                  </a:lnTo>
                  <a:lnTo>
                    <a:pt x="1800" y="210"/>
                  </a:lnTo>
                  <a:lnTo>
                    <a:pt x="1759" y="147"/>
                  </a:lnTo>
                  <a:lnTo>
                    <a:pt x="1549" y="335"/>
                  </a:lnTo>
                  <a:lnTo>
                    <a:pt x="1487" y="419"/>
                  </a:lnTo>
                  <a:lnTo>
                    <a:pt x="1424" y="377"/>
                  </a:lnTo>
                  <a:lnTo>
                    <a:pt x="1340" y="168"/>
                  </a:lnTo>
                  <a:lnTo>
                    <a:pt x="1277" y="168"/>
                  </a:lnTo>
                  <a:lnTo>
                    <a:pt x="1277" y="63"/>
                  </a:lnTo>
                  <a:lnTo>
                    <a:pt x="1235"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4"/>
            <p:cNvSpPr/>
            <p:nvPr/>
          </p:nvSpPr>
          <p:spPr>
            <a:xfrm>
              <a:off x="3689035" y="2890250"/>
              <a:ext cx="138044" cy="127554"/>
            </a:xfrm>
            <a:custGeom>
              <a:avLst/>
              <a:gdLst/>
              <a:ahLst/>
              <a:cxnLst/>
              <a:rect l="l" t="t" r="r" b="b"/>
              <a:pathLst>
                <a:path w="11593" h="11216" extrusionOk="0">
                  <a:moveTo>
                    <a:pt x="8307" y="1"/>
                  </a:moveTo>
                  <a:lnTo>
                    <a:pt x="8161" y="22"/>
                  </a:lnTo>
                  <a:lnTo>
                    <a:pt x="8140" y="106"/>
                  </a:lnTo>
                  <a:lnTo>
                    <a:pt x="8035" y="126"/>
                  </a:lnTo>
                  <a:lnTo>
                    <a:pt x="7994" y="210"/>
                  </a:lnTo>
                  <a:lnTo>
                    <a:pt x="7910" y="189"/>
                  </a:lnTo>
                  <a:lnTo>
                    <a:pt x="7805" y="189"/>
                  </a:lnTo>
                  <a:lnTo>
                    <a:pt x="7701" y="294"/>
                  </a:lnTo>
                  <a:lnTo>
                    <a:pt x="7575" y="294"/>
                  </a:lnTo>
                  <a:lnTo>
                    <a:pt x="7491" y="168"/>
                  </a:lnTo>
                  <a:lnTo>
                    <a:pt x="7324" y="168"/>
                  </a:lnTo>
                  <a:lnTo>
                    <a:pt x="7261" y="126"/>
                  </a:lnTo>
                  <a:lnTo>
                    <a:pt x="7115" y="168"/>
                  </a:lnTo>
                  <a:lnTo>
                    <a:pt x="6989" y="126"/>
                  </a:lnTo>
                  <a:lnTo>
                    <a:pt x="6947" y="168"/>
                  </a:lnTo>
                  <a:lnTo>
                    <a:pt x="6843" y="106"/>
                  </a:lnTo>
                  <a:lnTo>
                    <a:pt x="6759" y="126"/>
                  </a:lnTo>
                  <a:lnTo>
                    <a:pt x="6696" y="273"/>
                  </a:lnTo>
                  <a:lnTo>
                    <a:pt x="6571" y="273"/>
                  </a:lnTo>
                  <a:lnTo>
                    <a:pt x="6466" y="210"/>
                  </a:lnTo>
                  <a:lnTo>
                    <a:pt x="6320" y="336"/>
                  </a:lnTo>
                  <a:lnTo>
                    <a:pt x="6236" y="336"/>
                  </a:lnTo>
                  <a:lnTo>
                    <a:pt x="6110" y="273"/>
                  </a:lnTo>
                  <a:lnTo>
                    <a:pt x="5964" y="315"/>
                  </a:lnTo>
                  <a:lnTo>
                    <a:pt x="5629" y="315"/>
                  </a:lnTo>
                  <a:lnTo>
                    <a:pt x="5336" y="524"/>
                  </a:lnTo>
                  <a:lnTo>
                    <a:pt x="5190" y="545"/>
                  </a:lnTo>
                  <a:lnTo>
                    <a:pt x="5106" y="545"/>
                  </a:lnTo>
                  <a:lnTo>
                    <a:pt x="4981" y="629"/>
                  </a:lnTo>
                  <a:lnTo>
                    <a:pt x="4960" y="712"/>
                  </a:lnTo>
                  <a:lnTo>
                    <a:pt x="4897" y="817"/>
                  </a:lnTo>
                  <a:lnTo>
                    <a:pt x="4813" y="817"/>
                  </a:lnTo>
                  <a:lnTo>
                    <a:pt x="4792" y="796"/>
                  </a:lnTo>
                  <a:lnTo>
                    <a:pt x="4709" y="796"/>
                  </a:lnTo>
                  <a:lnTo>
                    <a:pt x="4646" y="817"/>
                  </a:lnTo>
                  <a:lnTo>
                    <a:pt x="4604" y="859"/>
                  </a:lnTo>
                  <a:lnTo>
                    <a:pt x="4457" y="901"/>
                  </a:lnTo>
                  <a:lnTo>
                    <a:pt x="4332" y="942"/>
                  </a:lnTo>
                  <a:lnTo>
                    <a:pt x="4248" y="1026"/>
                  </a:lnTo>
                  <a:lnTo>
                    <a:pt x="4227" y="1068"/>
                  </a:lnTo>
                  <a:lnTo>
                    <a:pt x="4123" y="1214"/>
                  </a:lnTo>
                  <a:lnTo>
                    <a:pt x="3934" y="1256"/>
                  </a:lnTo>
                  <a:lnTo>
                    <a:pt x="3767" y="1256"/>
                  </a:lnTo>
                  <a:lnTo>
                    <a:pt x="3830" y="1340"/>
                  </a:lnTo>
                  <a:lnTo>
                    <a:pt x="3851" y="1382"/>
                  </a:lnTo>
                  <a:lnTo>
                    <a:pt x="3913" y="1486"/>
                  </a:lnTo>
                  <a:lnTo>
                    <a:pt x="3934" y="1591"/>
                  </a:lnTo>
                  <a:lnTo>
                    <a:pt x="3955" y="1633"/>
                  </a:lnTo>
                  <a:lnTo>
                    <a:pt x="3955" y="1800"/>
                  </a:lnTo>
                  <a:lnTo>
                    <a:pt x="3955" y="2051"/>
                  </a:lnTo>
                  <a:lnTo>
                    <a:pt x="3976" y="2114"/>
                  </a:lnTo>
                  <a:lnTo>
                    <a:pt x="4039" y="2575"/>
                  </a:lnTo>
                  <a:lnTo>
                    <a:pt x="4123" y="2721"/>
                  </a:lnTo>
                  <a:lnTo>
                    <a:pt x="4144" y="2847"/>
                  </a:lnTo>
                  <a:lnTo>
                    <a:pt x="4227" y="2847"/>
                  </a:lnTo>
                  <a:lnTo>
                    <a:pt x="4269" y="2909"/>
                  </a:lnTo>
                  <a:lnTo>
                    <a:pt x="4353" y="2930"/>
                  </a:lnTo>
                  <a:lnTo>
                    <a:pt x="4395" y="2951"/>
                  </a:lnTo>
                  <a:lnTo>
                    <a:pt x="4332" y="3119"/>
                  </a:lnTo>
                  <a:lnTo>
                    <a:pt x="4353" y="3160"/>
                  </a:lnTo>
                  <a:lnTo>
                    <a:pt x="4269" y="3265"/>
                  </a:lnTo>
                  <a:lnTo>
                    <a:pt x="3600" y="3265"/>
                  </a:lnTo>
                  <a:lnTo>
                    <a:pt x="3453" y="3307"/>
                  </a:lnTo>
                  <a:lnTo>
                    <a:pt x="3307" y="3516"/>
                  </a:lnTo>
                  <a:lnTo>
                    <a:pt x="3202" y="3621"/>
                  </a:lnTo>
                  <a:lnTo>
                    <a:pt x="3118" y="3746"/>
                  </a:lnTo>
                  <a:lnTo>
                    <a:pt x="3139" y="3935"/>
                  </a:lnTo>
                  <a:lnTo>
                    <a:pt x="3097" y="4060"/>
                  </a:lnTo>
                  <a:lnTo>
                    <a:pt x="2700" y="4311"/>
                  </a:lnTo>
                  <a:lnTo>
                    <a:pt x="2072" y="4688"/>
                  </a:lnTo>
                  <a:lnTo>
                    <a:pt x="1612" y="4939"/>
                  </a:lnTo>
                  <a:lnTo>
                    <a:pt x="1361" y="5002"/>
                  </a:lnTo>
                  <a:lnTo>
                    <a:pt x="1152" y="5002"/>
                  </a:lnTo>
                  <a:lnTo>
                    <a:pt x="1047" y="5043"/>
                  </a:lnTo>
                  <a:lnTo>
                    <a:pt x="880" y="5043"/>
                  </a:lnTo>
                  <a:lnTo>
                    <a:pt x="587" y="5106"/>
                  </a:lnTo>
                  <a:lnTo>
                    <a:pt x="398" y="5211"/>
                  </a:lnTo>
                  <a:lnTo>
                    <a:pt x="294" y="5357"/>
                  </a:lnTo>
                  <a:lnTo>
                    <a:pt x="43" y="5546"/>
                  </a:lnTo>
                  <a:lnTo>
                    <a:pt x="43" y="6048"/>
                  </a:lnTo>
                  <a:lnTo>
                    <a:pt x="1" y="6194"/>
                  </a:lnTo>
                  <a:lnTo>
                    <a:pt x="2093" y="7617"/>
                  </a:lnTo>
                  <a:lnTo>
                    <a:pt x="5901" y="10128"/>
                  </a:lnTo>
                  <a:lnTo>
                    <a:pt x="5943" y="10379"/>
                  </a:lnTo>
                  <a:lnTo>
                    <a:pt x="6069" y="10484"/>
                  </a:lnTo>
                  <a:lnTo>
                    <a:pt x="6278" y="10484"/>
                  </a:lnTo>
                  <a:lnTo>
                    <a:pt x="6445" y="10546"/>
                  </a:lnTo>
                  <a:lnTo>
                    <a:pt x="6550" y="10672"/>
                  </a:lnTo>
                  <a:lnTo>
                    <a:pt x="6696" y="10735"/>
                  </a:lnTo>
                  <a:lnTo>
                    <a:pt x="6801" y="10797"/>
                  </a:lnTo>
                  <a:lnTo>
                    <a:pt x="6801" y="10902"/>
                  </a:lnTo>
                  <a:lnTo>
                    <a:pt x="6738" y="11090"/>
                  </a:lnTo>
                  <a:lnTo>
                    <a:pt x="6780" y="11174"/>
                  </a:lnTo>
                  <a:lnTo>
                    <a:pt x="6906" y="11216"/>
                  </a:lnTo>
                  <a:lnTo>
                    <a:pt x="7178" y="11195"/>
                  </a:lnTo>
                  <a:lnTo>
                    <a:pt x="7408" y="11111"/>
                  </a:lnTo>
                  <a:lnTo>
                    <a:pt x="8266" y="10902"/>
                  </a:lnTo>
                  <a:lnTo>
                    <a:pt x="8998" y="10253"/>
                  </a:lnTo>
                  <a:lnTo>
                    <a:pt x="11592" y="8663"/>
                  </a:lnTo>
                  <a:lnTo>
                    <a:pt x="11509" y="8580"/>
                  </a:lnTo>
                  <a:lnTo>
                    <a:pt x="11446" y="8496"/>
                  </a:lnTo>
                  <a:lnTo>
                    <a:pt x="11383" y="8454"/>
                  </a:lnTo>
                  <a:lnTo>
                    <a:pt x="11279" y="8224"/>
                  </a:lnTo>
                  <a:lnTo>
                    <a:pt x="11195" y="8077"/>
                  </a:lnTo>
                  <a:lnTo>
                    <a:pt x="11090" y="8015"/>
                  </a:lnTo>
                  <a:lnTo>
                    <a:pt x="10651" y="8015"/>
                  </a:lnTo>
                  <a:lnTo>
                    <a:pt x="10567" y="7931"/>
                  </a:lnTo>
                  <a:lnTo>
                    <a:pt x="10546" y="7826"/>
                  </a:lnTo>
                  <a:lnTo>
                    <a:pt x="10504" y="7743"/>
                  </a:lnTo>
                  <a:lnTo>
                    <a:pt x="10463" y="7596"/>
                  </a:lnTo>
                  <a:lnTo>
                    <a:pt x="10504" y="7512"/>
                  </a:lnTo>
                  <a:lnTo>
                    <a:pt x="10463" y="7387"/>
                  </a:lnTo>
                  <a:lnTo>
                    <a:pt x="10421" y="7345"/>
                  </a:lnTo>
                  <a:lnTo>
                    <a:pt x="10316" y="7115"/>
                  </a:lnTo>
                  <a:lnTo>
                    <a:pt x="10191" y="6927"/>
                  </a:lnTo>
                  <a:lnTo>
                    <a:pt x="10107" y="6864"/>
                  </a:lnTo>
                  <a:lnTo>
                    <a:pt x="10149" y="6801"/>
                  </a:lnTo>
                  <a:lnTo>
                    <a:pt x="10191" y="6759"/>
                  </a:lnTo>
                  <a:lnTo>
                    <a:pt x="10316" y="6655"/>
                  </a:lnTo>
                  <a:lnTo>
                    <a:pt x="10358" y="6571"/>
                  </a:lnTo>
                  <a:lnTo>
                    <a:pt x="10337" y="6362"/>
                  </a:lnTo>
                  <a:lnTo>
                    <a:pt x="10295" y="6236"/>
                  </a:lnTo>
                  <a:lnTo>
                    <a:pt x="10316" y="6173"/>
                  </a:lnTo>
                  <a:lnTo>
                    <a:pt x="10358" y="5860"/>
                  </a:lnTo>
                  <a:lnTo>
                    <a:pt x="10295" y="5713"/>
                  </a:lnTo>
                  <a:lnTo>
                    <a:pt x="10295" y="5399"/>
                  </a:lnTo>
                  <a:lnTo>
                    <a:pt x="10295" y="5336"/>
                  </a:lnTo>
                  <a:lnTo>
                    <a:pt x="10253" y="5127"/>
                  </a:lnTo>
                  <a:lnTo>
                    <a:pt x="10253" y="4730"/>
                  </a:lnTo>
                  <a:lnTo>
                    <a:pt x="10191" y="4604"/>
                  </a:lnTo>
                  <a:lnTo>
                    <a:pt x="10128" y="4583"/>
                  </a:lnTo>
                  <a:lnTo>
                    <a:pt x="10128" y="4374"/>
                  </a:lnTo>
                  <a:lnTo>
                    <a:pt x="10191" y="4311"/>
                  </a:lnTo>
                  <a:lnTo>
                    <a:pt x="9814" y="3160"/>
                  </a:lnTo>
                  <a:lnTo>
                    <a:pt x="9688" y="3014"/>
                  </a:lnTo>
                  <a:lnTo>
                    <a:pt x="9584" y="2993"/>
                  </a:lnTo>
                  <a:lnTo>
                    <a:pt x="9521" y="2930"/>
                  </a:lnTo>
                  <a:lnTo>
                    <a:pt x="9395" y="2888"/>
                  </a:lnTo>
                  <a:lnTo>
                    <a:pt x="9375" y="2742"/>
                  </a:lnTo>
                  <a:lnTo>
                    <a:pt x="9186" y="2595"/>
                  </a:lnTo>
                  <a:lnTo>
                    <a:pt x="9144" y="2595"/>
                  </a:lnTo>
                  <a:lnTo>
                    <a:pt x="9061" y="2470"/>
                  </a:lnTo>
                  <a:lnTo>
                    <a:pt x="9082" y="2407"/>
                  </a:lnTo>
                  <a:lnTo>
                    <a:pt x="9040" y="2261"/>
                  </a:lnTo>
                  <a:lnTo>
                    <a:pt x="8977" y="2219"/>
                  </a:lnTo>
                  <a:lnTo>
                    <a:pt x="9061" y="1968"/>
                  </a:lnTo>
                  <a:lnTo>
                    <a:pt x="9186" y="1800"/>
                  </a:lnTo>
                  <a:lnTo>
                    <a:pt x="9270" y="1779"/>
                  </a:lnTo>
                  <a:lnTo>
                    <a:pt x="9312" y="1696"/>
                  </a:lnTo>
                  <a:lnTo>
                    <a:pt x="9395" y="1654"/>
                  </a:lnTo>
                  <a:lnTo>
                    <a:pt x="9416" y="1445"/>
                  </a:lnTo>
                  <a:lnTo>
                    <a:pt x="9479" y="1382"/>
                  </a:lnTo>
                  <a:lnTo>
                    <a:pt x="9395" y="1319"/>
                  </a:lnTo>
                  <a:lnTo>
                    <a:pt x="9458" y="1235"/>
                  </a:lnTo>
                  <a:lnTo>
                    <a:pt x="9500" y="1173"/>
                  </a:lnTo>
                  <a:lnTo>
                    <a:pt x="9479" y="1152"/>
                  </a:lnTo>
                  <a:lnTo>
                    <a:pt x="9416" y="1047"/>
                  </a:lnTo>
                  <a:lnTo>
                    <a:pt x="9375" y="901"/>
                  </a:lnTo>
                  <a:lnTo>
                    <a:pt x="9479" y="629"/>
                  </a:lnTo>
                  <a:lnTo>
                    <a:pt x="9479" y="440"/>
                  </a:lnTo>
                  <a:lnTo>
                    <a:pt x="9500" y="294"/>
                  </a:lnTo>
                  <a:lnTo>
                    <a:pt x="9479" y="210"/>
                  </a:lnTo>
                  <a:lnTo>
                    <a:pt x="9500" y="126"/>
                  </a:lnTo>
                  <a:lnTo>
                    <a:pt x="9479" y="106"/>
                  </a:lnTo>
                  <a:lnTo>
                    <a:pt x="9291" y="126"/>
                  </a:lnTo>
                  <a:lnTo>
                    <a:pt x="9207" y="106"/>
                  </a:lnTo>
                  <a:lnTo>
                    <a:pt x="8977" y="189"/>
                  </a:lnTo>
                  <a:lnTo>
                    <a:pt x="8851" y="85"/>
                  </a:lnTo>
                  <a:lnTo>
                    <a:pt x="8684" y="22"/>
                  </a:lnTo>
                  <a:lnTo>
                    <a:pt x="8684" y="85"/>
                  </a:lnTo>
                  <a:lnTo>
                    <a:pt x="8579" y="189"/>
                  </a:lnTo>
                  <a:lnTo>
                    <a:pt x="8370" y="168"/>
                  </a:lnTo>
                  <a:lnTo>
                    <a:pt x="8370" y="64"/>
                  </a:lnTo>
                  <a:lnTo>
                    <a:pt x="8307"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4"/>
            <p:cNvSpPr/>
            <p:nvPr/>
          </p:nvSpPr>
          <p:spPr>
            <a:xfrm>
              <a:off x="3661636" y="2898825"/>
              <a:ext cx="79733" cy="60206"/>
            </a:xfrm>
            <a:custGeom>
              <a:avLst/>
              <a:gdLst/>
              <a:ahLst/>
              <a:cxnLst/>
              <a:rect l="l" t="t" r="r" b="b"/>
              <a:pathLst>
                <a:path w="6696" h="5294" extrusionOk="0">
                  <a:moveTo>
                    <a:pt x="4269" y="0"/>
                  </a:moveTo>
                  <a:lnTo>
                    <a:pt x="4164" y="42"/>
                  </a:lnTo>
                  <a:lnTo>
                    <a:pt x="4122" y="84"/>
                  </a:lnTo>
                  <a:lnTo>
                    <a:pt x="4038" y="84"/>
                  </a:lnTo>
                  <a:lnTo>
                    <a:pt x="3913" y="188"/>
                  </a:lnTo>
                  <a:lnTo>
                    <a:pt x="3871" y="502"/>
                  </a:lnTo>
                  <a:lnTo>
                    <a:pt x="3766" y="691"/>
                  </a:lnTo>
                  <a:lnTo>
                    <a:pt x="3745" y="921"/>
                  </a:lnTo>
                  <a:lnTo>
                    <a:pt x="3662" y="1046"/>
                  </a:lnTo>
                  <a:lnTo>
                    <a:pt x="3411" y="1318"/>
                  </a:lnTo>
                  <a:lnTo>
                    <a:pt x="3327" y="1318"/>
                  </a:lnTo>
                  <a:lnTo>
                    <a:pt x="3222" y="1402"/>
                  </a:lnTo>
                  <a:lnTo>
                    <a:pt x="2992" y="1465"/>
                  </a:lnTo>
                  <a:lnTo>
                    <a:pt x="2825" y="1632"/>
                  </a:lnTo>
                  <a:lnTo>
                    <a:pt x="2783" y="1632"/>
                  </a:lnTo>
                  <a:lnTo>
                    <a:pt x="2553" y="1779"/>
                  </a:lnTo>
                  <a:lnTo>
                    <a:pt x="2406" y="1841"/>
                  </a:lnTo>
                  <a:lnTo>
                    <a:pt x="2344" y="1967"/>
                  </a:lnTo>
                  <a:lnTo>
                    <a:pt x="2072" y="2155"/>
                  </a:lnTo>
                  <a:lnTo>
                    <a:pt x="2155" y="2365"/>
                  </a:lnTo>
                  <a:lnTo>
                    <a:pt x="2155" y="2490"/>
                  </a:lnTo>
                  <a:lnTo>
                    <a:pt x="1925" y="2699"/>
                  </a:lnTo>
                  <a:lnTo>
                    <a:pt x="1758" y="3013"/>
                  </a:lnTo>
                  <a:lnTo>
                    <a:pt x="1758" y="3118"/>
                  </a:lnTo>
                  <a:lnTo>
                    <a:pt x="1862" y="3327"/>
                  </a:lnTo>
                  <a:lnTo>
                    <a:pt x="1779" y="3536"/>
                  </a:lnTo>
                  <a:lnTo>
                    <a:pt x="1841" y="3599"/>
                  </a:lnTo>
                  <a:lnTo>
                    <a:pt x="1883" y="3662"/>
                  </a:lnTo>
                  <a:lnTo>
                    <a:pt x="1862" y="3829"/>
                  </a:lnTo>
                  <a:lnTo>
                    <a:pt x="1507" y="4248"/>
                  </a:lnTo>
                  <a:lnTo>
                    <a:pt x="1444" y="4394"/>
                  </a:lnTo>
                  <a:lnTo>
                    <a:pt x="1297" y="4582"/>
                  </a:lnTo>
                  <a:lnTo>
                    <a:pt x="1109" y="4603"/>
                  </a:lnTo>
                  <a:lnTo>
                    <a:pt x="712" y="4959"/>
                  </a:lnTo>
                  <a:lnTo>
                    <a:pt x="147" y="5064"/>
                  </a:lnTo>
                  <a:lnTo>
                    <a:pt x="0" y="5273"/>
                  </a:lnTo>
                  <a:lnTo>
                    <a:pt x="2344" y="5294"/>
                  </a:lnTo>
                  <a:lnTo>
                    <a:pt x="2344" y="4792"/>
                  </a:lnTo>
                  <a:lnTo>
                    <a:pt x="2595" y="4603"/>
                  </a:lnTo>
                  <a:lnTo>
                    <a:pt x="2699" y="4457"/>
                  </a:lnTo>
                  <a:lnTo>
                    <a:pt x="2888" y="4352"/>
                  </a:lnTo>
                  <a:lnTo>
                    <a:pt x="3181" y="4289"/>
                  </a:lnTo>
                  <a:lnTo>
                    <a:pt x="3348" y="4289"/>
                  </a:lnTo>
                  <a:lnTo>
                    <a:pt x="3453" y="4248"/>
                  </a:lnTo>
                  <a:lnTo>
                    <a:pt x="3662" y="4248"/>
                  </a:lnTo>
                  <a:lnTo>
                    <a:pt x="3913" y="4185"/>
                  </a:lnTo>
                  <a:lnTo>
                    <a:pt x="4373" y="3934"/>
                  </a:lnTo>
                  <a:lnTo>
                    <a:pt x="5001" y="3557"/>
                  </a:lnTo>
                  <a:lnTo>
                    <a:pt x="5398" y="3306"/>
                  </a:lnTo>
                  <a:lnTo>
                    <a:pt x="5440" y="3181"/>
                  </a:lnTo>
                  <a:lnTo>
                    <a:pt x="5419" y="2992"/>
                  </a:lnTo>
                  <a:lnTo>
                    <a:pt x="5503" y="2867"/>
                  </a:lnTo>
                  <a:lnTo>
                    <a:pt x="5608" y="2762"/>
                  </a:lnTo>
                  <a:lnTo>
                    <a:pt x="5754" y="2553"/>
                  </a:lnTo>
                  <a:lnTo>
                    <a:pt x="5901" y="2511"/>
                  </a:lnTo>
                  <a:lnTo>
                    <a:pt x="6570" y="2511"/>
                  </a:lnTo>
                  <a:lnTo>
                    <a:pt x="6654" y="2406"/>
                  </a:lnTo>
                  <a:lnTo>
                    <a:pt x="6633" y="2365"/>
                  </a:lnTo>
                  <a:lnTo>
                    <a:pt x="6696" y="2197"/>
                  </a:lnTo>
                  <a:lnTo>
                    <a:pt x="6654" y="2176"/>
                  </a:lnTo>
                  <a:lnTo>
                    <a:pt x="6570" y="2155"/>
                  </a:lnTo>
                  <a:lnTo>
                    <a:pt x="6528" y="2093"/>
                  </a:lnTo>
                  <a:lnTo>
                    <a:pt x="6445" y="2093"/>
                  </a:lnTo>
                  <a:lnTo>
                    <a:pt x="6424" y="1967"/>
                  </a:lnTo>
                  <a:lnTo>
                    <a:pt x="6340" y="1821"/>
                  </a:lnTo>
                  <a:lnTo>
                    <a:pt x="6277" y="1360"/>
                  </a:lnTo>
                  <a:lnTo>
                    <a:pt x="6256" y="1297"/>
                  </a:lnTo>
                  <a:lnTo>
                    <a:pt x="6256" y="1046"/>
                  </a:lnTo>
                  <a:lnTo>
                    <a:pt x="6256" y="879"/>
                  </a:lnTo>
                  <a:lnTo>
                    <a:pt x="6235" y="837"/>
                  </a:lnTo>
                  <a:lnTo>
                    <a:pt x="6214" y="732"/>
                  </a:lnTo>
                  <a:lnTo>
                    <a:pt x="6152" y="628"/>
                  </a:lnTo>
                  <a:lnTo>
                    <a:pt x="6131" y="586"/>
                  </a:lnTo>
                  <a:lnTo>
                    <a:pt x="6068" y="502"/>
                  </a:lnTo>
                  <a:lnTo>
                    <a:pt x="6005" y="523"/>
                  </a:lnTo>
                  <a:lnTo>
                    <a:pt x="5691" y="502"/>
                  </a:lnTo>
                  <a:lnTo>
                    <a:pt x="5608" y="419"/>
                  </a:lnTo>
                  <a:lnTo>
                    <a:pt x="5587" y="314"/>
                  </a:lnTo>
                  <a:lnTo>
                    <a:pt x="5524" y="293"/>
                  </a:lnTo>
                  <a:lnTo>
                    <a:pt x="5419" y="398"/>
                  </a:lnTo>
                  <a:lnTo>
                    <a:pt x="5231" y="460"/>
                  </a:lnTo>
                  <a:lnTo>
                    <a:pt x="5064" y="398"/>
                  </a:lnTo>
                  <a:lnTo>
                    <a:pt x="4959" y="398"/>
                  </a:lnTo>
                  <a:lnTo>
                    <a:pt x="4854" y="460"/>
                  </a:lnTo>
                  <a:lnTo>
                    <a:pt x="4666" y="481"/>
                  </a:lnTo>
                  <a:lnTo>
                    <a:pt x="4541" y="460"/>
                  </a:lnTo>
                  <a:lnTo>
                    <a:pt x="4373" y="293"/>
                  </a:lnTo>
                  <a:lnTo>
                    <a:pt x="4331" y="251"/>
                  </a:lnTo>
                  <a:lnTo>
                    <a:pt x="4290" y="147"/>
                  </a:lnTo>
                  <a:lnTo>
                    <a:pt x="4290" y="84"/>
                  </a:lnTo>
                  <a:lnTo>
                    <a:pt x="4290" y="42"/>
                  </a:lnTo>
                  <a:lnTo>
                    <a:pt x="426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4"/>
            <p:cNvSpPr/>
            <p:nvPr/>
          </p:nvSpPr>
          <p:spPr>
            <a:xfrm>
              <a:off x="3632974" y="2958780"/>
              <a:ext cx="56573" cy="43318"/>
            </a:xfrm>
            <a:custGeom>
              <a:avLst/>
              <a:gdLst/>
              <a:ahLst/>
              <a:cxnLst/>
              <a:rect l="l" t="t" r="r" b="b"/>
              <a:pathLst>
                <a:path w="4751" h="3809" extrusionOk="0">
                  <a:moveTo>
                    <a:pt x="2407" y="1"/>
                  </a:moveTo>
                  <a:lnTo>
                    <a:pt x="2177" y="315"/>
                  </a:lnTo>
                  <a:lnTo>
                    <a:pt x="2177" y="524"/>
                  </a:lnTo>
                  <a:lnTo>
                    <a:pt x="2072" y="545"/>
                  </a:lnTo>
                  <a:lnTo>
                    <a:pt x="1675" y="754"/>
                  </a:lnTo>
                  <a:lnTo>
                    <a:pt x="1633" y="859"/>
                  </a:lnTo>
                  <a:lnTo>
                    <a:pt x="1466" y="942"/>
                  </a:lnTo>
                  <a:lnTo>
                    <a:pt x="1528" y="1089"/>
                  </a:lnTo>
                  <a:lnTo>
                    <a:pt x="1194" y="1612"/>
                  </a:lnTo>
                  <a:lnTo>
                    <a:pt x="1152" y="1779"/>
                  </a:lnTo>
                  <a:lnTo>
                    <a:pt x="901" y="2030"/>
                  </a:lnTo>
                  <a:lnTo>
                    <a:pt x="796" y="2093"/>
                  </a:lnTo>
                  <a:lnTo>
                    <a:pt x="671" y="2365"/>
                  </a:lnTo>
                  <a:lnTo>
                    <a:pt x="671" y="2470"/>
                  </a:lnTo>
                  <a:lnTo>
                    <a:pt x="461" y="2763"/>
                  </a:lnTo>
                  <a:lnTo>
                    <a:pt x="419" y="2847"/>
                  </a:lnTo>
                  <a:lnTo>
                    <a:pt x="503" y="2888"/>
                  </a:lnTo>
                  <a:lnTo>
                    <a:pt x="398" y="2930"/>
                  </a:lnTo>
                  <a:lnTo>
                    <a:pt x="210" y="3265"/>
                  </a:lnTo>
                  <a:lnTo>
                    <a:pt x="147" y="3286"/>
                  </a:lnTo>
                  <a:lnTo>
                    <a:pt x="64" y="3370"/>
                  </a:lnTo>
                  <a:lnTo>
                    <a:pt x="85" y="3495"/>
                  </a:lnTo>
                  <a:lnTo>
                    <a:pt x="1" y="3621"/>
                  </a:lnTo>
                  <a:lnTo>
                    <a:pt x="43" y="3809"/>
                  </a:lnTo>
                  <a:lnTo>
                    <a:pt x="2344" y="3809"/>
                  </a:lnTo>
                  <a:lnTo>
                    <a:pt x="2303" y="2742"/>
                  </a:lnTo>
                  <a:lnTo>
                    <a:pt x="2386" y="2575"/>
                  </a:lnTo>
                  <a:lnTo>
                    <a:pt x="2512" y="2512"/>
                  </a:lnTo>
                  <a:lnTo>
                    <a:pt x="2658" y="2470"/>
                  </a:lnTo>
                  <a:lnTo>
                    <a:pt x="2867" y="2470"/>
                  </a:lnTo>
                  <a:lnTo>
                    <a:pt x="2888" y="963"/>
                  </a:lnTo>
                  <a:lnTo>
                    <a:pt x="4709" y="984"/>
                  </a:lnTo>
                  <a:lnTo>
                    <a:pt x="4709" y="168"/>
                  </a:lnTo>
                  <a:lnTo>
                    <a:pt x="4751" y="22"/>
                  </a:lnTo>
                  <a:lnTo>
                    <a:pt x="2407"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4"/>
            <p:cNvSpPr/>
            <p:nvPr/>
          </p:nvSpPr>
          <p:spPr>
            <a:xfrm>
              <a:off x="3632736" y="2960691"/>
              <a:ext cx="81233" cy="85430"/>
            </a:xfrm>
            <a:custGeom>
              <a:avLst/>
              <a:gdLst/>
              <a:ahLst/>
              <a:cxnLst/>
              <a:rect l="l" t="t" r="r" b="b"/>
              <a:pathLst>
                <a:path w="6822" h="7512" extrusionOk="0">
                  <a:moveTo>
                    <a:pt x="4729" y="0"/>
                  </a:moveTo>
                  <a:lnTo>
                    <a:pt x="4729" y="816"/>
                  </a:lnTo>
                  <a:lnTo>
                    <a:pt x="2908" y="795"/>
                  </a:lnTo>
                  <a:lnTo>
                    <a:pt x="2887" y="2302"/>
                  </a:lnTo>
                  <a:lnTo>
                    <a:pt x="2678" y="2302"/>
                  </a:lnTo>
                  <a:lnTo>
                    <a:pt x="2532" y="2344"/>
                  </a:lnTo>
                  <a:lnTo>
                    <a:pt x="2406" y="2407"/>
                  </a:lnTo>
                  <a:lnTo>
                    <a:pt x="2323" y="2574"/>
                  </a:lnTo>
                  <a:lnTo>
                    <a:pt x="2364" y="3641"/>
                  </a:lnTo>
                  <a:lnTo>
                    <a:pt x="63" y="3641"/>
                  </a:lnTo>
                  <a:lnTo>
                    <a:pt x="63" y="3662"/>
                  </a:lnTo>
                  <a:lnTo>
                    <a:pt x="0" y="3808"/>
                  </a:lnTo>
                  <a:lnTo>
                    <a:pt x="0" y="4039"/>
                  </a:lnTo>
                  <a:lnTo>
                    <a:pt x="126" y="3871"/>
                  </a:lnTo>
                  <a:lnTo>
                    <a:pt x="188" y="4018"/>
                  </a:lnTo>
                  <a:lnTo>
                    <a:pt x="209" y="4039"/>
                  </a:lnTo>
                  <a:lnTo>
                    <a:pt x="293" y="3976"/>
                  </a:lnTo>
                  <a:lnTo>
                    <a:pt x="439" y="4248"/>
                  </a:lnTo>
                  <a:lnTo>
                    <a:pt x="398" y="4331"/>
                  </a:lnTo>
                  <a:lnTo>
                    <a:pt x="418" y="4436"/>
                  </a:lnTo>
                  <a:lnTo>
                    <a:pt x="398" y="4645"/>
                  </a:lnTo>
                  <a:lnTo>
                    <a:pt x="314" y="4645"/>
                  </a:lnTo>
                  <a:lnTo>
                    <a:pt x="230" y="4687"/>
                  </a:lnTo>
                  <a:lnTo>
                    <a:pt x="418" y="4917"/>
                  </a:lnTo>
                  <a:lnTo>
                    <a:pt x="523" y="5524"/>
                  </a:lnTo>
                  <a:lnTo>
                    <a:pt x="481" y="5943"/>
                  </a:lnTo>
                  <a:lnTo>
                    <a:pt x="335" y="6131"/>
                  </a:lnTo>
                  <a:lnTo>
                    <a:pt x="272" y="6487"/>
                  </a:lnTo>
                  <a:lnTo>
                    <a:pt x="209" y="6738"/>
                  </a:lnTo>
                  <a:lnTo>
                    <a:pt x="314" y="6654"/>
                  </a:lnTo>
                  <a:lnTo>
                    <a:pt x="398" y="6654"/>
                  </a:lnTo>
                  <a:lnTo>
                    <a:pt x="523" y="6549"/>
                  </a:lnTo>
                  <a:lnTo>
                    <a:pt x="837" y="6487"/>
                  </a:lnTo>
                  <a:lnTo>
                    <a:pt x="1130" y="6382"/>
                  </a:lnTo>
                  <a:lnTo>
                    <a:pt x="1235" y="6382"/>
                  </a:lnTo>
                  <a:lnTo>
                    <a:pt x="1486" y="6466"/>
                  </a:lnTo>
                  <a:lnTo>
                    <a:pt x="1653" y="6487"/>
                  </a:lnTo>
                  <a:lnTo>
                    <a:pt x="1779" y="6654"/>
                  </a:lnTo>
                  <a:lnTo>
                    <a:pt x="1779" y="6738"/>
                  </a:lnTo>
                  <a:lnTo>
                    <a:pt x="1862" y="6759"/>
                  </a:lnTo>
                  <a:lnTo>
                    <a:pt x="1946" y="6696"/>
                  </a:lnTo>
                  <a:lnTo>
                    <a:pt x="1988" y="6738"/>
                  </a:lnTo>
                  <a:lnTo>
                    <a:pt x="2071" y="6738"/>
                  </a:lnTo>
                  <a:lnTo>
                    <a:pt x="2113" y="6780"/>
                  </a:lnTo>
                  <a:lnTo>
                    <a:pt x="2155" y="6905"/>
                  </a:lnTo>
                  <a:lnTo>
                    <a:pt x="2281" y="7010"/>
                  </a:lnTo>
                  <a:lnTo>
                    <a:pt x="2281" y="7156"/>
                  </a:lnTo>
                  <a:lnTo>
                    <a:pt x="2406" y="7177"/>
                  </a:lnTo>
                  <a:lnTo>
                    <a:pt x="2427" y="7303"/>
                  </a:lnTo>
                  <a:lnTo>
                    <a:pt x="2532" y="7324"/>
                  </a:lnTo>
                  <a:lnTo>
                    <a:pt x="2699" y="7428"/>
                  </a:lnTo>
                  <a:lnTo>
                    <a:pt x="2720" y="7512"/>
                  </a:lnTo>
                  <a:lnTo>
                    <a:pt x="2846" y="7407"/>
                  </a:lnTo>
                  <a:lnTo>
                    <a:pt x="3034" y="7407"/>
                  </a:lnTo>
                  <a:lnTo>
                    <a:pt x="3097" y="7261"/>
                  </a:lnTo>
                  <a:lnTo>
                    <a:pt x="3097" y="7177"/>
                  </a:lnTo>
                  <a:lnTo>
                    <a:pt x="3097" y="6947"/>
                  </a:lnTo>
                  <a:lnTo>
                    <a:pt x="3264" y="6884"/>
                  </a:lnTo>
                  <a:lnTo>
                    <a:pt x="3411" y="6884"/>
                  </a:lnTo>
                  <a:lnTo>
                    <a:pt x="3431" y="7052"/>
                  </a:lnTo>
                  <a:lnTo>
                    <a:pt x="3515" y="7219"/>
                  </a:lnTo>
                  <a:lnTo>
                    <a:pt x="3578" y="7282"/>
                  </a:lnTo>
                  <a:lnTo>
                    <a:pt x="3724" y="6989"/>
                  </a:lnTo>
                  <a:lnTo>
                    <a:pt x="3996" y="6863"/>
                  </a:lnTo>
                  <a:lnTo>
                    <a:pt x="4143" y="6905"/>
                  </a:lnTo>
                  <a:lnTo>
                    <a:pt x="4164" y="7093"/>
                  </a:lnTo>
                  <a:lnTo>
                    <a:pt x="4206" y="7156"/>
                  </a:lnTo>
                  <a:lnTo>
                    <a:pt x="4310" y="7052"/>
                  </a:lnTo>
                  <a:lnTo>
                    <a:pt x="4394" y="7052"/>
                  </a:lnTo>
                  <a:lnTo>
                    <a:pt x="4457" y="7114"/>
                  </a:lnTo>
                  <a:lnTo>
                    <a:pt x="4520" y="7156"/>
                  </a:lnTo>
                  <a:lnTo>
                    <a:pt x="6570" y="7156"/>
                  </a:lnTo>
                  <a:lnTo>
                    <a:pt x="6758" y="6633"/>
                  </a:lnTo>
                  <a:lnTo>
                    <a:pt x="6570" y="6528"/>
                  </a:lnTo>
                  <a:lnTo>
                    <a:pt x="6131" y="1423"/>
                  </a:lnTo>
                  <a:lnTo>
                    <a:pt x="6821" y="1423"/>
                  </a:lnTo>
                  <a:lnTo>
                    <a:pt x="472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4"/>
            <p:cNvSpPr/>
            <p:nvPr/>
          </p:nvSpPr>
          <p:spPr>
            <a:xfrm>
              <a:off x="3665125" y="2976874"/>
              <a:ext cx="112121" cy="99236"/>
            </a:xfrm>
            <a:custGeom>
              <a:avLst/>
              <a:gdLst/>
              <a:ahLst/>
              <a:cxnLst/>
              <a:rect l="l" t="t" r="r" b="b"/>
              <a:pathLst>
                <a:path w="9416" h="8726" extrusionOk="0">
                  <a:moveTo>
                    <a:pt x="3411" y="0"/>
                  </a:moveTo>
                  <a:lnTo>
                    <a:pt x="3850" y="5105"/>
                  </a:lnTo>
                  <a:lnTo>
                    <a:pt x="4038" y="5210"/>
                  </a:lnTo>
                  <a:lnTo>
                    <a:pt x="3850" y="5733"/>
                  </a:lnTo>
                  <a:lnTo>
                    <a:pt x="1800" y="5733"/>
                  </a:lnTo>
                  <a:lnTo>
                    <a:pt x="1737" y="5691"/>
                  </a:lnTo>
                  <a:lnTo>
                    <a:pt x="1674" y="5629"/>
                  </a:lnTo>
                  <a:lnTo>
                    <a:pt x="1590" y="5629"/>
                  </a:lnTo>
                  <a:lnTo>
                    <a:pt x="1486" y="5733"/>
                  </a:lnTo>
                  <a:lnTo>
                    <a:pt x="1444" y="5670"/>
                  </a:lnTo>
                  <a:lnTo>
                    <a:pt x="1423" y="5482"/>
                  </a:lnTo>
                  <a:lnTo>
                    <a:pt x="1276" y="5440"/>
                  </a:lnTo>
                  <a:lnTo>
                    <a:pt x="1004" y="5566"/>
                  </a:lnTo>
                  <a:lnTo>
                    <a:pt x="858" y="5859"/>
                  </a:lnTo>
                  <a:lnTo>
                    <a:pt x="795" y="5796"/>
                  </a:lnTo>
                  <a:lnTo>
                    <a:pt x="711" y="5629"/>
                  </a:lnTo>
                  <a:lnTo>
                    <a:pt x="691" y="5461"/>
                  </a:lnTo>
                  <a:lnTo>
                    <a:pt x="544" y="5461"/>
                  </a:lnTo>
                  <a:lnTo>
                    <a:pt x="377" y="5524"/>
                  </a:lnTo>
                  <a:lnTo>
                    <a:pt x="377" y="5754"/>
                  </a:lnTo>
                  <a:lnTo>
                    <a:pt x="377" y="5838"/>
                  </a:lnTo>
                  <a:lnTo>
                    <a:pt x="314" y="5984"/>
                  </a:lnTo>
                  <a:lnTo>
                    <a:pt x="126" y="5984"/>
                  </a:lnTo>
                  <a:lnTo>
                    <a:pt x="0" y="6089"/>
                  </a:lnTo>
                  <a:lnTo>
                    <a:pt x="84" y="6173"/>
                  </a:lnTo>
                  <a:lnTo>
                    <a:pt x="84" y="6277"/>
                  </a:lnTo>
                  <a:lnTo>
                    <a:pt x="105" y="6361"/>
                  </a:lnTo>
                  <a:lnTo>
                    <a:pt x="63" y="6591"/>
                  </a:lnTo>
                  <a:lnTo>
                    <a:pt x="84" y="6675"/>
                  </a:lnTo>
                  <a:lnTo>
                    <a:pt x="209" y="6800"/>
                  </a:lnTo>
                  <a:lnTo>
                    <a:pt x="272" y="6926"/>
                  </a:lnTo>
                  <a:lnTo>
                    <a:pt x="335" y="7010"/>
                  </a:lnTo>
                  <a:lnTo>
                    <a:pt x="398" y="6989"/>
                  </a:lnTo>
                  <a:lnTo>
                    <a:pt x="481" y="7030"/>
                  </a:lnTo>
                  <a:lnTo>
                    <a:pt x="502" y="7114"/>
                  </a:lnTo>
                  <a:lnTo>
                    <a:pt x="586" y="7219"/>
                  </a:lnTo>
                  <a:lnTo>
                    <a:pt x="586" y="7261"/>
                  </a:lnTo>
                  <a:lnTo>
                    <a:pt x="523" y="7344"/>
                  </a:lnTo>
                  <a:lnTo>
                    <a:pt x="544" y="7428"/>
                  </a:lnTo>
                  <a:lnTo>
                    <a:pt x="691" y="7512"/>
                  </a:lnTo>
                  <a:lnTo>
                    <a:pt x="691" y="7616"/>
                  </a:lnTo>
                  <a:lnTo>
                    <a:pt x="649" y="7679"/>
                  </a:lnTo>
                  <a:lnTo>
                    <a:pt x="732" y="7721"/>
                  </a:lnTo>
                  <a:lnTo>
                    <a:pt x="837" y="7658"/>
                  </a:lnTo>
                  <a:lnTo>
                    <a:pt x="921" y="7679"/>
                  </a:lnTo>
                  <a:lnTo>
                    <a:pt x="1046" y="7784"/>
                  </a:lnTo>
                  <a:lnTo>
                    <a:pt x="1214" y="7784"/>
                  </a:lnTo>
                  <a:lnTo>
                    <a:pt x="1318" y="7721"/>
                  </a:lnTo>
                  <a:lnTo>
                    <a:pt x="1381" y="7679"/>
                  </a:lnTo>
                  <a:lnTo>
                    <a:pt x="1486" y="7533"/>
                  </a:lnTo>
                  <a:lnTo>
                    <a:pt x="1632" y="7533"/>
                  </a:lnTo>
                  <a:lnTo>
                    <a:pt x="1779" y="7616"/>
                  </a:lnTo>
                  <a:lnTo>
                    <a:pt x="1800" y="7554"/>
                  </a:lnTo>
                  <a:lnTo>
                    <a:pt x="1904" y="7533"/>
                  </a:lnTo>
                  <a:lnTo>
                    <a:pt x="1946" y="7574"/>
                  </a:lnTo>
                  <a:lnTo>
                    <a:pt x="2072" y="7679"/>
                  </a:lnTo>
                  <a:lnTo>
                    <a:pt x="2113" y="7826"/>
                  </a:lnTo>
                  <a:lnTo>
                    <a:pt x="2092" y="7972"/>
                  </a:lnTo>
                  <a:lnTo>
                    <a:pt x="2155" y="8035"/>
                  </a:lnTo>
                  <a:lnTo>
                    <a:pt x="2281" y="8056"/>
                  </a:lnTo>
                  <a:lnTo>
                    <a:pt x="2281" y="8098"/>
                  </a:lnTo>
                  <a:lnTo>
                    <a:pt x="2176" y="8265"/>
                  </a:lnTo>
                  <a:lnTo>
                    <a:pt x="2113" y="8411"/>
                  </a:lnTo>
                  <a:lnTo>
                    <a:pt x="2113" y="8411"/>
                  </a:lnTo>
                  <a:lnTo>
                    <a:pt x="2218" y="8390"/>
                  </a:lnTo>
                  <a:lnTo>
                    <a:pt x="2281" y="8307"/>
                  </a:lnTo>
                  <a:lnTo>
                    <a:pt x="2364" y="8307"/>
                  </a:lnTo>
                  <a:lnTo>
                    <a:pt x="2364" y="8411"/>
                  </a:lnTo>
                  <a:lnTo>
                    <a:pt x="2385" y="8495"/>
                  </a:lnTo>
                  <a:lnTo>
                    <a:pt x="2385" y="8558"/>
                  </a:lnTo>
                  <a:lnTo>
                    <a:pt x="2532" y="8579"/>
                  </a:lnTo>
                  <a:lnTo>
                    <a:pt x="2595" y="8621"/>
                  </a:lnTo>
                  <a:lnTo>
                    <a:pt x="2595" y="8704"/>
                  </a:lnTo>
                  <a:lnTo>
                    <a:pt x="2783" y="8600"/>
                  </a:lnTo>
                  <a:lnTo>
                    <a:pt x="2846" y="8600"/>
                  </a:lnTo>
                  <a:lnTo>
                    <a:pt x="2992" y="8683"/>
                  </a:lnTo>
                  <a:lnTo>
                    <a:pt x="3222" y="8683"/>
                  </a:lnTo>
                  <a:lnTo>
                    <a:pt x="3264" y="8662"/>
                  </a:lnTo>
                  <a:lnTo>
                    <a:pt x="3264" y="8600"/>
                  </a:lnTo>
                  <a:lnTo>
                    <a:pt x="3452" y="8558"/>
                  </a:lnTo>
                  <a:lnTo>
                    <a:pt x="3620" y="8579"/>
                  </a:lnTo>
                  <a:lnTo>
                    <a:pt x="3578" y="8621"/>
                  </a:lnTo>
                  <a:lnTo>
                    <a:pt x="3620" y="8683"/>
                  </a:lnTo>
                  <a:lnTo>
                    <a:pt x="3787" y="8725"/>
                  </a:lnTo>
                  <a:lnTo>
                    <a:pt x="3892" y="8579"/>
                  </a:lnTo>
                  <a:lnTo>
                    <a:pt x="3976" y="8516"/>
                  </a:lnTo>
                  <a:lnTo>
                    <a:pt x="3997" y="8390"/>
                  </a:lnTo>
                  <a:lnTo>
                    <a:pt x="3976" y="8307"/>
                  </a:lnTo>
                  <a:lnTo>
                    <a:pt x="3976" y="8181"/>
                  </a:lnTo>
                  <a:lnTo>
                    <a:pt x="4080" y="8160"/>
                  </a:lnTo>
                  <a:lnTo>
                    <a:pt x="4059" y="7993"/>
                  </a:lnTo>
                  <a:lnTo>
                    <a:pt x="4038" y="7888"/>
                  </a:lnTo>
                  <a:lnTo>
                    <a:pt x="4143" y="7826"/>
                  </a:lnTo>
                  <a:lnTo>
                    <a:pt x="4269" y="7679"/>
                  </a:lnTo>
                  <a:lnTo>
                    <a:pt x="4457" y="7407"/>
                  </a:lnTo>
                  <a:lnTo>
                    <a:pt x="4561" y="7219"/>
                  </a:lnTo>
                  <a:lnTo>
                    <a:pt x="4582" y="7135"/>
                  </a:lnTo>
                  <a:lnTo>
                    <a:pt x="4708" y="6926"/>
                  </a:lnTo>
                  <a:lnTo>
                    <a:pt x="4792" y="6905"/>
                  </a:lnTo>
                  <a:lnTo>
                    <a:pt x="4813" y="6821"/>
                  </a:lnTo>
                  <a:lnTo>
                    <a:pt x="4980" y="6800"/>
                  </a:lnTo>
                  <a:lnTo>
                    <a:pt x="5043" y="6821"/>
                  </a:lnTo>
                  <a:lnTo>
                    <a:pt x="5336" y="6738"/>
                  </a:lnTo>
                  <a:lnTo>
                    <a:pt x="5398" y="6612"/>
                  </a:lnTo>
                  <a:lnTo>
                    <a:pt x="5712" y="6403"/>
                  </a:lnTo>
                  <a:lnTo>
                    <a:pt x="6152" y="6173"/>
                  </a:lnTo>
                  <a:lnTo>
                    <a:pt x="6277" y="6047"/>
                  </a:lnTo>
                  <a:lnTo>
                    <a:pt x="6465" y="5942"/>
                  </a:lnTo>
                  <a:lnTo>
                    <a:pt x="6758" y="5901"/>
                  </a:lnTo>
                  <a:lnTo>
                    <a:pt x="6884" y="5880"/>
                  </a:lnTo>
                  <a:lnTo>
                    <a:pt x="7072" y="5942"/>
                  </a:lnTo>
                  <a:lnTo>
                    <a:pt x="7177" y="5942"/>
                  </a:lnTo>
                  <a:lnTo>
                    <a:pt x="7198" y="5984"/>
                  </a:lnTo>
                  <a:lnTo>
                    <a:pt x="7219" y="5963"/>
                  </a:lnTo>
                  <a:lnTo>
                    <a:pt x="7344" y="5984"/>
                  </a:lnTo>
                  <a:lnTo>
                    <a:pt x="7742" y="5963"/>
                  </a:lnTo>
                  <a:lnTo>
                    <a:pt x="7867" y="5963"/>
                  </a:lnTo>
                  <a:lnTo>
                    <a:pt x="8035" y="5880"/>
                  </a:lnTo>
                  <a:lnTo>
                    <a:pt x="8390" y="5880"/>
                  </a:lnTo>
                  <a:lnTo>
                    <a:pt x="8558" y="5775"/>
                  </a:lnTo>
                  <a:lnTo>
                    <a:pt x="8746" y="5775"/>
                  </a:lnTo>
                  <a:lnTo>
                    <a:pt x="8893" y="5670"/>
                  </a:lnTo>
                  <a:lnTo>
                    <a:pt x="9186" y="5524"/>
                  </a:lnTo>
                  <a:lnTo>
                    <a:pt x="9227" y="5377"/>
                  </a:lnTo>
                  <a:lnTo>
                    <a:pt x="9269" y="5210"/>
                  </a:lnTo>
                  <a:lnTo>
                    <a:pt x="9332" y="5126"/>
                  </a:lnTo>
                  <a:lnTo>
                    <a:pt x="9395" y="4624"/>
                  </a:lnTo>
                  <a:lnTo>
                    <a:pt x="9416" y="3494"/>
                  </a:lnTo>
                  <a:lnTo>
                    <a:pt x="9186" y="3578"/>
                  </a:lnTo>
                  <a:lnTo>
                    <a:pt x="8914" y="3599"/>
                  </a:lnTo>
                  <a:lnTo>
                    <a:pt x="8788" y="3557"/>
                  </a:lnTo>
                  <a:lnTo>
                    <a:pt x="8746" y="3473"/>
                  </a:lnTo>
                  <a:lnTo>
                    <a:pt x="8809" y="3285"/>
                  </a:lnTo>
                  <a:lnTo>
                    <a:pt x="8809" y="3180"/>
                  </a:lnTo>
                  <a:lnTo>
                    <a:pt x="8704" y="3118"/>
                  </a:lnTo>
                  <a:lnTo>
                    <a:pt x="8558" y="3055"/>
                  </a:lnTo>
                  <a:lnTo>
                    <a:pt x="8453" y="2929"/>
                  </a:lnTo>
                  <a:lnTo>
                    <a:pt x="8286" y="2867"/>
                  </a:lnTo>
                  <a:lnTo>
                    <a:pt x="8077" y="2867"/>
                  </a:lnTo>
                  <a:lnTo>
                    <a:pt x="7951" y="2762"/>
                  </a:lnTo>
                  <a:lnTo>
                    <a:pt x="7909" y="2511"/>
                  </a:lnTo>
                  <a:lnTo>
                    <a:pt x="410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4"/>
            <p:cNvSpPr/>
            <p:nvPr/>
          </p:nvSpPr>
          <p:spPr>
            <a:xfrm>
              <a:off x="3712457" y="3043733"/>
              <a:ext cx="51833" cy="35948"/>
            </a:xfrm>
            <a:custGeom>
              <a:avLst/>
              <a:gdLst/>
              <a:ahLst/>
              <a:cxnLst/>
              <a:rect l="l" t="t" r="r" b="b"/>
              <a:pathLst>
                <a:path w="4353" h="3161" extrusionOk="0">
                  <a:moveTo>
                    <a:pt x="2909" y="1"/>
                  </a:moveTo>
                  <a:lnTo>
                    <a:pt x="2783" y="22"/>
                  </a:lnTo>
                  <a:lnTo>
                    <a:pt x="2490" y="63"/>
                  </a:lnTo>
                  <a:lnTo>
                    <a:pt x="2302" y="168"/>
                  </a:lnTo>
                  <a:lnTo>
                    <a:pt x="2177" y="294"/>
                  </a:lnTo>
                  <a:lnTo>
                    <a:pt x="1737" y="524"/>
                  </a:lnTo>
                  <a:lnTo>
                    <a:pt x="1423" y="733"/>
                  </a:lnTo>
                  <a:lnTo>
                    <a:pt x="1361" y="859"/>
                  </a:lnTo>
                  <a:lnTo>
                    <a:pt x="1068" y="942"/>
                  </a:lnTo>
                  <a:lnTo>
                    <a:pt x="1005" y="921"/>
                  </a:lnTo>
                  <a:lnTo>
                    <a:pt x="838" y="942"/>
                  </a:lnTo>
                  <a:lnTo>
                    <a:pt x="817" y="1026"/>
                  </a:lnTo>
                  <a:lnTo>
                    <a:pt x="733" y="1047"/>
                  </a:lnTo>
                  <a:lnTo>
                    <a:pt x="607" y="1256"/>
                  </a:lnTo>
                  <a:lnTo>
                    <a:pt x="586" y="1340"/>
                  </a:lnTo>
                  <a:lnTo>
                    <a:pt x="482" y="1528"/>
                  </a:lnTo>
                  <a:lnTo>
                    <a:pt x="294" y="1800"/>
                  </a:lnTo>
                  <a:lnTo>
                    <a:pt x="168" y="1947"/>
                  </a:lnTo>
                  <a:lnTo>
                    <a:pt x="63" y="2009"/>
                  </a:lnTo>
                  <a:lnTo>
                    <a:pt x="84" y="2114"/>
                  </a:lnTo>
                  <a:lnTo>
                    <a:pt x="105" y="2281"/>
                  </a:lnTo>
                  <a:lnTo>
                    <a:pt x="1" y="2302"/>
                  </a:lnTo>
                  <a:lnTo>
                    <a:pt x="1" y="2428"/>
                  </a:lnTo>
                  <a:lnTo>
                    <a:pt x="22" y="2511"/>
                  </a:lnTo>
                  <a:lnTo>
                    <a:pt x="1" y="2637"/>
                  </a:lnTo>
                  <a:lnTo>
                    <a:pt x="22" y="2637"/>
                  </a:lnTo>
                  <a:lnTo>
                    <a:pt x="189" y="2783"/>
                  </a:lnTo>
                  <a:lnTo>
                    <a:pt x="398" y="2888"/>
                  </a:lnTo>
                  <a:lnTo>
                    <a:pt x="503" y="2888"/>
                  </a:lnTo>
                  <a:lnTo>
                    <a:pt x="545" y="2930"/>
                  </a:lnTo>
                  <a:lnTo>
                    <a:pt x="649" y="2930"/>
                  </a:lnTo>
                  <a:lnTo>
                    <a:pt x="754" y="2993"/>
                  </a:lnTo>
                  <a:lnTo>
                    <a:pt x="838" y="3097"/>
                  </a:lnTo>
                  <a:lnTo>
                    <a:pt x="1026" y="3160"/>
                  </a:lnTo>
                  <a:lnTo>
                    <a:pt x="1151" y="3139"/>
                  </a:lnTo>
                  <a:lnTo>
                    <a:pt x="1256" y="3055"/>
                  </a:lnTo>
                  <a:lnTo>
                    <a:pt x="1340" y="3055"/>
                  </a:lnTo>
                  <a:lnTo>
                    <a:pt x="1423" y="3139"/>
                  </a:lnTo>
                  <a:lnTo>
                    <a:pt x="1549" y="3139"/>
                  </a:lnTo>
                  <a:lnTo>
                    <a:pt x="1549" y="2993"/>
                  </a:lnTo>
                  <a:lnTo>
                    <a:pt x="1465" y="2825"/>
                  </a:lnTo>
                  <a:lnTo>
                    <a:pt x="1423" y="2783"/>
                  </a:lnTo>
                  <a:lnTo>
                    <a:pt x="1361" y="2595"/>
                  </a:lnTo>
                  <a:lnTo>
                    <a:pt x="1382" y="2470"/>
                  </a:lnTo>
                  <a:lnTo>
                    <a:pt x="1591" y="2428"/>
                  </a:lnTo>
                  <a:lnTo>
                    <a:pt x="2365" y="2428"/>
                  </a:lnTo>
                  <a:lnTo>
                    <a:pt x="2574" y="2386"/>
                  </a:lnTo>
                  <a:lnTo>
                    <a:pt x="2721" y="2386"/>
                  </a:lnTo>
                  <a:lnTo>
                    <a:pt x="2846" y="2323"/>
                  </a:lnTo>
                  <a:lnTo>
                    <a:pt x="2930" y="2323"/>
                  </a:lnTo>
                  <a:lnTo>
                    <a:pt x="3537" y="2491"/>
                  </a:lnTo>
                  <a:lnTo>
                    <a:pt x="3558" y="2428"/>
                  </a:lnTo>
                  <a:lnTo>
                    <a:pt x="3683" y="2386"/>
                  </a:lnTo>
                  <a:lnTo>
                    <a:pt x="3683" y="2281"/>
                  </a:lnTo>
                  <a:lnTo>
                    <a:pt x="3767" y="2198"/>
                  </a:lnTo>
                  <a:lnTo>
                    <a:pt x="3767" y="2093"/>
                  </a:lnTo>
                  <a:lnTo>
                    <a:pt x="3871" y="2051"/>
                  </a:lnTo>
                  <a:lnTo>
                    <a:pt x="3955" y="2072"/>
                  </a:lnTo>
                  <a:lnTo>
                    <a:pt x="4143" y="1967"/>
                  </a:lnTo>
                  <a:lnTo>
                    <a:pt x="4206" y="1967"/>
                  </a:lnTo>
                  <a:lnTo>
                    <a:pt x="4353" y="1800"/>
                  </a:lnTo>
                  <a:lnTo>
                    <a:pt x="4353" y="1737"/>
                  </a:lnTo>
                  <a:lnTo>
                    <a:pt x="4311" y="1737"/>
                  </a:lnTo>
                  <a:lnTo>
                    <a:pt x="4185" y="1570"/>
                  </a:lnTo>
                  <a:lnTo>
                    <a:pt x="4248" y="1465"/>
                  </a:lnTo>
                  <a:lnTo>
                    <a:pt x="4248" y="1361"/>
                  </a:lnTo>
                  <a:lnTo>
                    <a:pt x="4185" y="1319"/>
                  </a:lnTo>
                  <a:lnTo>
                    <a:pt x="4185" y="1256"/>
                  </a:lnTo>
                  <a:lnTo>
                    <a:pt x="4102" y="1214"/>
                  </a:lnTo>
                  <a:lnTo>
                    <a:pt x="3871" y="1340"/>
                  </a:lnTo>
                  <a:lnTo>
                    <a:pt x="3662" y="1214"/>
                  </a:lnTo>
                  <a:lnTo>
                    <a:pt x="3662" y="963"/>
                  </a:lnTo>
                  <a:lnTo>
                    <a:pt x="3118" y="607"/>
                  </a:lnTo>
                  <a:lnTo>
                    <a:pt x="3118" y="419"/>
                  </a:lnTo>
                  <a:lnTo>
                    <a:pt x="3202" y="314"/>
                  </a:lnTo>
                  <a:lnTo>
                    <a:pt x="3202" y="168"/>
                  </a:lnTo>
                  <a:lnTo>
                    <a:pt x="3223" y="105"/>
                  </a:lnTo>
                  <a:lnTo>
                    <a:pt x="3202" y="63"/>
                  </a:lnTo>
                  <a:lnTo>
                    <a:pt x="3097" y="63"/>
                  </a:lnTo>
                  <a:lnTo>
                    <a:pt x="2909"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4"/>
            <p:cNvSpPr/>
            <p:nvPr/>
          </p:nvSpPr>
          <p:spPr>
            <a:xfrm>
              <a:off x="3628997" y="3033259"/>
              <a:ext cx="44355" cy="30956"/>
            </a:xfrm>
            <a:custGeom>
              <a:avLst/>
              <a:gdLst/>
              <a:ahLst/>
              <a:cxnLst/>
              <a:rect l="l" t="t" r="r" b="b"/>
              <a:pathLst>
                <a:path w="3725" h="2722" extrusionOk="0">
                  <a:moveTo>
                    <a:pt x="1444" y="1"/>
                  </a:moveTo>
                  <a:lnTo>
                    <a:pt x="1151" y="106"/>
                  </a:lnTo>
                  <a:lnTo>
                    <a:pt x="837" y="168"/>
                  </a:lnTo>
                  <a:lnTo>
                    <a:pt x="712" y="273"/>
                  </a:lnTo>
                  <a:lnTo>
                    <a:pt x="628" y="273"/>
                  </a:lnTo>
                  <a:lnTo>
                    <a:pt x="523" y="357"/>
                  </a:lnTo>
                  <a:lnTo>
                    <a:pt x="502" y="524"/>
                  </a:lnTo>
                  <a:lnTo>
                    <a:pt x="377" y="817"/>
                  </a:lnTo>
                  <a:lnTo>
                    <a:pt x="0" y="1131"/>
                  </a:lnTo>
                  <a:lnTo>
                    <a:pt x="188" y="1298"/>
                  </a:lnTo>
                  <a:lnTo>
                    <a:pt x="314" y="1528"/>
                  </a:lnTo>
                  <a:lnTo>
                    <a:pt x="419" y="1528"/>
                  </a:lnTo>
                  <a:lnTo>
                    <a:pt x="419" y="1654"/>
                  </a:lnTo>
                  <a:lnTo>
                    <a:pt x="398" y="1654"/>
                  </a:lnTo>
                  <a:lnTo>
                    <a:pt x="523" y="1759"/>
                  </a:lnTo>
                  <a:lnTo>
                    <a:pt x="440" y="1821"/>
                  </a:lnTo>
                  <a:lnTo>
                    <a:pt x="481" y="1863"/>
                  </a:lnTo>
                  <a:lnTo>
                    <a:pt x="732" y="1863"/>
                  </a:lnTo>
                  <a:lnTo>
                    <a:pt x="795" y="1842"/>
                  </a:lnTo>
                  <a:lnTo>
                    <a:pt x="900" y="1842"/>
                  </a:lnTo>
                  <a:lnTo>
                    <a:pt x="1109" y="1675"/>
                  </a:lnTo>
                  <a:lnTo>
                    <a:pt x="1256" y="1612"/>
                  </a:lnTo>
                  <a:lnTo>
                    <a:pt x="1360" y="1633"/>
                  </a:lnTo>
                  <a:lnTo>
                    <a:pt x="1486" y="1633"/>
                  </a:lnTo>
                  <a:lnTo>
                    <a:pt x="1674" y="1759"/>
                  </a:lnTo>
                  <a:lnTo>
                    <a:pt x="1779" y="1759"/>
                  </a:lnTo>
                  <a:lnTo>
                    <a:pt x="2051" y="1926"/>
                  </a:lnTo>
                  <a:lnTo>
                    <a:pt x="2093" y="1884"/>
                  </a:lnTo>
                  <a:lnTo>
                    <a:pt x="2155" y="1968"/>
                  </a:lnTo>
                  <a:lnTo>
                    <a:pt x="2093" y="2052"/>
                  </a:lnTo>
                  <a:lnTo>
                    <a:pt x="1967" y="2052"/>
                  </a:lnTo>
                  <a:lnTo>
                    <a:pt x="1779" y="1968"/>
                  </a:lnTo>
                  <a:lnTo>
                    <a:pt x="1632" y="1926"/>
                  </a:lnTo>
                  <a:lnTo>
                    <a:pt x="1528" y="1926"/>
                  </a:lnTo>
                  <a:lnTo>
                    <a:pt x="1381" y="1821"/>
                  </a:lnTo>
                  <a:lnTo>
                    <a:pt x="1318" y="1842"/>
                  </a:lnTo>
                  <a:lnTo>
                    <a:pt x="1235" y="1926"/>
                  </a:lnTo>
                  <a:lnTo>
                    <a:pt x="1214" y="1884"/>
                  </a:lnTo>
                  <a:lnTo>
                    <a:pt x="1130" y="1863"/>
                  </a:lnTo>
                  <a:lnTo>
                    <a:pt x="1005" y="1947"/>
                  </a:lnTo>
                  <a:lnTo>
                    <a:pt x="900" y="1968"/>
                  </a:lnTo>
                  <a:lnTo>
                    <a:pt x="795" y="2093"/>
                  </a:lnTo>
                  <a:lnTo>
                    <a:pt x="419" y="2093"/>
                  </a:lnTo>
                  <a:lnTo>
                    <a:pt x="377" y="2156"/>
                  </a:lnTo>
                  <a:lnTo>
                    <a:pt x="377" y="2282"/>
                  </a:lnTo>
                  <a:lnTo>
                    <a:pt x="314" y="2344"/>
                  </a:lnTo>
                  <a:lnTo>
                    <a:pt x="335" y="2386"/>
                  </a:lnTo>
                  <a:lnTo>
                    <a:pt x="481" y="2303"/>
                  </a:lnTo>
                  <a:lnTo>
                    <a:pt x="691" y="2386"/>
                  </a:lnTo>
                  <a:lnTo>
                    <a:pt x="544" y="2470"/>
                  </a:lnTo>
                  <a:lnTo>
                    <a:pt x="502" y="2449"/>
                  </a:lnTo>
                  <a:lnTo>
                    <a:pt x="398" y="2407"/>
                  </a:lnTo>
                  <a:lnTo>
                    <a:pt x="398" y="2407"/>
                  </a:lnTo>
                  <a:lnTo>
                    <a:pt x="440" y="2470"/>
                  </a:lnTo>
                  <a:lnTo>
                    <a:pt x="419" y="2575"/>
                  </a:lnTo>
                  <a:lnTo>
                    <a:pt x="586" y="2616"/>
                  </a:lnTo>
                  <a:lnTo>
                    <a:pt x="753" y="2512"/>
                  </a:lnTo>
                  <a:lnTo>
                    <a:pt x="1151" y="2554"/>
                  </a:lnTo>
                  <a:lnTo>
                    <a:pt x="1256" y="2407"/>
                  </a:lnTo>
                  <a:lnTo>
                    <a:pt x="1465" y="2344"/>
                  </a:lnTo>
                  <a:lnTo>
                    <a:pt x="1988" y="2344"/>
                  </a:lnTo>
                  <a:lnTo>
                    <a:pt x="2113" y="2386"/>
                  </a:lnTo>
                  <a:lnTo>
                    <a:pt x="2113" y="2365"/>
                  </a:lnTo>
                  <a:lnTo>
                    <a:pt x="2260" y="2344"/>
                  </a:lnTo>
                  <a:lnTo>
                    <a:pt x="2595" y="2365"/>
                  </a:lnTo>
                  <a:lnTo>
                    <a:pt x="2825" y="2470"/>
                  </a:lnTo>
                  <a:lnTo>
                    <a:pt x="2929" y="2554"/>
                  </a:lnTo>
                  <a:lnTo>
                    <a:pt x="3118" y="2554"/>
                  </a:lnTo>
                  <a:lnTo>
                    <a:pt x="3306" y="2616"/>
                  </a:lnTo>
                  <a:lnTo>
                    <a:pt x="3411" y="2554"/>
                  </a:lnTo>
                  <a:lnTo>
                    <a:pt x="3515" y="2575"/>
                  </a:lnTo>
                  <a:lnTo>
                    <a:pt x="3557" y="2616"/>
                  </a:lnTo>
                  <a:lnTo>
                    <a:pt x="3683" y="2616"/>
                  </a:lnTo>
                  <a:lnTo>
                    <a:pt x="3683" y="2721"/>
                  </a:lnTo>
                  <a:lnTo>
                    <a:pt x="3725" y="2658"/>
                  </a:lnTo>
                  <a:lnTo>
                    <a:pt x="3725" y="2554"/>
                  </a:lnTo>
                  <a:lnTo>
                    <a:pt x="3578" y="2470"/>
                  </a:lnTo>
                  <a:lnTo>
                    <a:pt x="3557" y="2386"/>
                  </a:lnTo>
                  <a:lnTo>
                    <a:pt x="3620" y="2303"/>
                  </a:lnTo>
                  <a:lnTo>
                    <a:pt x="3620" y="2261"/>
                  </a:lnTo>
                  <a:lnTo>
                    <a:pt x="3536" y="2156"/>
                  </a:lnTo>
                  <a:lnTo>
                    <a:pt x="3515" y="2072"/>
                  </a:lnTo>
                  <a:lnTo>
                    <a:pt x="3432" y="2031"/>
                  </a:lnTo>
                  <a:lnTo>
                    <a:pt x="3369" y="2052"/>
                  </a:lnTo>
                  <a:lnTo>
                    <a:pt x="3306" y="1968"/>
                  </a:lnTo>
                  <a:lnTo>
                    <a:pt x="3243" y="1842"/>
                  </a:lnTo>
                  <a:lnTo>
                    <a:pt x="3118" y="1717"/>
                  </a:lnTo>
                  <a:lnTo>
                    <a:pt x="3097" y="1633"/>
                  </a:lnTo>
                  <a:lnTo>
                    <a:pt x="3139" y="1403"/>
                  </a:lnTo>
                  <a:lnTo>
                    <a:pt x="3118" y="1319"/>
                  </a:lnTo>
                  <a:lnTo>
                    <a:pt x="3118" y="1215"/>
                  </a:lnTo>
                  <a:lnTo>
                    <a:pt x="3034" y="1131"/>
                  </a:lnTo>
                  <a:lnTo>
                    <a:pt x="3013" y="1047"/>
                  </a:lnTo>
                  <a:lnTo>
                    <a:pt x="2846" y="943"/>
                  </a:lnTo>
                  <a:lnTo>
                    <a:pt x="2741" y="922"/>
                  </a:lnTo>
                  <a:lnTo>
                    <a:pt x="2720" y="796"/>
                  </a:lnTo>
                  <a:lnTo>
                    <a:pt x="2595" y="775"/>
                  </a:lnTo>
                  <a:lnTo>
                    <a:pt x="2595" y="629"/>
                  </a:lnTo>
                  <a:lnTo>
                    <a:pt x="2469" y="524"/>
                  </a:lnTo>
                  <a:lnTo>
                    <a:pt x="2427" y="399"/>
                  </a:lnTo>
                  <a:lnTo>
                    <a:pt x="2385" y="357"/>
                  </a:lnTo>
                  <a:lnTo>
                    <a:pt x="2302" y="357"/>
                  </a:lnTo>
                  <a:lnTo>
                    <a:pt x="2260" y="315"/>
                  </a:lnTo>
                  <a:lnTo>
                    <a:pt x="2176" y="378"/>
                  </a:lnTo>
                  <a:lnTo>
                    <a:pt x="2093" y="357"/>
                  </a:lnTo>
                  <a:lnTo>
                    <a:pt x="2093" y="273"/>
                  </a:lnTo>
                  <a:lnTo>
                    <a:pt x="1967" y="106"/>
                  </a:lnTo>
                  <a:lnTo>
                    <a:pt x="1800" y="85"/>
                  </a:lnTo>
                  <a:lnTo>
                    <a:pt x="1549"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4"/>
            <p:cNvSpPr/>
            <p:nvPr/>
          </p:nvSpPr>
          <p:spPr>
            <a:xfrm>
              <a:off x="3633975" y="3059916"/>
              <a:ext cx="21195" cy="12146"/>
            </a:xfrm>
            <a:custGeom>
              <a:avLst/>
              <a:gdLst/>
              <a:ahLst/>
              <a:cxnLst/>
              <a:rect l="l" t="t" r="r" b="b"/>
              <a:pathLst>
                <a:path w="1780" h="1068" extrusionOk="0">
                  <a:moveTo>
                    <a:pt x="1047" y="0"/>
                  </a:moveTo>
                  <a:lnTo>
                    <a:pt x="838" y="63"/>
                  </a:lnTo>
                  <a:lnTo>
                    <a:pt x="733" y="210"/>
                  </a:lnTo>
                  <a:lnTo>
                    <a:pt x="335" y="168"/>
                  </a:lnTo>
                  <a:lnTo>
                    <a:pt x="168" y="272"/>
                  </a:lnTo>
                  <a:lnTo>
                    <a:pt x="1" y="231"/>
                  </a:lnTo>
                  <a:lnTo>
                    <a:pt x="1" y="231"/>
                  </a:lnTo>
                  <a:lnTo>
                    <a:pt x="63" y="314"/>
                  </a:lnTo>
                  <a:lnTo>
                    <a:pt x="273" y="335"/>
                  </a:lnTo>
                  <a:lnTo>
                    <a:pt x="335" y="335"/>
                  </a:lnTo>
                  <a:lnTo>
                    <a:pt x="231" y="419"/>
                  </a:lnTo>
                  <a:lnTo>
                    <a:pt x="335" y="524"/>
                  </a:lnTo>
                  <a:lnTo>
                    <a:pt x="440" y="524"/>
                  </a:lnTo>
                  <a:lnTo>
                    <a:pt x="482" y="586"/>
                  </a:lnTo>
                  <a:lnTo>
                    <a:pt x="545" y="586"/>
                  </a:lnTo>
                  <a:lnTo>
                    <a:pt x="691" y="544"/>
                  </a:lnTo>
                  <a:lnTo>
                    <a:pt x="838" y="524"/>
                  </a:lnTo>
                  <a:lnTo>
                    <a:pt x="1005" y="586"/>
                  </a:lnTo>
                  <a:lnTo>
                    <a:pt x="942" y="649"/>
                  </a:lnTo>
                  <a:lnTo>
                    <a:pt x="649" y="649"/>
                  </a:lnTo>
                  <a:lnTo>
                    <a:pt x="691" y="691"/>
                  </a:lnTo>
                  <a:lnTo>
                    <a:pt x="796" y="691"/>
                  </a:lnTo>
                  <a:lnTo>
                    <a:pt x="838" y="754"/>
                  </a:lnTo>
                  <a:lnTo>
                    <a:pt x="817" y="796"/>
                  </a:lnTo>
                  <a:lnTo>
                    <a:pt x="859" y="796"/>
                  </a:lnTo>
                  <a:lnTo>
                    <a:pt x="733" y="963"/>
                  </a:lnTo>
                  <a:lnTo>
                    <a:pt x="963" y="942"/>
                  </a:lnTo>
                  <a:lnTo>
                    <a:pt x="963" y="1047"/>
                  </a:lnTo>
                  <a:lnTo>
                    <a:pt x="1005" y="1068"/>
                  </a:lnTo>
                  <a:lnTo>
                    <a:pt x="1131" y="1047"/>
                  </a:lnTo>
                  <a:lnTo>
                    <a:pt x="1214" y="879"/>
                  </a:lnTo>
                  <a:lnTo>
                    <a:pt x="1319" y="858"/>
                  </a:lnTo>
                  <a:lnTo>
                    <a:pt x="1465" y="775"/>
                  </a:lnTo>
                  <a:lnTo>
                    <a:pt x="1675" y="733"/>
                  </a:lnTo>
                  <a:lnTo>
                    <a:pt x="1758" y="670"/>
                  </a:lnTo>
                  <a:lnTo>
                    <a:pt x="1779" y="565"/>
                  </a:lnTo>
                  <a:lnTo>
                    <a:pt x="1695" y="482"/>
                  </a:lnTo>
                  <a:lnTo>
                    <a:pt x="1695" y="314"/>
                  </a:lnTo>
                  <a:lnTo>
                    <a:pt x="1737" y="210"/>
                  </a:lnTo>
                  <a:lnTo>
                    <a:pt x="1695" y="42"/>
                  </a:lnTo>
                  <a:lnTo>
                    <a:pt x="1570"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2" name="Google Shape;702;p34"/>
            <p:cNvGrpSpPr/>
            <p:nvPr/>
          </p:nvGrpSpPr>
          <p:grpSpPr>
            <a:xfrm>
              <a:off x="3632736" y="3051591"/>
              <a:ext cx="63288" cy="45217"/>
              <a:chOff x="3450375" y="3038225"/>
              <a:chExt cx="132875" cy="99400"/>
            </a:xfrm>
          </p:grpSpPr>
          <p:sp>
            <p:nvSpPr>
              <p:cNvPr id="703" name="Google Shape;703;p34"/>
              <p:cNvSpPr/>
              <p:nvPr/>
            </p:nvSpPr>
            <p:spPr>
              <a:xfrm>
                <a:off x="3450375" y="3038225"/>
                <a:ext cx="46050" cy="13625"/>
              </a:xfrm>
              <a:custGeom>
                <a:avLst/>
                <a:gdLst/>
                <a:ahLst/>
                <a:cxnLst/>
                <a:rect l="l" t="t" r="r" b="b"/>
                <a:pathLst>
                  <a:path w="1842" h="545" extrusionOk="0">
                    <a:moveTo>
                      <a:pt x="942" y="0"/>
                    </a:moveTo>
                    <a:lnTo>
                      <a:pt x="795" y="63"/>
                    </a:lnTo>
                    <a:lnTo>
                      <a:pt x="586" y="230"/>
                    </a:lnTo>
                    <a:lnTo>
                      <a:pt x="481" y="230"/>
                    </a:lnTo>
                    <a:lnTo>
                      <a:pt x="418" y="251"/>
                    </a:lnTo>
                    <a:lnTo>
                      <a:pt x="167" y="251"/>
                    </a:lnTo>
                    <a:lnTo>
                      <a:pt x="188" y="335"/>
                    </a:lnTo>
                    <a:lnTo>
                      <a:pt x="314" y="419"/>
                    </a:lnTo>
                    <a:lnTo>
                      <a:pt x="439" y="377"/>
                    </a:lnTo>
                    <a:lnTo>
                      <a:pt x="439" y="377"/>
                    </a:lnTo>
                    <a:lnTo>
                      <a:pt x="377" y="460"/>
                    </a:lnTo>
                    <a:lnTo>
                      <a:pt x="209" y="460"/>
                    </a:lnTo>
                    <a:lnTo>
                      <a:pt x="105" y="314"/>
                    </a:lnTo>
                    <a:lnTo>
                      <a:pt x="0" y="419"/>
                    </a:lnTo>
                    <a:lnTo>
                      <a:pt x="63" y="481"/>
                    </a:lnTo>
                    <a:lnTo>
                      <a:pt x="63" y="544"/>
                    </a:lnTo>
                    <a:lnTo>
                      <a:pt x="105" y="481"/>
                    </a:lnTo>
                    <a:lnTo>
                      <a:pt x="481" y="481"/>
                    </a:lnTo>
                    <a:lnTo>
                      <a:pt x="586" y="356"/>
                    </a:lnTo>
                    <a:lnTo>
                      <a:pt x="691" y="335"/>
                    </a:lnTo>
                    <a:lnTo>
                      <a:pt x="816" y="251"/>
                    </a:lnTo>
                    <a:lnTo>
                      <a:pt x="900" y="272"/>
                    </a:lnTo>
                    <a:lnTo>
                      <a:pt x="921" y="314"/>
                    </a:lnTo>
                    <a:lnTo>
                      <a:pt x="1004" y="230"/>
                    </a:lnTo>
                    <a:lnTo>
                      <a:pt x="1067" y="209"/>
                    </a:lnTo>
                    <a:lnTo>
                      <a:pt x="1214" y="314"/>
                    </a:lnTo>
                    <a:lnTo>
                      <a:pt x="1318" y="314"/>
                    </a:lnTo>
                    <a:lnTo>
                      <a:pt x="1465" y="356"/>
                    </a:lnTo>
                    <a:lnTo>
                      <a:pt x="1653" y="440"/>
                    </a:lnTo>
                    <a:lnTo>
                      <a:pt x="1779" y="440"/>
                    </a:lnTo>
                    <a:lnTo>
                      <a:pt x="1841" y="356"/>
                    </a:lnTo>
                    <a:lnTo>
                      <a:pt x="1779" y="272"/>
                    </a:lnTo>
                    <a:lnTo>
                      <a:pt x="1737" y="314"/>
                    </a:lnTo>
                    <a:lnTo>
                      <a:pt x="1465" y="147"/>
                    </a:lnTo>
                    <a:lnTo>
                      <a:pt x="1360" y="147"/>
                    </a:lnTo>
                    <a:lnTo>
                      <a:pt x="1172" y="21"/>
                    </a:lnTo>
                    <a:lnTo>
                      <a:pt x="1046" y="21"/>
                    </a:lnTo>
                    <a:lnTo>
                      <a:pt x="9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4"/>
              <p:cNvSpPr/>
              <p:nvPr/>
            </p:nvSpPr>
            <p:spPr>
              <a:xfrm>
                <a:off x="3481225" y="3056525"/>
                <a:ext cx="102025" cy="81100"/>
              </a:xfrm>
              <a:custGeom>
                <a:avLst/>
                <a:gdLst/>
                <a:ahLst/>
                <a:cxnLst/>
                <a:rect l="l" t="t" r="r" b="b"/>
                <a:pathLst>
                  <a:path w="4081" h="3244" extrusionOk="0">
                    <a:moveTo>
                      <a:pt x="712" y="0"/>
                    </a:moveTo>
                    <a:lnTo>
                      <a:pt x="565" y="21"/>
                    </a:lnTo>
                    <a:lnTo>
                      <a:pt x="565" y="42"/>
                    </a:lnTo>
                    <a:lnTo>
                      <a:pt x="607" y="210"/>
                    </a:lnTo>
                    <a:lnTo>
                      <a:pt x="565" y="314"/>
                    </a:lnTo>
                    <a:lnTo>
                      <a:pt x="565" y="482"/>
                    </a:lnTo>
                    <a:lnTo>
                      <a:pt x="649" y="565"/>
                    </a:lnTo>
                    <a:lnTo>
                      <a:pt x="628" y="670"/>
                    </a:lnTo>
                    <a:lnTo>
                      <a:pt x="545" y="733"/>
                    </a:lnTo>
                    <a:lnTo>
                      <a:pt x="335" y="775"/>
                    </a:lnTo>
                    <a:lnTo>
                      <a:pt x="189" y="858"/>
                    </a:lnTo>
                    <a:lnTo>
                      <a:pt x="84" y="879"/>
                    </a:lnTo>
                    <a:lnTo>
                      <a:pt x="1" y="1046"/>
                    </a:lnTo>
                    <a:lnTo>
                      <a:pt x="21" y="1005"/>
                    </a:lnTo>
                    <a:lnTo>
                      <a:pt x="105" y="1109"/>
                    </a:lnTo>
                    <a:lnTo>
                      <a:pt x="42" y="1319"/>
                    </a:lnTo>
                    <a:lnTo>
                      <a:pt x="189" y="1507"/>
                    </a:lnTo>
                    <a:lnTo>
                      <a:pt x="314" y="1528"/>
                    </a:lnTo>
                    <a:lnTo>
                      <a:pt x="398" y="1570"/>
                    </a:lnTo>
                    <a:lnTo>
                      <a:pt x="440" y="1486"/>
                    </a:lnTo>
                    <a:lnTo>
                      <a:pt x="545" y="1528"/>
                    </a:lnTo>
                    <a:lnTo>
                      <a:pt x="503" y="1570"/>
                    </a:lnTo>
                    <a:lnTo>
                      <a:pt x="503" y="1674"/>
                    </a:lnTo>
                    <a:lnTo>
                      <a:pt x="545" y="1716"/>
                    </a:lnTo>
                    <a:lnTo>
                      <a:pt x="670" y="1716"/>
                    </a:lnTo>
                    <a:lnTo>
                      <a:pt x="733" y="1904"/>
                    </a:lnTo>
                    <a:lnTo>
                      <a:pt x="879" y="1988"/>
                    </a:lnTo>
                    <a:lnTo>
                      <a:pt x="963" y="2051"/>
                    </a:lnTo>
                    <a:lnTo>
                      <a:pt x="1047" y="2030"/>
                    </a:lnTo>
                    <a:lnTo>
                      <a:pt x="1235" y="1946"/>
                    </a:lnTo>
                    <a:lnTo>
                      <a:pt x="1235" y="1884"/>
                    </a:lnTo>
                    <a:lnTo>
                      <a:pt x="1381" y="1716"/>
                    </a:lnTo>
                    <a:lnTo>
                      <a:pt x="1486" y="1632"/>
                    </a:lnTo>
                    <a:lnTo>
                      <a:pt x="1612" y="1570"/>
                    </a:lnTo>
                    <a:lnTo>
                      <a:pt x="2114" y="1570"/>
                    </a:lnTo>
                    <a:lnTo>
                      <a:pt x="2197" y="1716"/>
                    </a:lnTo>
                    <a:lnTo>
                      <a:pt x="2239" y="1821"/>
                    </a:lnTo>
                    <a:lnTo>
                      <a:pt x="2407" y="2093"/>
                    </a:lnTo>
                    <a:lnTo>
                      <a:pt x="2386" y="2156"/>
                    </a:lnTo>
                    <a:lnTo>
                      <a:pt x="2490" y="2260"/>
                    </a:lnTo>
                    <a:lnTo>
                      <a:pt x="2490" y="2365"/>
                    </a:lnTo>
                    <a:lnTo>
                      <a:pt x="2407" y="2407"/>
                    </a:lnTo>
                    <a:lnTo>
                      <a:pt x="2407" y="2511"/>
                    </a:lnTo>
                    <a:lnTo>
                      <a:pt x="2449" y="2532"/>
                    </a:lnTo>
                    <a:lnTo>
                      <a:pt x="2449" y="2574"/>
                    </a:lnTo>
                    <a:lnTo>
                      <a:pt x="2595" y="2532"/>
                    </a:lnTo>
                    <a:lnTo>
                      <a:pt x="2637" y="2532"/>
                    </a:lnTo>
                    <a:lnTo>
                      <a:pt x="2867" y="2449"/>
                    </a:lnTo>
                    <a:lnTo>
                      <a:pt x="3014" y="2511"/>
                    </a:lnTo>
                    <a:lnTo>
                      <a:pt x="3055" y="2637"/>
                    </a:lnTo>
                    <a:lnTo>
                      <a:pt x="3181" y="2721"/>
                    </a:lnTo>
                    <a:lnTo>
                      <a:pt x="3160" y="2930"/>
                    </a:lnTo>
                    <a:lnTo>
                      <a:pt x="3139" y="3055"/>
                    </a:lnTo>
                    <a:lnTo>
                      <a:pt x="3286" y="3202"/>
                    </a:lnTo>
                    <a:lnTo>
                      <a:pt x="3369" y="3202"/>
                    </a:lnTo>
                    <a:lnTo>
                      <a:pt x="3537" y="3076"/>
                    </a:lnTo>
                    <a:lnTo>
                      <a:pt x="3578" y="3076"/>
                    </a:lnTo>
                    <a:lnTo>
                      <a:pt x="3683" y="3181"/>
                    </a:lnTo>
                    <a:lnTo>
                      <a:pt x="3704" y="3244"/>
                    </a:lnTo>
                    <a:lnTo>
                      <a:pt x="3704" y="3202"/>
                    </a:lnTo>
                    <a:lnTo>
                      <a:pt x="3809" y="3181"/>
                    </a:lnTo>
                    <a:lnTo>
                      <a:pt x="3976" y="2846"/>
                    </a:lnTo>
                    <a:lnTo>
                      <a:pt x="3976" y="2721"/>
                    </a:lnTo>
                    <a:lnTo>
                      <a:pt x="3955" y="2658"/>
                    </a:lnTo>
                    <a:lnTo>
                      <a:pt x="3850" y="2553"/>
                    </a:lnTo>
                    <a:lnTo>
                      <a:pt x="3850" y="2469"/>
                    </a:lnTo>
                    <a:lnTo>
                      <a:pt x="3913" y="2428"/>
                    </a:lnTo>
                    <a:lnTo>
                      <a:pt x="3997" y="2449"/>
                    </a:lnTo>
                    <a:lnTo>
                      <a:pt x="4018" y="2365"/>
                    </a:lnTo>
                    <a:lnTo>
                      <a:pt x="3955" y="2239"/>
                    </a:lnTo>
                    <a:lnTo>
                      <a:pt x="3871" y="2218"/>
                    </a:lnTo>
                    <a:lnTo>
                      <a:pt x="3871" y="2009"/>
                    </a:lnTo>
                    <a:lnTo>
                      <a:pt x="3892" y="1925"/>
                    </a:lnTo>
                    <a:lnTo>
                      <a:pt x="3871" y="1674"/>
                    </a:lnTo>
                    <a:lnTo>
                      <a:pt x="3809" y="1612"/>
                    </a:lnTo>
                    <a:lnTo>
                      <a:pt x="3809" y="1507"/>
                    </a:lnTo>
                    <a:lnTo>
                      <a:pt x="4060" y="1423"/>
                    </a:lnTo>
                    <a:lnTo>
                      <a:pt x="4081" y="1402"/>
                    </a:lnTo>
                    <a:lnTo>
                      <a:pt x="4081" y="1319"/>
                    </a:lnTo>
                    <a:lnTo>
                      <a:pt x="4018" y="1277"/>
                    </a:lnTo>
                    <a:lnTo>
                      <a:pt x="3871" y="1256"/>
                    </a:lnTo>
                    <a:lnTo>
                      <a:pt x="3871" y="1193"/>
                    </a:lnTo>
                    <a:lnTo>
                      <a:pt x="3850" y="1109"/>
                    </a:lnTo>
                    <a:lnTo>
                      <a:pt x="3850" y="1005"/>
                    </a:lnTo>
                    <a:lnTo>
                      <a:pt x="3767" y="1005"/>
                    </a:lnTo>
                    <a:lnTo>
                      <a:pt x="3704" y="1088"/>
                    </a:lnTo>
                    <a:lnTo>
                      <a:pt x="3599" y="1109"/>
                    </a:lnTo>
                    <a:lnTo>
                      <a:pt x="3599" y="1109"/>
                    </a:lnTo>
                    <a:lnTo>
                      <a:pt x="3662" y="963"/>
                    </a:lnTo>
                    <a:lnTo>
                      <a:pt x="3767" y="796"/>
                    </a:lnTo>
                    <a:lnTo>
                      <a:pt x="3767" y="754"/>
                    </a:lnTo>
                    <a:lnTo>
                      <a:pt x="3641" y="733"/>
                    </a:lnTo>
                    <a:lnTo>
                      <a:pt x="3578" y="670"/>
                    </a:lnTo>
                    <a:lnTo>
                      <a:pt x="3599" y="524"/>
                    </a:lnTo>
                    <a:lnTo>
                      <a:pt x="3558" y="377"/>
                    </a:lnTo>
                    <a:lnTo>
                      <a:pt x="3432" y="272"/>
                    </a:lnTo>
                    <a:lnTo>
                      <a:pt x="3390" y="231"/>
                    </a:lnTo>
                    <a:lnTo>
                      <a:pt x="3286" y="252"/>
                    </a:lnTo>
                    <a:lnTo>
                      <a:pt x="3265" y="314"/>
                    </a:lnTo>
                    <a:lnTo>
                      <a:pt x="3118" y="231"/>
                    </a:lnTo>
                    <a:lnTo>
                      <a:pt x="2972" y="231"/>
                    </a:lnTo>
                    <a:lnTo>
                      <a:pt x="2867" y="377"/>
                    </a:lnTo>
                    <a:lnTo>
                      <a:pt x="2804" y="419"/>
                    </a:lnTo>
                    <a:lnTo>
                      <a:pt x="2700" y="482"/>
                    </a:lnTo>
                    <a:lnTo>
                      <a:pt x="2532" y="482"/>
                    </a:lnTo>
                    <a:lnTo>
                      <a:pt x="2407" y="377"/>
                    </a:lnTo>
                    <a:lnTo>
                      <a:pt x="2323" y="356"/>
                    </a:lnTo>
                    <a:lnTo>
                      <a:pt x="2218" y="419"/>
                    </a:lnTo>
                    <a:lnTo>
                      <a:pt x="2135" y="377"/>
                    </a:lnTo>
                    <a:lnTo>
                      <a:pt x="2135" y="272"/>
                    </a:lnTo>
                    <a:lnTo>
                      <a:pt x="2009" y="272"/>
                    </a:lnTo>
                    <a:lnTo>
                      <a:pt x="1967" y="231"/>
                    </a:lnTo>
                    <a:lnTo>
                      <a:pt x="1863" y="210"/>
                    </a:lnTo>
                    <a:lnTo>
                      <a:pt x="1758" y="272"/>
                    </a:lnTo>
                    <a:lnTo>
                      <a:pt x="1570" y="210"/>
                    </a:lnTo>
                    <a:lnTo>
                      <a:pt x="1381" y="210"/>
                    </a:lnTo>
                    <a:lnTo>
                      <a:pt x="1277" y="126"/>
                    </a:lnTo>
                    <a:lnTo>
                      <a:pt x="1047" y="21"/>
                    </a:lnTo>
                    <a:lnTo>
                      <a:pt x="71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5" name="Google Shape;705;p34"/>
            <p:cNvSpPr/>
            <p:nvPr/>
          </p:nvSpPr>
          <p:spPr>
            <a:xfrm>
              <a:off x="3657897" y="3077759"/>
              <a:ext cx="19195" cy="21903"/>
            </a:xfrm>
            <a:custGeom>
              <a:avLst/>
              <a:gdLst/>
              <a:ahLst/>
              <a:cxnLst/>
              <a:rect l="l" t="t" r="r" b="b"/>
              <a:pathLst>
                <a:path w="1612" h="1926" extrusionOk="0">
                  <a:moveTo>
                    <a:pt x="733" y="1"/>
                  </a:moveTo>
                  <a:lnTo>
                    <a:pt x="607" y="63"/>
                  </a:lnTo>
                  <a:lnTo>
                    <a:pt x="502" y="147"/>
                  </a:lnTo>
                  <a:lnTo>
                    <a:pt x="356" y="315"/>
                  </a:lnTo>
                  <a:lnTo>
                    <a:pt x="356" y="377"/>
                  </a:lnTo>
                  <a:lnTo>
                    <a:pt x="168" y="461"/>
                  </a:lnTo>
                  <a:lnTo>
                    <a:pt x="84" y="482"/>
                  </a:lnTo>
                  <a:lnTo>
                    <a:pt x="42" y="587"/>
                  </a:lnTo>
                  <a:lnTo>
                    <a:pt x="0" y="670"/>
                  </a:lnTo>
                  <a:lnTo>
                    <a:pt x="105" y="733"/>
                  </a:lnTo>
                  <a:lnTo>
                    <a:pt x="42" y="880"/>
                  </a:lnTo>
                  <a:lnTo>
                    <a:pt x="63" y="963"/>
                  </a:lnTo>
                  <a:lnTo>
                    <a:pt x="168" y="984"/>
                  </a:lnTo>
                  <a:lnTo>
                    <a:pt x="251" y="1172"/>
                  </a:lnTo>
                  <a:lnTo>
                    <a:pt x="251" y="1298"/>
                  </a:lnTo>
                  <a:lnTo>
                    <a:pt x="377" y="1424"/>
                  </a:lnTo>
                  <a:lnTo>
                    <a:pt x="482" y="1382"/>
                  </a:lnTo>
                  <a:lnTo>
                    <a:pt x="482" y="1403"/>
                  </a:lnTo>
                  <a:lnTo>
                    <a:pt x="419" y="1507"/>
                  </a:lnTo>
                  <a:lnTo>
                    <a:pt x="502" y="1591"/>
                  </a:lnTo>
                  <a:lnTo>
                    <a:pt x="586" y="1675"/>
                  </a:lnTo>
                  <a:lnTo>
                    <a:pt x="565" y="1737"/>
                  </a:lnTo>
                  <a:lnTo>
                    <a:pt x="691" y="1779"/>
                  </a:lnTo>
                  <a:lnTo>
                    <a:pt x="1005" y="1926"/>
                  </a:lnTo>
                  <a:lnTo>
                    <a:pt x="1046" y="1926"/>
                  </a:lnTo>
                  <a:lnTo>
                    <a:pt x="1088" y="1842"/>
                  </a:lnTo>
                  <a:lnTo>
                    <a:pt x="1151" y="1696"/>
                  </a:lnTo>
                  <a:lnTo>
                    <a:pt x="1298" y="1633"/>
                  </a:lnTo>
                  <a:lnTo>
                    <a:pt x="1402" y="1507"/>
                  </a:lnTo>
                  <a:lnTo>
                    <a:pt x="1402" y="1403"/>
                  </a:lnTo>
                  <a:lnTo>
                    <a:pt x="1444" y="1256"/>
                  </a:lnTo>
                  <a:lnTo>
                    <a:pt x="1528" y="1214"/>
                  </a:lnTo>
                  <a:lnTo>
                    <a:pt x="1528" y="1152"/>
                  </a:lnTo>
                  <a:lnTo>
                    <a:pt x="1549" y="1005"/>
                  </a:lnTo>
                  <a:lnTo>
                    <a:pt x="1570" y="1005"/>
                  </a:lnTo>
                  <a:lnTo>
                    <a:pt x="1570" y="963"/>
                  </a:lnTo>
                  <a:lnTo>
                    <a:pt x="1528" y="942"/>
                  </a:lnTo>
                  <a:lnTo>
                    <a:pt x="1528" y="838"/>
                  </a:lnTo>
                  <a:lnTo>
                    <a:pt x="1611" y="796"/>
                  </a:lnTo>
                  <a:lnTo>
                    <a:pt x="1611" y="691"/>
                  </a:lnTo>
                  <a:lnTo>
                    <a:pt x="1507" y="587"/>
                  </a:lnTo>
                  <a:lnTo>
                    <a:pt x="1528" y="524"/>
                  </a:lnTo>
                  <a:lnTo>
                    <a:pt x="1360" y="252"/>
                  </a:lnTo>
                  <a:lnTo>
                    <a:pt x="1318" y="147"/>
                  </a:lnTo>
                  <a:lnTo>
                    <a:pt x="1235"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4"/>
            <p:cNvSpPr/>
            <p:nvPr/>
          </p:nvSpPr>
          <p:spPr>
            <a:xfrm>
              <a:off x="3670352" y="3087756"/>
              <a:ext cx="27911" cy="28568"/>
            </a:xfrm>
            <a:custGeom>
              <a:avLst/>
              <a:gdLst/>
              <a:ahLst/>
              <a:cxnLst/>
              <a:rect l="l" t="t" r="r" b="b"/>
              <a:pathLst>
                <a:path w="2344" h="2512" extrusionOk="0">
                  <a:moveTo>
                    <a:pt x="942" y="1"/>
                  </a:moveTo>
                  <a:lnTo>
                    <a:pt x="712" y="84"/>
                  </a:lnTo>
                  <a:lnTo>
                    <a:pt x="670" y="84"/>
                  </a:lnTo>
                  <a:lnTo>
                    <a:pt x="524" y="126"/>
                  </a:lnTo>
                  <a:lnTo>
                    <a:pt x="503" y="126"/>
                  </a:lnTo>
                  <a:lnTo>
                    <a:pt x="482" y="273"/>
                  </a:lnTo>
                  <a:lnTo>
                    <a:pt x="482" y="335"/>
                  </a:lnTo>
                  <a:lnTo>
                    <a:pt x="398" y="377"/>
                  </a:lnTo>
                  <a:lnTo>
                    <a:pt x="356" y="524"/>
                  </a:lnTo>
                  <a:lnTo>
                    <a:pt x="356" y="628"/>
                  </a:lnTo>
                  <a:lnTo>
                    <a:pt x="252" y="754"/>
                  </a:lnTo>
                  <a:lnTo>
                    <a:pt x="105" y="817"/>
                  </a:lnTo>
                  <a:lnTo>
                    <a:pt x="42" y="963"/>
                  </a:lnTo>
                  <a:lnTo>
                    <a:pt x="0" y="1047"/>
                  </a:lnTo>
                  <a:lnTo>
                    <a:pt x="168" y="1047"/>
                  </a:lnTo>
                  <a:lnTo>
                    <a:pt x="252" y="1109"/>
                  </a:lnTo>
                  <a:lnTo>
                    <a:pt x="210" y="1172"/>
                  </a:lnTo>
                  <a:lnTo>
                    <a:pt x="293" y="1235"/>
                  </a:lnTo>
                  <a:lnTo>
                    <a:pt x="461" y="1444"/>
                  </a:lnTo>
                  <a:lnTo>
                    <a:pt x="524" y="1444"/>
                  </a:lnTo>
                  <a:lnTo>
                    <a:pt x="775" y="1591"/>
                  </a:lnTo>
                  <a:lnTo>
                    <a:pt x="796" y="1591"/>
                  </a:lnTo>
                  <a:lnTo>
                    <a:pt x="1130" y="1967"/>
                  </a:lnTo>
                  <a:lnTo>
                    <a:pt x="1256" y="1988"/>
                  </a:lnTo>
                  <a:lnTo>
                    <a:pt x="1716" y="2302"/>
                  </a:lnTo>
                  <a:lnTo>
                    <a:pt x="2260" y="2511"/>
                  </a:lnTo>
                  <a:lnTo>
                    <a:pt x="2260" y="2386"/>
                  </a:lnTo>
                  <a:lnTo>
                    <a:pt x="2197" y="2281"/>
                  </a:lnTo>
                  <a:lnTo>
                    <a:pt x="2260" y="2156"/>
                  </a:lnTo>
                  <a:lnTo>
                    <a:pt x="2239" y="2072"/>
                  </a:lnTo>
                  <a:lnTo>
                    <a:pt x="2260" y="1967"/>
                  </a:lnTo>
                  <a:lnTo>
                    <a:pt x="2302" y="1884"/>
                  </a:lnTo>
                  <a:lnTo>
                    <a:pt x="2260" y="1800"/>
                  </a:lnTo>
                  <a:lnTo>
                    <a:pt x="2344" y="1758"/>
                  </a:lnTo>
                  <a:lnTo>
                    <a:pt x="2302" y="1653"/>
                  </a:lnTo>
                  <a:lnTo>
                    <a:pt x="2239" y="1633"/>
                  </a:lnTo>
                  <a:lnTo>
                    <a:pt x="2156" y="1570"/>
                  </a:lnTo>
                  <a:lnTo>
                    <a:pt x="2093" y="1465"/>
                  </a:lnTo>
                  <a:lnTo>
                    <a:pt x="2030" y="1444"/>
                  </a:lnTo>
                  <a:lnTo>
                    <a:pt x="1967" y="1444"/>
                  </a:lnTo>
                  <a:lnTo>
                    <a:pt x="1884" y="1361"/>
                  </a:lnTo>
                  <a:lnTo>
                    <a:pt x="1779" y="1361"/>
                  </a:lnTo>
                  <a:lnTo>
                    <a:pt x="1758" y="1381"/>
                  </a:lnTo>
                  <a:lnTo>
                    <a:pt x="1653" y="1361"/>
                  </a:lnTo>
                  <a:lnTo>
                    <a:pt x="1633" y="1256"/>
                  </a:lnTo>
                  <a:lnTo>
                    <a:pt x="1716" y="1151"/>
                  </a:lnTo>
                  <a:lnTo>
                    <a:pt x="1821" y="942"/>
                  </a:lnTo>
                  <a:lnTo>
                    <a:pt x="1758" y="837"/>
                  </a:lnTo>
                  <a:lnTo>
                    <a:pt x="1779" y="796"/>
                  </a:lnTo>
                  <a:lnTo>
                    <a:pt x="1758" y="733"/>
                  </a:lnTo>
                  <a:lnTo>
                    <a:pt x="1653" y="628"/>
                  </a:lnTo>
                  <a:lnTo>
                    <a:pt x="1612" y="628"/>
                  </a:lnTo>
                  <a:lnTo>
                    <a:pt x="1444" y="754"/>
                  </a:lnTo>
                  <a:lnTo>
                    <a:pt x="1361" y="754"/>
                  </a:lnTo>
                  <a:lnTo>
                    <a:pt x="1214" y="607"/>
                  </a:lnTo>
                  <a:lnTo>
                    <a:pt x="1235" y="482"/>
                  </a:lnTo>
                  <a:lnTo>
                    <a:pt x="1256" y="273"/>
                  </a:lnTo>
                  <a:lnTo>
                    <a:pt x="1130" y="189"/>
                  </a:lnTo>
                  <a:lnTo>
                    <a:pt x="1089" y="63"/>
                  </a:lnTo>
                  <a:lnTo>
                    <a:pt x="9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4"/>
            <p:cNvSpPr/>
            <p:nvPr/>
          </p:nvSpPr>
          <p:spPr>
            <a:xfrm>
              <a:off x="3689785" y="3073722"/>
              <a:ext cx="42617" cy="42840"/>
            </a:xfrm>
            <a:custGeom>
              <a:avLst/>
              <a:gdLst/>
              <a:ahLst/>
              <a:cxnLst/>
              <a:rect l="l" t="t" r="r" b="b"/>
              <a:pathLst>
                <a:path w="3579" h="3767" extrusionOk="0">
                  <a:moveTo>
                    <a:pt x="1905" y="0"/>
                  </a:moveTo>
                  <a:lnTo>
                    <a:pt x="1821" y="63"/>
                  </a:lnTo>
                  <a:lnTo>
                    <a:pt x="1716" y="209"/>
                  </a:lnTo>
                  <a:lnTo>
                    <a:pt x="1549" y="167"/>
                  </a:lnTo>
                  <a:lnTo>
                    <a:pt x="1507" y="105"/>
                  </a:lnTo>
                  <a:lnTo>
                    <a:pt x="1549" y="63"/>
                  </a:lnTo>
                  <a:lnTo>
                    <a:pt x="1381" y="42"/>
                  </a:lnTo>
                  <a:lnTo>
                    <a:pt x="1193" y="84"/>
                  </a:lnTo>
                  <a:lnTo>
                    <a:pt x="1193" y="146"/>
                  </a:lnTo>
                  <a:lnTo>
                    <a:pt x="1151" y="167"/>
                  </a:lnTo>
                  <a:lnTo>
                    <a:pt x="921" y="167"/>
                  </a:lnTo>
                  <a:lnTo>
                    <a:pt x="775" y="84"/>
                  </a:lnTo>
                  <a:lnTo>
                    <a:pt x="712" y="84"/>
                  </a:lnTo>
                  <a:lnTo>
                    <a:pt x="503" y="209"/>
                  </a:lnTo>
                  <a:lnTo>
                    <a:pt x="252" y="293"/>
                  </a:lnTo>
                  <a:lnTo>
                    <a:pt x="252" y="398"/>
                  </a:lnTo>
                  <a:lnTo>
                    <a:pt x="314" y="460"/>
                  </a:lnTo>
                  <a:lnTo>
                    <a:pt x="335" y="711"/>
                  </a:lnTo>
                  <a:lnTo>
                    <a:pt x="314" y="795"/>
                  </a:lnTo>
                  <a:lnTo>
                    <a:pt x="314" y="1004"/>
                  </a:lnTo>
                  <a:lnTo>
                    <a:pt x="398" y="1025"/>
                  </a:lnTo>
                  <a:lnTo>
                    <a:pt x="461" y="1151"/>
                  </a:lnTo>
                  <a:lnTo>
                    <a:pt x="440" y="1235"/>
                  </a:lnTo>
                  <a:lnTo>
                    <a:pt x="356" y="1214"/>
                  </a:lnTo>
                  <a:lnTo>
                    <a:pt x="293" y="1255"/>
                  </a:lnTo>
                  <a:lnTo>
                    <a:pt x="293" y="1339"/>
                  </a:lnTo>
                  <a:lnTo>
                    <a:pt x="398" y="1444"/>
                  </a:lnTo>
                  <a:lnTo>
                    <a:pt x="419" y="1507"/>
                  </a:lnTo>
                  <a:lnTo>
                    <a:pt x="419" y="1632"/>
                  </a:lnTo>
                  <a:lnTo>
                    <a:pt x="252" y="1967"/>
                  </a:lnTo>
                  <a:lnTo>
                    <a:pt x="147" y="1988"/>
                  </a:lnTo>
                  <a:lnTo>
                    <a:pt x="147" y="2030"/>
                  </a:lnTo>
                  <a:lnTo>
                    <a:pt x="126" y="2071"/>
                  </a:lnTo>
                  <a:lnTo>
                    <a:pt x="189" y="2176"/>
                  </a:lnTo>
                  <a:lnTo>
                    <a:pt x="84" y="2385"/>
                  </a:lnTo>
                  <a:lnTo>
                    <a:pt x="1" y="2490"/>
                  </a:lnTo>
                  <a:lnTo>
                    <a:pt x="21" y="2595"/>
                  </a:lnTo>
                  <a:lnTo>
                    <a:pt x="126" y="2615"/>
                  </a:lnTo>
                  <a:lnTo>
                    <a:pt x="147" y="2595"/>
                  </a:lnTo>
                  <a:lnTo>
                    <a:pt x="252" y="2595"/>
                  </a:lnTo>
                  <a:lnTo>
                    <a:pt x="335" y="2678"/>
                  </a:lnTo>
                  <a:lnTo>
                    <a:pt x="398" y="2678"/>
                  </a:lnTo>
                  <a:lnTo>
                    <a:pt x="461" y="2699"/>
                  </a:lnTo>
                  <a:lnTo>
                    <a:pt x="524" y="2804"/>
                  </a:lnTo>
                  <a:lnTo>
                    <a:pt x="607" y="2867"/>
                  </a:lnTo>
                  <a:lnTo>
                    <a:pt x="670" y="2887"/>
                  </a:lnTo>
                  <a:lnTo>
                    <a:pt x="712" y="2992"/>
                  </a:lnTo>
                  <a:lnTo>
                    <a:pt x="628" y="3034"/>
                  </a:lnTo>
                  <a:lnTo>
                    <a:pt x="670" y="3118"/>
                  </a:lnTo>
                  <a:lnTo>
                    <a:pt x="628" y="3201"/>
                  </a:lnTo>
                  <a:lnTo>
                    <a:pt x="607" y="3306"/>
                  </a:lnTo>
                  <a:lnTo>
                    <a:pt x="628" y="3390"/>
                  </a:lnTo>
                  <a:lnTo>
                    <a:pt x="565" y="3515"/>
                  </a:lnTo>
                  <a:lnTo>
                    <a:pt x="628" y="3620"/>
                  </a:lnTo>
                  <a:lnTo>
                    <a:pt x="628" y="3745"/>
                  </a:lnTo>
                  <a:lnTo>
                    <a:pt x="712" y="3766"/>
                  </a:lnTo>
                  <a:lnTo>
                    <a:pt x="879" y="3599"/>
                  </a:lnTo>
                  <a:lnTo>
                    <a:pt x="1026" y="3599"/>
                  </a:lnTo>
                  <a:lnTo>
                    <a:pt x="1068" y="3536"/>
                  </a:lnTo>
                  <a:lnTo>
                    <a:pt x="1465" y="3390"/>
                  </a:lnTo>
                  <a:lnTo>
                    <a:pt x="1465" y="3327"/>
                  </a:lnTo>
                  <a:lnTo>
                    <a:pt x="1674" y="3306"/>
                  </a:lnTo>
                  <a:lnTo>
                    <a:pt x="2449" y="3306"/>
                  </a:lnTo>
                  <a:lnTo>
                    <a:pt x="2742" y="3201"/>
                  </a:lnTo>
                  <a:lnTo>
                    <a:pt x="3014" y="3327"/>
                  </a:lnTo>
                  <a:lnTo>
                    <a:pt x="3034" y="3201"/>
                  </a:lnTo>
                  <a:lnTo>
                    <a:pt x="3139" y="3180"/>
                  </a:lnTo>
                  <a:lnTo>
                    <a:pt x="3223" y="3306"/>
                  </a:lnTo>
                  <a:lnTo>
                    <a:pt x="3244" y="3285"/>
                  </a:lnTo>
                  <a:lnTo>
                    <a:pt x="3348" y="3285"/>
                  </a:lnTo>
                  <a:lnTo>
                    <a:pt x="3453" y="3243"/>
                  </a:lnTo>
                  <a:lnTo>
                    <a:pt x="3453" y="3097"/>
                  </a:lnTo>
                  <a:lnTo>
                    <a:pt x="3390" y="2992"/>
                  </a:lnTo>
                  <a:lnTo>
                    <a:pt x="3265" y="2971"/>
                  </a:lnTo>
                  <a:lnTo>
                    <a:pt x="3244" y="2804"/>
                  </a:lnTo>
                  <a:lnTo>
                    <a:pt x="3160" y="2595"/>
                  </a:lnTo>
                  <a:lnTo>
                    <a:pt x="3076" y="2511"/>
                  </a:lnTo>
                  <a:lnTo>
                    <a:pt x="3118" y="2469"/>
                  </a:lnTo>
                  <a:lnTo>
                    <a:pt x="3139" y="2448"/>
                  </a:lnTo>
                  <a:lnTo>
                    <a:pt x="3139" y="2176"/>
                  </a:lnTo>
                  <a:lnTo>
                    <a:pt x="3181" y="2092"/>
                  </a:lnTo>
                  <a:lnTo>
                    <a:pt x="3223" y="1967"/>
                  </a:lnTo>
                  <a:lnTo>
                    <a:pt x="3244" y="1883"/>
                  </a:lnTo>
                  <a:lnTo>
                    <a:pt x="3244" y="1758"/>
                  </a:lnTo>
                  <a:lnTo>
                    <a:pt x="3432" y="1507"/>
                  </a:lnTo>
                  <a:lnTo>
                    <a:pt x="3537" y="1423"/>
                  </a:lnTo>
                  <a:lnTo>
                    <a:pt x="3537" y="1318"/>
                  </a:lnTo>
                  <a:lnTo>
                    <a:pt x="3578" y="1193"/>
                  </a:lnTo>
                  <a:lnTo>
                    <a:pt x="3537" y="1025"/>
                  </a:lnTo>
                  <a:lnTo>
                    <a:pt x="3453" y="942"/>
                  </a:lnTo>
                  <a:lnTo>
                    <a:pt x="3453" y="879"/>
                  </a:lnTo>
                  <a:lnTo>
                    <a:pt x="3390" y="732"/>
                  </a:lnTo>
                  <a:lnTo>
                    <a:pt x="3453" y="565"/>
                  </a:lnTo>
                  <a:lnTo>
                    <a:pt x="3453" y="502"/>
                  </a:lnTo>
                  <a:lnTo>
                    <a:pt x="3327" y="502"/>
                  </a:lnTo>
                  <a:lnTo>
                    <a:pt x="3244" y="418"/>
                  </a:lnTo>
                  <a:lnTo>
                    <a:pt x="3160" y="418"/>
                  </a:lnTo>
                  <a:lnTo>
                    <a:pt x="3055" y="502"/>
                  </a:lnTo>
                  <a:lnTo>
                    <a:pt x="2930" y="523"/>
                  </a:lnTo>
                  <a:lnTo>
                    <a:pt x="2742" y="460"/>
                  </a:lnTo>
                  <a:lnTo>
                    <a:pt x="2658" y="356"/>
                  </a:lnTo>
                  <a:lnTo>
                    <a:pt x="2553" y="293"/>
                  </a:lnTo>
                  <a:lnTo>
                    <a:pt x="2449" y="293"/>
                  </a:lnTo>
                  <a:lnTo>
                    <a:pt x="2407" y="251"/>
                  </a:lnTo>
                  <a:lnTo>
                    <a:pt x="2302" y="251"/>
                  </a:lnTo>
                  <a:lnTo>
                    <a:pt x="2093" y="146"/>
                  </a:lnTo>
                  <a:lnTo>
                    <a:pt x="1926"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4"/>
            <p:cNvSpPr/>
            <p:nvPr/>
          </p:nvSpPr>
          <p:spPr>
            <a:xfrm>
              <a:off x="3726412" y="3070151"/>
              <a:ext cx="29161" cy="43557"/>
            </a:xfrm>
            <a:custGeom>
              <a:avLst/>
              <a:gdLst/>
              <a:ahLst/>
              <a:cxnLst/>
              <a:rect l="l" t="t" r="r" b="b"/>
              <a:pathLst>
                <a:path w="2449" h="3830" extrusionOk="0">
                  <a:moveTo>
                    <a:pt x="1674" y="0"/>
                  </a:moveTo>
                  <a:lnTo>
                    <a:pt x="1549" y="63"/>
                  </a:lnTo>
                  <a:lnTo>
                    <a:pt x="1402" y="63"/>
                  </a:lnTo>
                  <a:lnTo>
                    <a:pt x="1193" y="105"/>
                  </a:lnTo>
                  <a:lnTo>
                    <a:pt x="419" y="105"/>
                  </a:lnTo>
                  <a:lnTo>
                    <a:pt x="210" y="147"/>
                  </a:lnTo>
                  <a:lnTo>
                    <a:pt x="189" y="272"/>
                  </a:lnTo>
                  <a:lnTo>
                    <a:pt x="251" y="460"/>
                  </a:lnTo>
                  <a:lnTo>
                    <a:pt x="293" y="502"/>
                  </a:lnTo>
                  <a:lnTo>
                    <a:pt x="377" y="670"/>
                  </a:lnTo>
                  <a:lnTo>
                    <a:pt x="377" y="816"/>
                  </a:lnTo>
                  <a:lnTo>
                    <a:pt x="377" y="879"/>
                  </a:lnTo>
                  <a:lnTo>
                    <a:pt x="314" y="1046"/>
                  </a:lnTo>
                  <a:lnTo>
                    <a:pt x="377" y="1193"/>
                  </a:lnTo>
                  <a:lnTo>
                    <a:pt x="377" y="1256"/>
                  </a:lnTo>
                  <a:lnTo>
                    <a:pt x="461" y="1339"/>
                  </a:lnTo>
                  <a:lnTo>
                    <a:pt x="502" y="1507"/>
                  </a:lnTo>
                  <a:lnTo>
                    <a:pt x="461" y="1632"/>
                  </a:lnTo>
                  <a:lnTo>
                    <a:pt x="461" y="1737"/>
                  </a:lnTo>
                  <a:lnTo>
                    <a:pt x="356" y="1821"/>
                  </a:lnTo>
                  <a:lnTo>
                    <a:pt x="168" y="2072"/>
                  </a:lnTo>
                  <a:lnTo>
                    <a:pt x="168" y="2197"/>
                  </a:lnTo>
                  <a:lnTo>
                    <a:pt x="147" y="2281"/>
                  </a:lnTo>
                  <a:lnTo>
                    <a:pt x="105" y="2406"/>
                  </a:lnTo>
                  <a:lnTo>
                    <a:pt x="63" y="2490"/>
                  </a:lnTo>
                  <a:lnTo>
                    <a:pt x="63" y="2762"/>
                  </a:lnTo>
                  <a:lnTo>
                    <a:pt x="42" y="2783"/>
                  </a:lnTo>
                  <a:lnTo>
                    <a:pt x="0" y="2825"/>
                  </a:lnTo>
                  <a:lnTo>
                    <a:pt x="84" y="2909"/>
                  </a:lnTo>
                  <a:lnTo>
                    <a:pt x="168" y="3118"/>
                  </a:lnTo>
                  <a:lnTo>
                    <a:pt x="189" y="3285"/>
                  </a:lnTo>
                  <a:lnTo>
                    <a:pt x="314" y="3306"/>
                  </a:lnTo>
                  <a:lnTo>
                    <a:pt x="377" y="3411"/>
                  </a:lnTo>
                  <a:lnTo>
                    <a:pt x="377" y="3557"/>
                  </a:lnTo>
                  <a:lnTo>
                    <a:pt x="272" y="3599"/>
                  </a:lnTo>
                  <a:lnTo>
                    <a:pt x="168" y="3599"/>
                  </a:lnTo>
                  <a:lnTo>
                    <a:pt x="147" y="3620"/>
                  </a:lnTo>
                  <a:lnTo>
                    <a:pt x="168" y="3662"/>
                  </a:lnTo>
                  <a:lnTo>
                    <a:pt x="482" y="3725"/>
                  </a:lnTo>
                  <a:lnTo>
                    <a:pt x="712" y="3829"/>
                  </a:lnTo>
                  <a:lnTo>
                    <a:pt x="1214" y="3599"/>
                  </a:lnTo>
                  <a:lnTo>
                    <a:pt x="1549" y="3557"/>
                  </a:lnTo>
                  <a:lnTo>
                    <a:pt x="1863" y="3306"/>
                  </a:lnTo>
                  <a:lnTo>
                    <a:pt x="2135" y="3181"/>
                  </a:lnTo>
                  <a:lnTo>
                    <a:pt x="2448" y="3118"/>
                  </a:lnTo>
                  <a:lnTo>
                    <a:pt x="2386" y="3034"/>
                  </a:lnTo>
                  <a:lnTo>
                    <a:pt x="2302" y="2971"/>
                  </a:lnTo>
                  <a:lnTo>
                    <a:pt x="2260" y="2929"/>
                  </a:lnTo>
                  <a:lnTo>
                    <a:pt x="2197" y="2804"/>
                  </a:lnTo>
                  <a:lnTo>
                    <a:pt x="2176" y="2657"/>
                  </a:lnTo>
                  <a:lnTo>
                    <a:pt x="2197" y="2490"/>
                  </a:lnTo>
                  <a:lnTo>
                    <a:pt x="2197" y="2448"/>
                  </a:lnTo>
                  <a:lnTo>
                    <a:pt x="2260" y="2302"/>
                  </a:lnTo>
                  <a:lnTo>
                    <a:pt x="2260" y="1967"/>
                  </a:lnTo>
                  <a:lnTo>
                    <a:pt x="2197" y="1883"/>
                  </a:lnTo>
                  <a:lnTo>
                    <a:pt x="2239" y="1674"/>
                  </a:lnTo>
                  <a:lnTo>
                    <a:pt x="2176" y="1611"/>
                  </a:lnTo>
                  <a:lnTo>
                    <a:pt x="2239" y="1528"/>
                  </a:lnTo>
                  <a:lnTo>
                    <a:pt x="2197" y="1423"/>
                  </a:lnTo>
                  <a:lnTo>
                    <a:pt x="2155" y="1360"/>
                  </a:lnTo>
                  <a:lnTo>
                    <a:pt x="2176" y="1297"/>
                  </a:lnTo>
                  <a:lnTo>
                    <a:pt x="2197" y="1214"/>
                  </a:lnTo>
                  <a:lnTo>
                    <a:pt x="2197" y="1004"/>
                  </a:lnTo>
                  <a:lnTo>
                    <a:pt x="2155" y="1004"/>
                  </a:lnTo>
                  <a:lnTo>
                    <a:pt x="2093" y="942"/>
                  </a:lnTo>
                  <a:lnTo>
                    <a:pt x="2093" y="732"/>
                  </a:lnTo>
                  <a:lnTo>
                    <a:pt x="2135" y="586"/>
                  </a:lnTo>
                  <a:lnTo>
                    <a:pt x="1988" y="502"/>
                  </a:lnTo>
                  <a:lnTo>
                    <a:pt x="1946" y="419"/>
                  </a:lnTo>
                  <a:lnTo>
                    <a:pt x="1821" y="293"/>
                  </a:lnTo>
                  <a:lnTo>
                    <a:pt x="1821" y="209"/>
                  </a:lnTo>
                  <a:lnTo>
                    <a:pt x="1758" y="168"/>
                  </a:lnTo>
                  <a:lnTo>
                    <a:pt x="1716"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4"/>
            <p:cNvSpPr/>
            <p:nvPr/>
          </p:nvSpPr>
          <p:spPr>
            <a:xfrm>
              <a:off x="3746846" y="3070151"/>
              <a:ext cx="13956" cy="35459"/>
            </a:xfrm>
            <a:custGeom>
              <a:avLst/>
              <a:gdLst/>
              <a:ahLst/>
              <a:cxnLst/>
              <a:rect l="l" t="t" r="r" b="b"/>
              <a:pathLst>
                <a:path w="1172" h="3118" extrusionOk="0">
                  <a:moveTo>
                    <a:pt x="0" y="0"/>
                  </a:moveTo>
                  <a:lnTo>
                    <a:pt x="42" y="168"/>
                  </a:lnTo>
                  <a:lnTo>
                    <a:pt x="105" y="209"/>
                  </a:lnTo>
                  <a:lnTo>
                    <a:pt x="105" y="293"/>
                  </a:lnTo>
                  <a:lnTo>
                    <a:pt x="230" y="419"/>
                  </a:lnTo>
                  <a:lnTo>
                    <a:pt x="272" y="502"/>
                  </a:lnTo>
                  <a:lnTo>
                    <a:pt x="419" y="586"/>
                  </a:lnTo>
                  <a:lnTo>
                    <a:pt x="377" y="732"/>
                  </a:lnTo>
                  <a:lnTo>
                    <a:pt x="377" y="942"/>
                  </a:lnTo>
                  <a:lnTo>
                    <a:pt x="439" y="1004"/>
                  </a:lnTo>
                  <a:lnTo>
                    <a:pt x="481" y="1004"/>
                  </a:lnTo>
                  <a:lnTo>
                    <a:pt x="481" y="1214"/>
                  </a:lnTo>
                  <a:lnTo>
                    <a:pt x="460" y="1297"/>
                  </a:lnTo>
                  <a:lnTo>
                    <a:pt x="439" y="1360"/>
                  </a:lnTo>
                  <a:lnTo>
                    <a:pt x="481" y="1423"/>
                  </a:lnTo>
                  <a:lnTo>
                    <a:pt x="523" y="1528"/>
                  </a:lnTo>
                  <a:lnTo>
                    <a:pt x="460" y="1611"/>
                  </a:lnTo>
                  <a:lnTo>
                    <a:pt x="523" y="1674"/>
                  </a:lnTo>
                  <a:lnTo>
                    <a:pt x="481" y="1883"/>
                  </a:lnTo>
                  <a:lnTo>
                    <a:pt x="544" y="1967"/>
                  </a:lnTo>
                  <a:lnTo>
                    <a:pt x="544" y="2302"/>
                  </a:lnTo>
                  <a:lnTo>
                    <a:pt x="481" y="2448"/>
                  </a:lnTo>
                  <a:lnTo>
                    <a:pt x="481" y="2490"/>
                  </a:lnTo>
                  <a:lnTo>
                    <a:pt x="460" y="2657"/>
                  </a:lnTo>
                  <a:lnTo>
                    <a:pt x="481" y="2804"/>
                  </a:lnTo>
                  <a:lnTo>
                    <a:pt x="544" y="2929"/>
                  </a:lnTo>
                  <a:lnTo>
                    <a:pt x="586" y="2971"/>
                  </a:lnTo>
                  <a:lnTo>
                    <a:pt x="670" y="3034"/>
                  </a:lnTo>
                  <a:lnTo>
                    <a:pt x="732" y="3118"/>
                  </a:lnTo>
                  <a:lnTo>
                    <a:pt x="774" y="3118"/>
                  </a:lnTo>
                  <a:lnTo>
                    <a:pt x="1088" y="2929"/>
                  </a:lnTo>
                  <a:lnTo>
                    <a:pt x="1151" y="2929"/>
                  </a:lnTo>
                  <a:lnTo>
                    <a:pt x="1172" y="2825"/>
                  </a:lnTo>
                  <a:lnTo>
                    <a:pt x="1088" y="2699"/>
                  </a:lnTo>
                  <a:lnTo>
                    <a:pt x="1088" y="2553"/>
                  </a:lnTo>
                  <a:lnTo>
                    <a:pt x="1046" y="2385"/>
                  </a:lnTo>
                  <a:lnTo>
                    <a:pt x="1067" y="1716"/>
                  </a:lnTo>
                  <a:lnTo>
                    <a:pt x="1067" y="1611"/>
                  </a:lnTo>
                  <a:lnTo>
                    <a:pt x="1109" y="1528"/>
                  </a:lnTo>
                  <a:lnTo>
                    <a:pt x="1109" y="1402"/>
                  </a:lnTo>
                  <a:lnTo>
                    <a:pt x="1088" y="1297"/>
                  </a:lnTo>
                  <a:lnTo>
                    <a:pt x="1088" y="1130"/>
                  </a:lnTo>
                  <a:lnTo>
                    <a:pt x="1046" y="900"/>
                  </a:lnTo>
                  <a:lnTo>
                    <a:pt x="900" y="586"/>
                  </a:lnTo>
                  <a:lnTo>
                    <a:pt x="858" y="565"/>
                  </a:lnTo>
                  <a:lnTo>
                    <a:pt x="774" y="481"/>
                  </a:lnTo>
                  <a:lnTo>
                    <a:pt x="649" y="398"/>
                  </a:lnTo>
                  <a:lnTo>
                    <a:pt x="628" y="209"/>
                  </a:lnTo>
                  <a:lnTo>
                    <a:pt x="649" y="168"/>
                  </a:lnTo>
                  <a:lnTo>
                    <a:pt x="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4"/>
            <p:cNvSpPr/>
            <p:nvPr/>
          </p:nvSpPr>
          <p:spPr>
            <a:xfrm>
              <a:off x="3754312" y="3061110"/>
              <a:ext cx="21445" cy="42840"/>
            </a:xfrm>
            <a:custGeom>
              <a:avLst/>
              <a:gdLst/>
              <a:ahLst/>
              <a:cxnLst/>
              <a:rect l="l" t="t" r="r" b="b"/>
              <a:pathLst>
                <a:path w="1801" h="3767" extrusionOk="0">
                  <a:moveTo>
                    <a:pt x="1047" y="0"/>
                  </a:moveTo>
                  <a:lnTo>
                    <a:pt x="984" y="105"/>
                  </a:lnTo>
                  <a:lnTo>
                    <a:pt x="1005" y="147"/>
                  </a:lnTo>
                  <a:lnTo>
                    <a:pt x="900" y="209"/>
                  </a:lnTo>
                  <a:lnTo>
                    <a:pt x="838" y="209"/>
                  </a:lnTo>
                  <a:lnTo>
                    <a:pt x="838" y="272"/>
                  </a:lnTo>
                  <a:lnTo>
                    <a:pt x="691" y="439"/>
                  </a:lnTo>
                  <a:lnTo>
                    <a:pt x="628" y="439"/>
                  </a:lnTo>
                  <a:lnTo>
                    <a:pt x="440" y="544"/>
                  </a:lnTo>
                  <a:lnTo>
                    <a:pt x="356" y="523"/>
                  </a:lnTo>
                  <a:lnTo>
                    <a:pt x="252" y="565"/>
                  </a:lnTo>
                  <a:lnTo>
                    <a:pt x="252" y="670"/>
                  </a:lnTo>
                  <a:lnTo>
                    <a:pt x="168" y="753"/>
                  </a:lnTo>
                  <a:lnTo>
                    <a:pt x="168" y="858"/>
                  </a:lnTo>
                  <a:lnTo>
                    <a:pt x="43" y="900"/>
                  </a:lnTo>
                  <a:lnTo>
                    <a:pt x="22" y="963"/>
                  </a:lnTo>
                  <a:lnTo>
                    <a:pt x="1" y="1004"/>
                  </a:lnTo>
                  <a:lnTo>
                    <a:pt x="22" y="1193"/>
                  </a:lnTo>
                  <a:lnTo>
                    <a:pt x="147" y="1276"/>
                  </a:lnTo>
                  <a:lnTo>
                    <a:pt x="231" y="1360"/>
                  </a:lnTo>
                  <a:lnTo>
                    <a:pt x="273" y="1381"/>
                  </a:lnTo>
                  <a:lnTo>
                    <a:pt x="419" y="1695"/>
                  </a:lnTo>
                  <a:lnTo>
                    <a:pt x="461" y="1925"/>
                  </a:lnTo>
                  <a:lnTo>
                    <a:pt x="461" y="2092"/>
                  </a:lnTo>
                  <a:lnTo>
                    <a:pt x="482" y="2197"/>
                  </a:lnTo>
                  <a:lnTo>
                    <a:pt x="482" y="2323"/>
                  </a:lnTo>
                  <a:lnTo>
                    <a:pt x="440" y="2406"/>
                  </a:lnTo>
                  <a:lnTo>
                    <a:pt x="440" y="2511"/>
                  </a:lnTo>
                  <a:lnTo>
                    <a:pt x="419" y="3180"/>
                  </a:lnTo>
                  <a:lnTo>
                    <a:pt x="461" y="3348"/>
                  </a:lnTo>
                  <a:lnTo>
                    <a:pt x="461" y="3494"/>
                  </a:lnTo>
                  <a:lnTo>
                    <a:pt x="545" y="3620"/>
                  </a:lnTo>
                  <a:lnTo>
                    <a:pt x="524" y="3724"/>
                  </a:lnTo>
                  <a:lnTo>
                    <a:pt x="733" y="3766"/>
                  </a:lnTo>
                  <a:lnTo>
                    <a:pt x="1110" y="3620"/>
                  </a:lnTo>
                  <a:lnTo>
                    <a:pt x="1152" y="3620"/>
                  </a:lnTo>
                  <a:lnTo>
                    <a:pt x="1110" y="3515"/>
                  </a:lnTo>
                  <a:lnTo>
                    <a:pt x="1152" y="3243"/>
                  </a:lnTo>
                  <a:lnTo>
                    <a:pt x="1110" y="3139"/>
                  </a:lnTo>
                  <a:lnTo>
                    <a:pt x="1152" y="3055"/>
                  </a:lnTo>
                  <a:lnTo>
                    <a:pt x="1110" y="2825"/>
                  </a:lnTo>
                  <a:lnTo>
                    <a:pt x="1110" y="2720"/>
                  </a:lnTo>
                  <a:lnTo>
                    <a:pt x="1110" y="2657"/>
                  </a:lnTo>
                  <a:lnTo>
                    <a:pt x="1089" y="2616"/>
                  </a:lnTo>
                  <a:lnTo>
                    <a:pt x="1110" y="2553"/>
                  </a:lnTo>
                  <a:lnTo>
                    <a:pt x="1089" y="2469"/>
                  </a:lnTo>
                  <a:lnTo>
                    <a:pt x="1089" y="2427"/>
                  </a:lnTo>
                  <a:lnTo>
                    <a:pt x="1089" y="2302"/>
                  </a:lnTo>
                  <a:lnTo>
                    <a:pt x="1110" y="2218"/>
                  </a:lnTo>
                  <a:lnTo>
                    <a:pt x="1110" y="2113"/>
                  </a:lnTo>
                  <a:lnTo>
                    <a:pt x="1152" y="2051"/>
                  </a:lnTo>
                  <a:lnTo>
                    <a:pt x="1256" y="2009"/>
                  </a:lnTo>
                  <a:lnTo>
                    <a:pt x="1298" y="2009"/>
                  </a:lnTo>
                  <a:lnTo>
                    <a:pt x="1361" y="1946"/>
                  </a:lnTo>
                  <a:lnTo>
                    <a:pt x="1403" y="1841"/>
                  </a:lnTo>
                  <a:lnTo>
                    <a:pt x="1486" y="1716"/>
                  </a:lnTo>
                  <a:lnTo>
                    <a:pt x="1528" y="1611"/>
                  </a:lnTo>
                  <a:lnTo>
                    <a:pt x="1612" y="1569"/>
                  </a:lnTo>
                  <a:lnTo>
                    <a:pt x="1696" y="1569"/>
                  </a:lnTo>
                  <a:lnTo>
                    <a:pt x="1716" y="1507"/>
                  </a:lnTo>
                  <a:lnTo>
                    <a:pt x="1591" y="1381"/>
                  </a:lnTo>
                  <a:lnTo>
                    <a:pt x="1591" y="1318"/>
                  </a:lnTo>
                  <a:lnTo>
                    <a:pt x="1633" y="1255"/>
                  </a:lnTo>
                  <a:lnTo>
                    <a:pt x="1779" y="1255"/>
                  </a:lnTo>
                  <a:lnTo>
                    <a:pt x="1800" y="1172"/>
                  </a:lnTo>
                  <a:lnTo>
                    <a:pt x="1737" y="963"/>
                  </a:lnTo>
                  <a:lnTo>
                    <a:pt x="1716" y="837"/>
                  </a:lnTo>
                  <a:lnTo>
                    <a:pt x="1570" y="691"/>
                  </a:lnTo>
                  <a:lnTo>
                    <a:pt x="1528" y="628"/>
                  </a:lnTo>
                  <a:lnTo>
                    <a:pt x="1570" y="481"/>
                  </a:lnTo>
                  <a:lnTo>
                    <a:pt x="1591" y="481"/>
                  </a:lnTo>
                  <a:lnTo>
                    <a:pt x="1465" y="314"/>
                  </a:lnTo>
                  <a:lnTo>
                    <a:pt x="1319" y="272"/>
                  </a:lnTo>
                  <a:lnTo>
                    <a:pt x="1214" y="147"/>
                  </a:lnTo>
                  <a:lnTo>
                    <a:pt x="104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4"/>
            <p:cNvSpPr/>
            <p:nvPr/>
          </p:nvSpPr>
          <p:spPr>
            <a:xfrm>
              <a:off x="3838283" y="2987337"/>
              <a:ext cx="71755" cy="108994"/>
            </a:xfrm>
            <a:custGeom>
              <a:avLst/>
              <a:gdLst/>
              <a:ahLst/>
              <a:cxnLst/>
              <a:rect l="l" t="t" r="r" b="b"/>
              <a:pathLst>
                <a:path w="6026" h="9584" extrusionOk="0">
                  <a:moveTo>
                    <a:pt x="1318" y="1"/>
                  </a:moveTo>
                  <a:lnTo>
                    <a:pt x="690" y="252"/>
                  </a:lnTo>
                  <a:lnTo>
                    <a:pt x="732" y="336"/>
                  </a:lnTo>
                  <a:lnTo>
                    <a:pt x="1025" y="1110"/>
                  </a:lnTo>
                  <a:lnTo>
                    <a:pt x="1004" y="1277"/>
                  </a:lnTo>
                  <a:lnTo>
                    <a:pt x="962" y="1361"/>
                  </a:lnTo>
                  <a:lnTo>
                    <a:pt x="1360" y="1821"/>
                  </a:lnTo>
                  <a:lnTo>
                    <a:pt x="1339" y="2030"/>
                  </a:lnTo>
                  <a:lnTo>
                    <a:pt x="1255" y="2114"/>
                  </a:lnTo>
                  <a:lnTo>
                    <a:pt x="1109" y="3202"/>
                  </a:lnTo>
                  <a:lnTo>
                    <a:pt x="1130" y="4039"/>
                  </a:lnTo>
                  <a:lnTo>
                    <a:pt x="167" y="5022"/>
                  </a:lnTo>
                  <a:lnTo>
                    <a:pt x="126" y="5085"/>
                  </a:lnTo>
                  <a:lnTo>
                    <a:pt x="0" y="5085"/>
                  </a:lnTo>
                  <a:lnTo>
                    <a:pt x="0" y="5169"/>
                  </a:lnTo>
                  <a:lnTo>
                    <a:pt x="21" y="5901"/>
                  </a:lnTo>
                  <a:lnTo>
                    <a:pt x="105" y="5922"/>
                  </a:lnTo>
                  <a:lnTo>
                    <a:pt x="272" y="6131"/>
                  </a:lnTo>
                  <a:lnTo>
                    <a:pt x="335" y="6278"/>
                  </a:lnTo>
                  <a:lnTo>
                    <a:pt x="628" y="6424"/>
                  </a:lnTo>
                  <a:lnTo>
                    <a:pt x="753" y="6529"/>
                  </a:lnTo>
                  <a:lnTo>
                    <a:pt x="795" y="6717"/>
                  </a:lnTo>
                  <a:lnTo>
                    <a:pt x="837" y="6759"/>
                  </a:lnTo>
                  <a:lnTo>
                    <a:pt x="858" y="6864"/>
                  </a:lnTo>
                  <a:lnTo>
                    <a:pt x="942" y="7031"/>
                  </a:lnTo>
                  <a:lnTo>
                    <a:pt x="942" y="7115"/>
                  </a:lnTo>
                  <a:lnTo>
                    <a:pt x="921" y="7157"/>
                  </a:lnTo>
                  <a:lnTo>
                    <a:pt x="900" y="7219"/>
                  </a:lnTo>
                  <a:lnTo>
                    <a:pt x="962" y="7282"/>
                  </a:lnTo>
                  <a:lnTo>
                    <a:pt x="921" y="7429"/>
                  </a:lnTo>
                  <a:lnTo>
                    <a:pt x="837" y="7491"/>
                  </a:lnTo>
                  <a:lnTo>
                    <a:pt x="858" y="7596"/>
                  </a:lnTo>
                  <a:lnTo>
                    <a:pt x="962" y="7763"/>
                  </a:lnTo>
                  <a:lnTo>
                    <a:pt x="1046" y="7805"/>
                  </a:lnTo>
                  <a:lnTo>
                    <a:pt x="1067" y="7910"/>
                  </a:lnTo>
                  <a:lnTo>
                    <a:pt x="1234" y="8056"/>
                  </a:lnTo>
                  <a:lnTo>
                    <a:pt x="1276" y="8077"/>
                  </a:lnTo>
                  <a:lnTo>
                    <a:pt x="1234" y="8119"/>
                  </a:lnTo>
                  <a:lnTo>
                    <a:pt x="1151" y="8098"/>
                  </a:lnTo>
                  <a:lnTo>
                    <a:pt x="1067" y="8077"/>
                  </a:lnTo>
                  <a:lnTo>
                    <a:pt x="942" y="8056"/>
                  </a:lnTo>
                  <a:lnTo>
                    <a:pt x="900" y="8077"/>
                  </a:lnTo>
                  <a:lnTo>
                    <a:pt x="795" y="8056"/>
                  </a:lnTo>
                  <a:lnTo>
                    <a:pt x="690" y="8077"/>
                  </a:lnTo>
                  <a:lnTo>
                    <a:pt x="628" y="8056"/>
                  </a:lnTo>
                  <a:lnTo>
                    <a:pt x="439" y="8056"/>
                  </a:lnTo>
                  <a:lnTo>
                    <a:pt x="439" y="8161"/>
                  </a:lnTo>
                  <a:lnTo>
                    <a:pt x="418" y="8203"/>
                  </a:lnTo>
                  <a:lnTo>
                    <a:pt x="418" y="8307"/>
                  </a:lnTo>
                  <a:lnTo>
                    <a:pt x="418" y="8370"/>
                  </a:lnTo>
                  <a:lnTo>
                    <a:pt x="502" y="8412"/>
                  </a:lnTo>
                  <a:lnTo>
                    <a:pt x="502" y="8496"/>
                  </a:lnTo>
                  <a:lnTo>
                    <a:pt x="607" y="8517"/>
                  </a:lnTo>
                  <a:lnTo>
                    <a:pt x="816" y="8705"/>
                  </a:lnTo>
                  <a:lnTo>
                    <a:pt x="1025" y="8914"/>
                  </a:lnTo>
                  <a:lnTo>
                    <a:pt x="1109" y="8998"/>
                  </a:lnTo>
                  <a:lnTo>
                    <a:pt x="1214" y="9144"/>
                  </a:lnTo>
                  <a:lnTo>
                    <a:pt x="1276" y="9312"/>
                  </a:lnTo>
                  <a:lnTo>
                    <a:pt x="1318" y="9416"/>
                  </a:lnTo>
                  <a:lnTo>
                    <a:pt x="1360" y="9458"/>
                  </a:lnTo>
                  <a:lnTo>
                    <a:pt x="1381" y="9584"/>
                  </a:lnTo>
                  <a:lnTo>
                    <a:pt x="1486" y="9584"/>
                  </a:lnTo>
                  <a:lnTo>
                    <a:pt x="1590" y="9563"/>
                  </a:lnTo>
                  <a:lnTo>
                    <a:pt x="1758" y="9563"/>
                  </a:lnTo>
                  <a:lnTo>
                    <a:pt x="1799" y="9437"/>
                  </a:lnTo>
                  <a:lnTo>
                    <a:pt x="1799" y="9312"/>
                  </a:lnTo>
                  <a:lnTo>
                    <a:pt x="1883" y="9249"/>
                  </a:lnTo>
                  <a:lnTo>
                    <a:pt x="1946" y="9312"/>
                  </a:lnTo>
                  <a:lnTo>
                    <a:pt x="1988" y="9437"/>
                  </a:lnTo>
                  <a:lnTo>
                    <a:pt x="2051" y="9479"/>
                  </a:lnTo>
                  <a:lnTo>
                    <a:pt x="2155" y="9458"/>
                  </a:lnTo>
                  <a:lnTo>
                    <a:pt x="2281" y="9354"/>
                  </a:lnTo>
                  <a:lnTo>
                    <a:pt x="2469" y="9312"/>
                  </a:lnTo>
                  <a:lnTo>
                    <a:pt x="2595" y="9207"/>
                  </a:lnTo>
                  <a:lnTo>
                    <a:pt x="2929" y="9123"/>
                  </a:lnTo>
                  <a:lnTo>
                    <a:pt x="3097" y="9123"/>
                  </a:lnTo>
                  <a:lnTo>
                    <a:pt x="3159" y="9019"/>
                  </a:lnTo>
                  <a:lnTo>
                    <a:pt x="3327" y="8914"/>
                  </a:lnTo>
                  <a:lnTo>
                    <a:pt x="3306" y="8831"/>
                  </a:lnTo>
                  <a:lnTo>
                    <a:pt x="3243" y="8831"/>
                  </a:lnTo>
                  <a:lnTo>
                    <a:pt x="3139" y="8726"/>
                  </a:lnTo>
                  <a:lnTo>
                    <a:pt x="3159" y="8621"/>
                  </a:lnTo>
                  <a:lnTo>
                    <a:pt x="3243" y="8579"/>
                  </a:lnTo>
                  <a:lnTo>
                    <a:pt x="3327" y="8600"/>
                  </a:lnTo>
                  <a:lnTo>
                    <a:pt x="3452" y="8579"/>
                  </a:lnTo>
                  <a:lnTo>
                    <a:pt x="3557" y="8621"/>
                  </a:lnTo>
                  <a:lnTo>
                    <a:pt x="3683" y="8642"/>
                  </a:lnTo>
                  <a:lnTo>
                    <a:pt x="3850" y="8621"/>
                  </a:lnTo>
                  <a:lnTo>
                    <a:pt x="4080" y="8600"/>
                  </a:lnTo>
                  <a:lnTo>
                    <a:pt x="4185" y="8517"/>
                  </a:lnTo>
                  <a:lnTo>
                    <a:pt x="4289" y="8475"/>
                  </a:lnTo>
                  <a:lnTo>
                    <a:pt x="4310" y="8370"/>
                  </a:lnTo>
                  <a:lnTo>
                    <a:pt x="4289" y="8286"/>
                  </a:lnTo>
                  <a:lnTo>
                    <a:pt x="4310" y="8182"/>
                  </a:lnTo>
                  <a:lnTo>
                    <a:pt x="4394" y="8119"/>
                  </a:lnTo>
                  <a:lnTo>
                    <a:pt x="4394" y="8056"/>
                  </a:lnTo>
                  <a:lnTo>
                    <a:pt x="4478" y="7952"/>
                  </a:lnTo>
                  <a:lnTo>
                    <a:pt x="4520" y="7973"/>
                  </a:lnTo>
                  <a:lnTo>
                    <a:pt x="4582" y="7973"/>
                  </a:lnTo>
                  <a:lnTo>
                    <a:pt x="4687" y="7805"/>
                  </a:lnTo>
                  <a:lnTo>
                    <a:pt x="4771" y="7784"/>
                  </a:lnTo>
                  <a:lnTo>
                    <a:pt x="4729" y="7701"/>
                  </a:lnTo>
                  <a:lnTo>
                    <a:pt x="4771" y="7638"/>
                  </a:lnTo>
                  <a:lnTo>
                    <a:pt x="4917" y="7554"/>
                  </a:lnTo>
                  <a:lnTo>
                    <a:pt x="5022" y="7470"/>
                  </a:lnTo>
                  <a:lnTo>
                    <a:pt x="5147" y="7470"/>
                  </a:lnTo>
                  <a:lnTo>
                    <a:pt x="5231" y="7533"/>
                  </a:lnTo>
                  <a:lnTo>
                    <a:pt x="5356" y="7450"/>
                  </a:lnTo>
                  <a:lnTo>
                    <a:pt x="5398" y="7387"/>
                  </a:lnTo>
                  <a:lnTo>
                    <a:pt x="5419" y="7366"/>
                  </a:lnTo>
                  <a:lnTo>
                    <a:pt x="5419" y="7282"/>
                  </a:lnTo>
                  <a:lnTo>
                    <a:pt x="5461" y="7219"/>
                  </a:lnTo>
                  <a:lnTo>
                    <a:pt x="5419" y="7136"/>
                  </a:lnTo>
                  <a:lnTo>
                    <a:pt x="5189" y="7052"/>
                  </a:lnTo>
                  <a:lnTo>
                    <a:pt x="5147" y="6947"/>
                  </a:lnTo>
                  <a:lnTo>
                    <a:pt x="5147" y="6822"/>
                  </a:lnTo>
                  <a:lnTo>
                    <a:pt x="5105" y="6717"/>
                  </a:lnTo>
                  <a:lnTo>
                    <a:pt x="5147" y="6634"/>
                  </a:lnTo>
                  <a:lnTo>
                    <a:pt x="5084" y="6592"/>
                  </a:lnTo>
                  <a:lnTo>
                    <a:pt x="5126" y="6529"/>
                  </a:lnTo>
                  <a:lnTo>
                    <a:pt x="5126" y="6445"/>
                  </a:lnTo>
                  <a:lnTo>
                    <a:pt x="5084" y="6424"/>
                  </a:lnTo>
                  <a:lnTo>
                    <a:pt x="4938" y="6529"/>
                  </a:lnTo>
                  <a:lnTo>
                    <a:pt x="4875" y="6445"/>
                  </a:lnTo>
                  <a:lnTo>
                    <a:pt x="4875" y="6320"/>
                  </a:lnTo>
                  <a:lnTo>
                    <a:pt x="5043" y="6131"/>
                  </a:lnTo>
                  <a:lnTo>
                    <a:pt x="5105" y="6027"/>
                  </a:lnTo>
                  <a:lnTo>
                    <a:pt x="5084" y="5922"/>
                  </a:lnTo>
                  <a:lnTo>
                    <a:pt x="4980" y="5880"/>
                  </a:lnTo>
                  <a:lnTo>
                    <a:pt x="5001" y="5797"/>
                  </a:lnTo>
                  <a:lnTo>
                    <a:pt x="5126" y="5713"/>
                  </a:lnTo>
                  <a:lnTo>
                    <a:pt x="5189" y="5587"/>
                  </a:lnTo>
                  <a:lnTo>
                    <a:pt x="5126" y="5545"/>
                  </a:lnTo>
                  <a:lnTo>
                    <a:pt x="5105" y="5441"/>
                  </a:lnTo>
                  <a:lnTo>
                    <a:pt x="5210" y="5357"/>
                  </a:lnTo>
                  <a:lnTo>
                    <a:pt x="5252" y="5357"/>
                  </a:lnTo>
                  <a:lnTo>
                    <a:pt x="5461" y="5085"/>
                  </a:lnTo>
                  <a:lnTo>
                    <a:pt x="5524" y="4960"/>
                  </a:lnTo>
                  <a:lnTo>
                    <a:pt x="5461" y="4876"/>
                  </a:lnTo>
                  <a:lnTo>
                    <a:pt x="5461" y="4750"/>
                  </a:lnTo>
                  <a:lnTo>
                    <a:pt x="5566" y="4667"/>
                  </a:lnTo>
                  <a:lnTo>
                    <a:pt x="5712" y="4667"/>
                  </a:lnTo>
                  <a:lnTo>
                    <a:pt x="5817" y="4729"/>
                  </a:lnTo>
                  <a:lnTo>
                    <a:pt x="5921" y="4646"/>
                  </a:lnTo>
                  <a:lnTo>
                    <a:pt x="6026" y="4625"/>
                  </a:lnTo>
                  <a:lnTo>
                    <a:pt x="5963" y="2344"/>
                  </a:lnTo>
                  <a:lnTo>
                    <a:pt x="1318"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4"/>
            <p:cNvSpPr/>
            <p:nvPr/>
          </p:nvSpPr>
          <p:spPr>
            <a:xfrm>
              <a:off x="3829555" y="3057778"/>
              <a:ext cx="2251" cy="1194"/>
            </a:xfrm>
            <a:custGeom>
              <a:avLst/>
              <a:gdLst/>
              <a:ahLst/>
              <a:cxnLst/>
              <a:rect l="l" t="t" r="r" b="b"/>
              <a:pathLst>
                <a:path w="189" h="105" extrusionOk="0">
                  <a:moveTo>
                    <a:pt x="189" y="0"/>
                  </a:moveTo>
                  <a:lnTo>
                    <a:pt x="1" y="42"/>
                  </a:lnTo>
                  <a:lnTo>
                    <a:pt x="63" y="105"/>
                  </a:lnTo>
                  <a:lnTo>
                    <a:pt x="168" y="84"/>
                  </a:lnTo>
                  <a:lnTo>
                    <a:pt x="189"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4"/>
            <p:cNvSpPr/>
            <p:nvPr/>
          </p:nvSpPr>
          <p:spPr>
            <a:xfrm>
              <a:off x="3749584" y="2988770"/>
              <a:ext cx="104905" cy="77822"/>
            </a:xfrm>
            <a:custGeom>
              <a:avLst/>
              <a:gdLst/>
              <a:ahLst/>
              <a:cxnLst/>
              <a:rect l="l" t="t" r="r" b="b"/>
              <a:pathLst>
                <a:path w="8810" h="6843" extrusionOk="0">
                  <a:moveTo>
                    <a:pt x="6507" y="0"/>
                  </a:moveTo>
                  <a:lnTo>
                    <a:pt x="3913" y="1590"/>
                  </a:lnTo>
                  <a:lnTo>
                    <a:pt x="3181" y="2239"/>
                  </a:lnTo>
                  <a:lnTo>
                    <a:pt x="2323" y="2448"/>
                  </a:lnTo>
                  <a:lnTo>
                    <a:pt x="2302" y="3578"/>
                  </a:lnTo>
                  <a:lnTo>
                    <a:pt x="2239" y="4080"/>
                  </a:lnTo>
                  <a:lnTo>
                    <a:pt x="2176" y="4164"/>
                  </a:lnTo>
                  <a:lnTo>
                    <a:pt x="2134" y="4331"/>
                  </a:lnTo>
                  <a:lnTo>
                    <a:pt x="2093" y="4478"/>
                  </a:lnTo>
                  <a:lnTo>
                    <a:pt x="1800" y="4624"/>
                  </a:lnTo>
                  <a:lnTo>
                    <a:pt x="1653" y="4729"/>
                  </a:lnTo>
                  <a:lnTo>
                    <a:pt x="1465" y="4729"/>
                  </a:lnTo>
                  <a:lnTo>
                    <a:pt x="1297" y="4834"/>
                  </a:lnTo>
                  <a:lnTo>
                    <a:pt x="942" y="4834"/>
                  </a:lnTo>
                  <a:lnTo>
                    <a:pt x="774" y="4917"/>
                  </a:lnTo>
                  <a:lnTo>
                    <a:pt x="649" y="4917"/>
                  </a:lnTo>
                  <a:lnTo>
                    <a:pt x="251" y="4938"/>
                  </a:lnTo>
                  <a:lnTo>
                    <a:pt x="126" y="4917"/>
                  </a:lnTo>
                  <a:lnTo>
                    <a:pt x="84" y="5001"/>
                  </a:lnTo>
                  <a:lnTo>
                    <a:pt x="84" y="5147"/>
                  </a:lnTo>
                  <a:lnTo>
                    <a:pt x="0" y="5252"/>
                  </a:lnTo>
                  <a:lnTo>
                    <a:pt x="0" y="5440"/>
                  </a:lnTo>
                  <a:lnTo>
                    <a:pt x="544" y="5796"/>
                  </a:lnTo>
                  <a:lnTo>
                    <a:pt x="544" y="6047"/>
                  </a:lnTo>
                  <a:lnTo>
                    <a:pt x="753" y="6173"/>
                  </a:lnTo>
                  <a:lnTo>
                    <a:pt x="984" y="6047"/>
                  </a:lnTo>
                  <a:lnTo>
                    <a:pt x="1067" y="6089"/>
                  </a:lnTo>
                  <a:lnTo>
                    <a:pt x="1067" y="6152"/>
                  </a:lnTo>
                  <a:lnTo>
                    <a:pt x="1130" y="6194"/>
                  </a:lnTo>
                  <a:lnTo>
                    <a:pt x="1130" y="6298"/>
                  </a:lnTo>
                  <a:lnTo>
                    <a:pt x="1067" y="6403"/>
                  </a:lnTo>
                  <a:lnTo>
                    <a:pt x="1193" y="6570"/>
                  </a:lnTo>
                  <a:lnTo>
                    <a:pt x="1297" y="6570"/>
                  </a:lnTo>
                  <a:lnTo>
                    <a:pt x="1402" y="6508"/>
                  </a:lnTo>
                  <a:lnTo>
                    <a:pt x="1381" y="6466"/>
                  </a:lnTo>
                  <a:lnTo>
                    <a:pt x="1444" y="6361"/>
                  </a:lnTo>
                  <a:lnTo>
                    <a:pt x="1611" y="6508"/>
                  </a:lnTo>
                  <a:lnTo>
                    <a:pt x="1716" y="6633"/>
                  </a:lnTo>
                  <a:lnTo>
                    <a:pt x="1862" y="6675"/>
                  </a:lnTo>
                  <a:lnTo>
                    <a:pt x="1988" y="6842"/>
                  </a:lnTo>
                  <a:lnTo>
                    <a:pt x="2072" y="6780"/>
                  </a:lnTo>
                  <a:lnTo>
                    <a:pt x="2072" y="6717"/>
                  </a:lnTo>
                  <a:lnTo>
                    <a:pt x="2009" y="6696"/>
                  </a:lnTo>
                  <a:lnTo>
                    <a:pt x="1925" y="6528"/>
                  </a:lnTo>
                  <a:lnTo>
                    <a:pt x="1967" y="6487"/>
                  </a:lnTo>
                  <a:lnTo>
                    <a:pt x="1967" y="6403"/>
                  </a:lnTo>
                  <a:lnTo>
                    <a:pt x="2072" y="6298"/>
                  </a:lnTo>
                  <a:lnTo>
                    <a:pt x="2176" y="6298"/>
                  </a:lnTo>
                  <a:lnTo>
                    <a:pt x="2176" y="6215"/>
                  </a:lnTo>
                  <a:lnTo>
                    <a:pt x="2113" y="6173"/>
                  </a:lnTo>
                  <a:lnTo>
                    <a:pt x="2093" y="6068"/>
                  </a:lnTo>
                  <a:lnTo>
                    <a:pt x="2113" y="6005"/>
                  </a:lnTo>
                  <a:lnTo>
                    <a:pt x="2134" y="5984"/>
                  </a:lnTo>
                  <a:lnTo>
                    <a:pt x="2113" y="5943"/>
                  </a:lnTo>
                  <a:lnTo>
                    <a:pt x="2113" y="5880"/>
                  </a:lnTo>
                  <a:lnTo>
                    <a:pt x="2239" y="5775"/>
                  </a:lnTo>
                  <a:lnTo>
                    <a:pt x="2323" y="5754"/>
                  </a:lnTo>
                  <a:lnTo>
                    <a:pt x="2385" y="5733"/>
                  </a:lnTo>
                  <a:lnTo>
                    <a:pt x="2490" y="5692"/>
                  </a:lnTo>
                  <a:lnTo>
                    <a:pt x="2804" y="5692"/>
                  </a:lnTo>
                  <a:lnTo>
                    <a:pt x="2846" y="5650"/>
                  </a:lnTo>
                  <a:lnTo>
                    <a:pt x="2930" y="5650"/>
                  </a:lnTo>
                  <a:lnTo>
                    <a:pt x="3013" y="5671"/>
                  </a:lnTo>
                  <a:lnTo>
                    <a:pt x="3160" y="5692"/>
                  </a:lnTo>
                  <a:lnTo>
                    <a:pt x="3243" y="5733"/>
                  </a:lnTo>
                  <a:lnTo>
                    <a:pt x="3327" y="5754"/>
                  </a:lnTo>
                  <a:lnTo>
                    <a:pt x="3494" y="5796"/>
                  </a:lnTo>
                  <a:lnTo>
                    <a:pt x="3557" y="5880"/>
                  </a:lnTo>
                  <a:lnTo>
                    <a:pt x="3683" y="6068"/>
                  </a:lnTo>
                  <a:lnTo>
                    <a:pt x="3787" y="6152"/>
                  </a:lnTo>
                  <a:lnTo>
                    <a:pt x="3850" y="6110"/>
                  </a:lnTo>
                  <a:lnTo>
                    <a:pt x="3913" y="6047"/>
                  </a:lnTo>
                  <a:lnTo>
                    <a:pt x="3997" y="6005"/>
                  </a:lnTo>
                  <a:lnTo>
                    <a:pt x="4080" y="5984"/>
                  </a:lnTo>
                  <a:lnTo>
                    <a:pt x="4227" y="5964"/>
                  </a:lnTo>
                  <a:lnTo>
                    <a:pt x="4269" y="5943"/>
                  </a:lnTo>
                  <a:lnTo>
                    <a:pt x="4373" y="5943"/>
                  </a:lnTo>
                  <a:lnTo>
                    <a:pt x="4478" y="6005"/>
                  </a:lnTo>
                  <a:lnTo>
                    <a:pt x="4478" y="6068"/>
                  </a:lnTo>
                  <a:lnTo>
                    <a:pt x="4582" y="6089"/>
                  </a:lnTo>
                  <a:lnTo>
                    <a:pt x="4750" y="6194"/>
                  </a:lnTo>
                  <a:lnTo>
                    <a:pt x="4896" y="6215"/>
                  </a:lnTo>
                  <a:lnTo>
                    <a:pt x="5126" y="6298"/>
                  </a:lnTo>
                  <a:lnTo>
                    <a:pt x="5231" y="6319"/>
                  </a:lnTo>
                  <a:lnTo>
                    <a:pt x="5357" y="6256"/>
                  </a:lnTo>
                  <a:lnTo>
                    <a:pt x="5524" y="6047"/>
                  </a:lnTo>
                  <a:lnTo>
                    <a:pt x="5629" y="5984"/>
                  </a:lnTo>
                  <a:lnTo>
                    <a:pt x="5943" y="6005"/>
                  </a:lnTo>
                  <a:lnTo>
                    <a:pt x="6068" y="5964"/>
                  </a:lnTo>
                  <a:lnTo>
                    <a:pt x="6319" y="5984"/>
                  </a:lnTo>
                  <a:lnTo>
                    <a:pt x="6507" y="6068"/>
                  </a:lnTo>
                  <a:lnTo>
                    <a:pt x="6675" y="6089"/>
                  </a:lnTo>
                  <a:lnTo>
                    <a:pt x="6717" y="6110"/>
                  </a:lnTo>
                  <a:lnTo>
                    <a:pt x="6905" y="6068"/>
                  </a:lnTo>
                  <a:lnTo>
                    <a:pt x="6926" y="6047"/>
                  </a:lnTo>
                  <a:lnTo>
                    <a:pt x="7031" y="5984"/>
                  </a:lnTo>
                  <a:lnTo>
                    <a:pt x="7093" y="5943"/>
                  </a:lnTo>
                  <a:lnTo>
                    <a:pt x="7156" y="5901"/>
                  </a:lnTo>
                  <a:lnTo>
                    <a:pt x="7240" y="5943"/>
                  </a:lnTo>
                  <a:lnTo>
                    <a:pt x="7303" y="5901"/>
                  </a:lnTo>
                  <a:lnTo>
                    <a:pt x="7323" y="5838"/>
                  </a:lnTo>
                  <a:lnTo>
                    <a:pt x="7365" y="5733"/>
                  </a:lnTo>
                  <a:lnTo>
                    <a:pt x="7470" y="5775"/>
                  </a:lnTo>
                  <a:lnTo>
                    <a:pt x="7470" y="5775"/>
                  </a:lnTo>
                  <a:lnTo>
                    <a:pt x="7449" y="5043"/>
                  </a:lnTo>
                  <a:lnTo>
                    <a:pt x="7449" y="4959"/>
                  </a:lnTo>
                  <a:lnTo>
                    <a:pt x="7575" y="4959"/>
                  </a:lnTo>
                  <a:lnTo>
                    <a:pt x="7616" y="4896"/>
                  </a:lnTo>
                  <a:lnTo>
                    <a:pt x="8579" y="3913"/>
                  </a:lnTo>
                  <a:lnTo>
                    <a:pt x="8558" y="3076"/>
                  </a:lnTo>
                  <a:lnTo>
                    <a:pt x="8704" y="1988"/>
                  </a:lnTo>
                  <a:lnTo>
                    <a:pt x="8788" y="1904"/>
                  </a:lnTo>
                  <a:lnTo>
                    <a:pt x="8809" y="1695"/>
                  </a:lnTo>
                  <a:lnTo>
                    <a:pt x="8411" y="1235"/>
                  </a:lnTo>
                  <a:lnTo>
                    <a:pt x="8453" y="1151"/>
                  </a:lnTo>
                  <a:lnTo>
                    <a:pt x="8474" y="984"/>
                  </a:lnTo>
                  <a:lnTo>
                    <a:pt x="8181" y="210"/>
                  </a:lnTo>
                  <a:lnTo>
                    <a:pt x="8139" y="126"/>
                  </a:lnTo>
                  <a:lnTo>
                    <a:pt x="7616" y="335"/>
                  </a:lnTo>
                  <a:lnTo>
                    <a:pt x="7512" y="230"/>
                  </a:lnTo>
                  <a:lnTo>
                    <a:pt x="6507"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714" name="Google Shape;714;p34"/>
            <p:cNvSpPr/>
            <p:nvPr/>
          </p:nvSpPr>
          <p:spPr>
            <a:xfrm>
              <a:off x="3767267" y="3053013"/>
              <a:ext cx="78744" cy="64493"/>
            </a:xfrm>
            <a:custGeom>
              <a:avLst/>
              <a:gdLst/>
              <a:ahLst/>
              <a:cxnLst/>
              <a:rect l="l" t="t" r="r" b="b"/>
              <a:pathLst>
                <a:path w="6613" h="5671" extrusionOk="0">
                  <a:moveTo>
                    <a:pt x="1361" y="1"/>
                  </a:moveTo>
                  <a:lnTo>
                    <a:pt x="1319" y="43"/>
                  </a:lnTo>
                  <a:lnTo>
                    <a:pt x="1005" y="43"/>
                  </a:lnTo>
                  <a:lnTo>
                    <a:pt x="900" y="84"/>
                  </a:lnTo>
                  <a:lnTo>
                    <a:pt x="838" y="105"/>
                  </a:lnTo>
                  <a:lnTo>
                    <a:pt x="754" y="126"/>
                  </a:lnTo>
                  <a:lnTo>
                    <a:pt x="628" y="231"/>
                  </a:lnTo>
                  <a:lnTo>
                    <a:pt x="628" y="294"/>
                  </a:lnTo>
                  <a:lnTo>
                    <a:pt x="649" y="335"/>
                  </a:lnTo>
                  <a:lnTo>
                    <a:pt x="628" y="356"/>
                  </a:lnTo>
                  <a:lnTo>
                    <a:pt x="608" y="419"/>
                  </a:lnTo>
                  <a:lnTo>
                    <a:pt x="628" y="524"/>
                  </a:lnTo>
                  <a:lnTo>
                    <a:pt x="691" y="566"/>
                  </a:lnTo>
                  <a:lnTo>
                    <a:pt x="691" y="649"/>
                  </a:lnTo>
                  <a:lnTo>
                    <a:pt x="587" y="649"/>
                  </a:lnTo>
                  <a:lnTo>
                    <a:pt x="482" y="754"/>
                  </a:lnTo>
                  <a:lnTo>
                    <a:pt x="482" y="838"/>
                  </a:lnTo>
                  <a:lnTo>
                    <a:pt x="440" y="879"/>
                  </a:lnTo>
                  <a:lnTo>
                    <a:pt x="524" y="1047"/>
                  </a:lnTo>
                  <a:lnTo>
                    <a:pt x="587" y="1068"/>
                  </a:lnTo>
                  <a:lnTo>
                    <a:pt x="587" y="1131"/>
                  </a:lnTo>
                  <a:lnTo>
                    <a:pt x="503" y="1193"/>
                  </a:lnTo>
                  <a:lnTo>
                    <a:pt x="482" y="1193"/>
                  </a:lnTo>
                  <a:lnTo>
                    <a:pt x="440" y="1340"/>
                  </a:lnTo>
                  <a:lnTo>
                    <a:pt x="482" y="1403"/>
                  </a:lnTo>
                  <a:lnTo>
                    <a:pt x="628" y="1549"/>
                  </a:lnTo>
                  <a:lnTo>
                    <a:pt x="649" y="1675"/>
                  </a:lnTo>
                  <a:lnTo>
                    <a:pt x="712" y="1884"/>
                  </a:lnTo>
                  <a:lnTo>
                    <a:pt x="691" y="1967"/>
                  </a:lnTo>
                  <a:lnTo>
                    <a:pt x="545" y="1967"/>
                  </a:lnTo>
                  <a:lnTo>
                    <a:pt x="503" y="2030"/>
                  </a:lnTo>
                  <a:lnTo>
                    <a:pt x="503" y="2093"/>
                  </a:lnTo>
                  <a:lnTo>
                    <a:pt x="628" y="2219"/>
                  </a:lnTo>
                  <a:lnTo>
                    <a:pt x="608" y="2281"/>
                  </a:lnTo>
                  <a:lnTo>
                    <a:pt x="524" y="2281"/>
                  </a:lnTo>
                  <a:lnTo>
                    <a:pt x="440" y="2323"/>
                  </a:lnTo>
                  <a:lnTo>
                    <a:pt x="398" y="2428"/>
                  </a:lnTo>
                  <a:lnTo>
                    <a:pt x="315" y="2553"/>
                  </a:lnTo>
                  <a:lnTo>
                    <a:pt x="273" y="2658"/>
                  </a:lnTo>
                  <a:lnTo>
                    <a:pt x="210" y="2721"/>
                  </a:lnTo>
                  <a:lnTo>
                    <a:pt x="168" y="2721"/>
                  </a:lnTo>
                  <a:lnTo>
                    <a:pt x="64" y="2763"/>
                  </a:lnTo>
                  <a:lnTo>
                    <a:pt x="22" y="2825"/>
                  </a:lnTo>
                  <a:lnTo>
                    <a:pt x="22" y="2930"/>
                  </a:lnTo>
                  <a:lnTo>
                    <a:pt x="1" y="3014"/>
                  </a:lnTo>
                  <a:lnTo>
                    <a:pt x="1" y="3139"/>
                  </a:lnTo>
                  <a:lnTo>
                    <a:pt x="1" y="3181"/>
                  </a:lnTo>
                  <a:lnTo>
                    <a:pt x="22" y="3265"/>
                  </a:lnTo>
                  <a:lnTo>
                    <a:pt x="1" y="3328"/>
                  </a:lnTo>
                  <a:lnTo>
                    <a:pt x="22" y="3369"/>
                  </a:lnTo>
                  <a:lnTo>
                    <a:pt x="22" y="3432"/>
                  </a:lnTo>
                  <a:lnTo>
                    <a:pt x="22" y="3537"/>
                  </a:lnTo>
                  <a:lnTo>
                    <a:pt x="64" y="3767"/>
                  </a:lnTo>
                  <a:lnTo>
                    <a:pt x="22" y="3851"/>
                  </a:lnTo>
                  <a:lnTo>
                    <a:pt x="64" y="3955"/>
                  </a:lnTo>
                  <a:lnTo>
                    <a:pt x="22" y="4227"/>
                  </a:lnTo>
                  <a:lnTo>
                    <a:pt x="64" y="4332"/>
                  </a:lnTo>
                  <a:lnTo>
                    <a:pt x="294" y="4395"/>
                  </a:lnTo>
                  <a:lnTo>
                    <a:pt x="482" y="4311"/>
                  </a:lnTo>
                  <a:lnTo>
                    <a:pt x="900" y="4541"/>
                  </a:lnTo>
                  <a:lnTo>
                    <a:pt x="1131" y="4750"/>
                  </a:lnTo>
                  <a:lnTo>
                    <a:pt x="1256" y="5043"/>
                  </a:lnTo>
                  <a:lnTo>
                    <a:pt x="1256" y="5232"/>
                  </a:lnTo>
                  <a:lnTo>
                    <a:pt x="1340" y="5273"/>
                  </a:lnTo>
                  <a:lnTo>
                    <a:pt x="1424" y="5462"/>
                  </a:lnTo>
                  <a:lnTo>
                    <a:pt x="1549" y="5587"/>
                  </a:lnTo>
                  <a:lnTo>
                    <a:pt x="1758" y="5671"/>
                  </a:lnTo>
                  <a:lnTo>
                    <a:pt x="2323" y="5629"/>
                  </a:lnTo>
                  <a:lnTo>
                    <a:pt x="2428" y="5566"/>
                  </a:lnTo>
                  <a:lnTo>
                    <a:pt x="2512" y="5587"/>
                  </a:lnTo>
                  <a:lnTo>
                    <a:pt x="2784" y="5483"/>
                  </a:lnTo>
                  <a:lnTo>
                    <a:pt x="2888" y="5545"/>
                  </a:lnTo>
                  <a:lnTo>
                    <a:pt x="3014" y="5524"/>
                  </a:lnTo>
                  <a:lnTo>
                    <a:pt x="3056" y="5357"/>
                  </a:lnTo>
                  <a:lnTo>
                    <a:pt x="3160" y="5462"/>
                  </a:lnTo>
                  <a:lnTo>
                    <a:pt x="3223" y="5441"/>
                  </a:lnTo>
                  <a:lnTo>
                    <a:pt x="3223" y="5357"/>
                  </a:lnTo>
                  <a:lnTo>
                    <a:pt x="3369" y="5211"/>
                  </a:lnTo>
                  <a:lnTo>
                    <a:pt x="3432" y="5043"/>
                  </a:lnTo>
                  <a:lnTo>
                    <a:pt x="3432" y="4918"/>
                  </a:lnTo>
                  <a:lnTo>
                    <a:pt x="3411" y="4792"/>
                  </a:lnTo>
                  <a:lnTo>
                    <a:pt x="3474" y="4729"/>
                  </a:lnTo>
                  <a:lnTo>
                    <a:pt x="3474" y="4646"/>
                  </a:lnTo>
                  <a:lnTo>
                    <a:pt x="3558" y="4583"/>
                  </a:lnTo>
                  <a:lnTo>
                    <a:pt x="3662" y="4499"/>
                  </a:lnTo>
                  <a:lnTo>
                    <a:pt x="3725" y="4436"/>
                  </a:lnTo>
                  <a:lnTo>
                    <a:pt x="3893" y="4311"/>
                  </a:lnTo>
                  <a:lnTo>
                    <a:pt x="3872" y="4206"/>
                  </a:lnTo>
                  <a:lnTo>
                    <a:pt x="3893" y="4123"/>
                  </a:lnTo>
                  <a:lnTo>
                    <a:pt x="4039" y="4123"/>
                  </a:lnTo>
                  <a:lnTo>
                    <a:pt x="4081" y="4060"/>
                  </a:lnTo>
                  <a:lnTo>
                    <a:pt x="4102" y="4081"/>
                  </a:lnTo>
                  <a:lnTo>
                    <a:pt x="4269" y="4123"/>
                  </a:lnTo>
                  <a:lnTo>
                    <a:pt x="4353" y="4123"/>
                  </a:lnTo>
                  <a:lnTo>
                    <a:pt x="4458" y="4185"/>
                  </a:lnTo>
                  <a:lnTo>
                    <a:pt x="4499" y="4311"/>
                  </a:lnTo>
                  <a:lnTo>
                    <a:pt x="4604" y="4374"/>
                  </a:lnTo>
                  <a:lnTo>
                    <a:pt x="4688" y="4395"/>
                  </a:lnTo>
                  <a:lnTo>
                    <a:pt x="4792" y="4332"/>
                  </a:lnTo>
                  <a:lnTo>
                    <a:pt x="4876" y="4206"/>
                  </a:lnTo>
                  <a:lnTo>
                    <a:pt x="4876" y="4164"/>
                  </a:lnTo>
                  <a:lnTo>
                    <a:pt x="4918" y="4081"/>
                  </a:lnTo>
                  <a:lnTo>
                    <a:pt x="5002" y="4060"/>
                  </a:lnTo>
                  <a:lnTo>
                    <a:pt x="5085" y="3955"/>
                  </a:lnTo>
                  <a:lnTo>
                    <a:pt x="5085" y="3872"/>
                  </a:lnTo>
                  <a:lnTo>
                    <a:pt x="5106" y="3746"/>
                  </a:lnTo>
                  <a:lnTo>
                    <a:pt x="5294" y="3558"/>
                  </a:lnTo>
                  <a:lnTo>
                    <a:pt x="5315" y="3453"/>
                  </a:lnTo>
                  <a:lnTo>
                    <a:pt x="5294" y="3369"/>
                  </a:lnTo>
                  <a:lnTo>
                    <a:pt x="5336" y="3286"/>
                  </a:lnTo>
                  <a:lnTo>
                    <a:pt x="5504" y="3139"/>
                  </a:lnTo>
                  <a:lnTo>
                    <a:pt x="5608" y="3056"/>
                  </a:lnTo>
                  <a:lnTo>
                    <a:pt x="5629" y="2930"/>
                  </a:lnTo>
                  <a:lnTo>
                    <a:pt x="5650" y="2846"/>
                  </a:lnTo>
                  <a:lnTo>
                    <a:pt x="5629" y="2658"/>
                  </a:lnTo>
                  <a:lnTo>
                    <a:pt x="5734" y="2595"/>
                  </a:lnTo>
                  <a:lnTo>
                    <a:pt x="5880" y="2553"/>
                  </a:lnTo>
                  <a:lnTo>
                    <a:pt x="5964" y="2428"/>
                  </a:lnTo>
                  <a:lnTo>
                    <a:pt x="5985" y="2302"/>
                  </a:lnTo>
                  <a:lnTo>
                    <a:pt x="5985" y="2135"/>
                  </a:lnTo>
                  <a:lnTo>
                    <a:pt x="5985" y="2030"/>
                  </a:lnTo>
                  <a:lnTo>
                    <a:pt x="6048" y="1926"/>
                  </a:lnTo>
                  <a:lnTo>
                    <a:pt x="6152" y="1758"/>
                  </a:lnTo>
                  <a:lnTo>
                    <a:pt x="6194" y="1695"/>
                  </a:lnTo>
                  <a:lnTo>
                    <a:pt x="6236" y="1654"/>
                  </a:lnTo>
                  <a:lnTo>
                    <a:pt x="6341" y="1570"/>
                  </a:lnTo>
                  <a:lnTo>
                    <a:pt x="6382" y="1570"/>
                  </a:lnTo>
                  <a:lnTo>
                    <a:pt x="6466" y="1465"/>
                  </a:lnTo>
                  <a:lnTo>
                    <a:pt x="6592" y="1403"/>
                  </a:lnTo>
                  <a:lnTo>
                    <a:pt x="6613" y="1340"/>
                  </a:lnTo>
                  <a:lnTo>
                    <a:pt x="6571" y="1193"/>
                  </a:lnTo>
                  <a:lnTo>
                    <a:pt x="6571" y="1131"/>
                  </a:lnTo>
                  <a:lnTo>
                    <a:pt x="6550" y="1047"/>
                  </a:lnTo>
                  <a:lnTo>
                    <a:pt x="6445" y="984"/>
                  </a:lnTo>
                  <a:lnTo>
                    <a:pt x="6382" y="921"/>
                  </a:lnTo>
                  <a:lnTo>
                    <a:pt x="6382" y="733"/>
                  </a:lnTo>
                  <a:lnTo>
                    <a:pt x="6362" y="628"/>
                  </a:lnTo>
                  <a:lnTo>
                    <a:pt x="6299" y="503"/>
                  </a:lnTo>
                  <a:lnTo>
                    <a:pt x="6236" y="356"/>
                  </a:lnTo>
                  <a:lnTo>
                    <a:pt x="6069" y="147"/>
                  </a:lnTo>
                  <a:lnTo>
                    <a:pt x="5985" y="126"/>
                  </a:lnTo>
                  <a:lnTo>
                    <a:pt x="5880" y="84"/>
                  </a:lnTo>
                  <a:lnTo>
                    <a:pt x="5838" y="189"/>
                  </a:lnTo>
                  <a:lnTo>
                    <a:pt x="5818" y="252"/>
                  </a:lnTo>
                  <a:lnTo>
                    <a:pt x="5755" y="294"/>
                  </a:lnTo>
                  <a:lnTo>
                    <a:pt x="5671" y="252"/>
                  </a:lnTo>
                  <a:lnTo>
                    <a:pt x="5608" y="294"/>
                  </a:lnTo>
                  <a:lnTo>
                    <a:pt x="5546" y="335"/>
                  </a:lnTo>
                  <a:lnTo>
                    <a:pt x="5441" y="398"/>
                  </a:lnTo>
                  <a:lnTo>
                    <a:pt x="5399" y="503"/>
                  </a:lnTo>
                  <a:lnTo>
                    <a:pt x="5294" y="524"/>
                  </a:lnTo>
                  <a:lnTo>
                    <a:pt x="5232" y="461"/>
                  </a:lnTo>
                  <a:lnTo>
                    <a:pt x="5190" y="440"/>
                  </a:lnTo>
                  <a:lnTo>
                    <a:pt x="5022" y="419"/>
                  </a:lnTo>
                  <a:lnTo>
                    <a:pt x="4834" y="335"/>
                  </a:lnTo>
                  <a:lnTo>
                    <a:pt x="4583" y="315"/>
                  </a:lnTo>
                  <a:lnTo>
                    <a:pt x="4458" y="356"/>
                  </a:lnTo>
                  <a:lnTo>
                    <a:pt x="4144" y="335"/>
                  </a:lnTo>
                  <a:lnTo>
                    <a:pt x="4039" y="398"/>
                  </a:lnTo>
                  <a:lnTo>
                    <a:pt x="3872" y="607"/>
                  </a:lnTo>
                  <a:lnTo>
                    <a:pt x="3746" y="670"/>
                  </a:lnTo>
                  <a:lnTo>
                    <a:pt x="3641" y="649"/>
                  </a:lnTo>
                  <a:lnTo>
                    <a:pt x="3411" y="566"/>
                  </a:lnTo>
                  <a:lnTo>
                    <a:pt x="3265" y="545"/>
                  </a:lnTo>
                  <a:lnTo>
                    <a:pt x="3097" y="440"/>
                  </a:lnTo>
                  <a:lnTo>
                    <a:pt x="2993" y="419"/>
                  </a:lnTo>
                  <a:lnTo>
                    <a:pt x="2993" y="356"/>
                  </a:lnTo>
                  <a:lnTo>
                    <a:pt x="2888" y="294"/>
                  </a:lnTo>
                  <a:lnTo>
                    <a:pt x="2784" y="294"/>
                  </a:lnTo>
                  <a:lnTo>
                    <a:pt x="2742" y="315"/>
                  </a:lnTo>
                  <a:lnTo>
                    <a:pt x="2595" y="335"/>
                  </a:lnTo>
                  <a:lnTo>
                    <a:pt x="2512" y="356"/>
                  </a:lnTo>
                  <a:lnTo>
                    <a:pt x="2428" y="398"/>
                  </a:lnTo>
                  <a:lnTo>
                    <a:pt x="2365" y="461"/>
                  </a:lnTo>
                  <a:lnTo>
                    <a:pt x="2302" y="503"/>
                  </a:lnTo>
                  <a:lnTo>
                    <a:pt x="2198" y="419"/>
                  </a:lnTo>
                  <a:lnTo>
                    <a:pt x="2072" y="231"/>
                  </a:lnTo>
                  <a:lnTo>
                    <a:pt x="2009" y="147"/>
                  </a:lnTo>
                  <a:lnTo>
                    <a:pt x="1842" y="105"/>
                  </a:lnTo>
                  <a:lnTo>
                    <a:pt x="1758" y="84"/>
                  </a:lnTo>
                  <a:lnTo>
                    <a:pt x="1675" y="43"/>
                  </a:lnTo>
                  <a:lnTo>
                    <a:pt x="1528" y="22"/>
                  </a:lnTo>
                  <a:lnTo>
                    <a:pt x="1445"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4"/>
            <p:cNvSpPr/>
            <p:nvPr/>
          </p:nvSpPr>
          <p:spPr>
            <a:xfrm>
              <a:off x="3805645" y="3058722"/>
              <a:ext cx="52322" cy="74968"/>
            </a:xfrm>
            <a:custGeom>
              <a:avLst/>
              <a:gdLst/>
              <a:ahLst/>
              <a:cxnLst/>
              <a:rect l="l" t="t" r="r" b="b"/>
              <a:pathLst>
                <a:path w="4394" h="6592" extrusionOk="0">
                  <a:moveTo>
                    <a:pt x="3076" y="1"/>
                  </a:moveTo>
                  <a:lnTo>
                    <a:pt x="3139" y="126"/>
                  </a:lnTo>
                  <a:lnTo>
                    <a:pt x="3159" y="231"/>
                  </a:lnTo>
                  <a:lnTo>
                    <a:pt x="3159" y="419"/>
                  </a:lnTo>
                  <a:lnTo>
                    <a:pt x="3222" y="482"/>
                  </a:lnTo>
                  <a:lnTo>
                    <a:pt x="3327" y="545"/>
                  </a:lnTo>
                  <a:lnTo>
                    <a:pt x="3348" y="629"/>
                  </a:lnTo>
                  <a:lnTo>
                    <a:pt x="3348" y="691"/>
                  </a:lnTo>
                  <a:lnTo>
                    <a:pt x="3390" y="838"/>
                  </a:lnTo>
                  <a:lnTo>
                    <a:pt x="3369" y="901"/>
                  </a:lnTo>
                  <a:lnTo>
                    <a:pt x="3243" y="963"/>
                  </a:lnTo>
                  <a:lnTo>
                    <a:pt x="3159" y="1068"/>
                  </a:lnTo>
                  <a:lnTo>
                    <a:pt x="3118" y="1068"/>
                  </a:lnTo>
                  <a:lnTo>
                    <a:pt x="3013" y="1152"/>
                  </a:lnTo>
                  <a:lnTo>
                    <a:pt x="2971" y="1193"/>
                  </a:lnTo>
                  <a:lnTo>
                    <a:pt x="2929" y="1256"/>
                  </a:lnTo>
                  <a:lnTo>
                    <a:pt x="2825" y="1424"/>
                  </a:lnTo>
                  <a:lnTo>
                    <a:pt x="2762" y="1528"/>
                  </a:lnTo>
                  <a:lnTo>
                    <a:pt x="2762" y="1633"/>
                  </a:lnTo>
                  <a:lnTo>
                    <a:pt x="2762" y="1800"/>
                  </a:lnTo>
                  <a:lnTo>
                    <a:pt x="2741" y="1926"/>
                  </a:lnTo>
                  <a:lnTo>
                    <a:pt x="2657" y="2051"/>
                  </a:lnTo>
                  <a:lnTo>
                    <a:pt x="2511" y="2093"/>
                  </a:lnTo>
                  <a:lnTo>
                    <a:pt x="2406" y="2156"/>
                  </a:lnTo>
                  <a:lnTo>
                    <a:pt x="2427" y="2344"/>
                  </a:lnTo>
                  <a:lnTo>
                    <a:pt x="2406" y="2428"/>
                  </a:lnTo>
                  <a:lnTo>
                    <a:pt x="2385" y="2554"/>
                  </a:lnTo>
                  <a:lnTo>
                    <a:pt x="2281" y="2637"/>
                  </a:lnTo>
                  <a:lnTo>
                    <a:pt x="2113" y="2784"/>
                  </a:lnTo>
                  <a:lnTo>
                    <a:pt x="2071" y="2867"/>
                  </a:lnTo>
                  <a:lnTo>
                    <a:pt x="2092" y="2951"/>
                  </a:lnTo>
                  <a:lnTo>
                    <a:pt x="2071" y="3056"/>
                  </a:lnTo>
                  <a:lnTo>
                    <a:pt x="1883" y="3244"/>
                  </a:lnTo>
                  <a:lnTo>
                    <a:pt x="1862" y="3370"/>
                  </a:lnTo>
                  <a:lnTo>
                    <a:pt x="1862" y="3453"/>
                  </a:lnTo>
                  <a:lnTo>
                    <a:pt x="1779" y="3558"/>
                  </a:lnTo>
                  <a:lnTo>
                    <a:pt x="1695" y="3579"/>
                  </a:lnTo>
                  <a:lnTo>
                    <a:pt x="1653" y="3662"/>
                  </a:lnTo>
                  <a:lnTo>
                    <a:pt x="1653" y="3704"/>
                  </a:lnTo>
                  <a:lnTo>
                    <a:pt x="1569" y="3830"/>
                  </a:lnTo>
                  <a:lnTo>
                    <a:pt x="1465" y="3893"/>
                  </a:lnTo>
                  <a:lnTo>
                    <a:pt x="1381" y="3872"/>
                  </a:lnTo>
                  <a:lnTo>
                    <a:pt x="1276" y="3809"/>
                  </a:lnTo>
                  <a:lnTo>
                    <a:pt x="1235" y="3683"/>
                  </a:lnTo>
                  <a:lnTo>
                    <a:pt x="1130" y="3621"/>
                  </a:lnTo>
                  <a:lnTo>
                    <a:pt x="1046" y="3621"/>
                  </a:lnTo>
                  <a:lnTo>
                    <a:pt x="879" y="3579"/>
                  </a:lnTo>
                  <a:lnTo>
                    <a:pt x="858" y="3558"/>
                  </a:lnTo>
                  <a:lnTo>
                    <a:pt x="816" y="3621"/>
                  </a:lnTo>
                  <a:lnTo>
                    <a:pt x="670" y="3621"/>
                  </a:lnTo>
                  <a:lnTo>
                    <a:pt x="649" y="3704"/>
                  </a:lnTo>
                  <a:lnTo>
                    <a:pt x="670" y="3809"/>
                  </a:lnTo>
                  <a:lnTo>
                    <a:pt x="502" y="3934"/>
                  </a:lnTo>
                  <a:lnTo>
                    <a:pt x="439" y="3997"/>
                  </a:lnTo>
                  <a:lnTo>
                    <a:pt x="335" y="4081"/>
                  </a:lnTo>
                  <a:lnTo>
                    <a:pt x="251" y="4144"/>
                  </a:lnTo>
                  <a:lnTo>
                    <a:pt x="251" y="4227"/>
                  </a:lnTo>
                  <a:lnTo>
                    <a:pt x="188" y="4290"/>
                  </a:lnTo>
                  <a:lnTo>
                    <a:pt x="209" y="4416"/>
                  </a:lnTo>
                  <a:lnTo>
                    <a:pt x="209" y="4541"/>
                  </a:lnTo>
                  <a:lnTo>
                    <a:pt x="146" y="4709"/>
                  </a:lnTo>
                  <a:lnTo>
                    <a:pt x="0" y="4855"/>
                  </a:lnTo>
                  <a:lnTo>
                    <a:pt x="0" y="4939"/>
                  </a:lnTo>
                  <a:lnTo>
                    <a:pt x="84" y="4960"/>
                  </a:lnTo>
                  <a:lnTo>
                    <a:pt x="188" y="4918"/>
                  </a:lnTo>
                  <a:lnTo>
                    <a:pt x="230" y="5274"/>
                  </a:lnTo>
                  <a:lnTo>
                    <a:pt x="335" y="5274"/>
                  </a:lnTo>
                  <a:lnTo>
                    <a:pt x="398" y="5357"/>
                  </a:lnTo>
                  <a:lnTo>
                    <a:pt x="565" y="5274"/>
                  </a:lnTo>
                  <a:lnTo>
                    <a:pt x="649" y="5399"/>
                  </a:lnTo>
                  <a:lnTo>
                    <a:pt x="628" y="5483"/>
                  </a:lnTo>
                  <a:lnTo>
                    <a:pt x="628" y="5650"/>
                  </a:lnTo>
                  <a:lnTo>
                    <a:pt x="732" y="5797"/>
                  </a:lnTo>
                  <a:lnTo>
                    <a:pt x="732" y="6006"/>
                  </a:lnTo>
                  <a:lnTo>
                    <a:pt x="649" y="6215"/>
                  </a:lnTo>
                  <a:lnTo>
                    <a:pt x="753" y="6299"/>
                  </a:lnTo>
                  <a:lnTo>
                    <a:pt x="649" y="6403"/>
                  </a:lnTo>
                  <a:lnTo>
                    <a:pt x="649" y="6403"/>
                  </a:lnTo>
                  <a:lnTo>
                    <a:pt x="732" y="6383"/>
                  </a:lnTo>
                  <a:lnTo>
                    <a:pt x="816" y="6383"/>
                  </a:lnTo>
                  <a:lnTo>
                    <a:pt x="837" y="6403"/>
                  </a:lnTo>
                  <a:lnTo>
                    <a:pt x="1507" y="6403"/>
                  </a:lnTo>
                  <a:lnTo>
                    <a:pt x="1548" y="6383"/>
                  </a:lnTo>
                  <a:lnTo>
                    <a:pt x="1590" y="6341"/>
                  </a:lnTo>
                  <a:lnTo>
                    <a:pt x="1653" y="6383"/>
                  </a:lnTo>
                  <a:lnTo>
                    <a:pt x="1695" y="6320"/>
                  </a:lnTo>
                  <a:lnTo>
                    <a:pt x="1862" y="6341"/>
                  </a:lnTo>
                  <a:lnTo>
                    <a:pt x="1904" y="6320"/>
                  </a:lnTo>
                  <a:lnTo>
                    <a:pt x="2092" y="6320"/>
                  </a:lnTo>
                  <a:lnTo>
                    <a:pt x="2134" y="6341"/>
                  </a:lnTo>
                  <a:lnTo>
                    <a:pt x="2239" y="6320"/>
                  </a:lnTo>
                  <a:lnTo>
                    <a:pt x="2323" y="6320"/>
                  </a:lnTo>
                  <a:lnTo>
                    <a:pt x="2323" y="6341"/>
                  </a:lnTo>
                  <a:lnTo>
                    <a:pt x="2490" y="6383"/>
                  </a:lnTo>
                  <a:lnTo>
                    <a:pt x="2511" y="6341"/>
                  </a:lnTo>
                  <a:lnTo>
                    <a:pt x="2553" y="6341"/>
                  </a:lnTo>
                  <a:lnTo>
                    <a:pt x="2595" y="6403"/>
                  </a:lnTo>
                  <a:lnTo>
                    <a:pt x="3327" y="6403"/>
                  </a:lnTo>
                  <a:lnTo>
                    <a:pt x="3390" y="6424"/>
                  </a:lnTo>
                  <a:lnTo>
                    <a:pt x="3431" y="6403"/>
                  </a:lnTo>
                  <a:lnTo>
                    <a:pt x="3452" y="6403"/>
                  </a:lnTo>
                  <a:lnTo>
                    <a:pt x="3536" y="6487"/>
                  </a:lnTo>
                  <a:lnTo>
                    <a:pt x="3578" y="6445"/>
                  </a:lnTo>
                  <a:lnTo>
                    <a:pt x="3662" y="6487"/>
                  </a:lnTo>
                  <a:lnTo>
                    <a:pt x="3683" y="6529"/>
                  </a:lnTo>
                  <a:lnTo>
                    <a:pt x="3745" y="6508"/>
                  </a:lnTo>
                  <a:lnTo>
                    <a:pt x="3766" y="6487"/>
                  </a:lnTo>
                  <a:lnTo>
                    <a:pt x="3808" y="6487"/>
                  </a:lnTo>
                  <a:lnTo>
                    <a:pt x="3892" y="6550"/>
                  </a:lnTo>
                  <a:lnTo>
                    <a:pt x="3955" y="6529"/>
                  </a:lnTo>
                  <a:lnTo>
                    <a:pt x="4059" y="6529"/>
                  </a:lnTo>
                  <a:lnTo>
                    <a:pt x="4101" y="6550"/>
                  </a:lnTo>
                  <a:lnTo>
                    <a:pt x="4206" y="6550"/>
                  </a:lnTo>
                  <a:lnTo>
                    <a:pt x="4206" y="6592"/>
                  </a:lnTo>
                  <a:lnTo>
                    <a:pt x="4289" y="6592"/>
                  </a:lnTo>
                  <a:lnTo>
                    <a:pt x="4310" y="6529"/>
                  </a:lnTo>
                  <a:lnTo>
                    <a:pt x="4268" y="6424"/>
                  </a:lnTo>
                  <a:lnTo>
                    <a:pt x="4268" y="6403"/>
                  </a:lnTo>
                  <a:lnTo>
                    <a:pt x="4331" y="6299"/>
                  </a:lnTo>
                  <a:lnTo>
                    <a:pt x="4373" y="6215"/>
                  </a:lnTo>
                  <a:lnTo>
                    <a:pt x="4394" y="6194"/>
                  </a:lnTo>
                  <a:lnTo>
                    <a:pt x="4373" y="6194"/>
                  </a:lnTo>
                  <a:lnTo>
                    <a:pt x="4331" y="6131"/>
                  </a:lnTo>
                  <a:lnTo>
                    <a:pt x="4331" y="6069"/>
                  </a:lnTo>
                  <a:lnTo>
                    <a:pt x="4331" y="5922"/>
                  </a:lnTo>
                  <a:lnTo>
                    <a:pt x="4164" y="5797"/>
                  </a:lnTo>
                  <a:lnTo>
                    <a:pt x="4080" y="5713"/>
                  </a:lnTo>
                  <a:lnTo>
                    <a:pt x="3996" y="5567"/>
                  </a:lnTo>
                  <a:lnTo>
                    <a:pt x="3850" y="5357"/>
                  </a:lnTo>
                  <a:lnTo>
                    <a:pt x="3808" y="5232"/>
                  </a:lnTo>
                  <a:lnTo>
                    <a:pt x="3703" y="5127"/>
                  </a:lnTo>
                  <a:lnTo>
                    <a:pt x="3557" y="5043"/>
                  </a:lnTo>
                  <a:lnTo>
                    <a:pt x="3494" y="4981"/>
                  </a:lnTo>
                  <a:lnTo>
                    <a:pt x="3494" y="4750"/>
                  </a:lnTo>
                  <a:lnTo>
                    <a:pt x="3473" y="4625"/>
                  </a:lnTo>
                  <a:lnTo>
                    <a:pt x="3452" y="4458"/>
                  </a:lnTo>
                  <a:lnTo>
                    <a:pt x="3473" y="4332"/>
                  </a:lnTo>
                  <a:lnTo>
                    <a:pt x="3431" y="4186"/>
                  </a:lnTo>
                  <a:lnTo>
                    <a:pt x="3390" y="4039"/>
                  </a:lnTo>
                  <a:lnTo>
                    <a:pt x="3452" y="3976"/>
                  </a:lnTo>
                  <a:lnTo>
                    <a:pt x="3536" y="3976"/>
                  </a:lnTo>
                  <a:lnTo>
                    <a:pt x="3641" y="3788"/>
                  </a:lnTo>
                  <a:lnTo>
                    <a:pt x="3683" y="3662"/>
                  </a:lnTo>
                  <a:lnTo>
                    <a:pt x="3787" y="3474"/>
                  </a:lnTo>
                  <a:lnTo>
                    <a:pt x="3850" y="3349"/>
                  </a:lnTo>
                  <a:lnTo>
                    <a:pt x="3955" y="3307"/>
                  </a:lnTo>
                  <a:lnTo>
                    <a:pt x="4059" y="3160"/>
                  </a:lnTo>
                  <a:lnTo>
                    <a:pt x="4059" y="3139"/>
                  </a:lnTo>
                  <a:lnTo>
                    <a:pt x="4017" y="3035"/>
                  </a:lnTo>
                  <a:lnTo>
                    <a:pt x="3955" y="2867"/>
                  </a:lnTo>
                  <a:lnTo>
                    <a:pt x="3850" y="2721"/>
                  </a:lnTo>
                  <a:lnTo>
                    <a:pt x="3766" y="2637"/>
                  </a:lnTo>
                  <a:lnTo>
                    <a:pt x="3557" y="2428"/>
                  </a:lnTo>
                  <a:lnTo>
                    <a:pt x="3348" y="2240"/>
                  </a:lnTo>
                  <a:lnTo>
                    <a:pt x="3243" y="2219"/>
                  </a:lnTo>
                  <a:lnTo>
                    <a:pt x="3243" y="2135"/>
                  </a:lnTo>
                  <a:lnTo>
                    <a:pt x="3159" y="2093"/>
                  </a:lnTo>
                  <a:lnTo>
                    <a:pt x="3159" y="2030"/>
                  </a:lnTo>
                  <a:lnTo>
                    <a:pt x="3159" y="1926"/>
                  </a:lnTo>
                  <a:lnTo>
                    <a:pt x="3180" y="1884"/>
                  </a:lnTo>
                  <a:lnTo>
                    <a:pt x="3180" y="1779"/>
                  </a:lnTo>
                  <a:lnTo>
                    <a:pt x="3369" y="1779"/>
                  </a:lnTo>
                  <a:lnTo>
                    <a:pt x="3431" y="1800"/>
                  </a:lnTo>
                  <a:lnTo>
                    <a:pt x="3536" y="1779"/>
                  </a:lnTo>
                  <a:lnTo>
                    <a:pt x="3641" y="1800"/>
                  </a:lnTo>
                  <a:lnTo>
                    <a:pt x="3683" y="1779"/>
                  </a:lnTo>
                  <a:lnTo>
                    <a:pt x="3808" y="1800"/>
                  </a:lnTo>
                  <a:lnTo>
                    <a:pt x="3892" y="1821"/>
                  </a:lnTo>
                  <a:lnTo>
                    <a:pt x="3975" y="1842"/>
                  </a:lnTo>
                  <a:lnTo>
                    <a:pt x="4017" y="1800"/>
                  </a:lnTo>
                  <a:lnTo>
                    <a:pt x="3975" y="1779"/>
                  </a:lnTo>
                  <a:lnTo>
                    <a:pt x="3808" y="1633"/>
                  </a:lnTo>
                  <a:lnTo>
                    <a:pt x="3787" y="1528"/>
                  </a:lnTo>
                  <a:lnTo>
                    <a:pt x="3703" y="1486"/>
                  </a:lnTo>
                  <a:lnTo>
                    <a:pt x="3599" y="1319"/>
                  </a:lnTo>
                  <a:lnTo>
                    <a:pt x="3578" y="1214"/>
                  </a:lnTo>
                  <a:lnTo>
                    <a:pt x="3662" y="1152"/>
                  </a:lnTo>
                  <a:lnTo>
                    <a:pt x="3703" y="1005"/>
                  </a:lnTo>
                  <a:lnTo>
                    <a:pt x="3641" y="942"/>
                  </a:lnTo>
                  <a:lnTo>
                    <a:pt x="3662" y="880"/>
                  </a:lnTo>
                  <a:lnTo>
                    <a:pt x="3683" y="838"/>
                  </a:lnTo>
                  <a:lnTo>
                    <a:pt x="3683" y="754"/>
                  </a:lnTo>
                  <a:lnTo>
                    <a:pt x="3599" y="587"/>
                  </a:lnTo>
                  <a:lnTo>
                    <a:pt x="3578" y="482"/>
                  </a:lnTo>
                  <a:lnTo>
                    <a:pt x="3536" y="440"/>
                  </a:lnTo>
                  <a:lnTo>
                    <a:pt x="3494" y="252"/>
                  </a:lnTo>
                  <a:lnTo>
                    <a:pt x="3369" y="147"/>
                  </a:lnTo>
                  <a:lnTo>
                    <a:pt x="307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4"/>
            <p:cNvSpPr/>
            <p:nvPr/>
          </p:nvSpPr>
          <p:spPr>
            <a:xfrm>
              <a:off x="3805883" y="3130585"/>
              <a:ext cx="39378" cy="40702"/>
            </a:xfrm>
            <a:custGeom>
              <a:avLst/>
              <a:gdLst/>
              <a:ahLst/>
              <a:cxnLst/>
              <a:rect l="l" t="t" r="r" b="b"/>
              <a:pathLst>
                <a:path w="3307" h="3579" extrusionOk="0">
                  <a:moveTo>
                    <a:pt x="1675" y="1"/>
                  </a:moveTo>
                  <a:lnTo>
                    <a:pt x="1633" y="64"/>
                  </a:lnTo>
                  <a:lnTo>
                    <a:pt x="1570" y="22"/>
                  </a:lnTo>
                  <a:lnTo>
                    <a:pt x="1528" y="64"/>
                  </a:lnTo>
                  <a:lnTo>
                    <a:pt x="1487" y="84"/>
                  </a:lnTo>
                  <a:lnTo>
                    <a:pt x="1487" y="754"/>
                  </a:lnTo>
                  <a:lnTo>
                    <a:pt x="712" y="754"/>
                  </a:lnTo>
                  <a:lnTo>
                    <a:pt x="691" y="733"/>
                  </a:lnTo>
                  <a:lnTo>
                    <a:pt x="608" y="754"/>
                  </a:lnTo>
                  <a:lnTo>
                    <a:pt x="524" y="817"/>
                  </a:lnTo>
                  <a:lnTo>
                    <a:pt x="482" y="796"/>
                  </a:lnTo>
                  <a:lnTo>
                    <a:pt x="482" y="921"/>
                  </a:lnTo>
                  <a:lnTo>
                    <a:pt x="336" y="942"/>
                  </a:lnTo>
                  <a:lnTo>
                    <a:pt x="440" y="1131"/>
                  </a:lnTo>
                  <a:lnTo>
                    <a:pt x="629" y="1172"/>
                  </a:lnTo>
                  <a:lnTo>
                    <a:pt x="378" y="1235"/>
                  </a:lnTo>
                  <a:lnTo>
                    <a:pt x="315" y="1152"/>
                  </a:lnTo>
                  <a:lnTo>
                    <a:pt x="294" y="1340"/>
                  </a:lnTo>
                  <a:lnTo>
                    <a:pt x="273" y="1654"/>
                  </a:lnTo>
                  <a:lnTo>
                    <a:pt x="168" y="1737"/>
                  </a:lnTo>
                  <a:lnTo>
                    <a:pt x="22" y="1675"/>
                  </a:lnTo>
                  <a:lnTo>
                    <a:pt x="1" y="1758"/>
                  </a:lnTo>
                  <a:lnTo>
                    <a:pt x="126" y="1988"/>
                  </a:lnTo>
                  <a:lnTo>
                    <a:pt x="210" y="2051"/>
                  </a:lnTo>
                  <a:lnTo>
                    <a:pt x="210" y="2156"/>
                  </a:lnTo>
                  <a:lnTo>
                    <a:pt x="315" y="2281"/>
                  </a:lnTo>
                  <a:lnTo>
                    <a:pt x="315" y="2470"/>
                  </a:lnTo>
                  <a:lnTo>
                    <a:pt x="398" y="2533"/>
                  </a:lnTo>
                  <a:lnTo>
                    <a:pt x="440" y="2679"/>
                  </a:lnTo>
                  <a:lnTo>
                    <a:pt x="608" y="2805"/>
                  </a:lnTo>
                  <a:lnTo>
                    <a:pt x="545" y="2825"/>
                  </a:lnTo>
                  <a:lnTo>
                    <a:pt x="712" y="2993"/>
                  </a:lnTo>
                  <a:lnTo>
                    <a:pt x="963" y="3202"/>
                  </a:lnTo>
                  <a:lnTo>
                    <a:pt x="1026" y="3328"/>
                  </a:lnTo>
                  <a:lnTo>
                    <a:pt x="1235" y="3432"/>
                  </a:lnTo>
                  <a:lnTo>
                    <a:pt x="1256" y="3537"/>
                  </a:lnTo>
                  <a:lnTo>
                    <a:pt x="1361" y="3558"/>
                  </a:lnTo>
                  <a:lnTo>
                    <a:pt x="1382" y="3579"/>
                  </a:lnTo>
                  <a:lnTo>
                    <a:pt x="1466" y="3474"/>
                  </a:lnTo>
                  <a:lnTo>
                    <a:pt x="1466" y="3411"/>
                  </a:lnTo>
                  <a:lnTo>
                    <a:pt x="1528" y="3369"/>
                  </a:lnTo>
                  <a:lnTo>
                    <a:pt x="1633" y="3369"/>
                  </a:lnTo>
                  <a:lnTo>
                    <a:pt x="1675" y="3307"/>
                  </a:lnTo>
                  <a:lnTo>
                    <a:pt x="1696" y="3307"/>
                  </a:lnTo>
                  <a:lnTo>
                    <a:pt x="1884" y="3432"/>
                  </a:lnTo>
                  <a:lnTo>
                    <a:pt x="1884" y="3328"/>
                  </a:lnTo>
                  <a:lnTo>
                    <a:pt x="1863" y="3035"/>
                  </a:lnTo>
                  <a:lnTo>
                    <a:pt x="1779" y="2951"/>
                  </a:lnTo>
                  <a:lnTo>
                    <a:pt x="1696" y="2930"/>
                  </a:lnTo>
                  <a:lnTo>
                    <a:pt x="1633" y="2951"/>
                  </a:lnTo>
                  <a:lnTo>
                    <a:pt x="1549" y="2993"/>
                  </a:lnTo>
                  <a:lnTo>
                    <a:pt x="1549" y="2846"/>
                  </a:lnTo>
                  <a:lnTo>
                    <a:pt x="1528" y="2784"/>
                  </a:lnTo>
                  <a:lnTo>
                    <a:pt x="1570" y="2721"/>
                  </a:lnTo>
                  <a:lnTo>
                    <a:pt x="1675" y="2721"/>
                  </a:lnTo>
                  <a:lnTo>
                    <a:pt x="1800" y="2784"/>
                  </a:lnTo>
                  <a:lnTo>
                    <a:pt x="1863" y="2721"/>
                  </a:lnTo>
                  <a:lnTo>
                    <a:pt x="1884" y="2679"/>
                  </a:lnTo>
                  <a:lnTo>
                    <a:pt x="1968" y="2679"/>
                  </a:lnTo>
                  <a:lnTo>
                    <a:pt x="2177" y="2637"/>
                  </a:lnTo>
                  <a:lnTo>
                    <a:pt x="2198" y="2574"/>
                  </a:lnTo>
                  <a:lnTo>
                    <a:pt x="2177" y="2407"/>
                  </a:lnTo>
                  <a:lnTo>
                    <a:pt x="2219" y="2365"/>
                  </a:lnTo>
                  <a:lnTo>
                    <a:pt x="2365" y="2365"/>
                  </a:lnTo>
                  <a:lnTo>
                    <a:pt x="2428" y="2595"/>
                  </a:lnTo>
                  <a:lnTo>
                    <a:pt x="2512" y="2700"/>
                  </a:lnTo>
                  <a:lnTo>
                    <a:pt x="2637" y="2637"/>
                  </a:lnTo>
                  <a:lnTo>
                    <a:pt x="2721" y="2679"/>
                  </a:lnTo>
                  <a:lnTo>
                    <a:pt x="2805" y="2616"/>
                  </a:lnTo>
                  <a:lnTo>
                    <a:pt x="2909" y="2616"/>
                  </a:lnTo>
                  <a:lnTo>
                    <a:pt x="3035" y="2679"/>
                  </a:lnTo>
                  <a:lnTo>
                    <a:pt x="3056" y="2742"/>
                  </a:lnTo>
                  <a:lnTo>
                    <a:pt x="3119" y="2742"/>
                  </a:lnTo>
                  <a:lnTo>
                    <a:pt x="3119" y="2637"/>
                  </a:lnTo>
                  <a:lnTo>
                    <a:pt x="3098" y="2533"/>
                  </a:lnTo>
                  <a:lnTo>
                    <a:pt x="3244" y="2114"/>
                  </a:lnTo>
                  <a:lnTo>
                    <a:pt x="3307" y="1884"/>
                  </a:lnTo>
                  <a:lnTo>
                    <a:pt x="3307" y="1779"/>
                  </a:lnTo>
                  <a:lnTo>
                    <a:pt x="3244" y="1696"/>
                  </a:lnTo>
                  <a:lnTo>
                    <a:pt x="3223" y="1654"/>
                  </a:lnTo>
                  <a:lnTo>
                    <a:pt x="3139" y="1570"/>
                  </a:lnTo>
                  <a:lnTo>
                    <a:pt x="3119" y="1528"/>
                  </a:lnTo>
                  <a:lnTo>
                    <a:pt x="3035" y="1486"/>
                  </a:lnTo>
                  <a:lnTo>
                    <a:pt x="3014" y="1444"/>
                  </a:lnTo>
                  <a:lnTo>
                    <a:pt x="2993" y="1382"/>
                  </a:lnTo>
                  <a:lnTo>
                    <a:pt x="2993" y="1340"/>
                  </a:lnTo>
                  <a:lnTo>
                    <a:pt x="3035" y="1319"/>
                  </a:lnTo>
                  <a:lnTo>
                    <a:pt x="3056" y="1277"/>
                  </a:lnTo>
                  <a:lnTo>
                    <a:pt x="3119" y="1277"/>
                  </a:lnTo>
                  <a:lnTo>
                    <a:pt x="3098" y="1214"/>
                  </a:lnTo>
                  <a:lnTo>
                    <a:pt x="3056" y="1172"/>
                  </a:lnTo>
                  <a:lnTo>
                    <a:pt x="3056" y="1110"/>
                  </a:lnTo>
                  <a:lnTo>
                    <a:pt x="3202" y="1026"/>
                  </a:lnTo>
                  <a:lnTo>
                    <a:pt x="3307" y="1005"/>
                  </a:lnTo>
                  <a:lnTo>
                    <a:pt x="3307" y="900"/>
                  </a:lnTo>
                  <a:lnTo>
                    <a:pt x="3265" y="838"/>
                  </a:lnTo>
                  <a:lnTo>
                    <a:pt x="3307" y="754"/>
                  </a:lnTo>
                  <a:lnTo>
                    <a:pt x="3307" y="587"/>
                  </a:lnTo>
                  <a:lnTo>
                    <a:pt x="3244" y="545"/>
                  </a:lnTo>
                  <a:lnTo>
                    <a:pt x="3056" y="524"/>
                  </a:lnTo>
                  <a:lnTo>
                    <a:pt x="2930" y="587"/>
                  </a:lnTo>
                  <a:lnTo>
                    <a:pt x="2805" y="628"/>
                  </a:lnTo>
                  <a:lnTo>
                    <a:pt x="2721" y="608"/>
                  </a:lnTo>
                  <a:lnTo>
                    <a:pt x="2616" y="649"/>
                  </a:lnTo>
                  <a:lnTo>
                    <a:pt x="2575" y="608"/>
                  </a:lnTo>
                  <a:lnTo>
                    <a:pt x="2595" y="545"/>
                  </a:lnTo>
                  <a:lnTo>
                    <a:pt x="2575" y="440"/>
                  </a:lnTo>
                  <a:lnTo>
                    <a:pt x="2575" y="315"/>
                  </a:lnTo>
                  <a:lnTo>
                    <a:pt x="2533" y="189"/>
                  </a:lnTo>
                  <a:lnTo>
                    <a:pt x="2575" y="84"/>
                  </a:lnTo>
                  <a:lnTo>
                    <a:pt x="2533" y="22"/>
                  </a:lnTo>
                  <a:lnTo>
                    <a:pt x="2491" y="22"/>
                  </a:lnTo>
                  <a:lnTo>
                    <a:pt x="2470" y="64"/>
                  </a:lnTo>
                  <a:lnTo>
                    <a:pt x="2303" y="22"/>
                  </a:lnTo>
                  <a:lnTo>
                    <a:pt x="2303" y="1"/>
                  </a:lnTo>
                  <a:lnTo>
                    <a:pt x="2219" y="1"/>
                  </a:lnTo>
                  <a:lnTo>
                    <a:pt x="2114" y="22"/>
                  </a:lnTo>
                  <a:lnTo>
                    <a:pt x="2072" y="1"/>
                  </a:lnTo>
                  <a:lnTo>
                    <a:pt x="1884" y="1"/>
                  </a:lnTo>
                  <a:lnTo>
                    <a:pt x="1842" y="22"/>
                  </a:lnTo>
                  <a:lnTo>
                    <a:pt x="1675"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4"/>
            <p:cNvSpPr/>
            <p:nvPr/>
          </p:nvSpPr>
          <p:spPr>
            <a:xfrm>
              <a:off x="3809622" y="3131301"/>
              <a:ext cx="13967" cy="8575"/>
            </a:xfrm>
            <a:custGeom>
              <a:avLst/>
              <a:gdLst/>
              <a:ahLst/>
              <a:cxnLst/>
              <a:rect l="l" t="t" r="r" b="b"/>
              <a:pathLst>
                <a:path w="1173" h="754" extrusionOk="0">
                  <a:moveTo>
                    <a:pt x="398" y="1"/>
                  </a:moveTo>
                  <a:lnTo>
                    <a:pt x="315" y="21"/>
                  </a:lnTo>
                  <a:lnTo>
                    <a:pt x="294" y="42"/>
                  </a:lnTo>
                  <a:lnTo>
                    <a:pt x="336" y="147"/>
                  </a:lnTo>
                  <a:lnTo>
                    <a:pt x="168" y="335"/>
                  </a:lnTo>
                  <a:lnTo>
                    <a:pt x="1" y="628"/>
                  </a:lnTo>
                  <a:lnTo>
                    <a:pt x="168" y="691"/>
                  </a:lnTo>
                  <a:lnTo>
                    <a:pt x="168" y="733"/>
                  </a:lnTo>
                  <a:lnTo>
                    <a:pt x="210" y="754"/>
                  </a:lnTo>
                  <a:lnTo>
                    <a:pt x="294" y="691"/>
                  </a:lnTo>
                  <a:lnTo>
                    <a:pt x="377" y="670"/>
                  </a:lnTo>
                  <a:lnTo>
                    <a:pt x="398" y="691"/>
                  </a:lnTo>
                  <a:lnTo>
                    <a:pt x="1173" y="691"/>
                  </a:lnTo>
                  <a:lnTo>
                    <a:pt x="1173" y="21"/>
                  </a:lnTo>
                  <a:lnTo>
                    <a:pt x="503" y="21"/>
                  </a:lnTo>
                  <a:lnTo>
                    <a:pt x="48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4"/>
            <p:cNvSpPr/>
            <p:nvPr/>
          </p:nvSpPr>
          <p:spPr>
            <a:xfrm>
              <a:off x="3822327" y="3120122"/>
              <a:ext cx="52834" cy="59023"/>
            </a:xfrm>
            <a:custGeom>
              <a:avLst/>
              <a:gdLst/>
              <a:ahLst/>
              <a:cxnLst/>
              <a:rect l="l" t="t" r="r" b="b"/>
              <a:pathLst>
                <a:path w="4437" h="5190" extrusionOk="0">
                  <a:moveTo>
                    <a:pt x="3935" y="0"/>
                  </a:moveTo>
                  <a:lnTo>
                    <a:pt x="3872" y="63"/>
                  </a:lnTo>
                  <a:lnTo>
                    <a:pt x="3767" y="42"/>
                  </a:lnTo>
                  <a:lnTo>
                    <a:pt x="3537" y="147"/>
                  </a:lnTo>
                  <a:lnTo>
                    <a:pt x="3495" y="188"/>
                  </a:lnTo>
                  <a:lnTo>
                    <a:pt x="3391" y="209"/>
                  </a:lnTo>
                  <a:lnTo>
                    <a:pt x="3244" y="377"/>
                  </a:lnTo>
                  <a:lnTo>
                    <a:pt x="2972" y="816"/>
                  </a:lnTo>
                  <a:lnTo>
                    <a:pt x="2930" y="900"/>
                  </a:lnTo>
                  <a:lnTo>
                    <a:pt x="2867" y="1004"/>
                  </a:lnTo>
                  <a:lnTo>
                    <a:pt x="2867" y="1025"/>
                  </a:lnTo>
                  <a:lnTo>
                    <a:pt x="2909" y="1130"/>
                  </a:lnTo>
                  <a:lnTo>
                    <a:pt x="2888" y="1193"/>
                  </a:lnTo>
                  <a:lnTo>
                    <a:pt x="2805" y="1193"/>
                  </a:lnTo>
                  <a:lnTo>
                    <a:pt x="2805" y="1151"/>
                  </a:lnTo>
                  <a:lnTo>
                    <a:pt x="2700" y="1151"/>
                  </a:lnTo>
                  <a:lnTo>
                    <a:pt x="2658" y="1130"/>
                  </a:lnTo>
                  <a:lnTo>
                    <a:pt x="2554" y="1130"/>
                  </a:lnTo>
                  <a:lnTo>
                    <a:pt x="2491" y="1151"/>
                  </a:lnTo>
                  <a:lnTo>
                    <a:pt x="2407" y="1088"/>
                  </a:lnTo>
                  <a:lnTo>
                    <a:pt x="2365" y="1088"/>
                  </a:lnTo>
                  <a:lnTo>
                    <a:pt x="2344" y="1109"/>
                  </a:lnTo>
                  <a:lnTo>
                    <a:pt x="2282" y="1130"/>
                  </a:lnTo>
                  <a:lnTo>
                    <a:pt x="2261" y="1088"/>
                  </a:lnTo>
                  <a:lnTo>
                    <a:pt x="2177" y="1046"/>
                  </a:lnTo>
                  <a:lnTo>
                    <a:pt x="2135" y="1088"/>
                  </a:lnTo>
                  <a:lnTo>
                    <a:pt x="2051" y="1004"/>
                  </a:lnTo>
                  <a:lnTo>
                    <a:pt x="2030" y="1004"/>
                  </a:lnTo>
                  <a:lnTo>
                    <a:pt x="1989" y="1025"/>
                  </a:lnTo>
                  <a:lnTo>
                    <a:pt x="1926" y="1004"/>
                  </a:lnTo>
                  <a:lnTo>
                    <a:pt x="1194" y="1004"/>
                  </a:lnTo>
                  <a:lnTo>
                    <a:pt x="1152" y="1109"/>
                  </a:lnTo>
                  <a:lnTo>
                    <a:pt x="1194" y="1235"/>
                  </a:lnTo>
                  <a:lnTo>
                    <a:pt x="1194" y="1360"/>
                  </a:lnTo>
                  <a:lnTo>
                    <a:pt x="1214" y="1465"/>
                  </a:lnTo>
                  <a:lnTo>
                    <a:pt x="1194" y="1528"/>
                  </a:lnTo>
                  <a:lnTo>
                    <a:pt x="1235" y="1569"/>
                  </a:lnTo>
                  <a:lnTo>
                    <a:pt x="1340" y="1528"/>
                  </a:lnTo>
                  <a:lnTo>
                    <a:pt x="1424" y="1548"/>
                  </a:lnTo>
                  <a:lnTo>
                    <a:pt x="1549" y="1507"/>
                  </a:lnTo>
                  <a:lnTo>
                    <a:pt x="1675" y="1444"/>
                  </a:lnTo>
                  <a:lnTo>
                    <a:pt x="1863" y="1465"/>
                  </a:lnTo>
                  <a:lnTo>
                    <a:pt x="1926" y="1507"/>
                  </a:lnTo>
                  <a:lnTo>
                    <a:pt x="1926" y="1674"/>
                  </a:lnTo>
                  <a:lnTo>
                    <a:pt x="1884" y="1758"/>
                  </a:lnTo>
                  <a:lnTo>
                    <a:pt x="1926" y="1820"/>
                  </a:lnTo>
                  <a:lnTo>
                    <a:pt x="1926" y="1925"/>
                  </a:lnTo>
                  <a:lnTo>
                    <a:pt x="1821" y="1946"/>
                  </a:lnTo>
                  <a:lnTo>
                    <a:pt x="1675" y="2030"/>
                  </a:lnTo>
                  <a:lnTo>
                    <a:pt x="1675" y="2092"/>
                  </a:lnTo>
                  <a:lnTo>
                    <a:pt x="1717" y="2134"/>
                  </a:lnTo>
                  <a:lnTo>
                    <a:pt x="1738" y="2197"/>
                  </a:lnTo>
                  <a:lnTo>
                    <a:pt x="1675" y="2197"/>
                  </a:lnTo>
                  <a:lnTo>
                    <a:pt x="1654" y="2239"/>
                  </a:lnTo>
                  <a:lnTo>
                    <a:pt x="1612" y="2260"/>
                  </a:lnTo>
                  <a:lnTo>
                    <a:pt x="1612" y="2302"/>
                  </a:lnTo>
                  <a:lnTo>
                    <a:pt x="1633" y="2364"/>
                  </a:lnTo>
                  <a:lnTo>
                    <a:pt x="1654" y="2406"/>
                  </a:lnTo>
                  <a:lnTo>
                    <a:pt x="1738" y="2448"/>
                  </a:lnTo>
                  <a:lnTo>
                    <a:pt x="1758" y="2490"/>
                  </a:lnTo>
                  <a:lnTo>
                    <a:pt x="1842" y="2574"/>
                  </a:lnTo>
                  <a:lnTo>
                    <a:pt x="1863" y="2616"/>
                  </a:lnTo>
                  <a:lnTo>
                    <a:pt x="1926" y="2699"/>
                  </a:lnTo>
                  <a:lnTo>
                    <a:pt x="1926" y="2804"/>
                  </a:lnTo>
                  <a:lnTo>
                    <a:pt x="1863" y="3034"/>
                  </a:lnTo>
                  <a:lnTo>
                    <a:pt x="1717" y="3453"/>
                  </a:lnTo>
                  <a:lnTo>
                    <a:pt x="1738" y="3557"/>
                  </a:lnTo>
                  <a:lnTo>
                    <a:pt x="1738" y="3662"/>
                  </a:lnTo>
                  <a:lnTo>
                    <a:pt x="1675" y="3662"/>
                  </a:lnTo>
                  <a:lnTo>
                    <a:pt x="1654" y="3599"/>
                  </a:lnTo>
                  <a:lnTo>
                    <a:pt x="1528" y="3536"/>
                  </a:lnTo>
                  <a:lnTo>
                    <a:pt x="1424" y="3536"/>
                  </a:lnTo>
                  <a:lnTo>
                    <a:pt x="1340" y="3599"/>
                  </a:lnTo>
                  <a:lnTo>
                    <a:pt x="1256" y="3557"/>
                  </a:lnTo>
                  <a:lnTo>
                    <a:pt x="1131" y="3620"/>
                  </a:lnTo>
                  <a:lnTo>
                    <a:pt x="1047" y="3515"/>
                  </a:lnTo>
                  <a:lnTo>
                    <a:pt x="984" y="3285"/>
                  </a:lnTo>
                  <a:lnTo>
                    <a:pt x="838" y="3285"/>
                  </a:lnTo>
                  <a:lnTo>
                    <a:pt x="796" y="3327"/>
                  </a:lnTo>
                  <a:lnTo>
                    <a:pt x="817" y="3494"/>
                  </a:lnTo>
                  <a:lnTo>
                    <a:pt x="796" y="3557"/>
                  </a:lnTo>
                  <a:lnTo>
                    <a:pt x="587" y="3599"/>
                  </a:lnTo>
                  <a:lnTo>
                    <a:pt x="503" y="3599"/>
                  </a:lnTo>
                  <a:lnTo>
                    <a:pt x="482" y="3641"/>
                  </a:lnTo>
                  <a:lnTo>
                    <a:pt x="419" y="3704"/>
                  </a:lnTo>
                  <a:lnTo>
                    <a:pt x="294" y="3641"/>
                  </a:lnTo>
                  <a:lnTo>
                    <a:pt x="189" y="3641"/>
                  </a:lnTo>
                  <a:lnTo>
                    <a:pt x="147" y="3704"/>
                  </a:lnTo>
                  <a:lnTo>
                    <a:pt x="168" y="3766"/>
                  </a:lnTo>
                  <a:lnTo>
                    <a:pt x="168" y="3913"/>
                  </a:lnTo>
                  <a:lnTo>
                    <a:pt x="252" y="3871"/>
                  </a:lnTo>
                  <a:lnTo>
                    <a:pt x="315" y="3850"/>
                  </a:lnTo>
                  <a:lnTo>
                    <a:pt x="398" y="3871"/>
                  </a:lnTo>
                  <a:lnTo>
                    <a:pt x="482" y="3955"/>
                  </a:lnTo>
                  <a:lnTo>
                    <a:pt x="503" y="4248"/>
                  </a:lnTo>
                  <a:lnTo>
                    <a:pt x="503" y="4352"/>
                  </a:lnTo>
                  <a:lnTo>
                    <a:pt x="315" y="4227"/>
                  </a:lnTo>
                  <a:lnTo>
                    <a:pt x="294" y="4227"/>
                  </a:lnTo>
                  <a:lnTo>
                    <a:pt x="252" y="4289"/>
                  </a:lnTo>
                  <a:lnTo>
                    <a:pt x="147" y="4289"/>
                  </a:lnTo>
                  <a:lnTo>
                    <a:pt x="85" y="4331"/>
                  </a:lnTo>
                  <a:lnTo>
                    <a:pt x="85" y="4394"/>
                  </a:lnTo>
                  <a:lnTo>
                    <a:pt x="1" y="4499"/>
                  </a:lnTo>
                  <a:lnTo>
                    <a:pt x="106" y="4603"/>
                  </a:lnTo>
                  <a:lnTo>
                    <a:pt x="168" y="4687"/>
                  </a:lnTo>
                  <a:lnTo>
                    <a:pt x="315" y="4792"/>
                  </a:lnTo>
                  <a:lnTo>
                    <a:pt x="315" y="4896"/>
                  </a:lnTo>
                  <a:lnTo>
                    <a:pt x="419" y="5001"/>
                  </a:lnTo>
                  <a:lnTo>
                    <a:pt x="419" y="5126"/>
                  </a:lnTo>
                  <a:lnTo>
                    <a:pt x="482" y="5189"/>
                  </a:lnTo>
                  <a:lnTo>
                    <a:pt x="524" y="5168"/>
                  </a:lnTo>
                  <a:lnTo>
                    <a:pt x="608" y="5022"/>
                  </a:lnTo>
                  <a:lnTo>
                    <a:pt x="629" y="5022"/>
                  </a:lnTo>
                  <a:lnTo>
                    <a:pt x="712" y="4980"/>
                  </a:lnTo>
                  <a:lnTo>
                    <a:pt x="775" y="4875"/>
                  </a:lnTo>
                  <a:lnTo>
                    <a:pt x="838" y="4854"/>
                  </a:lnTo>
                  <a:lnTo>
                    <a:pt x="942" y="4771"/>
                  </a:lnTo>
                  <a:lnTo>
                    <a:pt x="1005" y="4771"/>
                  </a:lnTo>
                  <a:lnTo>
                    <a:pt x="1047" y="4813"/>
                  </a:lnTo>
                  <a:lnTo>
                    <a:pt x="1110" y="4896"/>
                  </a:lnTo>
                  <a:lnTo>
                    <a:pt x="1110" y="5001"/>
                  </a:lnTo>
                  <a:lnTo>
                    <a:pt x="1131" y="4980"/>
                  </a:lnTo>
                  <a:lnTo>
                    <a:pt x="1194" y="5001"/>
                  </a:lnTo>
                  <a:lnTo>
                    <a:pt x="1298" y="4959"/>
                  </a:lnTo>
                  <a:lnTo>
                    <a:pt x="1319" y="5001"/>
                  </a:lnTo>
                  <a:lnTo>
                    <a:pt x="1319" y="5064"/>
                  </a:lnTo>
                  <a:lnTo>
                    <a:pt x="1424" y="5064"/>
                  </a:lnTo>
                  <a:lnTo>
                    <a:pt x="1507" y="4980"/>
                  </a:lnTo>
                  <a:lnTo>
                    <a:pt x="1507" y="4875"/>
                  </a:lnTo>
                  <a:lnTo>
                    <a:pt x="1570" y="4854"/>
                  </a:lnTo>
                  <a:lnTo>
                    <a:pt x="1654" y="4875"/>
                  </a:lnTo>
                  <a:lnTo>
                    <a:pt x="1758" y="4771"/>
                  </a:lnTo>
                  <a:lnTo>
                    <a:pt x="1947" y="4708"/>
                  </a:lnTo>
                  <a:lnTo>
                    <a:pt x="1947" y="4771"/>
                  </a:lnTo>
                  <a:lnTo>
                    <a:pt x="1863" y="4896"/>
                  </a:lnTo>
                  <a:lnTo>
                    <a:pt x="1884" y="4917"/>
                  </a:lnTo>
                  <a:lnTo>
                    <a:pt x="1947" y="5022"/>
                  </a:lnTo>
                  <a:lnTo>
                    <a:pt x="2072" y="5105"/>
                  </a:lnTo>
                  <a:lnTo>
                    <a:pt x="2198" y="5022"/>
                  </a:lnTo>
                  <a:lnTo>
                    <a:pt x="2282" y="4917"/>
                  </a:lnTo>
                  <a:lnTo>
                    <a:pt x="2512" y="4687"/>
                  </a:lnTo>
                  <a:lnTo>
                    <a:pt x="2574" y="4603"/>
                  </a:lnTo>
                  <a:lnTo>
                    <a:pt x="2658" y="4541"/>
                  </a:lnTo>
                  <a:lnTo>
                    <a:pt x="2763" y="4499"/>
                  </a:lnTo>
                  <a:lnTo>
                    <a:pt x="2867" y="4352"/>
                  </a:lnTo>
                  <a:lnTo>
                    <a:pt x="2867" y="4248"/>
                  </a:lnTo>
                  <a:lnTo>
                    <a:pt x="2888" y="4080"/>
                  </a:lnTo>
                  <a:lnTo>
                    <a:pt x="2909" y="3766"/>
                  </a:lnTo>
                  <a:lnTo>
                    <a:pt x="2888" y="3745"/>
                  </a:lnTo>
                  <a:lnTo>
                    <a:pt x="2867" y="3557"/>
                  </a:lnTo>
                  <a:lnTo>
                    <a:pt x="2909" y="3453"/>
                  </a:lnTo>
                  <a:lnTo>
                    <a:pt x="3098" y="3285"/>
                  </a:lnTo>
                  <a:lnTo>
                    <a:pt x="3098" y="3139"/>
                  </a:lnTo>
                  <a:lnTo>
                    <a:pt x="3202" y="3013"/>
                  </a:lnTo>
                  <a:lnTo>
                    <a:pt x="3328" y="2908"/>
                  </a:lnTo>
                  <a:lnTo>
                    <a:pt x="3411" y="2929"/>
                  </a:lnTo>
                  <a:lnTo>
                    <a:pt x="3516" y="2867"/>
                  </a:lnTo>
                  <a:lnTo>
                    <a:pt x="3621" y="2825"/>
                  </a:lnTo>
                  <a:lnTo>
                    <a:pt x="3809" y="2511"/>
                  </a:lnTo>
                  <a:lnTo>
                    <a:pt x="3809" y="2344"/>
                  </a:lnTo>
                  <a:lnTo>
                    <a:pt x="3851" y="2155"/>
                  </a:lnTo>
                  <a:lnTo>
                    <a:pt x="3935" y="2092"/>
                  </a:lnTo>
                  <a:lnTo>
                    <a:pt x="3955" y="1946"/>
                  </a:lnTo>
                  <a:lnTo>
                    <a:pt x="3935" y="1925"/>
                  </a:lnTo>
                  <a:lnTo>
                    <a:pt x="3955" y="1737"/>
                  </a:lnTo>
                  <a:lnTo>
                    <a:pt x="3955" y="1653"/>
                  </a:lnTo>
                  <a:lnTo>
                    <a:pt x="3955" y="1507"/>
                  </a:lnTo>
                  <a:lnTo>
                    <a:pt x="4060" y="1402"/>
                  </a:lnTo>
                  <a:lnTo>
                    <a:pt x="4060" y="1256"/>
                  </a:lnTo>
                  <a:lnTo>
                    <a:pt x="4081" y="1130"/>
                  </a:lnTo>
                  <a:lnTo>
                    <a:pt x="4039" y="921"/>
                  </a:lnTo>
                  <a:lnTo>
                    <a:pt x="4290" y="607"/>
                  </a:lnTo>
                  <a:lnTo>
                    <a:pt x="4332" y="502"/>
                  </a:lnTo>
                  <a:lnTo>
                    <a:pt x="4437" y="460"/>
                  </a:lnTo>
                  <a:lnTo>
                    <a:pt x="4437" y="209"/>
                  </a:lnTo>
                  <a:lnTo>
                    <a:pt x="4374" y="105"/>
                  </a:lnTo>
                  <a:lnTo>
                    <a:pt x="4374" y="63"/>
                  </a:lnTo>
                  <a:lnTo>
                    <a:pt x="4290" y="84"/>
                  </a:lnTo>
                  <a:lnTo>
                    <a:pt x="4248" y="105"/>
                  </a:lnTo>
                  <a:lnTo>
                    <a:pt x="4144" y="63"/>
                  </a:lnTo>
                  <a:lnTo>
                    <a:pt x="412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4"/>
            <p:cNvSpPr/>
            <p:nvPr/>
          </p:nvSpPr>
          <p:spPr>
            <a:xfrm>
              <a:off x="3828067" y="3174369"/>
              <a:ext cx="7478" cy="9769"/>
            </a:xfrm>
            <a:custGeom>
              <a:avLst/>
              <a:gdLst/>
              <a:ahLst/>
              <a:cxnLst/>
              <a:rect l="l" t="t" r="r" b="b"/>
              <a:pathLst>
                <a:path w="628" h="859" extrusionOk="0">
                  <a:moveTo>
                    <a:pt x="460" y="1"/>
                  </a:moveTo>
                  <a:lnTo>
                    <a:pt x="356" y="84"/>
                  </a:lnTo>
                  <a:lnTo>
                    <a:pt x="293" y="105"/>
                  </a:lnTo>
                  <a:lnTo>
                    <a:pt x="230" y="210"/>
                  </a:lnTo>
                  <a:lnTo>
                    <a:pt x="147" y="252"/>
                  </a:lnTo>
                  <a:lnTo>
                    <a:pt x="126" y="252"/>
                  </a:lnTo>
                  <a:lnTo>
                    <a:pt x="42" y="398"/>
                  </a:lnTo>
                  <a:lnTo>
                    <a:pt x="0" y="419"/>
                  </a:lnTo>
                  <a:lnTo>
                    <a:pt x="84" y="503"/>
                  </a:lnTo>
                  <a:lnTo>
                    <a:pt x="105" y="670"/>
                  </a:lnTo>
                  <a:lnTo>
                    <a:pt x="42" y="775"/>
                  </a:lnTo>
                  <a:lnTo>
                    <a:pt x="84" y="859"/>
                  </a:lnTo>
                  <a:lnTo>
                    <a:pt x="188" y="775"/>
                  </a:lnTo>
                  <a:lnTo>
                    <a:pt x="293" y="775"/>
                  </a:lnTo>
                  <a:lnTo>
                    <a:pt x="356" y="712"/>
                  </a:lnTo>
                  <a:lnTo>
                    <a:pt x="335" y="503"/>
                  </a:lnTo>
                  <a:lnTo>
                    <a:pt x="398" y="440"/>
                  </a:lnTo>
                  <a:lnTo>
                    <a:pt x="523" y="335"/>
                  </a:lnTo>
                  <a:lnTo>
                    <a:pt x="628" y="231"/>
                  </a:lnTo>
                  <a:lnTo>
                    <a:pt x="628" y="126"/>
                  </a:lnTo>
                  <a:lnTo>
                    <a:pt x="565" y="43"/>
                  </a:lnTo>
                  <a:lnTo>
                    <a:pt x="52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4"/>
            <p:cNvSpPr/>
            <p:nvPr/>
          </p:nvSpPr>
          <p:spPr>
            <a:xfrm>
              <a:off x="3947654" y="3151533"/>
              <a:ext cx="76994" cy="74956"/>
            </a:xfrm>
            <a:custGeom>
              <a:avLst/>
              <a:gdLst/>
              <a:ahLst/>
              <a:cxnLst/>
              <a:rect l="l" t="t" r="r" b="b"/>
              <a:pathLst>
                <a:path w="6466" h="6591" extrusionOk="0">
                  <a:moveTo>
                    <a:pt x="2553" y="0"/>
                  </a:moveTo>
                  <a:lnTo>
                    <a:pt x="1779" y="42"/>
                  </a:lnTo>
                  <a:lnTo>
                    <a:pt x="858" y="42"/>
                  </a:lnTo>
                  <a:lnTo>
                    <a:pt x="816" y="105"/>
                  </a:lnTo>
                  <a:lnTo>
                    <a:pt x="754" y="105"/>
                  </a:lnTo>
                  <a:lnTo>
                    <a:pt x="712" y="146"/>
                  </a:lnTo>
                  <a:lnTo>
                    <a:pt x="775" y="230"/>
                  </a:lnTo>
                  <a:lnTo>
                    <a:pt x="858" y="314"/>
                  </a:lnTo>
                  <a:lnTo>
                    <a:pt x="858" y="356"/>
                  </a:lnTo>
                  <a:lnTo>
                    <a:pt x="921" y="439"/>
                  </a:lnTo>
                  <a:lnTo>
                    <a:pt x="963" y="628"/>
                  </a:lnTo>
                  <a:lnTo>
                    <a:pt x="984" y="732"/>
                  </a:lnTo>
                  <a:lnTo>
                    <a:pt x="942" y="795"/>
                  </a:lnTo>
                  <a:lnTo>
                    <a:pt x="942" y="879"/>
                  </a:lnTo>
                  <a:lnTo>
                    <a:pt x="879" y="942"/>
                  </a:lnTo>
                  <a:lnTo>
                    <a:pt x="816" y="963"/>
                  </a:lnTo>
                  <a:lnTo>
                    <a:pt x="754" y="963"/>
                  </a:lnTo>
                  <a:lnTo>
                    <a:pt x="733" y="942"/>
                  </a:lnTo>
                  <a:lnTo>
                    <a:pt x="733" y="983"/>
                  </a:lnTo>
                  <a:lnTo>
                    <a:pt x="754" y="1046"/>
                  </a:lnTo>
                  <a:lnTo>
                    <a:pt x="754" y="1109"/>
                  </a:lnTo>
                  <a:lnTo>
                    <a:pt x="858" y="1151"/>
                  </a:lnTo>
                  <a:lnTo>
                    <a:pt x="858" y="1214"/>
                  </a:lnTo>
                  <a:lnTo>
                    <a:pt x="942" y="1214"/>
                  </a:lnTo>
                  <a:lnTo>
                    <a:pt x="963" y="1402"/>
                  </a:lnTo>
                  <a:lnTo>
                    <a:pt x="963" y="1486"/>
                  </a:lnTo>
                  <a:lnTo>
                    <a:pt x="858" y="1590"/>
                  </a:lnTo>
                  <a:lnTo>
                    <a:pt x="775" y="1674"/>
                  </a:lnTo>
                  <a:lnTo>
                    <a:pt x="733" y="1716"/>
                  </a:lnTo>
                  <a:lnTo>
                    <a:pt x="565" y="1883"/>
                  </a:lnTo>
                  <a:lnTo>
                    <a:pt x="461" y="2030"/>
                  </a:lnTo>
                  <a:lnTo>
                    <a:pt x="293" y="2092"/>
                  </a:lnTo>
                  <a:lnTo>
                    <a:pt x="0" y="2092"/>
                  </a:lnTo>
                  <a:lnTo>
                    <a:pt x="84" y="2553"/>
                  </a:lnTo>
                  <a:lnTo>
                    <a:pt x="210" y="3243"/>
                  </a:lnTo>
                  <a:lnTo>
                    <a:pt x="628" y="3808"/>
                  </a:lnTo>
                  <a:lnTo>
                    <a:pt x="754" y="4248"/>
                  </a:lnTo>
                  <a:lnTo>
                    <a:pt x="942" y="4352"/>
                  </a:lnTo>
                  <a:lnTo>
                    <a:pt x="1026" y="4352"/>
                  </a:lnTo>
                  <a:lnTo>
                    <a:pt x="1130" y="4394"/>
                  </a:lnTo>
                  <a:lnTo>
                    <a:pt x="1172" y="4394"/>
                  </a:lnTo>
                  <a:lnTo>
                    <a:pt x="1256" y="4436"/>
                  </a:lnTo>
                  <a:lnTo>
                    <a:pt x="1256" y="4499"/>
                  </a:lnTo>
                  <a:lnTo>
                    <a:pt x="1340" y="4561"/>
                  </a:lnTo>
                  <a:lnTo>
                    <a:pt x="1444" y="4561"/>
                  </a:lnTo>
                  <a:lnTo>
                    <a:pt x="1695" y="4645"/>
                  </a:lnTo>
                  <a:lnTo>
                    <a:pt x="1779" y="4645"/>
                  </a:lnTo>
                  <a:lnTo>
                    <a:pt x="1821" y="4708"/>
                  </a:lnTo>
                  <a:lnTo>
                    <a:pt x="1884" y="4729"/>
                  </a:lnTo>
                  <a:lnTo>
                    <a:pt x="1925" y="4812"/>
                  </a:lnTo>
                  <a:lnTo>
                    <a:pt x="2030" y="4917"/>
                  </a:lnTo>
                  <a:lnTo>
                    <a:pt x="2093" y="4917"/>
                  </a:lnTo>
                  <a:lnTo>
                    <a:pt x="2093" y="4938"/>
                  </a:lnTo>
                  <a:lnTo>
                    <a:pt x="2114" y="4917"/>
                  </a:lnTo>
                  <a:lnTo>
                    <a:pt x="2177" y="4917"/>
                  </a:lnTo>
                  <a:lnTo>
                    <a:pt x="2197" y="4980"/>
                  </a:lnTo>
                  <a:lnTo>
                    <a:pt x="2281" y="4980"/>
                  </a:lnTo>
                  <a:lnTo>
                    <a:pt x="2302" y="5022"/>
                  </a:lnTo>
                  <a:lnTo>
                    <a:pt x="2323" y="4980"/>
                  </a:lnTo>
                  <a:lnTo>
                    <a:pt x="2407" y="5022"/>
                  </a:lnTo>
                  <a:lnTo>
                    <a:pt x="2428" y="5043"/>
                  </a:lnTo>
                  <a:lnTo>
                    <a:pt x="2490" y="5043"/>
                  </a:lnTo>
                  <a:lnTo>
                    <a:pt x="2511" y="5084"/>
                  </a:lnTo>
                  <a:lnTo>
                    <a:pt x="2553" y="5126"/>
                  </a:lnTo>
                  <a:lnTo>
                    <a:pt x="2637" y="5189"/>
                  </a:lnTo>
                  <a:lnTo>
                    <a:pt x="2825" y="5398"/>
                  </a:lnTo>
                  <a:lnTo>
                    <a:pt x="2846" y="5608"/>
                  </a:lnTo>
                  <a:lnTo>
                    <a:pt x="2846" y="6591"/>
                  </a:lnTo>
                  <a:lnTo>
                    <a:pt x="2951" y="6193"/>
                  </a:lnTo>
                  <a:lnTo>
                    <a:pt x="3495" y="6173"/>
                  </a:lnTo>
                  <a:lnTo>
                    <a:pt x="3599" y="6131"/>
                  </a:lnTo>
                  <a:lnTo>
                    <a:pt x="3641" y="6110"/>
                  </a:lnTo>
                  <a:lnTo>
                    <a:pt x="3704" y="6089"/>
                  </a:lnTo>
                  <a:lnTo>
                    <a:pt x="3704" y="6131"/>
                  </a:lnTo>
                  <a:lnTo>
                    <a:pt x="3788" y="6173"/>
                  </a:lnTo>
                  <a:lnTo>
                    <a:pt x="3871" y="6214"/>
                  </a:lnTo>
                  <a:lnTo>
                    <a:pt x="3955" y="6214"/>
                  </a:lnTo>
                  <a:lnTo>
                    <a:pt x="3997" y="6298"/>
                  </a:lnTo>
                  <a:lnTo>
                    <a:pt x="3976" y="6319"/>
                  </a:lnTo>
                  <a:lnTo>
                    <a:pt x="4164" y="6298"/>
                  </a:lnTo>
                  <a:lnTo>
                    <a:pt x="4269" y="6193"/>
                  </a:lnTo>
                  <a:lnTo>
                    <a:pt x="4332" y="6193"/>
                  </a:lnTo>
                  <a:lnTo>
                    <a:pt x="4394" y="6131"/>
                  </a:lnTo>
                  <a:lnTo>
                    <a:pt x="4436" y="6173"/>
                  </a:lnTo>
                  <a:lnTo>
                    <a:pt x="4436" y="6214"/>
                  </a:lnTo>
                  <a:lnTo>
                    <a:pt x="4520" y="6214"/>
                  </a:lnTo>
                  <a:lnTo>
                    <a:pt x="4604" y="6277"/>
                  </a:lnTo>
                  <a:lnTo>
                    <a:pt x="4729" y="6214"/>
                  </a:lnTo>
                  <a:lnTo>
                    <a:pt x="4897" y="6193"/>
                  </a:lnTo>
                  <a:lnTo>
                    <a:pt x="4918" y="6110"/>
                  </a:lnTo>
                  <a:lnTo>
                    <a:pt x="4897" y="6068"/>
                  </a:lnTo>
                  <a:lnTo>
                    <a:pt x="4938" y="6005"/>
                  </a:lnTo>
                  <a:lnTo>
                    <a:pt x="5043" y="6026"/>
                  </a:lnTo>
                  <a:lnTo>
                    <a:pt x="5127" y="6026"/>
                  </a:lnTo>
                  <a:lnTo>
                    <a:pt x="5210" y="6089"/>
                  </a:lnTo>
                  <a:lnTo>
                    <a:pt x="5315" y="6068"/>
                  </a:lnTo>
                  <a:lnTo>
                    <a:pt x="5357" y="6026"/>
                  </a:lnTo>
                  <a:lnTo>
                    <a:pt x="5566" y="5963"/>
                  </a:lnTo>
                  <a:lnTo>
                    <a:pt x="5650" y="5984"/>
                  </a:lnTo>
                  <a:lnTo>
                    <a:pt x="5754" y="5963"/>
                  </a:lnTo>
                  <a:lnTo>
                    <a:pt x="5775" y="5900"/>
                  </a:lnTo>
                  <a:lnTo>
                    <a:pt x="5901" y="5900"/>
                  </a:lnTo>
                  <a:lnTo>
                    <a:pt x="5985" y="5817"/>
                  </a:lnTo>
                  <a:lnTo>
                    <a:pt x="6110" y="5796"/>
                  </a:lnTo>
                  <a:lnTo>
                    <a:pt x="6194" y="5712"/>
                  </a:lnTo>
                  <a:lnTo>
                    <a:pt x="6278" y="5649"/>
                  </a:lnTo>
                  <a:lnTo>
                    <a:pt x="6382" y="5670"/>
                  </a:lnTo>
                  <a:lnTo>
                    <a:pt x="6424" y="5608"/>
                  </a:lnTo>
                  <a:lnTo>
                    <a:pt x="6466" y="5587"/>
                  </a:lnTo>
                  <a:lnTo>
                    <a:pt x="6424" y="5587"/>
                  </a:lnTo>
                  <a:lnTo>
                    <a:pt x="6424" y="5545"/>
                  </a:lnTo>
                  <a:lnTo>
                    <a:pt x="6298" y="5440"/>
                  </a:lnTo>
                  <a:lnTo>
                    <a:pt x="6173" y="5398"/>
                  </a:lnTo>
                  <a:lnTo>
                    <a:pt x="5964" y="5189"/>
                  </a:lnTo>
                  <a:lnTo>
                    <a:pt x="5985" y="5126"/>
                  </a:lnTo>
                  <a:lnTo>
                    <a:pt x="5901" y="4938"/>
                  </a:lnTo>
                  <a:lnTo>
                    <a:pt x="5859" y="4875"/>
                  </a:lnTo>
                  <a:lnTo>
                    <a:pt x="5901" y="4771"/>
                  </a:lnTo>
                  <a:lnTo>
                    <a:pt x="5859" y="4729"/>
                  </a:lnTo>
                  <a:lnTo>
                    <a:pt x="5838" y="4624"/>
                  </a:lnTo>
                  <a:lnTo>
                    <a:pt x="5796" y="4540"/>
                  </a:lnTo>
                  <a:lnTo>
                    <a:pt x="5838" y="4540"/>
                  </a:lnTo>
                  <a:lnTo>
                    <a:pt x="5775" y="4394"/>
                  </a:lnTo>
                  <a:lnTo>
                    <a:pt x="5754" y="4248"/>
                  </a:lnTo>
                  <a:lnTo>
                    <a:pt x="5838" y="4206"/>
                  </a:lnTo>
                  <a:lnTo>
                    <a:pt x="5838" y="4038"/>
                  </a:lnTo>
                  <a:lnTo>
                    <a:pt x="5754" y="3976"/>
                  </a:lnTo>
                  <a:lnTo>
                    <a:pt x="5754" y="3766"/>
                  </a:lnTo>
                  <a:lnTo>
                    <a:pt x="5775" y="3620"/>
                  </a:lnTo>
                  <a:lnTo>
                    <a:pt x="5859" y="3578"/>
                  </a:lnTo>
                  <a:lnTo>
                    <a:pt x="5880" y="3599"/>
                  </a:lnTo>
                  <a:lnTo>
                    <a:pt x="5943" y="3515"/>
                  </a:lnTo>
                  <a:lnTo>
                    <a:pt x="5859" y="3306"/>
                  </a:lnTo>
                  <a:lnTo>
                    <a:pt x="5775" y="3306"/>
                  </a:lnTo>
                  <a:lnTo>
                    <a:pt x="5650" y="3180"/>
                  </a:lnTo>
                  <a:lnTo>
                    <a:pt x="5482" y="3055"/>
                  </a:lnTo>
                  <a:lnTo>
                    <a:pt x="5482" y="2929"/>
                  </a:lnTo>
                  <a:lnTo>
                    <a:pt x="5566" y="2657"/>
                  </a:lnTo>
                  <a:lnTo>
                    <a:pt x="5692" y="2302"/>
                  </a:lnTo>
                  <a:lnTo>
                    <a:pt x="5754" y="2239"/>
                  </a:lnTo>
                  <a:lnTo>
                    <a:pt x="5734" y="2134"/>
                  </a:lnTo>
                  <a:lnTo>
                    <a:pt x="5692" y="2113"/>
                  </a:lnTo>
                  <a:lnTo>
                    <a:pt x="5734" y="2113"/>
                  </a:lnTo>
                  <a:lnTo>
                    <a:pt x="5022" y="1611"/>
                  </a:lnTo>
                  <a:lnTo>
                    <a:pt x="4959" y="1527"/>
                  </a:lnTo>
                  <a:lnTo>
                    <a:pt x="4938" y="1486"/>
                  </a:lnTo>
                  <a:lnTo>
                    <a:pt x="4959" y="1402"/>
                  </a:lnTo>
                  <a:lnTo>
                    <a:pt x="4834" y="1214"/>
                  </a:lnTo>
                  <a:lnTo>
                    <a:pt x="274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4"/>
            <p:cNvSpPr/>
            <p:nvPr/>
          </p:nvSpPr>
          <p:spPr>
            <a:xfrm>
              <a:off x="3945415" y="3152954"/>
              <a:ext cx="13956" cy="10963"/>
            </a:xfrm>
            <a:custGeom>
              <a:avLst/>
              <a:gdLst/>
              <a:ahLst/>
              <a:cxnLst/>
              <a:rect l="l" t="t" r="r" b="b"/>
              <a:pathLst>
                <a:path w="1172" h="964" extrusionOk="0">
                  <a:moveTo>
                    <a:pt x="795" y="1"/>
                  </a:moveTo>
                  <a:lnTo>
                    <a:pt x="795" y="84"/>
                  </a:lnTo>
                  <a:lnTo>
                    <a:pt x="732" y="126"/>
                  </a:lnTo>
                  <a:lnTo>
                    <a:pt x="649" y="126"/>
                  </a:lnTo>
                  <a:lnTo>
                    <a:pt x="607" y="84"/>
                  </a:lnTo>
                  <a:lnTo>
                    <a:pt x="544" y="42"/>
                  </a:lnTo>
                  <a:lnTo>
                    <a:pt x="440" y="126"/>
                  </a:lnTo>
                  <a:lnTo>
                    <a:pt x="377" y="147"/>
                  </a:lnTo>
                  <a:lnTo>
                    <a:pt x="335" y="126"/>
                  </a:lnTo>
                  <a:lnTo>
                    <a:pt x="209" y="231"/>
                  </a:lnTo>
                  <a:lnTo>
                    <a:pt x="105" y="356"/>
                  </a:lnTo>
                  <a:lnTo>
                    <a:pt x="0" y="733"/>
                  </a:lnTo>
                  <a:lnTo>
                    <a:pt x="0" y="817"/>
                  </a:lnTo>
                  <a:lnTo>
                    <a:pt x="209" y="817"/>
                  </a:lnTo>
                  <a:lnTo>
                    <a:pt x="272" y="921"/>
                  </a:lnTo>
                  <a:lnTo>
                    <a:pt x="335" y="963"/>
                  </a:lnTo>
                  <a:lnTo>
                    <a:pt x="398" y="921"/>
                  </a:lnTo>
                  <a:lnTo>
                    <a:pt x="419" y="921"/>
                  </a:lnTo>
                  <a:lnTo>
                    <a:pt x="481" y="963"/>
                  </a:lnTo>
                  <a:lnTo>
                    <a:pt x="607" y="921"/>
                  </a:lnTo>
                  <a:lnTo>
                    <a:pt x="607" y="858"/>
                  </a:lnTo>
                  <a:lnTo>
                    <a:pt x="691" y="670"/>
                  </a:lnTo>
                  <a:lnTo>
                    <a:pt x="649" y="566"/>
                  </a:lnTo>
                  <a:lnTo>
                    <a:pt x="712" y="566"/>
                  </a:lnTo>
                  <a:lnTo>
                    <a:pt x="753" y="628"/>
                  </a:lnTo>
                  <a:lnTo>
                    <a:pt x="816" y="628"/>
                  </a:lnTo>
                  <a:lnTo>
                    <a:pt x="858" y="733"/>
                  </a:lnTo>
                  <a:lnTo>
                    <a:pt x="921" y="754"/>
                  </a:lnTo>
                  <a:lnTo>
                    <a:pt x="921" y="817"/>
                  </a:lnTo>
                  <a:lnTo>
                    <a:pt x="942" y="838"/>
                  </a:lnTo>
                  <a:lnTo>
                    <a:pt x="1004" y="838"/>
                  </a:lnTo>
                  <a:lnTo>
                    <a:pt x="1067" y="817"/>
                  </a:lnTo>
                  <a:lnTo>
                    <a:pt x="1130" y="754"/>
                  </a:lnTo>
                  <a:lnTo>
                    <a:pt x="1130" y="670"/>
                  </a:lnTo>
                  <a:lnTo>
                    <a:pt x="1172" y="607"/>
                  </a:lnTo>
                  <a:lnTo>
                    <a:pt x="1151" y="503"/>
                  </a:lnTo>
                  <a:lnTo>
                    <a:pt x="1109" y="314"/>
                  </a:lnTo>
                  <a:lnTo>
                    <a:pt x="1046" y="231"/>
                  </a:lnTo>
                  <a:lnTo>
                    <a:pt x="1046" y="189"/>
                  </a:lnTo>
                  <a:lnTo>
                    <a:pt x="963" y="105"/>
                  </a:lnTo>
                  <a:lnTo>
                    <a:pt x="900" y="21"/>
                  </a:lnTo>
                  <a:lnTo>
                    <a:pt x="900"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4"/>
            <p:cNvSpPr/>
            <p:nvPr/>
          </p:nvSpPr>
          <p:spPr>
            <a:xfrm>
              <a:off x="3945415" y="3159380"/>
              <a:ext cx="13706" cy="15956"/>
            </a:xfrm>
            <a:custGeom>
              <a:avLst/>
              <a:gdLst/>
              <a:ahLst/>
              <a:cxnLst/>
              <a:rect l="l" t="t" r="r" b="b"/>
              <a:pathLst>
                <a:path w="1151" h="1403" extrusionOk="0">
                  <a:moveTo>
                    <a:pt x="649" y="1"/>
                  </a:moveTo>
                  <a:lnTo>
                    <a:pt x="691" y="105"/>
                  </a:lnTo>
                  <a:lnTo>
                    <a:pt x="607" y="293"/>
                  </a:lnTo>
                  <a:lnTo>
                    <a:pt x="607" y="356"/>
                  </a:lnTo>
                  <a:lnTo>
                    <a:pt x="481" y="398"/>
                  </a:lnTo>
                  <a:lnTo>
                    <a:pt x="419" y="356"/>
                  </a:lnTo>
                  <a:lnTo>
                    <a:pt x="398" y="356"/>
                  </a:lnTo>
                  <a:lnTo>
                    <a:pt x="335" y="398"/>
                  </a:lnTo>
                  <a:lnTo>
                    <a:pt x="272" y="356"/>
                  </a:lnTo>
                  <a:lnTo>
                    <a:pt x="209" y="252"/>
                  </a:lnTo>
                  <a:lnTo>
                    <a:pt x="0" y="252"/>
                  </a:lnTo>
                  <a:lnTo>
                    <a:pt x="0" y="314"/>
                  </a:lnTo>
                  <a:lnTo>
                    <a:pt x="63" y="419"/>
                  </a:lnTo>
                  <a:lnTo>
                    <a:pt x="84" y="565"/>
                  </a:lnTo>
                  <a:lnTo>
                    <a:pt x="84" y="712"/>
                  </a:lnTo>
                  <a:lnTo>
                    <a:pt x="188" y="1402"/>
                  </a:lnTo>
                  <a:lnTo>
                    <a:pt x="481" y="1402"/>
                  </a:lnTo>
                  <a:lnTo>
                    <a:pt x="649" y="1340"/>
                  </a:lnTo>
                  <a:lnTo>
                    <a:pt x="753" y="1193"/>
                  </a:lnTo>
                  <a:lnTo>
                    <a:pt x="921" y="1026"/>
                  </a:lnTo>
                  <a:lnTo>
                    <a:pt x="963" y="984"/>
                  </a:lnTo>
                  <a:lnTo>
                    <a:pt x="1046" y="900"/>
                  </a:lnTo>
                  <a:lnTo>
                    <a:pt x="1151" y="796"/>
                  </a:lnTo>
                  <a:lnTo>
                    <a:pt x="1151" y="712"/>
                  </a:lnTo>
                  <a:lnTo>
                    <a:pt x="1130" y="524"/>
                  </a:lnTo>
                  <a:lnTo>
                    <a:pt x="1046" y="524"/>
                  </a:lnTo>
                  <a:lnTo>
                    <a:pt x="1046" y="461"/>
                  </a:lnTo>
                  <a:lnTo>
                    <a:pt x="942" y="419"/>
                  </a:lnTo>
                  <a:lnTo>
                    <a:pt x="942" y="356"/>
                  </a:lnTo>
                  <a:lnTo>
                    <a:pt x="921" y="293"/>
                  </a:lnTo>
                  <a:lnTo>
                    <a:pt x="921" y="252"/>
                  </a:lnTo>
                  <a:lnTo>
                    <a:pt x="921" y="189"/>
                  </a:lnTo>
                  <a:lnTo>
                    <a:pt x="858" y="168"/>
                  </a:lnTo>
                  <a:lnTo>
                    <a:pt x="816" y="63"/>
                  </a:lnTo>
                  <a:lnTo>
                    <a:pt x="753" y="63"/>
                  </a:lnTo>
                  <a:lnTo>
                    <a:pt x="71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4"/>
            <p:cNvSpPr/>
            <p:nvPr/>
          </p:nvSpPr>
          <p:spPr>
            <a:xfrm>
              <a:off x="3829055" y="3110126"/>
              <a:ext cx="131316" cy="124222"/>
            </a:xfrm>
            <a:custGeom>
              <a:avLst/>
              <a:gdLst/>
              <a:ahLst/>
              <a:cxnLst/>
              <a:rect l="l" t="t" r="r" b="b"/>
              <a:pathLst>
                <a:path w="11028" h="10923" extrusionOk="0">
                  <a:moveTo>
                    <a:pt x="7701" y="0"/>
                  </a:moveTo>
                  <a:lnTo>
                    <a:pt x="7701" y="42"/>
                  </a:lnTo>
                  <a:lnTo>
                    <a:pt x="7743" y="84"/>
                  </a:lnTo>
                  <a:lnTo>
                    <a:pt x="7659" y="189"/>
                  </a:lnTo>
                  <a:lnTo>
                    <a:pt x="7575" y="189"/>
                  </a:lnTo>
                  <a:lnTo>
                    <a:pt x="7491" y="210"/>
                  </a:lnTo>
                  <a:lnTo>
                    <a:pt x="7366" y="210"/>
                  </a:lnTo>
                  <a:lnTo>
                    <a:pt x="7282" y="251"/>
                  </a:lnTo>
                  <a:lnTo>
                    <a:pt x="7240" y="251"/>
                  </a:lnTo>
                  <a:lnTo>
                    <a:pt x="7219" y="189"/>
                  </a:lnTo>
                  <a:lnTo>
                    <a:pt x="7178" y="189"/>
                  </a:lnTo>
                  <a:lnTo>
                    <a:pt x="7157" y="147"/>
                  </a:lnTo>
                  <a:lnTo>
                    <a:pt x="7073" y="126"/>
                  </a:lnTo>
                  <a:lnTo>
                    <a:pt x="6843" y="230"/>
                  </a:lnTo>
                  <a:lnTo>
                    <a:pt x="6759" y="293"/>
                  </a:lnTo>
                  <a:lnTo>
                    <a:pt x="6717" y="335"/>
                  </a:lnTo>
                  <a:lnTo>
                    <a:pt x="6487" y="356"/>
                  </a:lnTo>
                  <a:lnTo>
                    <a:pt x="6403" y="398"/>
                  </a:lnTo>
                  <a:lnTo>
                    <a:pt x="6320" y="314"/>
                  </a:lnTo>
                  <a:lnTo>
                    <a:pt x="6215" y="293"/>
                  </a:lnTo>
                  <a:lnTo>
                    <a:pt x="6111" y="293"/>
                  </a:lnTo>
                  <a:lnTo>
                    <a:pt x="6027" y="398"/>
                  </a:lnTo>
                  <a:lnTo>
                    <a:pt x="5922" y="502"/>
                  </a:lnTo>
                  <a:lnTo>
                    <a:pt x="5964" y="544"/>
                  </a:lnTo>
                  <a:lnTo>
                    <a:pt x="6006" y="607"/>
                  </a:lnTo>
                  <a:lnTo>
                    <a:pt x="5985" y="649"/>
                  </a:lnTo>
                  <a:lnTo>
                    <a:pt x="5859" y="670"/>
                  </a:lnTo>
                  <a:lnTo>
                    <a:pt x="5797" y="649"/>
                  </a:lnTo>
                  <a:lnTo>
                    <a:pt x="5671" y="628"/>
                  </a:lnTo>
                  <a:lnTo>
                    <a:pt x="5567" y="565"/>
                  </a:lnTo>
                  <a:lnTo>
                    <a:pt x="5483" y="565"/>
                  </a:lnTo>
                  <a:lnTo>
                    <a:pt x="5399" y="628"/>
                  </a:lnTo>
                  <a:lnTo>
                    <a:pt x="5336" y="607"/>
                  </a:lnTo>
                  <a:lnTo>
                    <a:pt x="5190" y="607"/>
                  </a:lnTo>
                  <a:lnTo>
                    <a:pt x="5064" y="523"/>
                  </a:lnTo>
                  <a:lnTo>
                    <a:pt x="4939" y="544"/>
                  </a:lnTo>
                  <a:lnTo>
                    <a:pt x="4918" y="502"/>
                  </a:lnTo>
                  <a:lnTo>
                    <a:pt x="4750" y="356"/>
                  </a:lnTo>
                  <a:lnTo>
                    <a:pt x="4667" y="335"/>
                  </a:lnTo>
                  <a:lnTo>
                    <a:pt x="4499" y="210"/>
                  </a:lnTo>
                  <a:lnTo>
                    <a:pt x="4437" y="189"/>
                  </a:lnTo>
                  <a:lnTo>
                    <a:pt x="4353" y="126"/>
                  </a:lnTo>
                  <a:lnTo>
                    <a:pt x="4290" y="126"/>
                  </a:lnTo>
                  <a:lnTo>
                    <a:pt x="4290" y="189"/>
                  </a:lnTo>
                  <a:lnTo>
                    <a:pt x="4186" y="147"/>
                  </a:lnTo>
                  <a:lnTo>
                    <a:pt x="4102" y="251"/>
                  </a:lnTo>
                  <a:lnTo>
                    <a:pt x="4018" y="251"/>
                  </a:lnTo>
                  <a:lnTo>
                    <a:pt x="3976" y="293"/>
                  </a:lnTo>
                  <a:lnTo>
                    <a:pt x="3976" y="356"/>
                  </a:lnTo>
                  <a:lnTo>
                    <a:pt x="3914" y="440"/>
                  </a:lnTo>
                  <a:lnTo>
                    <a:pt x="3914" y="502"/>
                  </a:lnTo>
                  <a:lnTo>
                    <a:pt x="3872" y="544"/>
                  </a:lnTo>
                  <a:lnTo>
                    <a:pt x="3788" y="544"/>
                  </a:lnTo>
                  <a:lnTo>
                    <a:pt x="3788" y="607"/>
                  </a:lnTo>
                  <a:lnTo>
                    <a:pt x="3893" y="733"/>
                  </a:lnTo>
                  <a:lnTo>
                    <a:pt x="3830" y="774"/>
                  </a:lnTo>
                  <a:lnTo>
                    <a:pt x="3809" y="858"/>
                  </a:lnTo>
                  <a:lnTo>
                    <a:pt x="3809" y="984"/>
                  </a:lnTo>
                  <a:lnTo>
                    <a:pt x="3872" y="1088"/>
                  </a:lnTo>
                  <a:lnTo>
                    <a:pt x="3872" y="1339"/>
                  </a:lnTo>
                  <a:lnTo>
                    <a:pt x="3767" y="1381"/>
                  </a:lnTo>
                  <a:lnTo>
                    <a:pt x="3725" y="1486"/>
                  </a:lnTo>
                  <a:lnTo>
                    <a:pt x="3474" y="1800"/>
                  </a:lnTo>
                  <a:lnTo>
                    <a:pt x="3516" y="2009"/>
                  </a:lnTo>
                  <a:lnTo>
                    <a:pt x="3495" y="2135"/>
                  </a:lnTo>
                  <a:lnTo>
                    <a:pt x="3495" y="2281"/>
                  </a:lnTo>
                  <a:lnTo>
                    <a:pt x="3390" y="2386"/>
                  </a:lnTo>
                  <a:lnTo>
                    <a:pt x="3390" y="2532"/>
                  </a:lnTo>
                  <a:lnTo>
                    <a:pt x="3390" y="2616"/>
                  </a:lnTo>
                  <a:lnTo>
                    <a:pt x="3370" y="2804"/>
                  </a:lnTo>
                  <a:lnTo>
                    <a:pt x="3390" y="2825"/>
                  </a:lnTo>
                  <a:lnTo>
                    <a:pt x="3370" y="2971"/>
                  </a:lnTo>
                  <a:lnTo>
                    <a:pt x="3286" y="3034"/>
                  </a:lnTo>
                  <a:lnTo>
                    <a:pt x="3244" y="3223"/>
                  </a:lnTo>
                  <a:lnTo>
                    <a:pt x="3244" y="3390"/>
                  </a:lnTo>
                  <a:lnTo>
                    <a:pt x="3056" y="3704"/>
                  </a:lnTo>
                  <a:lnTo>
                    <a:pt x="2951" y="3746"/>
                  </a:lnTo>
                  <a:lnTo>
                    <a:pt x="2846" y="3808"/>
                  </a:lnTo>
                  <a:lnTo>
                    <a:pt x="2763" y="3787"/>
                  </a:lnTo>
                  <a:lnTo>
                    <a:pt x="2637" y="3892"/>
                  </a:lnTo>
                  <a:lnTo>
                    <a:pt x="2533" y="4018"/>
                  </a:lnTo>
                  <a:lnTo>
                    <a:pt x="2533" y="4164"/>
                  </a:lnTo>
                  <a:lnTo>
                    <a:pt x="2344" y="4332"/>
                  </a:lnTo>
                  <a:lnTo>
                    <a:pt x="2302" y="4436"/>
                  </a:lnTo>
                  <a:lnTo>
                    <a:pt x="2323" y="4624"/>
                  </a:lnTo>
                  <a:lnTo>
                    <a:pt x="2344" y="4645"/>
                  </a:lnTo>
                  <a:lnTo>
                    <a:pt x="2323" y="4959"/>
                  </a:lnTo>
                  <a:lnTo>
                    <a:pt x="2302" y="5127"/>
                  </a:lnTo>
                  <a:lnTo>
                    <a:pt x="2302" y="5231"/>
                  </a:lnTo>
                  <a:lnTo>
                    <a:pt x="2198" y="5378"/>
                  </a:lnTo>
                  <a:lnTo>
                    <a:pt x="2093" y="5420"/>
                  </a:lnTo>
                  <a:lnTo>
                    <a:pt x="2009" y="5482"/>
                  </a:lnTo>
                  <a:lnTo>
                    <a:pt x="1947" y="5566"/>
                  </a:lnTo>
                  <a:lnTo>
                    <a:pt x="1717" y="5796"/>
                  </a:lnTo>
                  <a:lnTo>
                    <a:pt x="1633" y="5901"/>
                  </a:lnTo>
                  <a:lnTo>
                    <a:pt x="1507" y="5984"/>
                  </a:lnTo>
                  <a:lnTo>
                    <a:pt x="1382" y="5901"/>
                  </a:lnTo>
                  <a:lnTo>
                    <a:pt x="1319" y="5796"/>
                  </a:lnTo>
                  <a:lnTo>
                    <a:pt x="1298" y="5775"/>
                  </a:lnTo>
                  <a:lnTo>
                    <a:pt x="1382" y="5650"/>
                  </a:lnTo>
                  <a:lnTo>
                    <a:pt x="1382" y="5587"/>
                  </a:lnTo>
                  <a:lnTo>
                    <a:pt x="1193" y="5650"/>
                  </a:lnTo>
                  <a:lnTo>
                    <a:pt x="1089" y="5754"/>
                  </a:lnTo>
                  <a:lnTo>
                    <a:pt x="1005" y="5733"/>
                  </a:lnTo>
                  <a:lnTo>
                    <a:pt x="942" y="5754"/>
                  </a:lnTo>
                  <a:lnTo>
                    <a:pt x="942" y="5859"/>
                  </a:lnTo>
                  <a:lnTo>
                    <a:pt x="859" y="5943"/>
                  </a:lnTo>
                  <a:lnTo>
                    <a:pt x="754" y="5943"/>
                  </a:lnTo>
                  <a:lnTo>
                    <a:pt x="754" y="5880"/>
                  </a:lnTo>
                  <a:lnTo>
                    <a:pt x="733" y="5838"/>
                  </a:lnTo>
                  <a:lnTo>
                    <a:pt x="629" y="5880"/>
                  </a:lnTo>
                  <a:lnTo>
                    <a:pt x="566" y="5859"/>
                  </a:lnTo>
                  <a:lnTo>
                    <a:pt x="440" y="5984"/>
                  </a:lnTo>
                  <a:lnTo>
                    <a:pt x="315" y="6089"/>
                  </a:lnTo>
                  <a:lnTo>
                    <a:pt x="252" y="6152"/>
                  </a:lnTo>
                  <a:lnTo>
                    <a:pt x="273" y="6361"/>
                  </a:lnTo>
                  <a:lnTo>
                    <a:pt x="210" y="6424"/>
                  </a:lnTo>
                  <a:lnTo>
                    <a:pt x="105" y="6424"/>
                  </a:lnTo>
                  <a:lnTo>
                    <a:pt x="1" y="6508"/>
                  </a:lnTo>
                  <a:lnTo>
                    <a:pt x="22" y="6570"/>
                  </a:lnTo>
                  <a:lnTo>
                    <a:pt x="210" y="6591"/>
                  </a:lnTo>
                  <a:lnTo>
                    <a:pt x="252" y="6633"/>
                  </a:lnTo>
                  <a:lnTo>
                    <a:pt x="273" y="6633"/>
                  </a:lnTo>
                  <a:lnTo>
                    <a:pt x="273" y="6612"/>
                  </a:lnTo>
                  <a:lnTo>
                    <a:pt x="315" y="6591"/>
                  </a:lnTo>
                  <a:lnTo>
                    <a:pt x="377" y="6591"/>
                  </a:lnTo>
                  <a:lnTo>
                    <a:pt x="482" y="6570"/>
                  </a:lnTo>
                  <a:lnTo>
                    <a:pt x="566" y="6528"/>
                  </a:lnTo>
                  <a:lnTo>
                    <a:pt x="1256" y="6528"/>
                  </a:lnTo>
                  <a:lnTo>
                    <a:pt x="1424" y="6570"/>
                  </a:lnTo>
                  <a:lnTo>
                    <a:pt x="1633" y="6528"/>
                  </a:lnTo>
                  <a:lnTo>
                    <a:pt x="2637" y="6528"/>
                  </a:lnTo>
                  <a:lnTo>
                    <a:pt x="2637" y="6612"/>
                  </a:lnTo>
                  <a:lnTo>
                    <a:pt x="2637" y="6633"/>
                  </a:lnTo>
                  <a:lnTo>
                    <a:pt x="2637" y="6717"/>
                  </a:lnTo>
                  <a:lnTo>
                    <a:pt x="2679" y="6780"/>
                  </a:lnTo>
                  <a:lnTo>
                    <a:pt x="2721" y="6842"/>
                  </a:lnTo>
                  <a:lnTo>
                    <a:pt x="2679" y="6905"/>
                  </a:lnTo>
                  <a:lnTo>
                    <a:pt x="2679" y="6989"/>
                  </a:lnTo>
                  <a:lnTo>
                    <a:pt x="2742" y="7093"/>
                  </a:lnTo>
                  <a:lnTo>
                    <a:pt x="2763" y="7219"/>
                  </a:lnTo>
                  <a:lnTo>
                    <a:pt x="2784" y="7261"/>
                  </a:lnTo>
                  <a:lnTo>
                    <a:pt x="2784" y="7345"/>
                  </a:lnTo>
                  <a:lnTo>
                    <a:pt x="2846" y="7365"/>
                  </a:lnTo>
                  <a:lnTo>
                    <a:pt x="2888" y="7449"/>
                  </a:lnTo>
                  <a:lnTo>
                    <a:pt x="2972" y="7554"/>
                  </a:lnTo>
                  <a:lnTo>
                    <a:pt x="2993" y="7763"/>
                  </a:lnTo>
                  <a:lnTo>
                    <a:pt x="3056" y="7784"/>
                  </a:lnTo>
                  <a:lnTo>
                    <a:pt x="3202" y="7784"/>
                  </a:lnTo>
                  <a:lnTo>
                    <a:pt x="3307" y="7763"/>
                  </a:lnTo>
                  <a:lnTo>
                    <a:pt x="3390" y="7784"/>
                  </a:lnTo>
                  <a:lnTo>
                    <a:pt x="3579" y="7826"/>
                  </a:lnTo>
                  <a:lnTo>
                    <a:pt x="3662" y="7763"/>
                  </a:lnTo>
                  <a:lnTo>
                    <a:pt x="4102" y="7742"/>
                  </a:lnTo>
                  <a:lnTo>
                    <a:pt x="4102" y="7575"/>
                  </a:lnTo>
                  <a:lnTo>
                    <a:pt x="4081" y="7470"/>
                  </a:lnTo>
                  <a:lnTo>
                    <a:pt x="4123" y="7449"/>
                  </a:lnTo>
                  <a:lnTo>
                    <a:pt x="4186" y="7345"/>
                  </a:lnTo>
                  <a:lnTo>
                    <a:pt x="4186" y="7198"/>
                  </a:lnTo>
                  <a:lnTo>
                    <a:pt x="4750" y="7156"/>
                  </a:lnTo>
                  <a:lnTo>
                    <a:pt x="4750" y="7114"/>
                  </a:lnTo>
                  <a:lnTo>
                    <a:pt x="4939" y="7135"/>
                  </a:lnTo>
                  <a:lnTo>
                    <a:pt x="4918" y="7219"/>
                  </a:lnTo>
                  <a:lnTo>
                    <a:pt x="4876" y="7261"/>
                  </a:lnTo>
                  <a:lnTo>
                    <a:pt x="4918" y="7324"/>
                  </a:lnTo>
                  <a:lnTo>
                    <a:pt x="5567" y="7365"/>
                  </a:lnTo>
                  <a:lnTo>
                    <a:pt x="5587" y="7449"/>
                  </a:lnTo>
                  <a:lnTo>
                    <a:pt x="5587" y="7533"/>
                  </a:lnTo>
                  <a:lnTo>
                    <a:pt x="5587" y="7617"/>
                  </a:lnTo>
                  <a:lnTo>
                    <a:pt x="5546" y="7721"/>
                  </a:lnTo>
                  <a:lnTo>
                    <a:pt x="5504" y="7826"/>
                  </a:lnTo>
                  <a:lnTo>
                    <a:pt x="5567" y="7889"/>
                  </a:lnTo>
                  <a:lnTo>
                    <a:pt x="5567" y="7972"/>
                  </a:lnTo>
                  <a:lnTo>
                    <a:pt x="5546" y="8035"/>
                  </a:lnTo>
                  <a:lnTo>
                    <a:pt x="5546" y="8056"/>
                  </a:lnTo>
                  <a:lnTo>
                    <a:pt x="5567" y="8140"/>
                  </a:lnTo>
                  <a:lnTo>
                    <a:pt x="5567" y="8349"/>
                  </a:lnTo>
                  <a:lnTo>
                    <a:pt x="5504" y="8453"/>
                  </a:lnTo>
                  <a:lnTo>
                    <a:pt x="5567" y="8495"/>
                  </a:lnTo>
                  <a:lnTo>
                    <a:pt x="5567" y="8579"/>
                  </a:lnTo>
                  <a:lnTo>
                    <a:pt x="5608" y="8621"/>
                  </a:lnTo>
                  <a:lnTo>
                    <a:pt x="5608" y="8705"/>
                  </a:lnTo>
                  <a:lnTo>
                    <a:pt x="5650" y="8725"/>
                  </a:lnTo>
                  <a:lnTo>
                    <a:pt x="5671" y="8788"/>
                  </a:lnTo>
                  <a:lnTo>
                    <a:pt x="5713" y="8809"/>
                  </a:lnTo>
                  <a:lnTo>
                    <a:pt x="5755" y="8872"/>
                  </a:lnTo>
                  <a:lnTo>
                    <a:pt x="5713" y="8935"/>
                  </a:lnTo>
                  <a:lnTo>
                    <a:pt x="5713" y="9018"/>
                  </a:lnTo>
                  <a:lnTo>
                    <a:pt x="5797" y="9081"/>
                  </a:lnTo>
                  <a:lnTo>
                    <a:pt x="5797" y="9144"/>
                  </a:lnTo>
                  <a:lnTo>
                    <a:pt x="5776" y="9186"/>
                  </a:lnTo>
                  <a:lnTo>
                    <a:pt x="5776" y="9311"/>
                  </a:lnTo>
                  <a:lnTo>
                    <a:pt x="5859" y="9353"/>
                  </a:lnTo>
                  <a:lnTo>
                    <a:pt x="5818" y="9437"/>
                  </a:lnTo>
                  <a:lnTo>
                    <a:pt x="5818" y="9458"/>
                  </a:lnTo>
                  <a:lnTo>
                    <a:pt x="5776" y="9500"/>
                  </a:lnTo>
                  <a:lnTo>
                    <a:pt x="5776" y="9625"/>
                  </a:lnTo>
                  <a:lnTo>
                    <a:pt x="5797" y="9646"/>
                  </a:lnTo>
                  <a:lnTo>
                    <a:pt x="5859" y="9646"/>
                  </a:lnTo>
                  <a:lnTo>
                    <a:pt x="5901" y="9625"/>
                  </a:lnTo>
                  <a:lnTo>
                    <a:pt x="5964" y="9604"/>
                  </a:lnTo>
                  <a:lnTo>
                    <a:pt x="5985" y="9562"/>
                  </a:lnTo>
                  <a:lnTo>
                    <a:pt x="6027" y="9562"/>
                  </a:lnTo>
                  <a:lnTo>
                    <a:pt x="6111" y="9625"/>
                  </a:lnTo>
                  <a:lnTo>
                    <a:pt x="6173" y="9646"/>
                  </a:lnTo>
                  <a:lnTo>
                    <a:pt x="6320" y="9646"/>
                  </a:lnTo>
                  <a:lnTo>
                    <a:pt x="6383" y="9667"/>
                  </a:lnTo>
                  <a:lnTo>
                    <a:pt x="6424" y="9646"/>
                  </a:lnTo>
                  <a:lnTo>
                    <a:pt x="6508" y="9625"/>
                  </a:lnTo>
                  <a:lnTo>
                    <a:pt x="6592" y="9562"/>
                  </a:lnTo>
                  <a:lnTo>
                    <a:pt x="6696" y="9541"/>
                  </a:lnTo>
                  <a:lnTo>
                    <a:pt x="6801" y="9541"/>
                  </a:lnTo>
                  <a:lnTo>
                    <a:pt x="6843" y="9604"/>
                  </a:lnTo>
                  <a:lnTo>
                    <a:pt x="6906" y="9562"/>
                  </a:lnTo>
                  <a:lnTo>
                    <a:pt x="7010" y="9625"/>
                  </a:lnTo>
                  <a:lnTo>
                    <a:pt x="7031" y="9646"/>
                  </a:lnTo>
                  <a:lnTo>
                    <a:pt x="7031" y="9751"/>
                  </a:lnTo>
                  <a:lnTo>
                    <a:pt x="7052" y="9772"/>
                  </a:lnTo>
                  <a:lnTo>
                    <a:pt x="7073" y="9814"/>
                  </a:lnTo>
                  <a:lnTo>
                    <a:pt x="7157" y="9751"/>
                  </a:lnTo>
                  <a:lnTo>
                    <a:pt x="7240" y="9709"/>
                  </a:lnTo>
                  <a:lnTo>
                    <a:pt x="7324" y="9709"/>
                  </a:lnTo>
                  <a:lnTo>
                    <a:pt x="7345" y="9667"/>
                  </a:lnTo>
                  <a:lnTo>
                    <a:pt x="7491" y="9625"/>
                  </a:lnTo>
                  <a:lnTo>
                    <a:pt x="7554" y="9625"/>
                  </a:lnTo>
                  <a:lnTo>
                    <a:pt x="7554" y="9751"/>
                  </a:lnTo>
                  <a:lnTo>
                    <a:pt x="7575" y="9814"/>
                  </a:lnTo>
                  <a:lnTo>
                    <a:pt x="7575" y="9876"/>
                  </a:lnTo>
                  <a:lnTo>
                    <a:pt x="7575" y="9939"/>
                  </a:lnTo>
                  <a:lnTo>
                    <a:pt x="7638" y="9939"/>
                  </a:lnTo>
                  <a:lnTo>
                    <a:pt x="7743" y="9981"/>
                  </a:lnTo>
                  <a:lnTo>
                    <a:pt x="7784" y="9981"/>
                  </a:lnTo>
                  <a:lnTo>
                    <a:pt x="7910" y="10065"/>
                  </a:lnTo>
                  <a:lnTo>
                    <a:pt x="8056" y="10086"/>
                  </a:lnTo>
                  <a:lnTo>
                    <a:pt x="8182" y="10127"/>
                  </a:lnTo>
                  <a:lnTo>
                    <a:pt x="8182" y="10148"/>
                  </a:lnTo>
                  <a:lnTo>
                    <a:pt x="8287" y="10148"/>
                  </a:lnTo>
                  <a:lnTo>
                    <a:pt x="8433" y="10086"/>
                  </a:lnTo>
                  <a:lnTo>
                    <a:pt x="8475" y="10044"/>
                  </a:lnTo>
                  <a:lnTo>
                    <a:pt x="8517" y="9876"/>
                  </a:lnTo>
                  <a:lnTo>
                    <a:pt x="8600" y="9876"/>
                  </a:lnTo>
                  <a:lnTo>
                    <a:pt x="8642" y="9855"/>
                  </a:lnTo>
                  <a:lnTo>
                    <a:pt x="8684" y="9855"/>
                  </a:lnTo>
                  <a:lnTo>
                    <a:pt x="8684" y="10023"/>
                  </a:lnTo>
                  <a:lnTo>
                    <a:pt x="8789" y="10127"/>
                  </a:lnTo>
                  <a:lnTo>
                    <a:pt x="8789" y="10190"/>
                  </a:lnTo>
                  <a:lnTo>
                    <a:pt x="8935" y="10274"/>
                  </a:lnTo>
                  <a:lnTo>
                    <a:pt x="9144" y="10337"/>
                  </a:lnTo>
                  <a:lnTo>
                    <a:pt x="9270" y="10441"/>
                  </a:lnTo>
                  <a:lnTo>
                    <a:pt x="9375" y="10588"/>
                  </a:lnTo>
                  <a:lnTo>
                    <a:pt x="9479" y="10671"/>
                  </a:lnTo>
                  <a:lnTo>
                    <a:pt x="9584" y="10797"/>
                  </a:lnTo>
                  <a:lnTo>
                    <a:pt x="9730" y="10922"/>
                  </a:lnTo>
                  <a:lnTo>
                    <a:pt x="9793" y="10922"/>
                  </a:lnTo>
                  <a:lnTo>
                    <a:pt x="9898" y="10902"/>
                  </a:lnTo>
                  <a:lnTo>
                    <a:pt x="9981" y="10860"/>
                  </a:lnTo>
                  <a:lnTo>
                    <a:pt x="10002" y="10881"/>
                  </a:lnTo>
                  <a:lnTo>
                    <a:pt x="10044" y="10902"/>
                  </a:lnTo>
                  <a:lnTo>
                    <a:pt x="10107" y="10922"/>
                  </a:lnTo>
                  <a:lnTo>
                    <a:pt x="10170" y="10881"/>
                  </a:lnTo>
                  <a:lnTo>
                    <a:pt x="10107" y="10253"/>
                  </a:lnTo>
                  <a:lnTo>
                    <a:pt x="10065" y="10232"/>
                  </a:lnTo>
                  <a:lnTo>
                    <a:pt x="9940" y="10253"/>
                  </a:lnTo>
                  <a:lnTo>
                    <a:pt x="9940" y="10337"/>
                  </a:lnTo>
                  <a:lnTo>
                    <a:pt x="9981" y="10378"/>
                  </a:lnTo>
                  <a:lnTo>
                    <a:pt x="9688" y="10378"/>
                  </a:lnTo>
                  <a:lnTo>
                    <a:pt x="9647" y="10295"/>
                  </a:lnTo>
                  <a:lnTo>
                    <a:pt x="9626" y="10232"/>
                  </a:lnTo>
                  <a:lnTo>
                    <a:pt x="9458" y="10065"/>
                  </a:lnTo>
                  <a:lnTo>
                    <a:pt x="9375" y="9981"/>
                  </a:lnTo>
                  <a:lnTo>
                    <a:pt x="9375" y="9855"/>
                  </a:lnTo>
                  <a:lnTo>
                    <a:pt x="9375" y="9521"/>
                  </a:lnTo>
                  <a:lnTo>
                    <a:pt x="9375" y="9437"/>
                  </a:lnTo>
                  <a:lnTo>
                    <a:pt x="9479" y="9332"/>
                  </a:lnTo>
                  <a:lnTo>
                    <a:pt x="9542" y="9290"/>
                  </a:lnTo>
                  <a:lnTo>
                    <a:pt x="9521" y="9249"/>
                  </a:lnTo>
                  <a:lnTo>
                    <a:pt x="9563" y="9228"/>
                  </a:lnTo>
                  <a:lnTo>
                    <a:pt x="9563" y="9102"/>
                  </a:lnTo>
                  <a:lnTo>
                    <a:pt x="9563" y="9018"/>
                  </a:lnTo>
                  <a:lnTo>
                    <a:pt x="9563" y="8935"/>
                  </a:lnTo>
                  <a:lnTo>
                    <a:pt x="9563" y="8872"/>
                  </a:lnTo>
                  <a:lnTo>
                    <a:pt x="9584" y="8809"/>
                  </a:lnTo>
                  <a:lnTo>
                    <a:pt x="9626" y="8767"/>
                  </a:lnTo>
                  <a:lnTo>
                    <a:pt x="9542" y="8725"/>
                  </a:lnTo>
                  <a:lnTo>
                    <a:pt x="9479" y="8663"/>
                  </a:lnTo>
                  <a:lnTo>
                    <a:pt x="9458" y="8558"/>
                  </a:lnTo>
                  <a:lnTo>
                    <a:pt x="9688" y="8077"/>
                  </a:lnTo>
                  <a:lnTo>
                    <a:pt x="10630" y="7868"/>
                  </a:lnTo>
                  <a:lnTo>
                    <a:pt x="10714" y="7889"/>
                  </a:lnTo>
                  <a:lnTo>
                    <a:pt x="10588" y="7449"/>
                  </a:lnTo>
                  <a:lnTo>
                    <a:pt x="10170" y="6884"/>
                  </a:lnTo>
                  <a:lnTo>
                    <a:pt x="10044" y="6194"/>
                  </a:lnTo>
                  <a:lnTo>
                    <a:pt x="9960" y="5733"/>
                  </a:lnTo>
                  <a:lnTo>
                    <a:pt x="9856" y="5043"/>
                  </a:lnTo>
                  <a:lnTo>
                    <a:pt x="9856" y="4896"/>
                  </a:lnTo>
                  <a:lnTo>
                    <a:pt x="9835" y="4750"/>
                  </a:lnTo>
                  <a:lnTo>
                    <a:pt x="9772" y="4645"/>
                  </a:lnTo>
                  <a:lnTo>
                    <a:pt x="9772" y="4583"/>
                  </a:lnTo>
                  <a:lnTo>
                    <a:pt x="9772" y="4499"/>
                  </a:lnTo>
                  <a:lnTo>
                    <a:pt x="9877" y="4122"/>
                  </a:lnTo>
                  <a:lnTo>
                    <a:pt x="9981" y="3997"/>
                  </a:lnTo>
                  <a:lnTo>
                    <a:pt x="10107" y="3892"/>
                  </a:lnTo>
                  <a:lnTo>
                    <a:pt x="10149" y="3871"/>
                  </a:lnTo>
                  <a:lnTo>
                    <a:pt x="10107" y="3746"/>
                  </a:lnTo>
                  <a:lnTo>
                    <a:pt x="10191" y="3536"/>
                  </a:lnTo>
                  <a:lnTo>
                    <a:pt x="10212" y="3327"/>
                  </a:lnTo>
                  <a:lnTo>
                    <a:pt x="10212" y="3160"/>
                  </a:lnTo>
                  <a:lnTo>
                    <a:pt x="10253" y="3118"/>
                  </a:lnTo>
                  <a:lnTo>
                    <a:pt x="10484" y="2699"/>
                  </a:lnTo>
                  <a:lnTo>
                    <a:pt x="10525" y="2616"/>
                  </a:lnTo>
                  <a:lnTo>
                    <a:pt x="10714" y="2407"/>
                  </a:lnTo>
                  <a:lnTo>
                    <a:pt x="11007" y="2009"/>
                  </a:lnTo>
                  <a:lnTo>
                    <a:pt x="11028" y="1925"/>
                  </a:lnTo>
                  <a:lnTo>
                    <a:pt x="10986" y="1863"/>
                  </a:lnTo>
                  <a:lnTo>
                    <a:pt x="10923" y="1779"/>
                  </a:lnTo>
                  <a:lnTo>
                    <a:pt x="10839" y="1716"/>
                  </a:lnTo>
                  <a:lnTo>
                    <a:pt x="10881" y="1591"/>
                  </a:lnTo>
                  <a:lnTo>
                    <a:pt x="10902" y="1381"/>
                  </a:lnTo>
                  <a:lnTo>
                    <a:pt x="10902" y="1235"/>
                  </a:lnTo>
                  <a:lnTo>
                    <a:pt x="10944" y="1151"/>
                  </a:lnTo>
                  <a:lnTo>
                    <a:pt x="10986" y="1047"/>
                  </a:lnTo>
                  <a:lnTo>
                    <a:pt x="10944" y="1026"/>
                  </a:lnTo>
                  <a:lnTo>
                    <a:pt x="10776" y="1026"/>
                  </a:lnTo>
                  <a:lnTo>
                    <a:pt x="10776" y="942"/>
                  </a:lnTo>
                  <a:lnTo>
                    <a:pt x="10735" y="858"/>
                  </a:lnTo>
                  <a:lnTo>
                    <a:pt x="10693" y="837"/>
                  </a:lnTo>
                  <a:lnTo>
                    <a:pt x="10672" y="733"/>
                  </a:lnTo>
                  <a:lnTo>
                    <a:pt x="10588" y="670"/>
                  </a:lnTo>
                  <a:lnTo>
                    <a:pt x="10463" y="628"/>
                  </a:lnTo>
                  <a:lnTo>
                    <a:pt x="10400" y="565"/>
                  </a:lnTo>
                  <a:lnTo>
                    <a:pt x="10358" y="502"/>
                  </a:lnTo>
                  <a:lnTo>
                    <a:pt x="10274" y="335"/>
                  </a:lnTo>
                  <a:lnTo>
                    <a:pt x="10212" y="314"/>
                  </a:lnTo>
                  <a:lnTo>
                    <a:pt x="10086" y="314"/>
                  </a:lnTo>
                  <a:lnTo>
                    <a:pt x="10044" y="398"/>
                  </a:lnTo>
                  <a:lnTo>
                    <a:pt x="9981" y="440"/>
                  </a:lnTo>
                  <a:lnTo>
                    <a:pt x="9877" y="502"/>
                  </a:lnTo>
                  <a:lnTo>
                    <a:pt x="9835" y="502"/>
                  </a:lnTo>
                  <a:lnTo>
                    <a:pt x="9793" y="440"/>
                  </a:lnTo>
                  <a:lnTo>
                    <a:pt x="9584" y="440"/>
                  </a:lnTo>
                  <a:lnTo>
                    <a:pt x="9521" y="502"/>
                  </a:lnTo>
                  <a:lnTo>
                    <a:pt x="9479" y="544"/>
                  </a:lnTo>
                  <a:lnTo>
                    <a:pt x="9416" y="565"/>
                  </a:lnTo>
                  <a:lnTo>
                    <a:pt x="9312" y="523"/>
                  </a:lnTo>
                  <a:lnTo>
                    <a:pt x="9165" y="440"/>
                  </a:lnTo>
                  <a:lnTo>
                    <a:pt x="9124" y="356"/>
                  </a:lnTo>
                  <a:lnTo>
                    <a:pt x="9040" y="335"/>
                  </a:lnTo>
                  <a:lnTo>
                    <a:pt x="8998" y="293"/>
                  </a:lnTo>
                  <a:lnTo>
                    <a:pt x="8956" y="189"/>
                  </a:lnTo>
                  <a:lnTo>
                    <a:pt x="8935" y="147"/>
                  </a:lnTo>
                  <a:lnTo>
                    <a:pt x="8831" y="105"/>
                  </a:lnTo>
                  <a:lnTo>
                    <a:pt x="8705" y="105"/>
                  </a:lnTo>
                  <a:lnTo>
                    <a:pt x="8517" y="189"/>
                  </a:lnTo>
                  <a:lnTo>
                    <a:pt x="8496" y="147"/>
                  </a:lnTo>
                  <a:lnTo>
                    <a:pt x="8266" y="147"/>
                  </a:lnTo>
                  <a:lnTo>
                    <a:pt x="8182" y="105"/>
                  </a:lnTo>
                  <a:lnTo>
                    <a:pt x="8098" y="84"/>
                  </a:lnTo>
                  <a:lnTo>
                    <a:pt x="8056" y="42"/>
                  </a:lnTo>
                  <a:lnTo>
                    <a:pt x="7868" y="42"/>
                  </a:lnTo>
                  <a:lnTo>
                    <a:pt x="7784"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724" name="Google Shape;724;p34"/>
            <p:cNvSpPr/>
            <p:nvPr/>
          </p:nvSpPr>
          <p:spPr>
            <a:xfrm>
              <a:off x="3970326" y="3207451"/>
              <a:ext cx="21934" cy="52837"/>
            </a:xfrm>
            <a:custGeom>
              <a:avLst/>
              <a:gdLst/>
              <a:ahLst/>
              <a:cxnLst/>
              <a:rect l="l" t="t" r="r" b="b"/>
              <a:pathLst>
                <a:path w="1842" h="4646" extrusionOk="0">
                  <a:moveTo>
                    <a:pt x="210" y="0"/>
                  </a:moveTo>
                  <a:lnTo>
                    <a:pt x="189" y="21"/>
                  </a:lnTo>
                  <a:lnTo>
                    <a:pt x="210" y="105"/>
                  </a:lnTo>
                  <a:lnTo>
                    <a:pt x="231" y="126"/>
                  </a:lnTo>
                  <a:lnTo>
                    <a:pt x="273" y="209"/>
                  </a:lnTo>
                  <a:lnTo>
                    <a:pt x="377" y="251"/>
                  </a:lnTo>
                  <a:lnTo>
                    <a:pt x="419" y="272"/>
                  </a:lnTo>
                  <a:lnTo>
                    <a:pt x="419" y="314"/>
                  </a:lnTo>
                  <a:lnTo>
                    <a:pt x="377" y="460"/>
                  </a:lnTo>
                  <a:lnTo>
                    <a:pt x="377" y="523"/>
                  </a:lnTo>
                  <a:lnTo>
                    <a:pt x="482" y="586"/>
                  </a:lnTo>
                  <a:lnTo>
                    <a:pt x="503" y="670"/>
                  </a:lnTo>
                  <a:lnTo>
                    <a:pt x="503" y="795"/>
                  </a:lnTo>
                  <a:lnTo>
                    <a:pt x="482" y="837"/>
                  </a:lnTo>
                  <a:lnTo>
                    <a:pt x="482" y="879"/>
                  </a:lnTo>
                  <a:lnTo>
                    <a:pt x="335" y="1004"/>
                  </a:lnTo>
                  <a:lnTo>
                    <a:pt x="335" y="1088"/>
                  </a:lnTo>
                  <a:lnTo>
                    <a:pt x="377" y="1193"/>
                  </a:lnTo>
                  <a:lnTo>
                    <a:pt x="377" y="1276"/>
                  </a:lnTo>
                  <a:lnTo>
                    <a:pt x="398" y="1360"/>
                  </a:lnTo>
                  <a:lnTo>
                    <a:pt x="335" y="1423"/>
                  </a:lnTo>
                  <a:lnTo>
                    <a:pt x="398" y="1507"/>
                  </a:lnTo>
                  <a:lnTo>
                    <a:pt x="398" y="1590"/>
                  </a:lnTo>
                  <a:lnTo>
                    <a:pt x="335" y="1611"/>
                  </a:lnTo>
                  <a:lnTo>
                    <a:pt x="377" y="1695"/>
                  </a:lnTo>
                  <a:lnTo>
                    <a:pt x="398" y="1737"/>
                  </a:lnTo>
                  <a:lnTo>
                    <a:pt x="440" y="1779"/>
                  </a:lnTo>
                  <a:lnTo>
                    <a:pt x="440" y="1820"/>
                  </a:lnTo>
                  <a:lnTo>
                    <a:pt x="398" y="1820"/>
                  </a:lnTo>
                  <a:lnTo>
                    <a:pt x="377" y="1904"/>
                  </a:lnTo>
                  <a:lnTo>
                    <a:pt x="293" y="1925"/>
                  </a:lnTo>
                  <a:lnTo>
                    <a:pt x="168" y="2030"/>
                  </a:lnTo>
                  <a:lnTo>
                    <a:pt x="126" y="2051"/>
                  </a:lnTo>
                  <a:lnTo>
                    <a:pt x="126" y="2134"/>
                  </a:lnTo>
                  <a:lnTo>
                    <a:pt x="168" y="2197"/>
                  </a:lnTo>
                  <a:lnTo>
                    <a:pt x="126" y="2260"/>
                  </a:lnTo>
                  <a:lnTo>
                    <a:pt x="126" y="2344"/>
                  </a:lnTo>
                  <a:lnTo>
                    <a:pt x="63" y="2448"/>
                  </a:lnTo>
                  <a:lnTo>
                    <a:pt x="1" y="2469"/>
                  </a:lnTo>
                  <a:lnTo>
                    <a:pt x="1" y="2532"/>
                  </a:lnTo>
                  <a:lnTo>
                    <a:pt x="84" y="2636"/>
                  </a:lnTo>
                  <a:lnTo>
                    <a:pt x="126" y="2741"/>
                  </a:lnTo>
                  <a:lnTo>
                    <a:pt x="168" y="2783"/>
                  </a:lnTo>
                  <a:lnTo>
                    <a:pt x="314" y="2762"/>
                  </a:lnTo>
                  <a:lnTo>
                    <a:pt x="335" y="2825"/>
                  </a:lnTo>
                  <a:lnTo>
                    <a:pt x="377" y="2867"/>
                  </a:lnTo>
                  <a:lnTo>
                    <a:pt x="419" y="2929"/>
                  </a:lnTo>
                  <a:lnTo>
                    <a:pt x="419" y="2992"/>
                  </a:lnTo>
                  <a:lnTo>
                    <a:pt x="524" y="3055"/>
                  </a:lnTo>
                  <a:lnTo>
                    <a:pt x="586" y="3034"/>
                  </a:lnTo>
                  <a:lnTo>
                    <a:pt x="628" y="3034"/>
                  </a:lnTo>
                  <a:lnTo>
                    <a:pt x="691" y="2971"/>
                  </a:lnTo>
                  <a:lnTo>
                    <a:pt x="817" y="2971"/>
                  </a:lnTo>
                  <a:lnTo>
                    <a:pt x="963" y="2992"/>
                  </a:lnTo>
                  <a:lnTo>
                    <a:pt x="1026" y="3097"/>
                  </a:lnTo>
                  <a:lnTo>
                    <a:pt x="1026" y="3264"/>
                  </a:lnTo>
                  <a:lnTo>
                    <a:pt x="1005" y="3390"/>
                  </a:lnTo>
                  <a:lnTo>
                    <a:pt x="900" y="3515"/>
                  </a:lnTo>
                  <a:lnTo>
                    <a:pt x="837" y="3662"/>
                  </a:lnTo>
                  <a:lnTo>
                    <a:pt x="796" y="3766"/>
                  </a:lnTo>
                  <a:lnTo>
                    <a:pt x="796" y="3871"/>
                  </a:lnTo>
                  <a:lnTo>
                    <a:pt x="837" y="3996"/>
                  </a:lnTo>
                  <a:lnTo>
                    <a:pt x="837" y="4080"/>
                  </a:lnTo>
                  <a:lnTo>
                    <a:pt x="942" y="4206"/>
                  </a:lnTo>
                  <a:lnTo>
                    <a:pt x="1047" y="4289"/>
                  </a:lnTo>
                  <a:lnTo>
                    <a:pt x="1130" y="4331"/>
                  </a:lnTo>
                  <a:lnTo>
                    <a:pt x="1172" y="4394"/>
                  </a:lnTo>
                  <a:lnTo>
                    <a:pt x="1256" y="4499"/>
                  </a:lnTo>
                  <a:lnTo>
                    <a:pt x="1235" y="4541"/>
                  </a:lnTo>
                  <a:lnTo>
                    <a:pt x="1256" y="4645"/>
                  </a:lnTo>
                  <a:lnTo>
                    <a:pt x="1361" y="4624"/>
                  </a:lnTo>
                  <a:lnTo>
                    <a:pt x="1381" y="4499"/>
                  </a:lnTo>
                  <a:lnTo>
                    <a:pt x="1361" y="4352"/>
                  </a:lnTo>
                  <a:lnTo>
                    <a:pt x="1423" y="4248"/>
                  </a:lnTo>
                  <a:lnTo>
                    <a:pt x="1423" y="4143"/>
                  </a:lnTo>
                  <a:lnTo>
                    <a:pt x="1486" y="3996"/>
                  </a:lnTo>
                  <a:lnTo>
                    <a:pt x="1591" y="3976"/>
                  </a:lnTo>
                  <a:lnTo>
                    <a:pt x="1674" y="3913"/>
                  </a:lnTo>
                  <a:lnTo>
                    <a:pt x="1695" y="3808"/>
                  </a:lnTo>
                  <a:lnTo>
                    <a:pt x="1737" y="3599"/>
                  </a:lnTo>
                  <a:lnTo>
                    <a:pt x="1653" y="3515"/>
                  </a:lnTo>
                  <a:lnTo>
                    <a:pt x="1674" y="3473"/>
                  </a:lnTo>
                  <a:lnTo>
                    <a:pt x="1653" y="3452"/>
                  </a:lnTo>
                  <a:lnTo>
                    <a:pt x="1674" y="3390"/>
                  </a:lnTo>
                  <a:lnTo>
                    <a:pt x="1737" y="3390"/>
                  </a:lnTo>
                  <a:lnTo>
                    <a:pt x="1758" y="3306"/>
                  </a:lnTo>
                  <a:lnTo>
                    <a:pt x="1842" y="3306"/>
                  </a:lnTo>
                  <a:lnTo>
                    <a:pt x="1842" y="3243"/>
                  </a:lnTo>
                  <a:lnTo>
                    <a:pt x="1779" y="3160"/>
                  </a:lnTo>
                  <a:lnTo>
                    <a:pt x="1737" y="3034"/>
                  </a:lnTo>
                  <a:lnTo>
                    <a:pt x="1591" y="2846"/>
                  </a:lnTo>
                  <a:lnTo>
                    <a:pt x="1570" y="2741"/>
                  </a:lnTo>
                  <a:lnTo>
                    <a:pt x="1361" y="2553"/>
                  </a:lnTo>
                  <a:lnTo>
                    <a:pt x="1319" y="2532"/>
                  </a:lnTo>
                  <a:lnTo>
                    <a:pt x="1277" y="2469"/>
                  </a:lnTo>
                  <a:lnTo>
                    <a:pt x="1172" y="2406"/>
                  </a:lnTo>
                  <a:lnTo>
                    <a:pt x="1005" y="2323"/>
                  </a:lnTo>
                  <a:lnTo>
                    <a:pt x="921" y="1779"/>
                  </a:lnTo>
                  <a:lnTo>
                    <a:pt x="942" y="1674"/>
                  </a:lnTo>
                  <a:lnTo>
                    <a:pt x="942" y="691"/>
                  </a:lnTo>
                  <a:lnTo>
                    <a:pt x="921" y="481"/>
                  </a:lnTo>
                  <a:lnTo>
                    <a:pt x="733" y="272"/>
                  </a:lnTo>
                  <a:lnTo>
                    <a:pt x="649" y="209"/>
                  </a:lnTo>
                  <a:lnTo>
                    <a:pt x="607" y="167"/>
                  </a:lnTo>
                  <a:lnTo>
                    <a:pt x="586" y="126"/>
                  </a:lnTo>
                  <a:lnTo>
                    <a:pt x="524" y="126"/>
                  </a:lnTo>
                  <a:lnTo>
                    <a:pt x="503" y="105"/>
                  </a:lnTo>
                  <a:lnTo>
                    <a:pt x="419" y="63"/>
                  </a:lnTo>
                  <a:lnTo>
                    <a:pt x="398" y="105"/>
                  </a:lnTo>
                  <a:lnTo>
                    <a:pt x="377" y="63"/>
                  </a:lnTo>
                  <a:lnTo>
                    <a:pt x="293" y="63"/>
                  </a:lnTo>
                  <a:lnTo>
                    <a:pt x="27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4"/>
            <p:cNvSpPr/>
            <p:nvPr/>
          </p:nvSpPr>
          <p:spPr>
            <a:xfrm>
              <a:off x="3895082" y="3199593"/>
              <a:ext cx="81233" cy="66165"/>
            </a:xfrm>
            <a:custGeom>
              <a:avLst/>
              <a:gdLst/>
              <a:ahLst/>
              <a:cxnLst/>
              <a:rect l="l" t="t" r="r" b="b"/>
              <a:pathLst>
                <a:path w="6822" h="5818" extrusionOk="0">
                  <a:moveTo>
                    <a:pt x="5085" y="1"/>
                  </a:moveTo>
                  <a:lnTo>
                    <a:pt x="4143" y="210"/>
                  </a:lnTo>
                  <a:lnTo>
                    <a:pt x="3913" y="691"/>
                  </a:lnTo>
                  <a:lnTo>
                    <a:pt x="3934" y="796"/>
                  </a:lnTo>
                  <a:lnTo>
                    <a:pt x="3997" y="858"/>
                  </a:lnTo>
                  <a:lnTo>
                    <a:pt x="4081" y="900"/>
                  </a:lnTo>
                  <a:lnTo>
                    <a:pt x="4039" y="942"/>
                  </a:lnTo>
                  <a:lnTo>
                    <a:pt x="4018" y="1005"/>
                  </a:lnTo>
                  <a:lnTo>
                    <a:pt x="4018" y="1068"/>
                  </a:lnTo>
                  <a:lnTo>
                    <a:pt x="4018" y="1151"/>
                  </a:lnTo>
                  <a:lnTo>
                    <a:pt x="4018" y="1235"/>
                  </a:lnTo>
                  <a:lnTo>
                    <a:pt x="4018" y="1361"/>
                  </a:lnTo>
                  <a:lnTo>
                    <a:pt x="3976" y="1382"/>
                  </a:lnTo>
                  <a:lnTo>
                    <a:pt x="3997" y="1423"/>
                  </a:lnTo>
                  <a:lnTo>
                    <a:pt x="3934" y="1465"/>
                  </a:lnTo>
                  <a:lnTo>
                    <a:pt x="3830" y="1570"/>
                  </a:lnTo>
                  <a:lnTo>
                    <a:pt x="3830" y="1654"/>
                  </a:lnTo>
                  <a:lnTo>
                    <a:pt x="3830" y="1988"/>
                  </a:lnTo>
                  <a:lnTo>
                    <a:pt x="3830" y="2114"/>
                  </a:lnTo>
                  <a:lnTo>
                    <a:pt x="3913" y="2198"/>
                  </a:lnTo>
                  <a:lnTo>
                    <a:pt x="4081" y="2365"/>
                  </a:lnTo>
                  <a:lnTo>
                    <a:pt x="4102" y="2428"/>
                  </a:lnTo>
                  <a:lnTo>
                    <a:pt x="4143" y="2511"/>
                  </a:lnTo>
                  <a:lnTo>
                    <a:pt x="4436" y="2511"/>
                  </a:lnTo>
                  <a:lnTo>
                    <a:pt x="4395" y="2470"/>
                  </a:lnTo>
                  <a:lnTo>
                    <a:pt x="4395" y="2386"/>
                  </a:lnTo>
                  <a:lnTo>
                    <a:pt x="4520" y="2365"/>
                  </a:lnTo>
                  <a:lnTo>
                    <a:pt x="4562" y="2386"/>
                  </a:lnTo>
                  <a:lnTo>
                    <a:pt x="4625" y="3014"/>
                  </a:lnTo>
                  <a:lnTo>
                    <a:pt x="4562" y="3055"/>
                  </a:lnTo>
                  <a:lnTo>
                    <a:pt x="4499" y="3035"/>
                  </a:lnTo>
                  <a:lnTo>
                    <a:pt x="4457" y="3014"/>
                  </a:lnTo>
                  <a:lnTo>
                    <a:pt x="4436" y="2993"/>
                  </a:lnTo>
                  <a:lnTo>
                    <a:pt x="4353" y="3035"/>
                  </a:lnTo>
                  <a:lnTo>
                    <a:pt x="4248" y="3055"/>
                  </a:lnTo>
                  <a:lnTo>
                    <a:pt x="4185" y="3055"/>
                  </a:lnTo>
                  <a:lnTo>
                    <a:pt x="4039" y="2930"/>
                  </a:lnTo>
                  <a:lnTo>
                    <a:pt x="3934" y="2804"/>
                  </a:lnTo>
                  <a:lnTo>
                    <a:pt x="3830" y="2721"/>
                  </a:lnTo>
                  <a:lnTo>
                    <a:pt x="3725" y="2574"/>
                  </a:lnTo>
                  <a:lnTo>
                    <a:pt x="3599" y="2470"/>
                  </a:lnTo>
                  <a:lnTo>
                    <a:pt x="3390" y="2407"/>
                  </a:lnTo>
                  <a:lnTo>
                    <a:pt x="3244" y="2323"/>
                  </a:lnTo>
                  <a:lnTo>
                    <a:pt x="3244" y="2260"/>
                  </a:lnTo>
                  <a:lnTo>
                    <a:pt x="3139" y="2156"/>
                  </a:lnTo>
                  <a:lnTo>
                    <a:pt x="3139" y="1988"/>
                  </a:lnTo>
                  <a:lnTo>
                    <a:pt x="3097" y="1988"/>
                  </a:lnTo>
                  <a:lnTo>
                    <a:pt x="3055" y="2009"/>
                  </a:lnTo>
                  <a:lnTo>
                    <a:pt x="2972" y="2009"/>
                  </a:lnTo>
                  <a:lnTo>
                    <a:pt x="2930" y="2177"/>
                  </a:lnTo>
                  <a:lnTo>
                    <a:pt x="2888" y="2219"/>
                  </a:lnTo>
                  <a:lnTo>
                    <a:pt x="2742" y="2281"/>
                  </a:lnTo>
                  <a:lnTo>
                    <a:pt x="2637" y="2281"/>
                  </a:lnTo>
                  <a:lnTo>
                    <a:pt x="2637" y="2260"/>
                  </a:lnTo>
                  <a:lnTo>
                    <a:pt x="2511" y="2219"/>
                  </a:lnTo>
                  <a:lnTo>
                    <a:pt x="2365" y="2198"/>
                  </a:lnTo>
                  <a:lnTo>
                    <a:pt x="2239" y="2114"/>
                  </a:lnTo>
                  <a:lnTo>
                    <a:pt x="2198" y="2114"/>
                  </a:lnTo>
                  <a:lnTo>
                    <a:pt x="2093" y="2072"/>
                  </a:lnTo>
                  <a:lnTo>
                    <a:pt x="2030" y="2072"/>
                  </a:lnTo>
                  <a:lnTo>
                    <a:pt x="2030" y="2009"/>
                  </a:lnTo>
                  <a:lnTo>
                    <a:pt x="2030" y="1947"/>
                  </a:lnTo>
                  <a:lnTo>
                    <a:pt x="2009" y="1884"/>
                  </a:lnTo>
                  <a:lnTo>
                    <a:pt x="2009" y="1758"/>
                  </a:lnTo>
                  <a:lnTo>
                    <a:pt x="1946" y="1758"/>
                  </a:lnTo>
                  <a:lnTo>
                    <a:pt x="1800" y="1800"/>
                  </a:lnTo>
                  <a:lnTo>
                    <a:pt x="1779" y="1842"/>
                  </a:lnTo>
                  <a:lnTo>
                    <a:pt x="1695" y="1842"/>
                  </a:lnTo>
                  <a:lnTo>
                    <a:pt x="1612" y="1884"/>
                  </a:lnTo>
                  <a:lnTo>
                    <a:pt x="1528" y="1947"/>
                  </a:lnTo>
                  <a:lnTo>
                    <a:pt x="1507" y="1905"/>
                  </a:lnTo>
                  <a:lnTo>
                    <a:pt x="1486" y="1884"/>
                  </a:lnTo>
                  <a:lnTo>
                    <a:pt x="1486" y="1779"/>
                  </a:lnTo>
                  <a:lnTo>
                    <a:pt x="1465" y="1758"/>
                  </a:lnTo>
                  <a:lnTo>
                    <a:pt x="1361" y="1695"/>
                  </a:lnTo>
                  <a:lnTo>
                    <a:pt x="1298" y="1737"/>
                  </a:lnTo>
                  <a:lnTo>
                    <a:pt x="1256" y="1674"/>
                  </a:lnTo>
                  <a:lnTo>
                    <a:pt x="1256" y="1695"/>
                  </a:lnTo>
                  <a:lnTo>
                    <a:pt x="1256" y="1758"/>
                  </a:lnTo>
                  <a:lnTo>
                    <a:pt x="1214" y="1779"/>
                  </a:lnTo>
                  <a:lnTo>
                    <a:pt x="1256" y="2009"/>
                  </a:lnTo>
                  <a:lnTo>
                    <a:pt x="1256" y="2219"/>
                  </a:lnTo>
                  <a:lnTo>
                    <a:pt x="1256" y="2365"/>
                  </a:lnTo>
                  <a:lnTo>
                    <a:pt x="1298" y="2470"/>
                  </a:lnTo>
                  <a:lnTo>
                    <a:pt x="1298" y="2574"/>
                  </a:lnTo>
                  <a:lnTo>
                    <a:pt x="1277" y="2616"/>
                  </a:lnTo>
                  <a:lnTo>
                    <a:pt x="1256" y="2783"/>
                  </a:lnTo>
                  <a:lnTo>
                    <a:pt x="1277" y="2825"/>
                  </a:lnTo>
                  <a:lnTo>
                    <a:pt x="42" y="2825"/>
                  </a:lnTo>
                  <a:lnTo>
                    <a:pt x="1" y="4771"/>
                  </a:lnTo>
                  <a:lnTo>
                    <a:pt x="22" y="4813"/>
                  </a:lnTo>
                  <a:lnTo>
                    <a:pt x="105" y="4918"/>
                  </a:lnTo>
                  <a:lnTo>
                    <a:pt x="168" y="4980"/>
                  </a:lnTo>
                  <a:lnTo>
                    <a:pt x="231" y="5043"/>
                  </a:lnTo>
                  <a:lnTo>
                    <a:pt x="314" y="5085"/>
                  </a:lnTo>
                  <a:lnTo>
                    <a:pt x="419" y="5232"/>
                  </a:lnTo>
                  <a:lnTo>
                    <a:pt x="482" y="5294"/>
                  </a:lnTo>
                  <a:lnTo>
                    <a:pt x="566" y="5336"/>
                  </a:lnTo>
                  <a:lnTo>
                    <a:pt x="628" y="5399"/>
                  </a:lnTo>
                  <a:lnTo>
                    <a:pt x="670" y="5462"/>
                  </a:lnTo>
                  <a:lnTo>
                    <a:pt x="754" y="5504"/>
                  </a:lnTo>
                  <a:lnTo>
                    <a:pt x="775" y="5608"/>
                  </a:lnTo>
                  <a:lnTo>
                    <a:pt x="1319" y="5462"/>
                  </a:lnTo>
                  <a:lnTo>
                    <a:pt x="1402" y="5504"/>
                  </a:lnTo>
                  <a:lnTo>
                    <a:pt x="1528" y="5441"/>
                  </a:lnTo>
                  <a:lnTo>
                    <a:pt x="1570" y="5462"/>
                  </a:lnTo>
                  <a:lnTo>
                    <a:pt x="1591" y="5462"/>
                  </a:lnTo>
                  <a:lnTo>
                    <a:pt x="1612" y="5504"/>
                  </a:lnTo>
                  <a:lnTo>
                    <a:pt x="1695" y="5504"/>
                  </a:lnTo>
                  <a:lnTo>
                    <a:pt x="1716" y="5524"/>
                  </a:lnTo>
                  <a:lnTo>
                    <a:pt x="1737" y="5524"/>
                  </a:lnTo>
                  <a:lnTo>
                    <a:pt x="1821" y="5629"/>
                  </a:lnTo>
                  <a:lnTo>
                    <a:pt x="1884" y="5629"/>
                  </a:lnTo>
                  <a:lnTo>
                    <a:pt x="2030" y="5650"/>
                  </a:lnTo>
                  <a:lnTo>
                    <a:pt x="2135" y="5713"/>
                  </a:lnTo>
                  <a:lnTo>
                    <a:pt x="2198" y="5755"/>
                  </a:lnTo>
                  <a:lnTo>
                    <a:pt x="2239" y="5755"/>
                  </a:lnTo>
                  <a:lnTo>
                    <a:pt x="2344" y="5671"/>
                  </a:lnTo>
                  <a:lnTo>
                    <a:pt x="2470" y="5650"/>
                  </a:lnTo>
                  <a:lnTo>
                    <a:pt x="2532" y="5713"/>
                  </a:lnTo>
                  <a:lnTo>
                    <a:pt x="2553" y="5671"/>
                  </a:lnTo>
                  <a:lnTo>
                    <a:pt x="2574" y="5713"/>
                  </a:lnTo>
                  <a:lnTo>
                    <a:pt x="2616" y="5713"/>
                  </a:lnTo>
                  <a:lnTo>
                    <a:pt x="2679" y="5776"/>
                  </a:lnTo>
                  <a:lnTo>
                    <a:pt x="2783" y="5817"/>
                  </a:lnTo>
                  <a:lnTo>
                    <a:pt x="2951" y="5755"/>
                  </a:lnTo>
                  <a:lnTo>
                    <a:pt x="3139" y="5504"/>
                  </a:lnTo>
                  <a:lnTo>
                    <a:pt x="3390" y="5190"/>
                  </a:lnTo>
                  <a:lnTo>
                    <a:pt x="3725" y="4939"/>
                  </a:lnTo>
                  <a:lnTo>
                    <a:pt x="3934" y="4876"/>
                  </a:lnTo>
                  <a:lnTo>
                    <a:pt x="3976" y="4834"/>
                  </a:lnTo>
                  <a:lnTo>
                    <a:pt x="3997" y="4792"/>
                  </a:lnTo>
                  <a:lnTo>
                    <a:pt x="3976" y="4729"/>
                  </a:lnTo>
                  <a:lnTo>
                    <a:pt x="3997" y="4687"/>
                  </a:lnTo>
                  <a:lnTo>
                    <a:pt x="3997" y="4625"/>
                  </a:lnTo>
                  <a:lnTo>
                    <a:pt x="4039" y="4562"/>
                  </a:lnTo>
                  <a:lnTo>
                    <a:pt x="4206" y="4457"/>
                  </a:lnTo>
                  <a:lnTo>
                    <a:pt x="4290" y="4415"/>
                  </a:lnTo>
                  <a:lnTo>
                    <a:pt x="4353" y="4395"/>
                  </a:lnTo>
                  <a:lnTo>
                    <a:pt x="4499" y="4353"/>
                  </a:lnTo>
                  <a:lnTo>
                    <a:pt x="4646" y="4353"/>
                  </a:lnTo>
                  <a:lnTo>
                    <a:pt x="4667" y="4395"/>
                  </a:lnTo>
                  <a:lnTo>
                    <a:pt x="4729" y="4374"/>
                  </a:lnTo>
                  <a:lnTo>
                    <a:pt x="4855" y="4395"/>
                  </a:lnTo>
                  <a:lnTo>
                    <a:pt x="4918" y="4395"/>
                  </a:lnTo>
                  <a:lnTo>
                    <a:pt x="4918" y="4311"/>
                  </a:lnTo>
                  <a:lnTo>
                    <a:pt x="4876" y="4143"/>
                  </a:lnTo>
                  <a:lnTo>
                    <a:pt x="4918" y="4060"/>
                  </a:lnTo>
                  <a:lnTo>
                    <a:pt x="5148" y="3955"/>
                  </a:lnTo>
                  <a:lnTo>
                    <a:pt x="5273" y="3955"/>
                  </a:lnTo>
                  <a:lnTo>
                    <a:pt x="5859" y="3683"/>
                  </a:lnTo>
                  <a:lnTo>
                    <a:pt x="5964" y="3662"/>
                  </a:lnTo>
                  <a:lnTo>
                    <a:pt x="6299" y="3537"/>
                  </a:lnTo>
                  <a:lnTo>
                    <a:pt x="6487" y="3474"/>
                  </a:lnTo>
                  <a:lnTo>
                    <a:pt x="6445" y="3432"/>
                  </a:lnTo>
                  <a:lnTo>
                    <a:pt x="6403" y="3327"/>
                  </a:lnTo>
                  <a:lnTo>
                    <a:pt x="6320" y="3223"/>
                  </a:lnTo>
                  <a:lnTo>
                    <a:pt x="6320" y="3160"/>
                  </a:lnTo>
                  <a:lnTo>
                    <a:pt x="6382" y="3139"/>
                  </a:lnTo>
                  <a:lnTo>
                    <a:pt x="6445" y="3035"/>
                  </a:lnTo>
                  <a:lnTo>
                    <a:pt x="6445" y="2951"/>
                  </a:lnTo>
                  <a:lnTo>
                    <a:pt x="6487" y="2888"/>
                  </a:lnTo>
                  <a:lnTo>
                    <a:pt x="6445" y="2825"/>
                  </a:lnTo>
                  <a:lnTo>
                    <a:pt x="6445" y="2742"/>
                  </a:lnTo>
                  <a:lnTo>
                    <a:pt x="6487" y="2721"/>
                  </a:lnTo>
                  <a:lnTo>
                    <a:pt x="6612" y="2616"/>
                  </a:lnTo>
                  <a:lnTo>
                    <a:pt x="6696" y="2595"/>
                  </a:lnTo>
                  <a:lnTo>
                    <a:pt x="6717" y="2511"/>
                  </a:lnTo>
                  <a:lnTo>
                    <a:pt x="6759" y="2511"/>
                  </a:lnTo>
                  <a:lnTo>
                    <a:pt x="6759" y="2470"/>
                  </a:lnTo>
                  <a:lnTo>
                    <a:pt x="6717" y="2428"/>
                  </a:lnTo>
                  <a:lnTo>
                    <a:pt x="6696" y="2386"/>
                  </a:lnTo>
                  <a:lnTo>
                    <a:pt x="6654" y="2302"/>
                  </a:lnTo>
                  <a:lnTo>
                    <a:pt x="6717" y="2281"/>
                  </a:lnTo>
                  <a:lnTo>
                    <a:pt x="6717" y="2198"/>
                  </a:lnTo>
                  <a:lnTo>
                    <a:pt x="6654" y="2114"/>
                  </a:lnTo>
                  <a:lnTo>
                    <a:pt x="6717" y="2051"/>
                  </a:lnTo>
                  <a:lnTo>
                    <a:pt x="6696" y="1967"/>
                  </a:lnTo>
                  <a:lnTo>
                    <a:pt x="6696" y="1884"/>
                  </a:lnTo>
                  <a:lnTo>
                    <a:pt x="6654" y="1779"/>
                  </a:lnTo>
                  <a:lnTo>
                    <a:pt x="6654" y="1695"/>
                  </a:lnTo>
                  <a:lnTo>
                    <a:pt x="6801" y="1570"/>
                  </a:lnTo>
                  <a:lnTo>
                    <a:pt x="6801" y="1528"/>
                  </a:lnTo>
                  <a:lnTo>
                    <a:pt x="6822" y="1486"/>
                  </a:lnTo>
                  <a:lnTo>
                    <a:pt x="6822" y="1361"/>
                  </a:lnTo>
                  <a:lnTo>
                    <a:pt x="6801" y="1277"/>
                  </a:lnTo>
                  <a:lnTo>
                    <a:pt x="6696" y="1214"/>
                  </a:lnTo>
                  <a:lnTo>
                    <a:pt x="6696" y="1151"/>
                  </a:lnTo>
                  <a:lnTo>
                    <a:pt x="6738" y="1005"/>
                  </a:lnTo>
                  <a:lnTo>
                    <a:pt x="6738" y="963"/>
                  </a:lnTo>
                  <a:lnTo>
                    <a:pt x="6696" y="942"/>
                  </a:lnTo>
                  <a:lnTo>
                    <a:pt x="6592" y="900"/>
                  </a:lnTo>
                  <a:lnTo>
                    <a:pt x="6550" y="817"/>
                  </a:lnTo>
                  <a:lnTo>
                    <a:pt x="6529" y="796"/>
                  </a:lnTo>
                  <a:lnTo>
                    <a:pt x="6508" y="712"/>
                  </a:lnTo>
                  <a:lnTo>
                    <a:pt x="6508" y="691"/>
                  </a:lnTo>
                  <a:lnTo>
                    <a:pt x="6445" y="691"/>
                  </a:lnTo>
                  <a:lnTo>
                    <a:pt x="6340" y="586"/>
                  </a:lnTo>
                  <a:lnTo>
                    <a:pt x="6299" y="503"/>
                  </a:lnTo>
                  <a:lnTo>
                    <a:pt x="6236" y="482"/>
                  </a:lnTo>
                  <a:lnTo>
                    <a:pt x="6194" y="419"/>
                  </a:lnTo>
                  <a:lnTo>
                    <a:pt x="6110" y="419"/>
                  </a:lnTo>
                  <a:lnTo>
                    <a:pt x="5859" y="335"/>
                  </a:lnTo>
                  <a:lnTo>
                    <a:pt x="5755" y="335"/>
                  </a:lnTo>
                  <a:lnTo>
                    <a:pt x="5671" y="273"/>
                  </a:lnTo>
                  <a:lnTo>
                    <a:pt x="5671" y="210"/>
                  </a:lnTo>
                  <a:lnTo>
                    <a:pt x="5587" y="168"/>
                  </a:lnTo>
                  <a:lnTo>
                    <a:pt x="5545" y="168"/>
                  </a:lnTo>
                  <a:lnTo>
                    <a:pt x="5441" y="126"/>
                  </a:lnTo>
                  <a:lnTo>
                    <a:pt x="5357" y="126"/>
                  </a:lnTo>
                  <a:lnTo>
                    <a:pt x="5169" y="22"/>
                  </a:lnTo>
                  <a:lnTo>
                    <a:pt x="5085"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4"/>
            <p:cNvSpPr/>
            <p:nvPr/>
          </p:nvSpPr>
          <p:spPr>
            <a:xfrm>
              <a:off x="3824328" y="3184365"/>
              <a:ext cx="86210" cy="81393"/>
            </a:xfrm>
            <a:custGeom>
              <a:avLst/>
              <a:gdLst/>
              <a:ahLst/>
              <a:cxnLst/>
              <a:rect l="l" t="t" r="r" b="b"/>
              <a:pathLst>
                <a:path w="7240" h="7157" extrusionOk="0">
                  <a:moveTo>
                    <a:pt x="963" y="0"/>
                  </a:moveTo>
                  <a:lnTo>
                    <a:pt x="879" y="42"/>
                  </a:lnTo>
                  <a:lnTo>
                    <a:pt x="774" y="63"/>
                  </a:lnTo>
                  <a:lnTo>
                    <a:pt x="712" y="63"/>
                  </a:lnTo>
                  <a:lnTo>
                    <a:pt x="670" y="84"/>
                  </a:lnTo>
                  <a:lnTo>
                    <a:pt x="670" y="105"/>
                  </a:lnTo>
                  <a:lnTo>
                    <a:pt x="649" y="105"/>
                  </a:lnTo>
                  <a:lnTo>
                    <a:pt x="502" y="189"/>
                  </a:lnTo>
                  <a:lnTo>
                    <a:pt x="544" y="273"/>
                  </a:lnTo>
                  <a:lnTo>
                    <a:pt x="544" y="356"/>
                  </a:lnTo>
                  <a:lnTo>
                    <a:pt x="858" y="712"/>
                  </a:lnTo>
                  <a:lnTo>
                    <a:pt x="879" y="1151"/>
                  </a:lnTo>
                  <a:lnTo>
                    <a:pt x="1046" y="1402"/>
                  </a:lnTo>
                  <a:lnTo>
                    <a:pt x="1026" y="1633"/>
                  </a:lnTo>
                  <a:lnTo>
                    <a:pt x="837" y="1863"/>
                  </a:lnTo>
                  <a:lnTo>
                    <a:pt x="942" y="1925"/>
                  </a:lnTo>
                  <a:lnTo>
                    <a:pt x="942" y="2135"/>
                  </a:lnTo>
                  <a:lnTo>
                    <a:pt x="1046" y="2260"/>
                  </a:lnTo>
                  <a:lnTo>
                    <a:pt x="1046" y="2407"/>
                  </a:lnTo>
                  <a:lnTo>
                    <a:pt x="1256" y="2783"/>
                  </a:lnTo>
                  <a:lnTo>
                    <a:pt x="1256" y="2867"/>
                  </a:lnTo>
                  <a:lnTo>
                    <a:pt x="1339" y="2972"/>
                  </a:lnTo>
                  <a:lnTo>
                    <a:pt x="1339" y="3453"/>
                  </a:lnTo>
                  <a:lnTo>
                    <a:pt x="1088" y="3871"/>
                  </a:lnTo>
                  <a:lnTo>
                    <a:pt x="1026" y="3871"/>
                  </a:lnTo>
                  <a:lnTo>
                    <a:pt x="754" y="4081"/>
                  </a:lnTo>
                  <a:lnTo>
                    <a:pt x="754" y="4227"/>
                  </a:lnTo>
                  <a:lnTo>
                    <a:pt x="440" y="4499"/>
                  </a:lnTo>
                  <a:lnTo>
                    <a:pt x="440" y="4687"/>
                  </a:lnTo>
                  <a:lnTo>
                    <a:pt x="398" y="4750"/>
                  </a:lnTo>
                  <a:lnTo>
                    <a:pt x="398" y="5210"/>
                  </a:lnTo>
                  <a:lnTo>
                    <a:pt x="230" y="5399"/>
                  </a:lnTo>
                  <a:lnTo>
                    <a:pt x="210" y="5608"/>
                  </a:lnTo>
                  <a:lnTo>
                    <a:pt x="42" y="5796"/>
                  </a:lnTo>
                  <a:lnTo>
                    <a:pt x="42" y="6006"/>
                  </a:lnTo>
                  <a:lnTo>
                    <a:pt x="21" y="6173"/>
                  </a:lnTo>
                  <a:lnTo>
                    <a:pt x="21" y="6466"/>
                  </a:lnTo>
                  <a:lnTo>
                    <a:pt x="0" y="6654"/>
                  </a:lnTo>
                  <a:lnTo>
                    <a:pt x="21" y="6696"/>
                  </a:lnTo>
                  <a:lnTo>
                    <a:pt x="105" y="6738"/>
                  </a:lnTo>
                  <a:lnTo>
                    <a:pt x="126" y="6759"/>
                  </a:lnTo>
                  <a:lnTo>
                    <a:pt x="189" y="6738"/>
                  </a:lnTo>
                  <a:lnTo>
                    <a:pt x="210" y="6654"/>
                  </a:lnTo>
                  <a:lnTo>
                    <a:pt x="398" y="6654"/>
                  </a:lnTo>
                  <a:lnTo>
                    <a:pt x="461" y="6696"/>
                  </a:lnTo>
                  <a:lnTo>
                    <a:pt x="523" y="6675"/>
                  </a:lnTo>
                  <a:lnTo>
                    <a:pt x="523" y="6591"/>
                  </a:lnTo>
                  <a:lnTo>
                    <a:pt x="712" y="6466"/>
                  </a:lnTo>
                  <a:lnTo>
                    <a:pt x="754" y="6466"/>
                  </a:lnTo>
                  <a:lnTo>
                    <a:pt x="858" y="6529"/>
                  </a:lnTo>
                  <a:lnTo>
                    <a:pt x="879" y="6529"/>
                  </a:lnTo>
                  <a:lnTo>
                    <a:pt x="921" y="6487"/>
                  </a:lnTo>
                  <a:lnTo>
                    <a:pt x="963" y="6466"/>
                  </a:lnTo>
                  <a:lnTo>
                    <a:pt x="1046" y="6529"/>
                  </a:lnTo>
                  <a:lnTo>
                    <a:pt x="1046" y="6550"/>
                  </a:lnTo>
                  <a:lnTo>
                    <a:pt x="1130" y="6571"/>
                  </a:lnTo>
                  <a:lnTo>
                    <a:pt x="1088" y="6633"/>
                  </a:lnTo>
                  <a:lnTo>
                    <a:pt x="1151" y="6654"/>
                  </a:lnTo>
                  <a:lnTo>
                    <a:pt x="1256" y="6759"/>
                  </a:lnTo>
                  <a:lnTo>
                    <a:pt x="1381" y="6801"/>
                  </a:lnTo>
                  <a:lnTo>
                    <a:pt x="1486" y="6759"/>
                  </a:lnTo>
                  <a:lnTo>
                    <a:pt x="1507" y="6759"/>
                  </a:lnTo>
                  <a:lnTo>
                    <a:pt x="1590" y="6696"/>
                  </a:lnTo>
                  <a:lnTo>
                    <a:pt x="1653" y="6696"/>
                  </a:lnTo>
                  <a:lnTo>
                    <a:pt x="1674" y="6738"/>
                  </a:lnTo>
                  <a:lnTo>
                    <a:pt x="3850" y="6738"/>
                  </a:lnTo>
                  <a:lnTo>
                    <a:pt x="3871" y="6759"/>
                  </a:lnTo>
                  <a:lnTo>
                    <a:pt x="3913" y="6863"/>
                  </a:lnTo>
                  <a:lnTo>
                    <a:pt x="3976" y="6905"/>
                  </a:lnTo>
                  <a:lnTo>
                    <a:pt x="4101" y="6968"/>
                  </a:lnTo>
                  <a:lnTo>
                    <a:pt x="4206" y="6989"/>
                  </a:lnTo>
                  <a:lnTo>
                    <a:pt x="4311" y="6968"/>
                  </a:lnTo>
                  <a:lnTo>
                    <a:pt x="4373" y="6989"/>
                  </a:lnTo>
                  <a:lnTo>
                    <a:pt x="4394" y="7052"/>
                  </a:lnTo>
                  <a:lnTo>
                    <a:pt x="4478" y="7073"/>
                  </a:lnTo>
                  <a:lnTo>
                    <a:pt x="4541" y="7010"/>
                  </a:lnTo>
                  <a:lnTo>
                    <a:pt x="4645" y="6989"/>
                  </a:lnTo>
                  <a:lnTo>
                    <a:pt x="4792" y="7010"/>
                  </a:lnTo>
                  <a:lnTo>
                    <a:pt x="4855" y="7010"/>
                  </a:lnTo>
                  <a:lnTo>
                    <a:pt x="4896" y="6947"/>
                  </a:lnTo>
                  <a:lnTo>
                    <a:pt x="4917" y="6968"/>
                  </a:lnTo>
                  <a:lnTo>
                    <a:pt x="4959" y="6968"/>
                  </a:lnTo>
                  <a:lnTo>
                    <a:pt x="5106" y="7094"/>
                  </a:lnTo>
                  <a:lnTo>
                    <a:pt x="5210" y="7115"/>
                  </a:lnTo>
                  <a:lnTo>
                    <a:pt x="5357" y="7115"/>
                  </a:lnTo>
                  <a:lnTo>
                    <a:pt x="5357" y="7073"/>
                  </a:lnTo>
                  <a:lnTo>
                    <a:pt x="5440" y="7052"/>
                  </a:lnTo>
                  <a:lnTo>
                    <a:pt x="5482" y="7073"/>
                  </a:lnTo>
                  <a:lnTo>
                    <a:pt x="5545" y="7094"/>
                  </a:lnTo>
                  <a:lnTo>
                    <a:pt x="5587" y="7073"/>
                  </a:lnTo>
                  <a:lnTo>
                    <a:pt x="5629" y="7115"/>
                  </a:lnTo>
                  <a:lnTo>
                    <a:pt x="5671" y="7115"/>
                  </a:lnTo>
                  <a:lnTo>
                    <a:pt x="5692" y="7156"/>
                  </a:lnTo>
                  <a:lnTo>
                    <a:pt x="5838" y="7156"/>
                  </a:lnTo>
                  <a:lnTo>
                    <a:pt x="6717" y="6947"/>
                  </a:lnTo>
                  <a:lnTo>
                    <a:pt x="6696" y="6843"/>
                  </a:lnTo>
                  <a:lnTo>
                    <a:pt x="6612" y="6801"/>
                  </a:lnTo>
                  <a:lnTo>
                    <a:pt x="6570" y="6738"/>
                  </a:lnTo>
                  <a:lnTo>
                    <a:pt x="6508" y="6675"/>
                  </a:lnTo>
                  <a:lnTo>
                    <a:pt x="6424" y="6633"/>
                  </a:lnTo>
                  <a:lnTo>
                    <a:pt x="6361" y="6571"/>
                  </a:lnTo>
                  <a:lnTo>
                    <a:pt x="6256" y="6424"/>
                  </a:lnTo>
                  <a:lnTo>
                    <a:pt x="6173" y="6382"/>
                  </a:lnTo>
                  <a:lnTo>
                    <a:pt x="6110" y="6319"/>
                  </a:lnTo>
                  <a:lnTo>
                    <a:pt x="6047" y="6257"/>
                  </a:lnTo>
                  <a:lnTo>
                    <a:pt x="5964" y="6152"/>
                  </a:lnTo>
                  <a:lnTo>
                    <a:pt x="5943" y="6110"/>
                  </a:lnTo>
                  <a:lnTo>
                    <a:pt x="5984" y="4164"/>
                  </a:lnTo>
                  <a:lnTo>
                    <a:pt x="7219" y="4164"/>
                  </a:lnTo>
                  <a:lnTo>
                    <a:pt x="7198" y="4122"/>
                  </a:lnTo>
                  <a:lnTo>
                    <a:pt x="7219" y="3955"/>
                  </a:lnTo>
                  <a:lnTo>
                    <a:pt x="7240" y="3913"/>
                  </a:lnTo>
                  <a:lnTo>
                    <a:pt x="7240" y="3809"/>
                  </a:lnTo>
                  <a:lnTo>
                    <a:pt x="7198" y="3704"/>
                  </a:lnTo>
                  <a:lnTo>
                    <a:pt x="7198" y="3558"/>
                  </a:lnTo>
                  <a:lnTo>
                    <a:pt x="7198" y="3348"/>
                  </a:lnTo>
                  <a:lnTo>
                    <a:pt x="7156" y="3118"/>
                  </a:lnTo>
                  <a:lnTo>
                    <a:pt x="7198" y="3097"/>
                  </a:lnTo>
                  <a:lnTo>
                    <a:pt x="7198" y="3034"/>
                  </a:lnTo>
                  <a:lnTo>
                    <a:pt x="7198" y="3013"/>
                  </a:lnTo>
                  <a:lnTo>
                    <a:pt x="7093" y="3013"/>
                  </a:lnTo>
                  <a:lnTo>
                    <a:pt x="6989" y="3034"/>
                  </a:lnTo>
                  <a:lnTo>
                    <a:pt x="6905" y="3097"/>
                  </a:lnTo>
                  <a:lnTo>
                    <a:pt x="6821" y="3118"/>
                  </a:lnTo>
                  <a:lnTo>
                    <a:pt x="6780" y="3139"/>
                  </a:lnTo>
                  <a:lnTo>
                    <a:pt x="6717" y="3118"/>
                  </a:lnTo>
                  <a:lnTo>
                    <a:pt x="6570" y="3118"/>
                  </a:lnTo>
                  <a:lnTo>
                    <a:pt x="6508" y="3097"/>
                  </a:lnTo>
                  <a:lnTo>
                    <a:pt x="6424" y="3034"/>
                  </a:lnTo>
                  <a:lnTo>
                    <a:pt x="6382" y="3034"/>
                  </a:lnTo>
                  <a:lnTo>
                    <a:pt x="6361" y="3076"/>
                  </a:lnTo>
                  <a:lnTo>
                    <a:pt x="6298" y="3097"/>
                  </a:lnTo>
                  <a:lnTo>
                    <a:pt x="6256" y="3118"/>
                  </a:lnTo>
                  <a:lnTo>
                    <a:pt x="6194" y="3118"/>
                  </a:lnTo>
                  <a:lnTo>
                    <a:pt x="6173" y="3097"/>
                  </a:lnTo>
                  <a:lnTo>
                    <a:pt x="6173" y="2972"/>
                  </a:lnTo>
                  <a:lnTo>
                    <a:pt x="6215" y="2930"/>
                  </a:lnTo>
                  <a:lnTo>
                    <a:pt x="6215" y="2909"/>
                  </a:lnTo>
                  <a:lnTo>
                    <a:pt x="6256" y="2825"/>
                  </a:lnTo>
                  <a:lnTo>
                    <a:pt x="6173" y="2783"/>
                  </a:lnTo>
                  <a:lnTo>
                    <a:pt x="6173" y="2658"/>
                  </a:lnTo>
                  <a:lnTo>
                    <a:pt x="6194" y="2616"/>
                  </a:lnTo>
                  <a:lnTo>
                    <a:pt x="6194" y="2553"/>
                  </a:lnTo>
                  <a:lnTo>
                    <a:pt x="6110" y="2490"/>
                  </a:lnTo>
                  <a:lnTo>
                    <a:pt x="6110" y="2407"/>
                  </a:lnTo>
                  <a:lnTo>
                    <a:pt x="6152" y="2344"/>
                  </a:lnTo>
                  <a:lnTo>
                    <a:pt x="6110" y="2281"/>
                  </a:lnTo>
                  <a:lnTo>
                    <a:pt x="6068" y="2260"/>
                  </a:lnTo>
                  <a:lnTo>
                    <a:pt x="6047" y="2197"/>
                  </a:lnTo>
                  <a:lnTo>
                    <a:pt x="6005" y="2177"/>
                  </a:lnTo>
                  <a:lnTo>
                    <a:pt x="6005" y="2093"/>
                  </a:lnTo>
                  <a:lnTo>
                    <a:pt x="5964" y="2051"/>
                  </a:lnTo>
                  <a:lnTo>
                    <a:pt x="5964" y="1967"/>
                  </a:lnTo>
                  <a:lnTo>
                    <a:pt x="5901" y="1925"/>
                  </a:lnTo>
                  <a:lnTo>
                    <a:pt x="5964" y="1821"/>
                  </a:lnTo>
                  <a:lnTo>
                    <a:pt x="5964" y="1612"/>
                  </a:lnTo>
                  <a:lnTo>
                    <a:pt x="5943" y="1528"/>
                  </a:lnTo>
                  <a:lnTo>
                    <a:pt x="5943" y="1507"/>
                  </a:lnTo>
                  <a:lnTo>
                    <a:pt x="5964" y="1444"/>
                  </a:lnTo>
                  <a:lnTo>
                    <a:pt x="5964" y="1361"/>
                  </a:lnTo>
                  <a:lnTo>
                    <a:pt x="5901" y="1298"/>
                  </a:lnTo>
                  <a:lnTo>
                    <a:pt x="5943" y="1193"/>
                  </a:lnTo>
                  <a:lnTo>
                    <a:pt x="5984" y="1089"/>
                  </a:lnTo>
                  <a:lnTo>
                    <a:pt x="5984" y="1005"/>
                  </a:lnTo>
                  <a:lnTo>
                    <a:pt x="5984" y="921"/>
                  </a:lnTo>
                  <a:lnTo>
                    <a:pt x="5964" y="837"/>
                  </a:lnTo>
                  <a:lnTo>
                    <a:pt x="5315" y="796"/>
                  </a:lnTo>
                  <a:lnTo>
                    <a:pt x="5273" y="733"/>
                  </a:lnTo>
                  <a:lnTo>
                    <a:pt x="5315" y="691"/>
                  </a:lnTo>
                  <a:lnTo>
                    <a:pt x="5336" y="607"/>
                  </a:lnTo>
                  <a:lnTo>
                    <a:pt x="5147" y="586"/>
                  </a:lnTo>
                  <a:lnTo>
                    <a:pt x="5147" y="628"/>
                  </a:lnTo>
                  <a:lnTo>
                    <a:pt x="4583" y="670"/>
                  </a:lnTo>
                  <a:lnTo>
                    <a:pt x="4583" y="817"/>
                  </a:lnTo>
                  <a:lnTo>
                    <a:pt x="4520" y="921"/>
                  </a:lnTo>
                  <a:lnTo>
                    <a:pt x="4478" y="942"/>
                  </a:lnTo>
                  <a:lnTo>
                    <a:pt x="4499" y="1047"/>
                  </a:lnTo>
                  <a:lnTo>
                    <a:pt x="4499" y="1214"/>
                  </a:lnTo>
                  <a:lnTo>
                    <a:pt x="4059" y="1235"/>
                  </a:lnTo>
                  <a:lnTo>
                    <a:pt x="3976" y="1298"/>
                  </a:lnTo>
                  <a:lnTo>
                    <a:pt x="3787" y="1256"/>
                  </a:lnTo>
                  <a:lnTo>
                    <a:pt x="3704" y="1235"/>
                  </a:lnTo>
                  <a:lnTo>
                    <a:pt x="3599" y="1256"/>
                  </a:lnTo>
                  <a:lnTo>
                    <a:pt x="3453" y="1256"/>
                  </a:lnTo>
                  <a:lnTo>
                    <a:pt x="3390" y="1235"/>
                  </a:lnTo>
                  <a:lnTo>
                    <a:pt x="3369" y="1026"/>
                  </a:lnTo>
                  <a:lnTo>
                    <a:pt x="3285" y="921"/>
                  </a:lnTo>
                  <a:lnTo>
                    <a:pt x="3243" y="837"/>
                  </a:lnTo>
                  <a:lnTo>
                    <a:pt x="3181" y="817"/>
                  </a:lnTo>
                  <a:lnTo>
                    <a:pt x="3181" y="733"/>
                  </a:lnTo>
                  <a:lnTo>
                    <a:pt x="3160" y="691"/>
                  </a:lnTo>
                  <a:lnTo>
                    <a:pt x="3139" y="565"/>
                  </a:lnTo>
                  <a:lnTo>
                    <a:pt x="3076" y="461"/>
                  </a:lnTo>
                  <a:lnTo>
                    <a:pt x="3076" y="377"/>
                  </a:lnTo>
                  <a:lnTo>
                    <a:pt x="3118" y="314"/>
                  </a:lnTo>
                  <a:lnTo>
                    <a:pt x="3076" y="252"/>
                  </a:lnTo>
                  <a:lnTo>
                    <a:pt x="3034" y="189"/>
                  </a:lnTo>
                  <a:lnTo>
                    <a:pt x="3034" y="105"/>
                  </a:lnTo>
                  <a:lnTo>
                    <a:pt x="3034" y="84"/>
                  </a:lnTo>
                  <a:lnTo>
                    <a:pt x="3034" y="0"/>
                  </a:lnTo>
                  <a:lnTo>
                    <a:pt x="2030" y="0"/>
                  </a:lnTo>
                  <a:lnTo>
                    <a:pt x="1821" y="42"/>
                  </a:lnTo>
                  <a:lnTo>
                    <a:pt x="165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4"/>
            <p:cNvSpPr/>
            <p:nvPr/>
          </p:nvSpPr>
          <p:spPr>
            <a:xfrm>
              <a:off x="3916754" y="3249086"/>
              <a:ext cx="53834" cy="46889"/>
            </a:xfrm>
            <a:custGeom>
              <a:avLst/>
              <a:gdLst/>
              <a:ahLst/>
              <a:cxnLst/>
              <a:rect l="l" t="t" r="r" b="b"/>
              <a:pathLst>
                <a:path w="4521" h="4123" extrusionOk="0">
                  <a:moveTo>
                    <a:pt x="2679" y="1"/>
                  </a:moveTo>
                  <a:lnTo>
                    <a:pt x="2533" y="43"/>
                  </a:lnTo>
                  <a:lnTo>
                    <a:pt x="2470" y="63"/>
                  </a:lnTo>
                  <a:lnTo>
                    <a:pt x="2386" y="105"/>
                  </a:lnTo>
                  <a:lnTo>
                    <a:pt x="2219" y="210"/>
                  </a:lnTo>
                  <a:lnTo>
                    <a:pt x="2177" y="273"/>
                  </a:lnTo>
                  <a:lnTo>
                    <a:pt x="2177" y="335"/>
                  </a:lnTo>
                  <a:lnTo>
                    <a:pt x="2156" y="377"/>
                  </a:lnTo>
                  <a:lnTo>
                    <a:pt x="2177" y="440"/>
                  </a:lnTo>
                  <a:lnTo>
                    <a:pt x="2156" y="482"/>
                  </a:lnTo>
                  <a:lnTo>
                    <a:pt x="2114" y="524"/>
                  </a:lnTo>
                  <a:lnTo>
                    <a:pt x="1905" y="587"/>
                  </a:lnTo>
                  <a:lnTo>
                    <a:pt x="1570" y="838"/>
                  </a:lnTo>
                  <a:lnTo>
                    <a:pt x="1319" y="1152"/>
                  </a:lnTo>
                  <a:lnTo>
                    <a:pt x="1131" y="1403"/>
                  </a:lnTo>
                  <a:lnTo>
                    <a:pt x="963" y="1465"/>
                  </a:lnTo>
                  <a:lnTo>
                    <a:pt x="859" y="1424"/>
                  </a:lnTo>
                  <a:lnTo>
                    <a:pt x="796" y="1361"/>
                  </a:lnTo>
                  <a:lnTo>
                    <a:pt x="754" y="1361"/>
                  </a:lnTo>
                  <a:lnTo>
                    <a:pt x="733" y="1319"/>
                  </a:lnTo>
                  <a:lnTo>
                    <a:pt x="712" y="1361"/>
                  </a:lnTo>
                  <a:lnTo>
                    <a:pt x="650" y="1298"/>
                  </a:lnTo>
                  <a:lnTo>
                    <a:pt x="524" y="1319"/>
                  </a:lnTo>
                  <a:lnTo>
                    <a:pt x="419" y="1403"/>
                  </a:lnTo>
                  <a:lnTo>
                    <a:pt x="378" y="1403"/>
                  </a:lnTo>
                  <a:lnTo>
                    <a:pt x="315" y="1361"/>
                  </a:lnTo>
                  <a:lnTo>
                    <a:pt x="210" y="1298"/>
                  </a:lnTo>
                  <a:lnTo>
                    <a:pt x="64" y="1277"/>
                  </a:lnTo>
                  <a:lnTo>
                    <a:pt x="1" y="1277"/>
                  </a:lnTo>
                  <a:lnTo>
                    <a:pt x="22" y="1319"/>
                  </a:lnTo>
                  <a:lnTo>
                    <a:pt x="22" y="1382"/>
                  </a:lnTo>
                  <a:lnTo>
                    <a:pt x="22" y="1424"/>
                  </a:lnTo>
                  <a:lnTo>
                    <a:pt x="22" y="1486"/>
                  </a:lnTo>
                  <a:lnTo>
                    <a:pt x="106" y="1570"/>
                  </a:lnTo>
                  <a:lnTo>
                    <a:pt x="168" y="1591"/>
                  </a:lnTo>
                  <a:lnTo>
                    <a:pt x="231" y="1633"/>
                  </a:lnTo>
                  <a:lnTo>
                    <a:pt x="294" y="1716"/>
                  </a:lnTo>
                  <a:lnTo>
                    <a:pt x="294" y="1779"/>
                  </a:lnTo>
                  <a:lnTo>
                    <a:pt x="315" y="1800"/>
                  </a:lnTo>
                  <a:lnTo>
                    <a:pt x="378" y="1884"/>
                  </a:lnTo>
                  <a:lnTo>
                    <a:pt x="398" y="1988"/>
                  </a:lnTo>
                  <a:lnTo>
                    <a:pt x="440" y="2030"/>
                  </a:lnTo>
                  <a:lnTo>
                    <a:pt x="503" y="2114"/>
                  </a:lnTo>
                  <a:lnTo>
                    <a:pt x="545" y="2156"/>
                  </a:lnTo>
                  <a:lnTo>
                    <a:pt x="587" y="2156"/>
                  </a:lnTo>
                  <a:lnTo>
                    <a:pt x="629" y="2240"/>
                  </a:lnTo>
                  <a:lnTo>
                    <a:pt x="796" y="2512"/>
                  </a:lnTo>
                  <a:lnTo>
                    <a:pt x="901" y="2574"/>
                  </a:lnTo>
                  <a:lnTo>
                    <a:pt x="1005" y="2637"/>
                  </a:lnTo>
                  <a:lnTo>
                    <a:pt x="1047" y="2679"/>
                  </a:lnTo>
                  <a:lnTo>
                    <a:pt x="1131" y="2742"/>
                  </a:lnTo>
                  <a:lnTo>
                    <a:pt x="1131" y="2763"/>
                  </a:lnTo>
                  <a:lnTo>
                    <a:pt x="1131" y="2825"/>
                  </a:lnTo>
                  <a:lnTo>
                    <a:pt x="1152" y="2867"/>
                  </a:lnTo>
                  <a:lnTo>
                    <a:pt x="1256" y="2888"/>
                  </a:lnTo>
                  <a:lnTo>
                    <a:pt x="1340" y="2972"/>
                  </a:lnTo>
                  <a:lnTo>
                    <a:pt x="1319" y="3056"/>
                  </a:lnTo>
                  <a:lnTo>
                    <a:pt x="1340" y="3181"/>
                  </a:lnTo>
                  <a:lnTo>
                    <a:pt x="1340" y="3265"/>
                  </a:lnTo>
                  <a:lnTo>
                    <a:pt x="1382" y="3369"/>
                  </a:lnTo>
                  <a:lnTo>
                    <a:pt x="1487" y="3453"/>
                  </a:lnTo>
                  <a:lnTo>
                    <a:pt x="1549" y="3558"/>
                  </a:lnTo>
                  <a:lnTo>
                    <a:pt x="1675" y="3579"/>
                  </a:lnTo>
                  <a:lnTo>
                    <a:pt x="1759" y="3558"/>
                  </a:lnTo>
                  <a:lnTo>
                    <a:pt x="1884" y="3600"/>
                  </a:lnTo>
                  <a:lnTo>
                    <a:pt x="1968" y="3600"/>
                  </a:lnTo>
                  <a:lnTo>
                    <a:pt x="2093" y="3683"/>
                  </a:lnTo>
                  <a:lnTo>
                    <a:pt x="2156" y="3683"/>
                  </a:lnTo>
                  <a:lnTo>
                    <a:pt x="2198" y="3725"/>
                  </a:lnTo>
                  <a:lnTo>
                    <a:pt x="2198" y="3788"/>
                  </a:lnTo>
                  <a:lnTo>
                    <a:pt x="2261" y="3830"/>
                  </a:lnTo>
                  <a:lnTo>
                    <a:pt x="2303" y="3893"/>
                  </a:lnTo>
                  <a:lnTo>
                    <a:pt x="2491" y="3872"/>
                  </a:lnTo>
                  <a:lnTo>
                    <a:pt x="2616" y="3893"/>
                  </a:lnTo>
                  <a:lnTo>
                    <a:pt x="2679" y="3976"/>
                  </a:lnTo>
                  <a:lnTo>
                    <a:pt x="2742" y="3976"/>
                  </a:lnTo>
                  <a:lnTo>
                    <a:pt x="2888" y="4018"/>
                  </a:lnTo>
                  <a:lnTo>
                    <a:pt x="2909" y="4039"/>
                  </a:lnTo>
                  <a:lnTo>
                    <a:pt x="3014" y="4018"/>
                  </a:lnTo>
                  <a:lnTo>
                    <a:pt x="3160" y="3997"/>
                  </a:lnTo>
                  <a:lnTo>
                    <a:pt x="3349" y="4039"/>
                  </a:lnTo>
                  <a:lnTo>
                    <a:pt x="3453" y="4123"/>
                  </a:lnTo>
                  <a:lnTo>
                    <a:pt x="4081" y="3474"/>
                  </a:lnTo>
                  <a:lnTo>
                    <a:pt x="4081" y="3286"/>
                  </a:lnTo>
                  <a:lnTo>
                    <a:pt x="4102" y="3202"/>
                  </a:lnTo>
                  <a:lnTo>
                    <a:pt x="4144" y="3056"/>
                  </a:lnTo>
                  <a:lnTo>
                    <a:pt x="4165" y="2972"/>
                  </a:lnTo>
                  <a:lnTo>
                    <a:pt x="4144" y="2867"/>
                  </a:lnTo>
                  <a:lnTo>
                    <a:pt x="4165" y="2784"/>
                  </a:lnTo>
                  <a:lnTo>
                    <a:pt x="4248" y="2784"/>
                  </a:lnTo>
                  <a:lnTo>
                    <a:pt x="4269" y="2742"/>
                  </a:lnTo>
                  <a:lnTo>
                    <a:pt x="4374" y="2637"/>
                  </a:lnTo>
                  <a:lnTo>
                    <a:pt x="4458" y="2532"/>
                  </a:lnTo>
                  <a:lnTo>
                    <a:pt x="4416" y="2449"/>
                  </a:lnTo>
                  <a:lnTo>
                    <a:pt x="4374" y="2407"/>
                  </a:lnTo>
                  <a:lnTo>
                    <a:pt x="4374" y="2302"/>
                  </a:lnTo>
                  <a:lnTo>
                    <a:pt x="4416" y="2240"/>
                  </a:lnTo>
                  <a:lnTo>
                    <a:pt x="4395" y="2135"/>
                  </a:lnTo>
                  <a:lnTo>
                    <a:pt x="4290" y="2051"/>
                  </a:lnTo>
                  <a:lnTo>
                    <a:pt x="4290" y="2009"/>
                  </a:lnTo>
                  <a:lnTo>
                    <a:pt x="4374" y="1988"/>
                  </a:lnTo>
                  <a:lnTo>
                    <a:pt x="4374" y="1842"/>
                  </a:lnTo>
                  <a:lnTo>
                    <a:pt x="4374" y="1737"/>
                  </a:lnTo>
                  <a:lnTo>
                    <a:pt x="4479" y="1696"/>
                  </a:lnTo>
                  <a:lnTo>
                    <a:pt x="4500" y="1612"/>
                  </a:lnTo>
                  <a:lnTo>
                    <a:pt x="4416" y="1612"/>
                  </a:lnTo>
                  <a:lnTo>
                    <a:pt x="4374" y="1570"/>
                  </a:lnTo>
                  <a:lnTo>
                    <a:pt x="4416" y="1465"/>
                  </a:lnTo>
                  <a:lnTo>
                    <a:pt x="4458" y="1298"/>
                  </a:lnTo>
                  <a:lnTo>
                    <a:pt x="4500" y="1214"/>
                  </a:lnTo>
                  <a:lnTo>
                    <a:pt x="4500" y="1152"/>
                  </a:lnTo>
                  <a:lnTo>
                    <a:pt x="4479" y="1068"/>
                  </a:lnTo>
                  <a:lnTo>
                    <a:pt x="4500" y="984"/>
                  </a:lnTo>
                  <a:lnTo>
                    <a:pt x="4479" y="900"/>
                  </a:lnTo>
                  <a:lnTo>
                    <a:pt x="4520" y="796"/>
                  </a:lnTo>
                  <a:lnTo>
                    <a:pt x="4520" y="733"/>
                  </a:lnTo>
                  <a:lnTo>
                    <a:pt x="4395" y="691"/>
                  </a:lnTo>
                  <a:lnTo>
                    <a:pt x="4353" y="628"/>
                  </a:lnTo>
                  <a:lnTo>
                    <a:pt x="4248" y="545"/>
                  </a:lnTo>
                  <a:lnTo>
                    <a:pt x="4060" y="545"/>
                  </a:lnTo>
                  <a:lnTo>
                    <a:pt x="3956" y="524"/>
                  </a:lnTo>
                  <a:lnTo>
                    <a:pt x="3851" y="377"/>
                  </a:lnTo>
                  <a:lnTo>
                    <a:pt x="3683" y="273"/>
                  </a:lnTo>
                  <a:lnTo>
                    <a:pt x="3537" y="252"/>
                  </a:lnTo>
                  <a:lnTo>
                    <a:pt x="3474" y="315"/>
                  </a:lnTo>
                  <a:lnTo>
                    <a:pt x="3432" y="335"/>
                  </a:lnTo>
                  <a:lnTo>
                    <a:pt x="3411" y="252"/>
                  </a:lnTo>
                  <a:lnTo>
                    <a:pt x="3328" y="252"/>
                  </a:lnTo>
                  <a:lnTo>
                    <a:pt x="3119" y="231"/>
                  </a:lnTo>
                  <a:lnTo>
                    <a:pt x="3098" y="43"/>
                  </a:lnTo>
                  <a:lnTo>
                    <a:pt x="3035" y="43"/>
                  </a:lnTo>
                  <a:lnTo>
                    <a:pt x="2909" y="22"/>
                  </a:lnTo>
                  <a:lnTo>
                    <a:pt x="2847" y="43"/>
                  </a:lnTo>
                  <a:lnTo>
                    <a:pt x="282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4"/>
            <p:cNvSpPr/>
            <p:nvPr/>
          </p:nvSpPr>
          <p:spPr>
            <a:xfrm>
              <a:off x="3879638" y="3263609"/>
              <a:ext cx="64539" cy="61639"/>
            </a:xfrm>
            <a:custGeom>
              <a:avLst/>
              <a:gdLst/>
              <a:ahLst/>
              <a:cxnLst/>
              <a:rect l="l" t="t" r="r" b="b"/>
              <a:pathLst>
                <a:path w="5420" h="5420" extrusionOk="0">
                  <a:moveTo>
                    <a:pt x="3118" y="0"/>
                  </a:moveTo>
                  <a:lnTo>
                    <a:pt x="3013" y="21"/>
                  </a:lnTo>
                  <a:lnTo>
                    <a:pt x="2825" y="105"/>
                  </a:lnTo>
                  <a:lnTo>
                    <a:pt x="2762" y="147"/>
                  </a:lnTo>
                  <a:lnTo>
                    <a:pt x="2679" y="126"/>
                  </a:lnTo>
                  <a:lnTo>
                    <a:pt x="2658" y="105"/>
                  </a:lnTo>
                  <a:lnTo>
                    <a:pt x="2511" y="105"/>
                  </a:lnTo>
                  <a:lnTo>
                    <a:pt x="2407" y="230"/>
                  </a:lnTo>
                  <a:lnTo>
                    <a:pt x="2281" y="356"/>
                  </a:lnTo>
                  <a:lnTo>
                    <a:pt x="2093" y="502"/>
                  </a:lnTo>
                  <a:lnTo>
                    <a:pt x="2051" y="502"/>
                  </a:lnTo>
                  <a:lnTo>
                    <a:pt x="2072" y="419"/>
                  </a:lnTo>
                  <a:lnTo>
                    <a:pt x="2093" y="356"/>
                  </a:lnTo>
                  <a:lnTo>
                    <a:pt x="2051" y="335"/>
                  </a:lnTo>
                  <a:lnTo>
                    <a:pt x="2030" y="251"/>
                  </a:lnTo>
                  <a:lnTo>
                    <a:pt x="1988" y="230"/>
                  </a:lnTo>
                  <a:lnTo>
                    <a:pt x="1883" y="230"/>
                  </a:lnTo>
                  <a:lnTo>
                    <a:pt x="1716" y="293"/>
                  </a:lnTo>
                  <a:lnTo>
                    <a:pt x="1151" y="419"/>
                  </a:lnTo>
                  <a:lnTo>
                    <a:pt x="733" y="419"/>
                  </a:lnTo>
                  <a:lnTo>
                    <a:pt x="628" y="2490"/>
                  </a:lnTo>
                  <a:lnTo>
                    <a:pt x="105" y="2490"/>
                  </a:lnTo>
                  <a:lnTo>
                    <a:pt x="0" y="4310"/>
                  </a:lnTo>
                  <a:lnTo>
                    <a:pt x="210" y="4436"/>
                  </a:lnTo>
                  <a:lnTo>
                    <a:pt x="272" y="4624"/>
                  </a:lnTo>
                  <a:lnTo>
                    <a:pt x="419" y="4938"/>
                  </a:lnTo>
                  <a:lnTo>
                    <a:pt x="398" y="5105"/>
                  </a:lnTo>
                  <a:lnTo>
                    <a:pt x="314" y="5273"/>
                  </a:lnTo>
                  <a:lnTo>
                    <a:pt x="314" y="5377"/>
                  </a:lnTo>
                  <a:lnTo>
                    <a:pt x="482" y="5357"/>
                  </a:lnTo>
                  <a:lnTo>
                    <a:pt x="628" y="5419"/>
                  </a:lnTo>
                  <a:lnTo>
                    <a:pt x="712" y="5357"/>
                  </a:lnTo>
                  <a:lnTo>
                    <a:pt x="879" y="5377"/>
                  </a:lnTo>
                  <a:lnTo>
                    <a:pt x="942" y="5294"/>
                  </a:lnTo>
                  <a:lnTo>
                    <a:pt x="1088" y="5273"/>
                  </a:lnTo>
                  <a:lnTo>
                    <a:pt x="1193" y="5210"/>
                  </a:lnTo>
                  <a:lnTo>
                    <a:pt x="1235" y="5126"/>
                  </a:lnTo>
                  <a:lnTo>
                    <a:pt x="1423" y="5043"/>
                  </a:lnTo>
                  <a:lnTo>
                    <a:pt x="1528" y="4938"/>
                  </a:lnTo>
                  <a:lnTo>
                    <a:pt x="1611" y="4708"/>
                  </a:lnTo>
                  <a:lnTo>
                    <a:pt x="1758" y="4582"/>
                  </a:lnTo>
                  <a:lnTo>
                    <a:pt x="1925" y="4540"/>
                  </a:lnTo>
                  <a:lnTo>
                    <a:pt x="2093" y="4603"/>
                  </a:lnTo>
                  <a:lnTo>
                    <a:pt x="2155" y="4645"/>
                  </a:lnTo>
                  <a:lnTo>
                    <a:pt x="2239" y="4687"/>
                  </a:lnTo>
                  <a:lnTo>
                    <a:pt x="2448" y="4771"/>
                  </a:lnTo>
                  <a:lnTo>
                    <a:pt x="2511" y="4771"/>
                  </a:lnTo>
                  <a:lnTo>
                    <a:pt x="2616" y="4812"/>
                  </a:lnTo>
                  <a:lnTo>
                    <a:pt x="2762" y="4771"/>
                  </a:lnTo>
                  <a:lnTo>
                    <a:pt x="2888" y="4771"/>
                  </a:lnTo>
                  <a:lnTo>
                    <a:pt x="2992" y="4750"/>
                  </a:lnTo>
                  <a:lnTo>
                    <a:pt x="3013" y="4812"/>
                  </a:lnTo>
                  <a:lnTo>
                    <a:pt x="3097" y="4854"/>
                  </a:lnTo>
                  <a:lnTo>
                    <a:pt x="3223" y="4750"/>
                  </a:lnTo>
                  <a:lnTo>
                    <a:pt x="3202" y="4729"/>
                  </a:lnTo>
                  <a:lnTo>
                    <a:pt x="3223" y="4624"/>
                  </a:lnTo>
                  <a:lnTo>
                    <a:pt x="3223" y="4540"/>
                  </a:lnTo>
                  <a:lnTo>
                    <a:pt x="3285" y="4499"/>
                  </a:lnTo>
                  <a:lnTo>
                    <a:pt x="3285" y="4331"/>
                  </a:lnTo>
                  <a:lnTo>
                    <a:pt x="3327" y="4227"/>
                  </a:lnTo>
                  <a:lnTo>
                    <a:pt x="3432" y="4206"/>
                  </a:lnTo>
                  <a:lnTo>
                    <a:pt x="3515" y="4164"/>
                  </a:lnTo>
                  <a:lnTo>
                    <a:pt x="3599" y="4164"/>
                  </a:lnTo>
                  <a:lnTo>
                    <a:pt x="3641" y="4101"/>
                  </a:lnTo>
                  <a:lnTo>
                    <a:pt x="3662" y="4080"/>
                  </a:lnTo>
                  <a:lnTo>
                    <a:pt x="3704" y="3996"/>
                  </a:lnTo>
                  <a:lnTo>
                    <a:pt x="3767" y="3955"/>
                  </a:lnTo>
                  <a:lnTo>
                    <a:pt x="3850" y="3913"/>
                  </a:lnTo>
                  <a:lnTo>
                    <a:pt x="3871" y="3871"/>
                  </a:lnTo>
                  <a:lnTo>
                    <a:pt x="3955" y="3850"/>
                  </a:lnTo>
                  <a:lnTo>
                    <a:pt x="3955" y="3766"/>
                  </a:lnTo>
                  <a:lnTo>
                    <a:pt x="3934" y="3704"/>
                  </a:lnTo>
                  <a:lnTo>
                    <a:pt x="3955" y="3578"/>
                  </a:lnTo>
                  <a:lnTo>
                    <a:pt x="4080" y="3369"/>
                  </a:lnTo>
                  <a:lnTo>
                    <a:pt x="4185" y="3327"/>
                  </a:lnTo>
                  <a:lnTo>
                    <a:pt x="4248" y="3327"/>
                  </a:lnTo>
                  <a:lnTo>
                    <a:pt x="4290" y="3264"/>
                  </a:lnTo>
                  <a:lnTo>
                    <a:pt x="4373" y="3243"/>
                  </a:lnTo>
                  <a:lnTo>
                    <a:pt x="4394" y="3180"/>
                  </a:lnTo>
                  <a:lnTo>
                    <a:pt x="4457" y="3139"/>
                  </a:lnTo>
                  <a:lnTo>
                    <a:pt x="4541" y="3076"/>
                  </a:lnTo>
                  <a:lnTo>
                    <a:pt x="4645" y="2971"/>
                  </a:lnTo>
                  <a:lnTo>
                    <a:pt x="4771" y="2950"/>
                  </a:lnTo>
                  <a:lnTo>
                    <a:pt x="4792" y="2971"/>
                  </a:lnTo>
                  <a:lnTo>
                    <a:pt x="4855" y="2950"/>
                  </a:lnTo>
                  <a:lnTo>
                    <a:pt x="4959" y="2950"/>
                  </a:lnTo>
                  <a:lnTo>
                    <a:pt x="5022" y="2867"/>
                  </a:lnTo>
                  <a:lnTo>
                    <a:pt x="5106" y="2867"/>
                  </a:lnTo>
                  <a:lnTo>
                    <a:pt x="5127" y="2762"/>
                  </a:lnTo>
                  <a:lnTo>
                    <a:pt x="5127" y="2720"/>
                  </a:lnTo>
                  <a:lnTo>
                    <a:pt x="5189" y="2657"/>
                  </a:lnTo>
                  <a:lnTo>
                    <a:pt x="5294" y="2657"/>
                  </a:lnTo>
                  <a:lnTo>
                    <a:pt x="5336" y="2616"/>
                  </a:lnTo>
                  <a:lnTo>
                    <a:pt x="5420" y="2616"/>
                  </a:lnTo>
                  <a:lnTo>
                    <a:pt x="5378" y="2553"/>
                  </a:lnTo>
                  <a:lnTo>
                    <a:pt x="5315" y="2511"/>
                  </a:lnTo>
                  <a:lnTo>
                    <a:pt x="5315" y="2448"/>
                  </a:lnTo>
                  <a:lnTo>
                    <a:pt x="5273" y="2406"/>
                  </a:lnTo>
                  <a:lnTo>
                    <a:pt x="5210" y="2406"/>
                  </a:lnTo>
                  <a:lnTo>
                    <a:pt x="5085" y="2323"/>
                  </a:lnTo>
                  <a:lnTo>
                    <a:pt x="5001" y="2323"/>
                  </a:lnTo>
                  <a:lnTo>
                    <a:pt x="4876" y="2281"/>
                  </a:lnTo>
                  <a:lnTo>
                    <a:pt x="4792" y="2302"/>
                  </a:lnTo>
                  <a:lnTo>
                    <a:pt x="4666" y="2281"/>
                  </a:lnTo>
                  <a:lnTo>
                    <a:pt x="4604" y="2176"/>
                  </a:lnTo>
                  <a:lnTo>
                    <a:pt x="4499" y="2092"/>
                  </a:lnTo>
                  <a:lnTo>
                    <a:pt x="4457" y="1988"/>
                  </a:lnTo>
                  <a:lnTo>
                    <a:pt x="4457" y="1904"/>
                  </a:lnTo>
                  <a:lnTo>
                    <a:pt x="4436" y="1779"/>
                  </a:lnTo>
                  <a:lnTo>
                    <a:pt x="4457" y="1695"/>
                  </a:lnTo>
                  <a:lnTo>
                    <a:pt x="4373" y="1611"/>
                  </a:lnTo>
                  <a:lnTo>
                    <a:pt x="4269" y="1590"/>
                  </a:lnTo>
                  <a:lnTo>
                    <a:pt x="4248" y="1548"/>
                  </a:lnTo>
                  <a:lnTo>
                    <a:pt x="4248" y="1486"/>
                  </a:lnTo>
                  <a:lnTo>
                    <a:pt x="4248" y="1465"/>
                  </a:lnTo>
                  <a:lnTo>
                    <a:pt x="4164" y="1402"/>
                  </a:lnTo>
                  <a:lnTo>
                    <a:pt x="4122" y="1360"/>
                  </a:lnTo>
                  <a:lnTo>
                    <a:pt x="4018" y="1297"/>
                  </a:lnTo>
                  <a:lnTo>
                    <a:pt x="3913" y="1235"/>
                  </a:lnTo>
                  <a:lnTo>
                    <a:pt x="3746" y="963"/>
                  </a:lnTo>
                  <a:lnTo>
                    <a:pt x="3704" y="879"/>
                  </a:lnTo>
                  <a:lnTo>
                    <a:pt x="3662" y="879"/>
                  </a:lnTo>
                  <a:lnTo>
                    <a:pt x="3620" y="837"/>
                  </a:lnTo>
                  <a:lnTo>
                    <a:pt x="3557" y="753"/>
                  </a:lnTo>
                  <a:lnTo>
                    <a:pt x="3515" y="711"/>
                  </a:lnTo>
                  <a:lnTo>
                    <a:pt x="3495" y="607"/>
                  </a:lnTo>
                  <a:lnTo>
                    <a:pt x="3432" y="523"/>
                  </a:lnTo>
                  <a:lnTo>
                    <a:pt x="3411" y="502"/>
                  </a:lnTo>
                  <a:lnTo>
                    <a:pt x="3411" y="439"/>
                  </a:lnTo>
                  <a:lnTo>
                    <a:pt x="3348" y="356"/>
                  </a:lnTo>
                  <a:lnTo>
                    <a:pt x="3285" y="314"/>
                  </a:lnTo>
                  <a:lnTo>
                    <a:pt x="3223" y="293"/>
                  </a:lnTo>
                  <a:lnTo>
                    <a:pt x="3139" y="209"/>
                  </a:lnTo>
                  <a:lnTo>
                    <a:pt x="3139" y="147"/>
                  </a:lnTo>
                  <a:lnTo>
                    <a:pt x="3139" y="105"/>
                  </a:lnTo>
                  <a:lnTo>
                    <a:pt x="3139" y="42"/>
                  </a:lnTo>
                  <a:lnTo>
                    <a:pt x="3118"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4"/>
            <p:cNvSpPr/>
            <p:nvPr/>
          </p:nvSpPr>
          <p:spPr>
            <a:xfrm>
              <a:off x="3824578" y="3257889"/>
              <a:ext cx="92188" cy="82826"/>
            </a:xfrm>
            <a:custGeom>
              <a:avLst/>
              <a:gdLst/>
              <a:ahLst/>
              <a:cxnLst/>
              <a:rect l="l" t="t" r="r" b="b"/>
              <a:pathLst>
                <a:path w="7742" h="7283" extrusionOk="0">
                  <a:moveTo>
                    <a:pt x="691" y="1"/>
                  </a:moveTo>
                  <a:lnTo>
                    <a:pt x="502" y="126"/>
                  </a:lnTo>
                  <a:lnTo>
                    <a:pt x="502" y="210"/>
                  </a:lnTo>
                  <a:lnTo>
                    <a:pt x="440" y="231"/>
                  </a:lnTo>
                  <a:lnTo>
                    <a:pt x="377" y="189"/>
                  </a:lnTo>
                  <a:lnTo>
                    <a:pt x="189" y="189"/>
                  </a:lnTo>
                  <a:lnTo>
                    <a:pt x="168" y="273"/>
                  </a:lnTo>
                  <a:lnTo>
                    <a:pt x="105" y="294"/>
                  </a:lnTo>
                  <a:lnTo>
                    <a:pt x="84" y="273"/>
                  </a:lnTo>
                  <a:lnTo>
                    <a:pt x="0" y="231"/>
                  </a:lnTo>
                  <a:lnTo>
                    <a:pt x="21" y="733"/>
                  </a:lnTo>
                  <a:lnTo>
                    <a:pt x="377" y="1068"/>
                  </a:lnTo>
                  <a:lnTo>
                    <a:pt x="544" y="1382"/>
                  </a:lnTo>
                  <a:lnTo>
                    <a:pt x="837" y="2051"/>
                  </a:lnTo>
                  <a:lnTo>
                    <a:pt x="858" y="2302"/>
                  </a:lnTo>
                  <a:lnTo>
                    <a:pt x="1151" y="2700"/>
                  </a:lnTo>
                  <a:lnTo>
                    <a:pt x="1151" y="2847"/>
                  </a:lnTo>
                  <a:lnTo>
                    <a:pt x="1465" y="3307"/>
                  </a:lnTo>
                  <a:lnTo>
                    <a:pt x="1465" y="3537"/>
                  </a:lnTo>
                  <a:lnTo>
                    <a:pt x="1381" y="3579"/>
                  </a:lnTo>
                  <a:lnTo>
                    <a:pt x="1465" y="3872"/>
                  </a:lnTo>
                  <a:lnTo>
                    <a:pt x="1486" y="4311"/>
                  </a:lnTo>
                  <a:lnTo>
                    <a:pt x="1674" y="4751"/>
                  </a:lnTo>
                  <a:lnTo>
                    <a:pt x="1653" y="5023"/>
                  </a:lnTo>
                  <a:lnTo>
                    <a:pt x="1695" y="5190"/>
                  </a:lnTo>
                  <a:lnTo>
                    <a:pt x="1632" y="5232"/>
                  </a:lnTo>
                  <a:lnTo>
                    <a:pt x="1674" y="5315"/>
                  </a:lnTo>
                  <a:lnTo>
                    <a:pt x="1737" y="5629"/>
                  </a:lnTo>
                  <a:lnTo>
                    <a:pt x="1800" y="5650"/>
                  </a:lnTo>
                  <a:lnTo>
                    <a:pt x="1862" y="5755"/>
                  </a:lnTo>
                  <a:lnTo>
                    <a:pt x="1800" y="5797"/>
                  </a:lnTo>
                  <a:lnTo>
                    <a:pt x="1800" y="5943"/>
                  </a:lnTo>
                  <a:lnTo>
                    <a:pt x="1883" y="6027"/>
                  </a:lnTo>
                  <a:lnTo>
                    <a:pt x="1904" y="6257"/>
                  </a:lnTo>
                  <a:lnTo>
                    <a:pt x="2009" y="6383"/>
                  </a:lnTo>
                  <a:lnTo>
                    <a:pt x="2155" y="6676"/>
                  </a:lnTo>
                  <a:lnTo>
                    <a:pt x="2281" y="6801"/>
                  </a:lnTo>
                  <a:lnTo>
                    <a:pt x="2302" y="6885"/>
                  </a:lnTo>
                  <a:lnTo>
                    <a:pt x="2511" y="7031"/>
                  </a:lnTo>
                  <a:lnTo>
                    <a:pt x="2595" y="6989"/>
                  </a:lnTo>
                  <a:lnTo>
                    <a:pt x="2720" y="6968"/>
                  </a:lnTo>
                  <a:lnTo>
                    <a:pt x="2720" y="6885"/>
                  </a:lnTo>
                  <a:lnTo>
                    <a:pt x="2678" y="6843"/>
                  </a:lnTo>
                  <a:lnTo>
                    <a:pt x="2720" y="6759"/>
                  </a:lnTo>
                  <a:lnTo>
                    <a:pt x="2888" y="6696"/>
                  </a:lnTo>
                  <a:lnTo>
                    <a:pt x="2930" y="6801"/>
                  </a:lnTo>
                  <a:lnTo>
                    <a:pt x="3055" y="6822"/>
                  </a:lnTo>
                  <a:lnTo>
                    <a:pt x="3013" y="6927"/>
                  </a:lnTo>
                  <a:lnTo>
                    <a:pt x="3097" y="7115"/>
                  </a:lnTo>
                  <a:lnTo>
                    <a:pt x="3264" y="7136"/>
                  </a:lnTo>
                  <a:lnTo>
                    <a:pt x="3411" y="7220"/>
                  </a:lnTo>
                  <a:lnTo>
                    <a:pt x="3515" y="7199"/>
                  </a:lnTo>
                  <a:lnTo>
                    <a:pt x="3557" y="7220"/>
                  </a:lnTo>
                  <a:lnTo>
                    <a:pt x="3662" y="7240"/>
                  </a:lnTo>
                  <a:lnTo>
                    <a:pt x="3725" y="7199"/>
                  </a:lnTo>
                  <a:lnTo>
                    <a:pt x="3787" y="7199"/>
                  </a:lnTo>
                  <a:lnTo>
                    <a:pt x="3850" y="7282"/>
                  </a:lnTo>
                  <a:lnTo>
                    <a:pt x="3976" y="7282"/>
                  </a:lnTo>
                  <a:lnTo>
                    <a:pt x="3997" y="7178"/>
                  </a:lnTo>
                  <a:lnTo>
                    <a:pt x="4038" y="7115"/>
                  </a:lnTo>
                  <a:lnTo>
                    <a:pt x="4101" y="7094"/>
                  </a:lnTo>
                  <a:lnTo>
                    <a:pt x="4164" y="6968"/>
                  </a:lnTo>
                  <a:lnTo>
                    <a:pt x="4310" y="6885"/>
                  </a:lnTo>
                  <a:lnTo>
                    <a:pt x="4499" y="6906"/>
                  </a:lnTo>
                  <a:lnTo>
                    <a:pt x="4562" y="6906"/>
                  </a:lnTo>
                  <a:lnTo>
                    <a:pt x="4624" y="4813"/>
                  </a:lnTo>
                  <a:lnTo>
                    <a:pt x="4729" y="2993"/>
                  </a:lnTo>
                  <a:lnTo>
                    <a:pt x="5252" y="2993"/>
                  </a:lnTo>
                  <a:lnTo>
                    <a:pt x="5357" y="922"/>
                  </a:lnTo>
                  <a:lnTo>
                    <a:pt x="5775" y="922"/>
                  </a:lnTo>
                  <a:lnTo>
                    <a:pt x="6340" y="796"/>
                  </a:lnTo>
                  <a:lnTo>
                    <a:pt x="6507" y="733"/>
                  </a:lnTo>
                  <a:lnTo>
                    <a:pt x="6612" y="733"/>
                  </a:lnTo>
                  <a:lnTo>
                    <a:pt x="6654" y="754"/>
                  </a:lnTo>
                  <a:lnTo>
                    <a:pt x="6675" y="838"/>
                  </a:lnTo>
                  <a:lnTo>
                    <a:pt x="6717" y="859"/>
                  </a:lnTo>
                  <a:lnTo>
                    <a:pt x="6696" y="922"/>
                  </a:lnTo>
                  <a:lnTo>
                    <a:pt x="6675" y="1005"/>
                  </a:lnTo>
                  <a:lnTo>
                    <a:pt x="6717" y="1005"/>
                  </a:lnTo>
                  <a:lnTo>
                    <a:pt x="6905" y="859"/>
                  </a:lnTo>
                  <a:lnTo>
                    <a:pt x="7031" y="733"/>
                  </a:lnTo>
                  <a:lnTo>
                    <a:pt x="7135" y="608"/>
                  </a:lnTo>
                  <a:lnTo>
                    <a:pt x="7282" y="608"/>
                  </a:lnTo>
                  <a:lnTo>
                    <a:pt x="7303" y="629"/>
                  </a:lnTo>
                  <a:lnTo>
                    <a:pt x="7386" y="650"/>
                  </a:lnTo>
                  <a:lnTo>
                    <a:pt x="7449" y="608"/>
                  </a:lnTo>
                  <a:lnTo>
                    <a:pt x="7637" y="524"/>
                  </a:lnTo>
                  <a:lnTo>
                    <a:pt x="7742" y="503"/>
                  </a:lnTo>
                  <a:lnTo>
                    <a:pt x="7658" y="398"/>
                  </a:lnTo>
                  <a:lnTo>
                    <a:pt x="7637" y="398"/>
                  </a:lnTo>
                  <a:lnTo>
                    <a:pt x="7616" y="378"/>
                  </a:lnTo>
                  <a:lnTo>
                    <a:pt x="7533" y="378"/>
                  </a:lnTo>
                  <a:lnTo>
                    <a:pt x="7512" y="336"/>
                  </a:lnTo>
                  <a:lnTo>
                    <a:pt x="7491" y="336"/>
                  </a:lnTo>
                  <a:lnTo>
                    <a:pt x="7449" y="315"/>
                  </a:lnTo>
                  <a:lnTo>
                    <a:pt x="7323" y="378"/>
                  </a:lnTo>
                  <a:lnTo>
                    <a:pt x="7240" y="336"/>
                  </a:lnTo>
                  <a:lnTo>
                    <a:pt x="6696" y="482"/>
                  </a:lnTo>
                  <a:lnTo>
                    <a:pt x="5817" y="691"/>
                  </a:lnTo>
                  <a:lnTo>
                    <a:pt x="5671" y="691"/>
                  </a:lnTo>
                  <a:lnTo>
                    <a:pt x="5650" y="650"/>
                  </a:lnTo>
                  <a:lnTo>
                    <a:pt x="5608" y="650"/>
                  </a:lnTo>
                  <a:lnTo>
                    <a:pt x="5566" y="608"/>
                  </a:lnTo>
                  <a:lnTo>
                    <a:pt x="5524" y="629"/>
                  </a:lnTo>
                  <a:lnTo>
                    <a:pt x="5461" y="608"/>
                  </a:lnTo>
                  <a:lnTo>
                    <a:pt x="5419" y="587"/>
                  </a:lnTo>
                  <a:lnTo>
                    <a:pt x="5336" y="608"/>
                  </a:lnTo>
                  <a:lnTo>
                    <a:pt x="5336" y="650"/>
                  </a:lnTo>
                  <a:lnTo>
                    <a:pt x="5189" y="650"/>
                  </a:lnTo>
                  <a:lnTo>
                    <a:pt x="5085" y="629"/>
                  </a:lnTo>
                  <a:lnTo>
                    <a:pt x="4938" y="503"/>
                  </a:lnTo>
                  <a:lnTo>
                    <a:pt x="4896" y="503"/>
                  </a:lnTo>
                  <a:lnTo>
                    <a:pt x="4875" y="482"/>
                  </a:lnTo>
                  <a:lnTo>
                    <a:pt x="4834" y="545"/>
                  </a:lnTo>
                  <a:lnTo>
                    <a:pt x="4771" y="545"/>
                  </a:lnTo>
                  <a:lnTo>
                    <a:pt x="4624" y="524"/>
                  </a:lnTo>
                  <a:lnTo>
                    <a:pt x="4520" y="545"/>
                  </a:lnTo>
                  <a:lnTo>
                    <a:pt x="4457" y="608"/>
                  </a:lnTo>
                  <a:lnTo>
                    <a:pt x="4373" y="587"/>
                  </a:lnTo>
                  <a:lnTo>
                    <a:pt x="4352" y="524"/>
                  </a:lnTo>
                  <a:lnTo>
                    <a:pt x="4290" y="503"/>
                  </a:lnTo>
                  <a:lnTo>
                    <a:pt x="4185" y="524"/>
                  </a:lnTo>
                  <a:lnTo>
                    <a:pt x="4080" y="503"/>
                  </a:lnTo>
                  <a:lnTo>
                    <a:pt x="3955" y="440"/>
                  </a:lnTo>
                  <a:lnTo>
                    <a:pt x="3892" y="398"/>
                  </a:lnTo>
                  <a:lnTo>
                    <a:pt x="3850" y="294"/>
                  </a:lnTo>
                  <a:lnTo>
                    <a:pt x="3829" y="273"/>
                  </a:lnTo>
                  <a:lnTo>
                    <a:pt x="1653" y="273"/>
                  </a:lnTo>
                  <a:lnTo>
                    <a:pt x="1632" y="231"/>
                  </a:lnTo>
                  <a:lnTo>
                    <a:pt x="1569" y="231"/>
                  </a:lnTo>
                  <a:lnTo>
                    <a:pt x="1486" y="294"/>
                  </a:lnTo>
                  <a:lnTo>
                    <a:pt x="1465" y="294"/>
                  </a:lnTo>
                  <a:lnTo>
                    <a:pt x="1360" y="336"/>
                  </a:lnTo>
                  <a:lnTo>
                    <a:pt x="1235" y="294"/>
                  </a:lnTo>
                  <a:lnTo>
                    <a:pt x="1130" y="189"/>
                  </a:lnTo>
                  <a:lnTo>
                    <a:pt x="1067" y="168"/>
                  </a:lnTo>
                  <a:lnTo>
                    <a:pt x="1109" y="106"/>
                  </a:lnTo>
                  <a:lnTo>
                    <a:pt x="1025" y="85"/>
                  </a:lnTo>
                  <a:lnTo>
                    <a:pt x="1025" y="64"/>
                  </a:lnTo>
                  <a:lnTo>
                    <a:pt x="942" y="1"/>
                  </a:lnTo>
                  <a:lnTo>
                    <a:pt x="900" y="22"/>
                  </a:lnTo>
                  <a:lnTo>
                    <a:pt x="858" y="64"/>
                  </a:lnTo>
                  <a:lnTo>
                    <a:pt x="837" y="64"/>
                  </a:lnTo>
                  <a:lnTo>
                    <a:pt x="73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sp>
          <p:nvSpPr>
            <p:cNvPr id="730" name="Google Shape;730;p34"/>
            <p:cNvSpPr/>
            <p:nvPr/>
          </p:nvSpPr>
          <p:spPr>
            <a:xfrm>
              <a:off x="3953131" y="3215060"/>
              <a:ext cx="71767" cy="110427"/>
            </a:xfrm>
            <a:custGeom>
              <a:avLst/>
              <a:gdLst/>
              <a:ahLst/>
              <a:cxnLst/>
              <a:rect l="l" t="t" r="r" b="b"/>
              <a:pathLst>
                <a:path w="6027" h="9710" extrusionOk="0">
                  <a:moveTo>
                    <a:pt x="6006" y="1"/>
                  </a:moveTo>
                  <a:lnTo>
                    <a:pt x="5964" y="22"/>
                  </a:lnTo>
                  <a:lnTo>
                    <a:pt x="5922" y="84"/>
                  </a:lnTo>
                  <a:lnTo>
                    <a:pt x="5818" y="63"/>
                  </a:lnTo>
                  <a:lnTo>
                    <a:pt x="5734" y="126"/>
                  </a:lnTo>
                  <a:lnTo>
                    <a:pt x="5650" y="210"/>
                  </a:lnTo>
                  <a:lnTo>
                    <a:pt x="5525" y="231"/>
                  </a:lnTo>
                  <a:lnTo>
                    <a:pt x="5441" y="314"/>
                  </a:lnTo>
                  <a:lnTo>
                    <a:pt x="5315" y="314"/>
                  </a:lnTo>
                  <a:lnTo>
                    <a:pt x="5294" y="377"/>
                  </a:lnTo>
                  <a:lnTo>
                    <a:pt x="5190" y="398"/>
                  </a:lnTo>
                  <a:lnTo>
                    <a:pt x="5106" y="377"/>
                  </a:lnTo>
                  <a:lnTo>
                    <a:pt x="4897" y="440"/>
                  </a:lnTo>
                  <a:lnTo>
                    <a:pt x="4855" y="482"/>
                  </a:lnTo>
                  <a:lnTo>
                    <a:pt x="4750" y="503"/>
                  </a:lnTo>
                  <a:lnTo>
                    <a:pt x="4667" y="440"/>
                  </a:lnTo>
                  <a:lnTo>
                    <a:pt x="4583" y="440"/>
                  </a:lnTo>
                  <a:lnTo>
                    <a:pt x="4478" y="419"/>
                  </a:lnTo>
                  <a:lnTo>
                    <a:pt x="4437" y="482"/>
                  </a:lnTo>
                  <a:lnTo>
                    <a:pt x="4458" y="524"/>
                  </a:lnTo>
                  <a:lnTo>
                    <a:pt x="4437" y="607"/>
                  </a:lnTo>
                  <a:lnTo>
                    <a:pt x="4269" y="628"/>
                  </a:lnTo>
                  <a:lnTo>
                    <a:pt x="4144" y="691"/>
                  </a:lnTo>
                  <a:lnTo>
                    <a:pt x="4060" y="628"/>
                  </a:lnTo>
                  <a:lnTo>
                    <a:pt x="3976" y="628"/>
                  </a:lnTo>
                  <a:lnTo>
                    <a:pt x="3976" y="587"/>
                  </a:lnTo>
                  <a:lnTo>
                    <a:pt x="3934" y="545"/>
                  </a:lnTo>
                  <a:lnTo>
                    <a:pt x="3872" y="607"/>
                  </a:lnTo>
                  <a:lnTo>
                    <a:pt x="3809" y="607"/>
                  </a:lnTo>
                  <a:lnTo>
                    <a:pt x="3704" y="712"/>
                  </a:lnTo>
                  <a:lnTo>
                    <a:pt x="3516" y="733"/>
                  </a:lnTo>
                  <a:lnTo>
                    <a:pt x="3537" y="712"/>
                  </a:lnTo>
                  <a:lnTo>
                    <a:pt x="3495" y="628"/>
                  </a:lnTo>
                  <a:lnTo>
                    <a:pt x="3411" y="628"/>
                  </a:lnTo>
                  <a:lnTo>
                    <a:pt x="3328" y="587"/>
                  </a:lnTo>
                  <a:lnTo>
                    <a:pt x="3244" y="545"/>
                  </a:lnTo>
                  <a:lnTo>
                    <a:pt x="3244" y="503"/>
                  </a:lnTo>
                  <a:lnTo>
                    <a:pt x="3181" y="524"/>
                  </a:lnTo>
                  <a:lnTo>
                    <a:pt x="3139" y="545"/>
                  </a:lnTo>
                  <a:lnTo>
                    <a:pt x="3035" y="587"/>
                  </a:lnTo>
                  <a:lnTo>
                    <a:pt x="2491" y="607"/>
                  </a:lnTo>
                  <a:lnTo>
                    <a:pt x="2365" y="1110"/>
                  </a:lnTo>
                  <a:lnTo>
                    <a:pt x="2449" y="1654"/>
                  </a:lnTo>
                  <a:lnTo>
                    <a:pt x="2616" y="1737"/>
                  </a:lnTo>
                  <a:lnTo>
                    <a:pt x="2721" y="1800"/>
                  </a:lnTo>
                  <a:lnTo>
                    <a:pt x="2763" y="1863"/>
                  </a:lnTo>
                  <a:lnTo>
                    <a:pt x="2805" y="1884"/>
                  </a:lnTo>
                  <a:lnTo>
                    <a:pt x="3014" y="2072"/>
                  </a:lnTo>
                  <a:lnTo>
                    <a:pt x="3035" y="2177"/>
                  </a:lnTo>
                  <a:lnTo>
                    <a:pt x="3181" y="2365"/>
                  </a:lnTo>
                  <a:lnTo>
                    <a:pt x="3223" y="2491"/>
                  </a:lnTo>
                  <a:lnTo>
                    <a:pt x="3286" y="2574"/>
                  </a:lnTo>
                  <a:lnTo>
                    <a:pt x="3286" y="2637"/>
                  </a:lnTo>
                  <a:lnTo>
                    <a:pt x="3202" y="2637"/>
                  </a:lnTo>
                  <a:lnTo>
                    <a:pt x="3181" y="2721"/>
                  </a:lnTo>
                  <a:lnTo>
                    <a:pt x="3118" y="2721"/>
                  </a:lnTo>
                  <a:lnTo>
                    <a:pt x="3097" y="2783"/>
                  </a:lnTo>
                  <a:lnTo>
                    <a:pt x="3118" y="2804"/>
                  </a:lnTo>
                  <a:lnTo>
                    <a:pt x="3097" y="2846"/>
                  </a:lnTo>
                  <a:lnTo>
                    <a:pt x="3181" y="2930"/>
                  </a:lnTo>
                  <a:lnTo>
                    <a:pt x="3139" y="3139"/>
                  </a:lnTo>
                  <a:lnTo>
                    <a:pt x="3118" y="3244"/>
                  </a:lnTo>
                  <a:lnTo>
                    <a:pt x="3035" y="3307"/>
                  </a:lnTo>
                  <a:lnTo>
                    <a:pt x="2930" y="3327"/>
                  </a:lnTo>
                  <a:lnTo>
                    <a:pt x="2867" y="3474"/>
                  </a:lnTo>
                  <a:lnTo>
                    <a:pt x="2867" y="3579"/>
                  </a:lnTo>
                  <a:lnTo>
                    <a:pt x="2805" y="3683"/>
                  </a:lnTo>
                  <a:lnTo>
                    <a:pt x="2825" y="3830"/>
                  </a:lnTo>
                  <a:lnTo>
                    <a:pt x="2805" y="3955"/>
                  </a:lnTo>
                  <a:lnTo>
                    <a:pt x="2700" y="3976"/>
                  </a:lnTo>
                  <a:lnTo>
                    <a:pt x="2679" y="3872"/>
                  </a:lnTo>
                  <a:lnTo>
                    <a:pt x="2700" y="3830"/>
                  </a:lnTo>
                  <a:lnTo>
                    <a:pt x="2616" y="3725"/>
                  </a:lnTo>
                  <a:lnTo>
                    <a:pt x="2574" y="3662"/>
                  </a:lnTo>
                  <a:lnTo>
                    <a:pt x="2491" y="3620"/>
                  </a:lnTo>
                  <a:lnTo>
                    <a:pt x="2386" y="3537"/>
                  </a:lnTo>
                  <a:lnTo>
                    <a:pt x="2281" y="3411"/>
                  </a:lnTo>
                  <a:lnTo>
                    <a:pt x="2281" y="3327"/>
                  </a:lnTo>
                  <a:lnTo>
                    <a:pt x="2240" y="3202"/>
                  </a:lnTo>
                  <a:lnTo>
                    <a:pt x="2240" y="3097"/>
                  </a:lnTo>
                  <a:lnTo>
                    <a:pt x="2281" y="2993"/>
                  </a:lnTo>
                  <a:lnTo>
                    <a:pt x="2344" y="2846"/>
                  </a:lnTo>
                  <a:lnTo>
                    <a:pt x="2449" y="2721"/>
                  </a:lnTo>
                  <a:lnTo>
                    <a:pt x="2470" y="2595"/>
                  </a:lnTo>
                  <a:lnTo>
                    <a:pt x="2470" y="2428"/>
                  </a:lnTo>
                  <a:lnTo>
                    <a:pt x="2407" y="2323"/>
                  </a:lnTo>
                  <a:lnTo>
                    <a:pt x="2261" y="2302"/>
                  </a:lnTo>
                  <a:lnTo>
                    <a:pt x="2135" y="2302"/>
                  </a:lnTo>
                  <a:lnTo>
                    <a:pt x="2072" y="2365"/>
                  </a:lnTo>
                  <a:lnTo>
                    <a:pt x="2030" y="2365"/>
                  </a:lnTo>
                  <a:lnTo>
                    <a:pt x="1968" y="2386"/>
                  </a:lnTo>
                  <a:lnTo>
                    <a:pt x="1863" y="2323"/>
                  </a:lnTo>
                  <a:lnTo>
                    <a:pt x="1863" y="2260"/>
                  </a:lnTo>
                  <a:lnTo>
                    <a:pt x="1821" y="2198"/>
                  </a:lnTo>
                  <a:lnTo>
                    <a:pt x="1779" y="2156"/>
                  </a:lnTo>
                  <a:lnTo>
                    <a:pt x="1758" y="2093"/>
                  </a:lnTo>
                  <a:lnTo>
                    <a:pt x="1612" y="2114"/>
                  </a:lnTo>
                  <a:lnTo>
                    <a:pt x="1424" y="2177"/>
                  </a:lnTo>
                  <a:lnTo>
                    <a:pt x="1089" y="2302"/>
                  </a:lnTo>
                  <a:lnTo>
                    <a:pt x="984" y="2323"/>
                  </a:lnTo>
                  <a:lnTo>
                    <a:pt x="398" y="2595"/>
                  </a:lnTo>
                  <a:lnTo>
                    <a:pt x="273" y="2595"/>
                  </a:lnTo>
                  <a:lnTo>
                    <a:pt x="43" y="2700"/>
                  </a:lnTo>
                  <a:lnTo>
                    <a:pt x="1" y="2783"/>
                  </a:lnTo>
                  <a:lnTo>
                    <a:pt x="43" y="2951"/>
                  </a:lnTo>
                  <a:lnTo>
                    <a:pt x="43" y="3035"/>
                  </a:lnTo>
                  <a:lnTo>
                    <a:pt x="64" y="3223"/>
                  </a:lnTo>
                  <a:lnTo>
                    <a:pt x="273" y="3244"/>
                  </a:lnTo>
                  <a:lnTo>
                    <a:pt x="356" y="3244"/>
                  </a:lnTo>
                  <a:lnTo>
                    <a:pt x="377" y="3327"/>
                  </a:lnTo>
                  <a:lnTo>
                    <a:pt x="419" y="3307"/>
                  </a:lnTo>
                  <a:lnTo>
                    <a:pt x="482" y="3244"/>
                  </a:lnTo>
                  <a:lnTo>
                    <a:pt x="628" y="3265"/>
                  </a:lnTo>
                  <a:lnTo>
                    <a:pt x="796" y="3369"/>
                  </a:lnTo>
                  <a:lnTo>
                    <a:pt x="901" y="3516"/>
                  </a:lnTo>
                  <a:lnTo>
                    <a:pt x="1005" y="3537"/>
                  </a:lnTo>
                  <a:lnTo>
                    <a:pt x="1193" y="3537"/>
                  </a:lnTo>
                  <a:lnTo>
                    <a:pt x="1298" y="3620"/>
                  </a:lnTo>
                  <a:lnTo>
                    <a:pt x="1340" y="3683"/>
                  </a:lnTo>
                  <a:lnTo>
                    <a:pt x="1465" y="3725"/>
                  </a:lnTo>
                  <a:lnTo>
                    <a:pt x="1465" y="3788"/>
                  </a:lnTo>
                  <a:lnTo>
                    <a:pt x="1424" y="3892"/>
                  </a:lnTo>
                  <a:lnTo>
                    <a:pt x="1445" y="3976"/>
                  </a:lnTo>
                  <a:lnTo>
                    <a:pt x="1424" y="4060"/>
                  </a:lnTo>
                  <a:lnTo>
                    <a:pt x="1445" y="4144"/>
                  </a:lnTo>
                  <a:lnTo>
                    <a:pt x="1445" y="4206"/>
                  </a:lnTo>
                  <a:lnTo>
                    <a:pt x="1403" y="4290"/>
                  </a:lnTo>
                  <a:lnTo>
                    <a:pt x="1361" y="4457"/>
                  </a:lnTo>
                  <a:lnTo>
                    <a:pt x="1319" y="4562"/>
                  </a:lnTo>
                  <a:lnTo>
                    <a:pt x="1361" y="4604"/>
                  </a:lnTo>
                  <a:lnTo>
                    <a:pt x="1445" y="4604"/>
                  </a:lnTo>
                  <a:lnTo>
                    <a:pt x="1424" y="4688"/>
                  </a:lnTo>
                  <a:lnTo>
                    <a:pt x="1319" y="4729"/>
                  </a:lnTo>
                  <a:lnTo>
                    <a:pt x="1319" y="4834"/>
                  </a:lnTo>
                  <a:lnTo>
                    <a:pt x="1319" y="4980"/>
                  </a:lnTo>
                  <a:lnTo>
                    <a:pt x="1235" y="5001"/>
                  </a:lnTo>
                  <a:lnTo>
                    <a:pt x="1235" y="5043"/>
                  </a:lnTo>
                  <a:lnTo>
                    <a:pt x="1340" y="5127"/>
                  </a:lnTo>
                  <a:lnTo>
                    <a:pt x="1361" y="5232"/>
                  </a:lnTo>
                  <a:lnTo>
                    <a:pt x="1319" y="5294"/>
                  </a:lnTo>
                  <a:lnTo>
                    <a:pt x="1319" y="5399"/>
                  </a:lnTo>
                  <a:lnTo>
                    <a:pt x="1361" y="5441"/>
                  </a:lnTo>
                  <a:lnTo>
                    <a:pt x="1403" y="5524"/>
                  </a:lnTo>
                  <a:lnTo>
                    <a:pt x="1319" y="5629"/>
                  </a:lnTo>
                  <a:lnTo>
                    <a:pt x="1214" y="5734"/>
                  </a:lnTo>
                  <a:lnTo>
                    <a:pt x="1193" y="5776"/>
                  </a:lnTo>
                  <a:lnTo>
                    <a:pt x="1110" y="5776"/>
                  </a:lnTo>
                  <a:lnTo>
                    <a:pt x="1089" y="5859"/>
                  </a:lnTo>
                  <a:lnTo>
                    <a:pt x="1110" y="5964"/>
                  </a:lnTo>
                  <a:lnTo>
                    <a:pt x="1089" y="6048"/>
                  </a:lnTo>
                  <a:lnTo>
                    <a:pt x="1047" y="6194"/>
                  </a:lnTo>
                  <a:lnTo>
                    <a:pt x="1026" y="6278"/>
                  </a:lnTo>
                  <a:lnTo>
                    <a:pt x="1026" y="6466"/>
                  </a:lnTo>
                  <a:lnTo>
                    <a:pt x="398" y="7115"/>
                  </a:lnTo>
                  <a:lnTo>
                    <a:pt x="461" y="7282"/>
                  </a:lnTo>
                  <a:lnTo>
                    <a:pt x="482" y="7429"/>
                  </a:lnTo>
                  <a:lnTo>
                    <a:pt x="566" y="7554"/>
                  </a:lnTo>
                  <a:lnTo>
                    <a:pt x="566" y="7847"/>
                  </a:lnTo>
                  <a:lnTo>
                    <a:pt x="524" y="7868"/>
                  </a:lnTo>
                  <a:lnTo>
                    <a:pt x="524" y="7973"/>
                  </a:lnTo>
                  <a:lnTo>
                    <a:pt x="587" y="8077"/>
                  </a:lnTo>
                  <a:lnTo>
                    <a:pt x="608" y="8224"/>
                  </a:lnTo>
                  <a:lnTo>
                    <a:pt x="608" y="8684"/>
                  </a:lnTo>
                  <a:lnTo>
                    <a:pt x="566" y="8851"/>
                  </a:lnTo>
                  <a:lnTo>
                    <a:pt x="566" y="9019"/>
                  </a:lnTo>
                  <a:lnTo>
                    <a:pt x="566" y="9207"/>
                  </a:lnTo>
                  <a:lnTo>
                    <a:pt x="566" y="9228"/>
                  </a:lnTo>
                  <a:lnTo>
                    <a:pt x="628" y="9270"/>
                  </a:lnTo>
                  <a:lnTo>
                    <a:pt x="691" y="9333"/>
                  </a:lnTo>
                  <a:lnTo>
                    <a:pt x="733" y="9395"/>
                  </a:lnTo>
                  <a:lnTo>
                    <a:pt x="712" y="9437"/>
                  </a:lnTo>
                  <a:lnTo>
                    <a:pt x="712" y="9521"/>
                  </a:lnTo>
                  <a:lnTo>
                    <a:pt x="691" y="9626"/>
                  </a:lnTo>
                  <a:lnTo>
                    <a:pt x="691" y="9646"/>
                  </a:lnTo>
                  <a:lnTo>
                    <a:pt x="733" y="9646"/>
                  </a:lnTo>
                  <a:lnTo>
                    <a:pt x="942" y="9709"/>
                  </a:lnTo>
                  <a:lnTo>
                    <a:pt x="1047" y="9709"/>
                  </a:lnTo>
                  <a:lnTo>
                    <a:pt x="1089" y="9605"/>
                  </a:lnTo>
                  <a:lnTo>
                    <a:pt x="1131" y="9500"/>
                  </a:lnTo>
                  <a:lnTo>
                    <a:pt x="1152" y="9333"/>
                  </a:lnTo>
                  <a:lnTo>
                    <a:pt x="1131" y="9291"/>
                  </a:lnTo>
                  <a:lnTo>
                    <a:pt x="1110" y="9291"/>
                  </a:lnTo>
                  <a:lnTo>
                    <a:pt x="1089" y="9395"/>
                  </a:lnTo>
                  <a:lnTo>
                    <a:pt x="1005" y="9374"/>
                  </a:lnTo>
                  <a:lnTo>
                    <a:pt x="942" y="9437"/>
                  </a:lnTo>
                  <a:lnTo>
                    <a:pt x="942" y="9333"/>
                  </a:lnTo>
                  <a:lnTo>
                    <a:pt x="901" y="9228"/>
                  </a:lnTo>
                  <a:lnTo>
                    <a:pt x="880" y="9207"/>
                  </a:lnTo>
                  <a:lnTo>
                    <a:pt x="921" y="9165"/>
                  </a:lnTo>
                  <a:lnTo>
                    <a:pt x="984" y="9165"/>
                  </a:lnTo>
                  <a:lnTo>
                    <a:pt x="1026" y="9019"/>
                  </a:lnTo>
                  <a:lnTo>
                    <a:pt x="1110" y="8977"/>
                  </a:lnTo>
                  <a:lnTo>
                    <a:pt x="1131" y="8893"/>
                  </a:lnTo>
                  <a:lnTo>
                    <a:pt x="1298" y="8872"/>
                  </a:lnTo>
                  <a:lnTo>
                    <a:pt x="1465" y="8663"/>
                  </a:lnTo>
                  <a:lnTo>
                    <a:pt x="1989" y="8579"/>
                  </a:lnTo>
                  <a:lnTo>
                    <a:pt x="2365" y="8391"/>
                  </a:lnTo>
                  <a:lnTo>
                    <a:pt x="2574" y="8182"/>
                  </a:lnTo>
                  <a:lnTo>
                    <a:pt x="2616" y="8035"/>
                  </a:lnTo>
                  <a:lnTo>
                    <a:pt x="2679" y="7931"/>
                  </a:lnTo>
                  <a:lnTo>
                    <a:pt x="2679" y="7847"/>
                  </a:lnTo>
                  <a:lnTo>
                    <a:pt x="2574" y="7910"/>
                  </a:lnTo>
                  <a:lnTo>
                    <a:pt x="2553" y="7805"/>
                  </a:lnTo>
                  <a:lnTo>
                    <a:pt x="2595" y="7805"/>
                  </a:lnTo>
                  <a:lnTo>
                    <a:pt x="2595" y="7701"/>
                  </a:lnTo>
                  <a:lnTo>
                    <a:pt x="2658" y="7617"/>
                  </a:lnTo>
                  <a:lnTo>
                    <a:pt x="2658" y="7533"/>
                  </a:lnTo>
                  <a:lnTo>
                    <a:pt x="2721" y="7345"/>
                  </a:lnTo>
                  <a:lnTo>
                    <a:pt x="2700" y="7324"/>
                  </a:lnTo>
                  <a:lnTo>
                    <a:pt x="2700" y="7177"/>
                  </a:lnTo>
                  <a:lnTo>
                    <a:pt x="2763" y="7115"/>
                  </a:lnTo>
                  <a:lnTo>
                    <a:pt x="2763" y="6968"/>
                  </a:lnTo>
                  <a:lnTo>
                    <a:pt x="2721" y="6968"/>
                  </a:lnTo>
                  <a:lnTo>
                    <a:pt x="2721" y="6822"/>
                  </a:lnTo>
                  <a:lnTo>
                    <a:pt x="2658" y="6968"/>
                  </a:lnTo>
                  <a:lnTo>
                    <a:pt x="2658" y="7073"/>
                  </a:lnTo>
                  <a:lnTo>
                    <a:pt x="2595" y="7094"/>
                  </a:lnTo>
                  <a:lnTo>
                    <a:pt x="2574" y="6968"/>
                  </a:lnTo>
                  <a:lnTo>
                    <a:pt x="2595" y="6592"/>
                  </a:lnTo>
                  <a:lnTo>
                    <a:pt x="2553" y="6466"/>
                  </a:lnTo>
                  <a:lnTo>
                    <a:pt x="2553" y="6340"/>
                  </a:lnTo>
                  <a:lnTo>
                    <a:pt x="2470" y="6236"/>
                  </a:lnTo>
                  <a:lnTo>
                    <a:pt x="2407" y="6194"/>
                  </a:lnTo>
                  <a:lnTo>
                    <a:pt x="2491" y="6152"/>
                  </a:lnTo>
                  <a:lnTo>
                    <a:pt x="2491" y="6068"/>
                  </a:lnTo>
                  <a:lnTo>
                    <a:pt x="2302" y="5838"/>
                  </a:lnTo>
                  <a:lnTo>
                    <a:pt x="2386" y="5755"/>
                  </a:lnTo>
                  <a:lnTo>
                    <a:pt x="2365" y="5650"/>
                  </a:lnTo>
                  <a:lnTo>
                    <a:pt x="2407" y="5608"/>
                  </a:lnTo>
                  <a:lnTo>
                    <a:pt x="2407" y="5524"/>
                  </a:lnTo>
                  <a:lnTo>
                    <a:pt x="2365" y="5441"/>
                  </a:lnTo>
                  <a:lnTo>
                    <a:pt x="2365" y="5399"/>
                  </a:lnTo>
                  <a:lnTo>
                    <a:pt x="2407" y="5399"/>
                  </a:lnTo>
                  <a:lnTo>
                    <a:pt x="2512" y="5462"/>
                  </a:lnTo>
                  <a:lnTo>
                    <a:pt x="2574" y="5399"/>
                  </a:lnTo>
                  <a:lnTo>
                    <a:pt x="2721" y="5399"/>
                  </a:lnTo>
                  <a:lnTo>
                    <a:pt x="2825" y="5315"/>
                  </a:lnTo>
                  <a:lnTo>
                    <a:pt x="2805" y="5190"/>
                  </a:lnTo>
                  <a:lnTo>
                    <a:pt x="3118" y="4980"/>
                  </a:lnTo>
                  <a:lnTo>
                    <a:pt x="3244" y="4980"/>
                  </a:lnTo>
                  <a:lnTo>
                    <a:pt x="3244" y="4897"/>
                  </a:lnTo>
                  <a:lnTo>
                    <a:pt x="3307" y="4876"/>
                  </a:lnTo>
                  <a:lnTo>
                    <a:pt x="3349" y="4813"/>
                  </a:lnTo>
                  <a:lnTo>
                    <a:pt x="3349" y="4771"/>
                  </a:lnTo>
                  <a:lnTo>
                    <a:pt x="3600" y="4625"/>
                  </a:lnTo>
                  <a:lnTo>
                    <a:pt x="3621" y="4562"/>
                  </a:lnTo>
                  <a:lnTo>
                    <a:pt x="3662" y="4520"/>
                  </a:lnTo>
                  <a:lnTo>
                    <a:pt x="3704" y="4374"/>
                  </a:lnTo>
                  <a:lnTo>
                    <a:pt x="3746" y="4478"/>
                  </a:lnTo>
                  <a:lnTo>
                    <a:pt x="3830" y="4416"/>
                  </a:lnTo>
                  <a:lnTo>
                    <a:pt x="3955" y="4269"/>
                  </a:lnTo>
                  <a:lnTo>
                    <a:pt x="3955" y="4185"/>
                  </a:lnTo>
                  <a:lnTo>
                    <a:pt x="4018" y="4248"/>
                  </a:lnTo>
                  <a:lnTo>
                    <a:pt x="4248" y="4081"/>
                  </a:lnTo>
                  <a:lnTo>
                    <a:pt x="4437" y="3997"/>
                  </a:lnTo>
                  <a:lnTo>
                    <a:pt x="4437" y="3976"/>
                  </a:lnTo>
                  <a:lnTo>
                    <a:pt x="4562" y="3976"/>
                  </a:lnTo>
                  <a:lnTo>
                    <a:pt x="4918" y="3788"/>
                  </a:lnTo>
                  <a:lnTo>
                    <a:pt x="4960" y="3725"/>
                  </a:lnTo>
                  <a:lnTo>
                    <a:pt x="5022" y="3683"/>
                  </a:lnTo>
                  <a:lnTo>
                    <a:pt x="5399" y="3474"/>
                  </a:lnTo>
                  <a:lnTo>
                    <a:pt x="5399" y="3369"/>
                  </a:lnTo>
                  <a:lnTo>
                    <a:pt x="5504" y="3369"/>
                  </a:lnTo>
                  <a:lnTo>
                    <a:pt x="5608" y="3223"/>
                  </a:lnTo>
                  <a:lnTo>
                    <a:pt x="5608" y="3139"/>
                  </a:lnTo>
                  <a:lnTo>
                    <a:pt x="5734" y="2993"/>
                  </a:lnTo>
                  <a:lnTo>
                    <a:pt x="5818" y="2951"/>
                  </a:lnTo>
                  <a:lnTo>
                    <a:pt x="5818" y="2846"/>
                  </a:lnTo>
                  <a:lnTo>
                    <a:pt x="5859" y="2783"/>
                  </a:lnTo>
                  <a:lnTo>
                    <a:pt x="5797" y="2783"/>
                  </a:lnTo>
                  <a:lnTo>
                    <a:pt x="5755" y="2804"/>
                  </a:lnTo>
                  <a:lnTo>
                    <a:pt x="5734" y="2742"/>
                  </a:lnTo>
                  <a:lnTo>
                    <a:pt x="5838" y="2679"/>
                  </a:lnTo>
                  <a:lnTo>
                    <a:pt x="5901" y="2679"/>
                  </a:lnTo>
                  <a:lnTo>
                    <a:pt x="5922" y="2616"/>
                  </a:lnTo>
                  <a:lnTo>
                    <a:pt x="5901" y="2574"/>
                  </a:lnTo>
                  <a:lnTo>
                    <a:pt x="5943" y="2532"/>
                  </a:lnTo>
                  <a:lnTo>
                    <a:pt x="6006" y="2470"/>
                  </a:lnTo>
                  <a:lnTo>
                    <a:pt x="5964" y="2219"/>
                  </a:lnTo>
                  <a:lnTo>
                    <a:pt x="5943" y="2198"/>
                  </a:lnTo>
                  <a:lnTo>
                    <a:pt x="5838" y="2198"/>
                  </a:lnTo>
                  <a:lnTo>
                    <a:pt x="5797" y="2177"/>
                  </a:lnTo>
                  <a:lnTo>
                    <a:pt x="5818" y="2114"/>
                  </a:lnTo>
                  <a:lnTo>
                    <a:pt x="5901" y="2114"/>
                  </a:lnTo>
                  <a:lnTo>
                    <a:pt x="5901" y="1863"/>
                  </a:lnTo>
                  <a:lnTo>
                    <a:pt x="5859" y="1800"/>
                  </a:lnTo>
                  <a:lnTo>
                    <a:pt x="5901" y="1800"/>
                  </a:lnTo>
                  <a:lnTo>
                    <a:pt x="5922" y="1528"/>
                  </a:lnTo>
                  <a:lnTo>
                    <a:pt x="5901" y="1361"/>
                  </a:lnTo>
                  <a:lnTo>
                    <a:pt x="5964" y="1319"/>
                  </a:lnTo>
                  <a:lnTo>
                    <a:pt x="5943" y="1151"/>
                  </a:lnTo>
                  <a:lnTo>
                    <a:pt x="5922" y="1131"/>
                  </a:lnTo>
                  <a:lnTo>
                    <a:pt x="5922" y="963"/>
                  </a:lnTo>
                  <a:lnTo>
                    <a:pt x="5964" y="942"/>
                  </a:lnTo>
                  <a:lnTo>
                    <a:pt x="5901" y="817"/>
                  </a:lnTo>
                  <a:lnTo>
                    <a:pt x="5859" y="628"/>
                  </a:lnTo>
                  <a:lnTo>
                    <a:pt x="5922" y="587"/>
                  </a:lnTo>
                  <a:lnTo>
                    <a:pt x="5901" y="545"/>
                  </a:lnTo>
                  <a:lnTo>
                    <a:pt x="5901" y="503"/>
                  </a:lnTo>
                  <a:lnTo>
                    <a:pt x="5901" y="440"/>
                  </a:lnTo>
                  <a:lnTo>
                    <a:pt x="6027" y="273"/>
                  </a:lnTo>
                  <a:lnTo>
                    <a:pt x="5964" y="231"/>
                  </a:lnTo>
                  <a:lnTo>
                    <a:pt x="6027" y="168"/>
                  </a:lnTo>
                  <a:lnTo>
                    <a:pt x="6027" y="22"/>
                  </a:lnTo>
                  <a:lnTo>
                    <a:pt x="6006"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4"/>
            <p:cNvSpPr/>
            <p:nvPr/>
          </p:nvSpPr>
          <p:spPr>
            <a:xfrm>
              <a:off x="3951893" y="3317378"/>
              <a:ext cx="9978" cy="10724"/>
            </a:xfrm>
            <a:custGeom>
              <a:avLst/>
              <a:gdLst/>
              <a:ahLst/>
              <a:cxnLst/>
              <a:rect l="l" t="t" r="r" b="b"/>
              <a:pathLst>
                <a:path w="838" h="943" extrusionOk="0">
                  <a:moveTo>
                    <a:pt x="314" y="1"/>
                  </a:moveTo>
                  <a:lnTo>
                    <a:pt x="209" y="43"/>
                  </a:lnTo>
                  <a:lnTo>
                    <a:pt x="188" y="189"/>
                  </a:lnTo>
                  <a:lnTo>
                    <a:pt x="63" y="440"/>
                  </a:lnTo>
                  <a:lnTo>
                    <a:pt x="0" y="566"/>
                  </a:lnTo>
                  <a:lnTo>
                    <a:pt x="42" y="649"/>
                  </a:lnTo>
                  <a:lnTo>
                    <a:pt x="105" y="712"/>
                  </a:lnTo>
                  <a:lnTo>
                    <a:pt x="168" y="817"/>
                  </a:lnTo>
                  <a:lnTo>
                    <a:pt x="377" y="921"/>
                  </a:lnTo>
                  <a:lnTo>
                    <a:pt x="586" y="942"/>
                  </a:lnTo>
                  <a:lnTo>
                    <a:pt x="670" y="921"/>
                  </a:lnTo>
                  <a:lnTo>
                    <a:pt x="712" y="817"/>
                  </a:lnTo>
                  <a:lnTo>
                    <a:pt x="691" y="712"/>
                  </a:lnTo>
                  <a:lnTo>
                    <a:pt x="774" y="691"/>
                  </a:lnTo>
                  <a:lnTo>
                    <a:pt x="795" y="649"/>
                  </a:lnTo>
                  <a:lnTo>
                    <a:pt x="795" y="629"/>
                  </a:lnTo>
                  <a:lnTo>
                    <a:pt x="816" y="524"/>
                  </a:lnTo>
                  <a:lnTo>
                    <a:pt x="816" y="440"/>
                  </a:lnTo>
                  <a:lnTo>
                    <a:pt x="837" y="398"/>
                  </a:lnTo>
                  <a:lnTo>
                    <a:pt x="795" y="336"/>
                  </a:lnTo>
                  <a:lnTo>
                    <a:pt x="732" y="273"/>
                  </a:lnTo>
                  <a:lnTo>
                    <a:pt x="670" y="231"/>
                  </a:lnTo>
                  <a:lnTo>
                    <a:pt x="670" y="210"/>
                  </a:lnTo>
                  <a:lnTo>
                    <a:pt x="565" y="189"/>
                  </a:lnTo>
                  <a:lnTo>
                    <a:pt x="481" y="105"/>
                  </a:lnTo>
                  <a:lnTo>
                    <a:pt x="314"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4"/>
            <p:cNvSpPr/>
            <p:nvPr/>
          </p:nvSpPr>
          <p:spPr>
            <a:xfrm>
              <a:off x="3925232" y="3338554"/>
              <a:ext cx="15956" cy="14295"/>
            </a:xfrm>
            <a:custGeom>
              <a:avLst/>
              <a:gdLst/>
              <a:ahLst/>
              <a:cxnLst/>
              <a:rect l="l" t="t" r="r" b="b"/>
              <a:pathLst>
                <a:path w="1340" h="1257" extrusionOk="0">
                  <a:moveTo>
                    <a:pt x="775" y="1"/>
                  </a:moveTo>
                  <a:lnTo>
                    <a:pt x="754" y="43"/>
                  </a:lnTo>
                  <a:lnTo>
                    <a:pt x="670" y="106"/>
                  </a:lnTo>
                  <a:lnTo>
                    <a:pt x="628" y="147"/>
                  </a:lnTo>
                  <a:lnTo>
                    <a:pt x="419" y="189"/>
                  </a:lnTo>
                  <a:lnTo>
                    <a:pt x="293" y="315"/>
                  </a:lnTo>
                  <a:lnTo>
                    <a:pt x="231" y="440"/>
                  </a:lnTo>
                  <a:lnTo>
                    <a:pt x="84" y="566"/>
                  </a:lnTo>
                  <a:lnTo>
                    <a:pt x="0" y="629"/>
                  </a:lnTo>
                  <a:lnTo>
                    <a:pt x="42" y="733"/>
                  </a:lnTo>
                  <a:lnTo>
                    <a:pt x="126" y="796"/>
                  </a:lnTo>
                  <a:lnTo>
                    <a:pt x="126" y="859"/>
                  </a:lnTo>
                  <a:lnTo>
                    <a:pt x="210" y="943"/>
                  </a:lnTo>
                  <a:lnTo>
                    <a:pt x="210" y="1047"/>
                  </a:lnTo>
                  <a:lnTo>
                    <a:pt x="293" y="1131"/>
                  </a:lnTo>
                  <a:lnTo>
                    <a:pt x="356" y="1194"/>
                  </a:lnTo>
                  <a:lnTo>
                    <a:pt x="503" y="1256"/>
                  </a:lnTo>
                  <a:lnTo>
                    <a:pt x="607" y="1256"/>
                  </a:lnTo>
                  <a:lnTo>
                    <a:pt x="628" y="1194"/>
                  </a:lnTo>
                  <a:lnTo>
                    <a:pt x="670" y="1152"/>
                  </a:lnTo>
                  <a:lnTo>
                    <a:pt x="712" y="1026"/>
                  </a:lnTo>
                  <a:lnTo>
                    <a:pt x="816" y="984"/>
                  </a:lnTo>
                  <a:lnTo>
                    <a:pt x="879" y="943"/>
                  </a:lnTo>
                  <a:lnTo>
                    <a:pt x="984" y="922"/>
                  </a:lnTo>
                  <a:lnTo>
                    <a:pt x="1067" y="943"/>
                  </a:lnTo>
                  <a:lnTo>
                    <a:pt x="1172" y="859"/>
                  </a:lnTo>
                  <a:lnTo>
                    <a:pt x="1193" y="775"/>
                  </a:lnTo>
                  <a:lnTo>
                    <a:pt x="1151" y="733"/>
                  </a:lnTo>
                  <a:lnTo>
                    <a:pt x="1130" y="650"/>
                  </a:lnTo>
                  <a:lnTo>
                    <a:pt x="1235" y="608"/>
                  </a:lnTo>
                  <a:lnTo>
                    <a:pt x="1339" y="524"/>
                  </a:lnTo>
                  <a:lnTo>
                    <a:pt x="1339" y="399"/>
                  </a:lnTo>
                  <a:lnTo>
                    <a:pt x="1256" y="147"/>
                  </a:lnTo>
                  <a:lnTo>
                    <a:pt x="1130" y="43"/>
                  </a:lnTo>
                  <a:lnTo>
                    <a:pt x="1026" y="85"/>
                  </a:lnTo>
                  <a:lnTo>
                    <a:pt x="942" y="22"/>
                  </a:lnTo>
                  <a:lnTo>
                    <a:pt x="921" y="43"/>
                  </a:lnTo>
                  <a:lnTo>
                    <a:pt x="858" y="22"/>
                  </a:lnTo>
                  <a:lnTo>
                    <a:pt x="775"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4"/>
            <p:cNvSpPr/>
            <p:nvPr/>
          </p:nvSpPr>
          <p:spPr>
            <a:xfrm>
              <a:off x="4226694" y="2879548"/>
              <a:ext cx="50095" cy="39508"/>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4"/>
            <p:cNvSpPr/>
            <p:nvPr/>
          </p:nvSpPr>
          <p:spPr>
            <a:xfrm>
              <a:off x="4226694" y="2879548"/>
              <a:ext cx="50095" cy="39508"/>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4"/>
            <p:cNvSpPr/>
            <p:nvPr/>
          </p:nvSpPr>
          <p:spPr>
            <a:xfrm>
              <a:off x="4014919" y="2846238"/>
              <a:ext cx="33651" cy="9053"/>
            </a:xfrm>
            <a:custGeom>
              <a:avLst/>
              <a:gdLst/>
              <a:ahLst/>
              <a:cxnLst/>
              <a:rect l="l" t="t" r="r" b="b"/>
              <a:pathLst>
                <a:path w="2826" h="796" extrusionOk="0">
                  <a:moveTo>
                    <a:pt x="2240" y="0"/>
                  </a:moveTo>
                  <a:cubicBezTo>
                    <a:pt x="2240" y="0"/>
                    <a:pt x="1717" y="230"/>
                    <a:pt x="1612" y="230"/>
                  </a:cubicBezTo>
                  <a:cubicBezTo>
                    <a:pt x="1507" y="230"/>
                    <a:pt x="1382" y="105"/>
                    <a:pt x="1382" y="105"/>
                  </a:cubicBezTo>
                  <a:lnTo>
                    <a:pt x="733" y="126"/>
                  </a:lnTo>
                  <a:lnTo>
                    <a:pt x="754" y="293"/>
                  </a:lnTo>
                  <a:cubicBezTo>
                    <a:pt x="775" y="419"/>
                    <a:pt x="231" y="419"/>
                    <a:pt x="22" y="419"/>
                  </a:cubicBezTo>
                  <a:lnTo>
                    <a:pt x="22" y="439"/>
                  </a:lnTo>
                  <a:lnTo>
                    <a:pt x="1" y="481"/>
                  </a:lnTo>
                  <a:lnTo>
                    <a:pt x="85" y="481"/>
                  </a:lnTo>
                  <a:lnTo>
                    <a:pt x="105" y="586"/>
                  </a:lnTo>
                  <a:lnTo>
                    <a:pt x="189" y="586"/>
                  </a:lnTo>
                  <a:lnTo>
                    <a:pt x="231" y="502"/>
                  </a:lnTo>
                  <a:lnTo>
                    <a:pt x="398" y="544"/>
                  </a:lnTo>
                  <a:lnTo>
                    <a:pt x="461" y="544"/>
                  </a:lnTo>
                  <a:lnTo>
                    <a:pt x="545" y="460"/>
                  </a:lnTo>
                  <a:lnTo>
                    <a:pt x="649" y="502"/>
                  </a:lnTo>
                  <a:lnTo>
                    <a:pt x="880" y="711"/>
                  </a:lnTo>
                  <a:lnTo>
                    <a:pt x="984" y="732"/>
                  </a:lnTo>
                  <a:lnTo>
                    <a:pt x="1173" y="691"/>
                  </a:lnTo>
                  <a:lnTo>
                    <a:pt x="1424" y="628"/>
                  </a:lnTo>
                  <a:lnTo>
                    <a:pt x="1507" y="649"/>
                  </a:lnTo>
                  <a:lnTo>
                    <a:pt x="1821" y="649"/>
                  </a:lnTo>
                  <a:lnTo>
                    <a:pt x="1863" y="691"/>
                  </a:lnTo>
                  <a:lnTo>
                    <a:pt x="1863" y="586"/>
                  </a:lnTo>
                  <a:lnTo>
                    <a:pt x="2072" y="502"/>
                  </a:lnTo>
                  <a:lnTo>
                    <a:pt x="2386" y="691"/>
                  </a:lnTo>
                  <a:lnTo>
                    <a:pt x="2595" y="691"/>
                  </a:lnTo>
                  <a:lnTo>
                    <a:pt x="2805" y="795"/>
                  </a:lnTo>
                  <a:lnTo>
                    <a:pt x="2826" y="586"/>
                  </a:lnTo>
                  <a:lnTo>
                    <a:pt x="2742" y="481"/>
                  </a:lnTo>
                  <a:lnTo>
                    <a:pt x="2595" y="377"/>
                  </a:lnTo>
                  <a:lnTo>
                    <a:pt x="2637" y="188"/>
                  </a:lnTo>
                  <a:cubicBezTo>
                    <a:pt x="2628" y="188"/>
                    <a:pt x="2594" y="197"/>
                    <a:pt x="2555" y="197"/>
                  </a:cubicBezTo>
                  <a:cubicBezTo>
                    <a:pt x="2507" y="197"/>
                    <a:pt x="2451" y="184"/>
                    <a:pt x="2428" y="126"/>
                  </a:cubicBezTo>
                  <a:cubicBezTo>
                    <a:pt x="2386" y="21"/>
                    <a:pt x="2240" y="0"/>
                    <a:pt x="2240"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4"/>
            <p:cNvSpPr/>
            <p:nvPr/>
          </p:nvSpPr>
          <p:spPr>
            <a:xfrm>
              <a:off x="4036853" y="2853608"/>
              <a:ext cx="1250" cy="1205"/>
            </a:xfrm>
            <a:custGeom>
              <a:avLst/>
              <a:gdLst/>
              <a:ahLst/>
              <a:cxnLst/>
              <a:rect l="l" t="t" r="r" b="b"/>
              <a:pathLst>
                <a:path w="105" h="106" fill="none" extrusionOk="0">
                  <a:moveTo>
                    <a:pt x="105" y="105"/>
                  </a:moveTo>
                  <a:lnTo>
                    <a:pt x="0" y="1"/>
                  </a:lnTo>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4"/>
            <p:cNvSpPr/>
            <p:nvPr/>
          </p:nvSpPr>
          <p:spPr>
            <a:xfrm>
              <a:off x="4346543" y="2948318"/>
              <a:ext cx="21183" cy="11907"/>
            </a:xfrm>
            <a:custGeom>
              <a:avLst/>
              <a:gdLst/>
              <a:ahLst/>
              <a:cxnLst/>
              <a:rect l="l" t="t" r="r" b="b"/>
              <a:pathLst>
                <a:path w="1779" h="1047" extrusionOk="0">
                  <a:moveTo>
                    <a:pt x="753" y="0"/>
                  </a:moveTo>
                  <a:lnTo>
                    <a:pt x="586" y="21"/>
                  </a:lnTo>
                  <a:lnTo>
                    <a:pt x="314" y="189"/>
                  </a:lnTo>
                  <a:lnTo>
                    <a:pt x="188" y="440"/>
                  </a:lnTo>
                  <a:lnTo>
                    <a:pt x="63" y="502"/>
                  </a:lnTo>
                  <a:lnTo>
                    <a:pt x="63" y="628"/>
                  </a:lnTo>
                  <a:lnTo>
                    <a:pt x="0" y="733"/>
                  </a:lnTo>
                  <a:lnTo>
                    <a:pt x="105" y="921"/>
                  </a:lnTo>
                  <a:lnTo>
                    <a:pt x="314" y="942"/>
                  </a:lnTo>
                  <a:lnTo>
                    <a:pt x="398" y="879"/>
                  </a:lnTo>
                  <a:lnTo>
                    <a:pt x="691" y="1046"/>
                  </a:lnTo>
                  <a:lnTo>
                    <a:pt x="837" y="1046"/>
                  </a:lnTo>
                  <a:lnTo>
                    <a:pt x="942" y="921"/>
                  </a:lnTo>
                  <a:lnTo>
                    <a:pt x="1067" y="879"/>
                  </a:lnTo>
                  <a:lnTo>
                    <a:pt x="1172" y="942"/>
                  </a:lnTo>
                  <a:lnTo>
                    <a:pt x="1381" y="879"/>
                  </a:lnTo>
                  <a:lnTo>
                    <a:pt x="1549" y="921"/>
                  </a:lnTo>
                  <a:lnTo>
                    <a:pt x="1779" y="837"/>
                  </a:lnTo>
                  <a:lnTo>
                    <a:pt x="1779" y="733"/>
                  </a:lnTo>
                  <a:lnTo>
                    <a:pt x="1779" y="565"/>
                  </a:lnTo>
                  <a:lnTo>
                    <a:pt x="1590" y="502"/>
                  </a:lnTo>
                  <a:lnTo>
                    <a:pt x="1590" y="398"/>
                  </a:lnTo>
                  <a:lnTo>
                    <a:pt x="1632" y="230"/>
                  </a:lnTo>
                  <a:lnTo>
                    <a:pt x="1590" y="230"/>
                  </a:lnTo>
                  <a:lnTo>
                    <a:pt x="1528" y="126"/>
                  </a:lnTo>
                  <a:lnTo>
                    <a:pt x="1360" y="105"/>
                  </a:lnTo>
                  <a:lnTo>
                    <a:pt x="1214" y="189"/>
                  </a:lnTo>
                  <a:lnTo>
                    <a:pt x="1109" y="126"/>
                  </a:lnTo>
                  <a:lnTo>
                    <a:pt x="837" y="105"/>
                  </a:lnTo>
                  <a:lnTo>
                    <a:pt x="75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4"/>
            <p:cNvSpPr/>
            <p:nvPr/>
          </p:nvSpPr>
          <p:spPr>
            <a:xfrm>
              <a:off x="3878888" y="2847660"/>
              <a:ext cx="16706" cy="13579"/>
            </a:xfrm>
            <a:custGeom>
              <a:avLst/>
              <a:gdLst/>
              <a:ahLst/>
              <a:cxnLst/>
              <a:rect l="l" t="t" r="r" b="b"/>
              <a:pathLst>
                <a:path w="1403" h="1194" extrusionOk="0">
                  <a:moveTo>
                    <a:pt x="900" y="1"/>
                  </a:moveTo>
                  <a:lnTo>
                    <a:pt x="754" y="42"/>
                  </a:lnTo>
                  <a:lnTo>
                    <a:pt x="628" y="42"/>
                  </a:lnTo>
                  <a:lnTo>
                    <a:pt x="419" y="84"/>
                  </a:lnTo>
                  <a:lnTo>
                    <a:pt x="314" y="168"/>
                  </a:lnTo>
                  <a:lnTo>
                    <a:pt x="210" y="189"/>
                  </a:lnTo>
                  <a:lnTo>
                    <a:pt x="42" y="273"/>
                  </a:lnTo>
                  <a:lnTo>
                    <a:pt x="63" y="356"/>
                  </a:lnTo>
                  <a:lnTo>
                    <a:pt x="21" y="398"/>
                  </a:lnTo>
                  <a:lnTo>
                    <a:pt x="21" y="377"/>
                  </a:lnTo>
                  <a:lnTo>
                    <a:pt x="1" y="586"/>
                  </a:lnTo>
                  <a:lnTo>
                    <a:pt x="21" y="796"/>
                  </a:lnTo>
                  <a:lnTo>
                    <a:pt x="126" y="942"/>
                  </a:lnTo>
                  <a:lnTo>
                    <a:pt x="168" y="1089"/>
                  </a:lnTo>
                  <a:lnTo>
                    <a:pt x="314" y="1193"/>
                  </a:lnTo>
                  <a:lnTo>
                    <a:pt x="314" y="1151"/>
                  </a:lnTo>
                  <a:lnTo>
                    <a:pt x="524" y="1026"/>
                  </a:lnTo>
                  <a:lnTo>
                    <a:pt x="691" y="984"/>
                  </a:lnTo>
                  <a:lnTo>
                    <a:pt x="691" y="921"/>
                  </a:lnTo>
                  <a:lnTo>
                    <a:pt x="837" y="838"/>
                  </a:lnTo>
                  <a:lnTo>
                    <a:pt x="1110" y="879"/>
                  </a:lnTo>
                  <a:lnTo>
                    <a:pt x="1256" y="796"/>
                  </a:lnTo>
                  <a:lnTo>
                    <a:pt x="1361" y="775"/>
                  </a:lnTo>
                  <a:lnTo>
                    <a:pt x="1402" y="712"/>
                  </a:lnTo>
                  <a:lnTo>
                    <a:pt x="1402" y="607"/>
                  </a:lnTo>
                  <a:lnTo>
                    <a:pt x="1382" y="461"/>
                  </a:lnTo>
                  <a:lnTo>
                    <a:pt x="1214" y="189"/>
                  </a:lnTo>
                  <a:lnTo>
                    <a:pt x="984"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4"/>
            <p:cNvSpPr/>
            <p:nvPr/>
          </p:nvSpPr>
          <p:spPr>
            <a:xfrm>
              <a:off x="3865182" y="2817204"/>
              <a:ext cx="27923" cy="34993"/>
            </a:xfrm>
            <a:custGeom>
              <a:avLst/>
              <a:gdLst/>
              <a:ahLst/>
              <a:cxnLst/>
              <a:rect l="l" t="t" r="r" b="b"/>
              <a:pathLst>
                <a:path w="2345" h="3077" extrusionOk="0">
                  <a:moveTo>
                    <a:pt x="461" y="0"/>
                  </a:moveTo>
                  <a:lnTo>
                    <a:pt x="336" y="105"/>
                  </a:lnTo>
                  <a:lnTo>
                    <a:pt x="315" y="147"/>
                  </a:lnTo>
                  <a:lnTo>
                    <a:pt x="210" y="147"/>
                  </a:lnTo>
                  <a:lnTo>
                    <a:pt x="64" y="210"/>
                  </a:lnTo>
                  <a:lnTo>
                    <a:pt x="1" y="272"/>
                  </a:lnTo>
                  <a:lnTo>
                    <a:pt x="22" y="314"/>
                  </a:lnTo>
                  <a:lnTo>
                    <a:pt x="64" y="461"/>
                  </a:lnTo>
                  <a:lnTo>
                    <a:pt x="105" y="628"/>
                  </a:lnTo>
                  <a:lnTo>
                    <a:pt x="168" y="670"/>
                  </a:lnTo>
                  <a:lnTo>
                    <a:pt x="273" y="691"/>
                  </a:lnTo>
                  <a:lnTo>
                    <a:pt x="273" y="754"/>
                  </a:lnTo>
                  <a:lnTo>
                    <a:pt x="231" y="754"/>
                  </a:lnTo>
                  <a:lnTo>
                    <a:pt x="105" y="775"/>
                  </a:lnTo>
                  <a:lnTo>
                    <a:pt x="126" y="879"/>
                  </a:lnTo>
                  <a:lnTo>
                    <a:pt x="147" y="900"/>
                  </a:lnTo>
                  <a:lnTo>
                    <a:pt x="210" y="879"/>
                  </a:lnTo>
                  <a:lnTo>
                    <a:pt x="273" y="879"/>
                  </a:lnTo>
                  <a:lnTo>
                    <a:pt x="252" y="1047"/>
                  </a:lnTo>
                  <a:lnTo>
                    <a:pt x="147" y="1193"/>
                  </a:lnTo>
                  <a:lnTo>
                    <a:pt x="147" y="1277"/>
                  </a:lnTo>
                  <a:lnTo>
                    <a:pt x="315" y="1402"/>
                  </a:lnTo>
                  <a:lnTo>
                    <a:pt x="419" y="1423"/>
                  </a:lnTo>
                  <a:lnTo>
                    <a:pt x="461" y="1486"/>
                  </a:lnTo>
                  <a:lnTo>
                    <a:pt x="440" y="1570"/>
                  </a:lnTo>
                  <a:lnTo>
                    <a:pt x="336" y="1507"/>
                  </a:lnTo>
                  <a:lnTo>
                    <a:pt x="273" y="1528"/>
                  </a:lnTo>
                  <a:lnTo>
                    <a:pt x="273" y="1674"/>
                  </a:lnTo>
                  <a:lnTo>
                    <a:pt x="419" y="1821"/>
                  </a:lnTo>
                  <a:lnTo>
                    <a:pt x="356" y="1842"/>
                  </a:lnTo>
                  <a:lnTo>
                    <a:pt x="482" y="1988"/>
                  </a:lnTo>
                  <a:lnTo>
                    <a:pt x="482" y="2051"/>
                  </a:lnTo>
                  <a:lnTo>
                    <a:pt x="545" y="2135"/>
                  </a:lnTo>
                  <a:lnTo>
                    <a:pt x="670" y="2135"/>
                  </a:lnTo>
                  <a:lnTo>
                    <a:pt x="754" y="2218"/>
                  </a:lnTo>
                  <a:lnTo>
                    <a:pt x="900" y="2239"/>
                  </a:lnTo>
                  <a:lnTo>
                    <a:pt x="900" y="2365"/>
                  </a:lnTo>
                  <a:lnTo>
                    <a:pt x="838" y="2448"/>
                  </a:lnTo>
                  <a:lnTo>
                    <a:pt x="796" y="2511"/>
                  </a:lnTo>
                  <a:lnTo>
                    <a:pt x="859" y="2532"/>
                  </a:lnTo>
                  <a:lnTo>
                    <a:pt x="942" y="2658"/>
                  </a:lnTo>
                  <a:lnTo>
                    <a:pt x="984" y="2658"/>
                  </a:lnTo>
                  <a:lnTo>
                    <a:pt x="1089" y="2741"/>
                  </a:lnTo>
                  <a:lnTo>
                    <a:pt x="1152" y="2846"/>
                  </a:lnTo>
                  <a:lnTo>
                    <a:pt x="1152" y="2992"/>
                  </a:lnTo>
                  <a:lnTo>
                    <a:pt x="1172" y="3076"/>
                  </a:lnTo>
                  <a:lnTo>
                    <a:pt x="1214" y="3034"/>
                  </a:lnTo>
                  <a:lnTo>
                    <a:pt x="1193" y="2951"/>
                  </a:lnTo>
                  <a:lnTo>
                    <a:pt x="1361" y="2867"/>
                  </a:lnTo>
                  <a:lnTo>
                    <a:pt x="1465" y="2846"/>
                  </a:lnTo>
                  <a:lnTo>
                    <a:pt x="1570" y="2762"/>
                  </a:lnTo>
                  <a:lnTo>
                    <a:pt x="1779" y="2720"/>
                  </a:lnTo>
                  <a:lnTo>
                    <a:pt x="1905" y="2720"/>
                  </a:lnTo>
                  <a:lnTo>
                    <a:pt x="2051" y="2679"/>
                  </a:lnTo>
                  <a:lnTo>
                    <a:pt x="2135" y="2679"/>
                  </a:lnTo>
                  <a:lnTo>
                    <a:pt x="2198" y="2574"/>
                  </a:lnTo>
                  <a:lnTo>
                    <a:pt x="2114" y="2469"/>
                  </a:lnTo>
                  <a:lnTo>
                    <a:pt x="2093" y="2365"/>
                  </a:lnTo>
                  <a:lnTo>
                    <a:pt x="2302" y="2197"/>
                  </a:lnTo>
                  <a:lnTo>
                    <a:pt x="2344" y="2051"/>
                  </a:lnTo>
                  <a:lnTo>
                    <a:pt x="2261" y="1925"/>
                  </a:lnTo>
                  <a:lnTo>
                    <a:pt x="2093" y="1737"/>
                  </a:lnTo>
                  <a:lnTo>
                    <a:pt x="2030" y="1507"/>
                  </a:lnTo>
                  <a:lnTo>
                    <a:pt x="2114" y="1423"/>
                  </a:lnTo>
                  <a:lnTo>
                    <a:pt x="2093" y="1319"/>
                  </a:lnTo>
                  <a:lnTo>
                    <a:pt x="2051" y="1193"/>
                  </a:lnTo>
                  <a:lnTo>
                    <a:pt x="2030" y="1109"/>
                  </a:lnTo>
                  <a:lnTo>
                    <a:pt x="2135" y="984"/>
                  </a:lnTo>
                  <a:lnTo>
                    <a:pt x="1926" y="963"/>
                  </a:lnTo>
                  <a:lnTo>
                    <a:pt x="1842" y="1088"/>
                  </a:lnTo>
                  <a:lnTo>
                    <a:pt x="1737" y="1005"/>
                  </a:lnTo>
                  <a:lnTo>
                    <a:pt x="1633" y="1047"/>
                  </a:lnTo>
                  <a:lnTo>
                    <a:pt x="1591" y="963"/>
                  </a:lnTo>
                  <a:lnTo>
                    <a:pt x="1382" y="879"/>
                  </a:lnTo>
                  <a:lnTo>
                    <a:pt x="1361" y="837"/>
                  </a:lnTo>
                  <a:lnTo>
                    <a:pt x="1424" y="691"/>
                  </a:lnTo>
                  <a:lnTo>
                    <a:pt x="1277" y="565"/>
                  </a:lnTo>
                  <a:lnTo>
                    <a:pt x="1110" y="482"/>
                  </a:lnTo>
                  <a:lnTo>
                    <a:pt x="1089" y="377"/>
                  </a:lnTo>
                  <a:lnTo>
                    <a:pt x="900" y="168"/>
                  </a:lnTo>
                  <a:lnTo>
                    <a:pt x="880" y="105"/>
                  </a:lnTo>
                  <a:lnTo>
                    <a:pt x="754" y="63"/>
                  </a:lnTo>
                  <a:lnTo>
                    <a:pt x="670" y="42"/>
                  </a:lnTo>
                  <a:lnTo>
                    <a:pt x="566" y="21"/>
                  </a:lnTo>
                  <a:lnTo>
                    <a:pt x="46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0" name="Google Shape;740;p34"/>
          <p:cNvSpPr txBox="1">
            <a:spLocks noGrp="1"/>
          </p:cNvSpPr>
          <p:nvPr>
            <p:ph type="title"/>
          </p:nvPr>
        </p:nvSpPr>
        <p:spPr>
          <a:xfrm>
            <a:off x="1688796" y="483900"/>
            <a:ext cx="5619508" cy="457200"/>
          </a:xfrm>
          <a:prstGeom prst="rect">
            <a:avLst/>
          </a:prstGeom>
        </p:spPr>
        <p:txBody>
          <a:bodyPr spcFirstLastPara="1" wrap="square" lIns="91425" tIns="91425" rIns="91425" bIns="91425" anchor="ctr" anchorCtr="0">
            <a:noAutofit/>
          </a:bodyPr>
          <a:lstStyle/>
          <a:p>
            <a:pPr lvl="0"/>
            <a:r>
              <a:rPr lang="en-GB" dirty="0" smtClean="0">
                <a:solidFill>
                  <a:schemeClr val="tx1"/>
                </a:solidFill>
              </a:rPr>
              <a:t>Around </a:t>
            </a:r>
            <a:r>
              <a:rPr lang="en-GB" dirty="0">
                <a:solidFill>
                  <a:schemeClr val="tx1"/>
                </a:solidFill>
              </a:rPr>
              <a:t>T</a:t>
            </a:r>
            <a:r>
              <a:rPr lang="en-GB" dirty="0" smtClean="0">
                <a:solidFill>
                  <a:schemeClr val="tx1"/>
                </a:solidFill>
              </a:rPr>
              <a:t>he World</a:t>
            </a:r>
            <a:endParaRPr dirty="0">
              <a:solidFill>
                <a:schemeClr val="tx1"/>
              </a:solidFill>
            </a:endParaRPr>
          </a:p>
        </p:txBody>
      </p:sp>
      <p:sp>
        <p:nvSpPr>
          <p:cNvPr id="741" name="Google Shape;741;p34"/>
          <p:cNvSpPr/>
          <p:nvPr/>
        </p:nvSpPr>
        <p:spPr>
          <a:xfrm>
            <a:off x="1099499" y="2439756"/>
            <a:ext cx="193800" cy="193800"/>
          </a:xfrm>
          <a:prstGeom prst="ellipse">
            <a:avLst/>
          </a:prstGeom>
          <a:gradFill>
            <a:gsLst>
              <a:gs pos="0">
                <a:schemeClr val="accent2"/>
              </a:gs>
              <a:gs pos="100000">
                <a:schemeClr val="accent1"/>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4"/>
          <p:cNvSpPr/>
          <p:nvPr/>
        </p:nvSpPr>
        <p:spPr>
          <a:xfrm>
            <a:off x="3791278" y="2759881"/>
            <a:ext cx="107196" cy="106431"/>
          </a:xfrm>
          <a:prstGeom prst="ellipse">
            <a:avLst/>
          </a:prstGeom>
          <a:gradFill>
            <a:gsLst>
              <a:gs pos="0">
                <a:srgbClr val="FAD647"/>
              </a:gs>
              <a:gs pos="100000">
                <a:schemeClr val="accent6"/>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4"/>
          <p:cNvSpPr/>
          <p:nvPr/>
        </p:nvSpPr>
        <p:spPr>
          <a:xfrm>
            <a:off x="5443983" y="3753135"/>
            <a:ext cx="191642" cy="180048"/>
          </a:xfrm>
          <a:prstGeom prst="ellipse">
            <a:avLst/>
          </a:prstGeom>
          <a:gradFill>
            <a:gsLst>
              <a:gs pos="0">
                <a:srgbClr val="A298B9"/>
              </a:gs>
              <a:gs pos="100000">
                <a:srgbClr val="625B74"/>
              </a:gs>
            </a:gsLst>
            <a:lin ang="5400012"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4"/>
          <p:cNvSpPr txBox="1"/>
          <p:nvPr/>
        </p:nvSpPr>
        <p:spPr>
          <a:xfrm>
            <a:off x="6096985" y="2784128"/>
            <a:ext cx="2018100" cy="363686"/>
          </a:xfrm>
          <a:prstGeom prst="rect">
            <a:avLst/>
          </a:prstGeom>
          <a:noFill/>
          <a:ln>
            <a:noFill/>
          </a:ln>
        </p:spPr>
        <p:txBody>
          <a:bodyPr spcFirstLastPara="1" wrap="square" lIns="91425" tIns="162000" rIns="91425" bIns="0" anchor="ctr" anchorCtr="0">
            <a:noAutofit/>
          </a:bodyPr>
          <a:lstStyle/>
          <a:p>
            <a:pPr marL="0" lvl="0" indent="0" algn="ctr" rtl="0">
              <a:spcBef>
                <a:spcPts val="0"/>
              </a:spcBef>
              <a:spcAft>
                <a:spcPts val="1600"/>
              </a:spcAft>
              <a:buNone/>
            </a:pPr>
            <a:r>
              <a:rPr lang="en" sz="1300" dirty="0" smtClean="0">
                <a:solidFill>
                  <a:schemeClr val="bg2">
                    <a:lumMod val="20000"/>
                    <a:lumOff val="80000"/>
                  </a:schemeClr>
                </a:solidFill>
                <a:latin typeface="Roboto Slab Regular"/>
                <a:ea typeface="Roboto Slab Regular"/>
                <a:cs typeface="Roboto Slab Regular"/>
                <a:sym typeface="Roboto Slab Regular"/>
              </a:rPr>
              <a:t>Amman, Jordan</a:t>
            </a:r>
            <a:endParaRPr sz="1300" dirty="0">
              <a:solidFill>
                <a:schemeClr val="bg2">
                  <a:lumMod val="20000"/>
                  <a:lumOff val="80000"/>
                </a:schemeClr>
              </a:solidFill>
              <a:latin typeface="Roboto Slab Regular"/>
              <a:ea typeface="Roboto Slab Regular"/>
              <a:cs typeface="Roboto Slab Regular"/>
              <a:sym typeface="Roboto Slab Regular"/>
            </a:endParaRPr>
          </a:p>
        </p:txBody>
      </p:sp>
      <p:sp>
        <p:nvSpPr>
          <p:cNvPr id="745" name="Google Shape;745;p34"/>
          <p:cNvSpPr txBox="1"/>
          <p:nvPr/>
        </p:nvSpPr>
        <p:spPr>
          <a:xfrm>
            <a:off x="5987000" y="1962531"/>
            <a:ext cx="2018100" cy="321187"/>
          </a:xfrm>
          <a:prstGeom prst="rect">
            <a:avLst/>
          </a:prstGeom>
          <a:noFill/>
          <a:ln>
            <a:noFill/>
          </a:ln>
        </p:spPr>
        <p:txBody>
          <a:bodyPr spcFirstLastPara="1" wrap="square" lIns="91425" tIns="162000" rIns="91425" bIns="0" anchor="ctr" anchorCtr="0">
            <a:noAutofit/>
          </a:bodyPr>
          <a:lstStyle/>
          <a:p>
            <a:pPr lvl="0" algn="r">
              <a:spcAft>
                <a:spcPts val="1600"/>
              </a:spcAft>
            </a:pPr>
            <a:r>
              <a:rPr lang="en-GB" sz="1300" dirty="0">
                <a:solidFill>
                  <a:schemeClr val="bg2">
                    <a:lumMod val="20000"/>
                    <a:lumOff val="80000"/>
                  </a:schemeClr>
                </a:solidFill>
                <a:latin typeface="Roboto Slab Regular"/>
                <a:ea typeface="Roboto Slab Regular"/>
                <a:cs typeface="Roboto Slab Regular"/>
                <a:sym typeface="Roboto Slab Regular"/>
              </a:rPr>
              <a:t>San Francisco, CA, US</a:t>
            </a:r>
            <a:endParaRPr sz="1300" dirty="0">
              <a:solidFill>
                <a:schemeClr val="bg2">
                  <a:lumMod val="20000"/>
                  <a:lumOff val="80000"/>
                </a:schemeClr>
              </a:solidFill>
              <a:latin typeface="Roboto Slab Regular"/>
              <a:ea typeface="Roboto Slab Regular"/>
              <a:cs typeface="Roboto Slab Regular"/>
              <a:sym typeface="Roboto Slab Regular"/>
            </a:endParaRPr>
          </a:p>
        </p:txBody>
      </p:sp>
      <p:sp>
        <p:nvSpPr>
          <p:cNvPr id="746" name="Google Shape;746;p34"/>
          <p:cNvSpPr/>
          <p:nvPr/>
        </p:nvSpPr>
        <p:spPr>
          <a:xfrm>
            <a:off x="8084825" y="2725559"/>
            <a:ext cx="193800" cy="193800"/>
          </a:xfrm>
          <a:prstGeom prst="ellipse">
            <a:avLst/>
          </a:prstGeom>
          <a:gradFill>
            <a:gsLst>
              <a:gs pos="0">
                <a:srgbClr val="FAD647"/>
              </a:gs>
              <a:gs pos="100000">
                <a:schemeClr val="accent6"/>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4"/>
          <p:cNvSpPr/>
          <p:nvPr/>
        </p:nvSpPr>
        <p:spPr>
          <a:xfrm>
            <a:off x="8084825" y="3611788"/>
            <a:ext cx="193800" cy="193800"/>
          </a:xfrm>
          <a:prstGeom prst="ellipse">
            <a:avLst/>
          </a:prstGeom>
          <a:gradFill>
            <a:gsLst>
              <a:gs pos="0">
                <a:srgbClr val="7E719E"/>
              </a:gs>
              <a:gs pos="100000">
                <a:srgbClr val="423A64"/>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4"/>
          <p:cNvSpPr/>
          <p:nvPr/>
        </p:nvSpPr>
        <p:spPr>
          <a:xfrm>
            <a:off x="8084825" y="1838600"/>
            <a:ext cx="193800" cy="193800"/>
          </a:xfrm>
          <a:prstGeom prst="ellipse">
            <a:avLst/>
          </a:prstGeom>
          <a:gradFill>
            <a:gsLst>
              <a:gs pos="0">
                <a:schemeClr val="accent2"/>
              </a:gs>
              <a:gs pos="100000">
                <a:schemeClr val="accent1"/>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368;p30"/>
          <p:cNvSpPr txBox="1">
            <a:spLocks/>
          </p:cNvSpPr>
          <p:nvPr/>
        </p:nvSpPr>
        <p:spPr>
          <a:xfrm>
            <a:off x="6372200" y="1687236"/>
            <a:ext cx="1467671" cy="42444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Aft>
                <a:spcPts val="1600"/>
              </a:spcAft>
            </a:pPr>
            <a:r>
              <a:rPr lang="en-GB" dirty="0" smtClean="0">
                <a:solidFill>
                  <a:schemeClr val="accent1">
                    <a:lumMod val="60000"/>
                    <a:lumOff val="40000"/>
                  </a:schemeClr>
                </a:solidFill>
              </a:rPr>
              <a:t>BairesDev</a:t>
            </a:r>
            <a:endParaRPr lang="en-GB" dirty="0">
              <a:solidFill>
                <a:schemeClr val="accent1">
                  <a:lumMod val="60000"/>
                  <a:lumOff val="40000"/>
                </a:schemeClr>
              </a:solidFill>
            </a:endParaRPr>
          </a:p>
        </p:txBody>
      </p:sp>
      <p:sp>
        <p:nvSpPr>
          <p:cNvPr id="272" name="Google Shape;368;p30"/>
          <p:cNvSpPr txBox="1">
            <a:spLocks/>
          </p:cNvSpPr>
          <p:nvPr/>
        </p:nvSpPr>
        <p:spPr>
          <a:xfrm>
            <a:off x="6403797" y="2507350"/>
            <a:ext cx="1467671" cy="42444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Aft>
                <a:spcPts val="1600"/>
              </a:spcAft>
            </a:pPr>
            <a:r>
              <a:rPr lang="en-GB" dirty="0" smtClean="0">
                <a:solidFill>
                  <a:schemeClr val="accent6">
                    <a:lumMod val="60000"/>
                    <a:lumOff val="40000"/>
                  </a:schemeClr>
                </a:solidFill>
              </a:rPr>
              <a:t>Akhtaboot</a:t>
            </a:r>
            <a:endParaRPr lang="en-GB" dirty="0">
              <a:solidFill>
                <a:schemeClr val="accent6">
                  <a:lumMod val="60000"/>
                  <a:lumOff val="40000"/>
                </a:schemeClr>
              </a:solidFill>
            </a:endParaRPr>
          </a:p>
        </p:txBody>
      </p:sp>
      <p:sp>
        <p:nvSpPr>
          <p:cNvPr id="273" name="Google Shape;368;p30"/>
          <p:cNvSpPr txBox="1">
            <a:spLocks/>
          </p:cNvSpPr>
          <p:nvPr/>
        </p:nvSpPr>
        <p:spPr>
          <a:xfrm>
            <a:off x="6499346" y="3418719"/>
            <a:ext cx="1467671" cy="42444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Aft>
                <a:spcPts val="1600"/>
              </a:spcAft>
            </a:pPr>
            <a:r>
              <a:rPr lang="en-GB" dirty="0" smtClean="0">
                <a:solidFill>
                  <a:schemeClr val="tx1">
                    <a:lumMod val="50000"/>
                  </a:schemeClr>
                </a:solidFill>
              </a:rPr>
              <a:t>Careerjet</a:t>
            </a:r>
            <a:endParaRPr lang="en-GB" dirty="0">
              <a:solidFill>
                <a:schemeClr val="tx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0"/>
                                        </p:tgtEl>
                                        <p:attrNameLst>
                                          <p:attrName>style.visibility</p:attrName>
                                        </p:attrNameLst>
                                      </p:cBhvr>
                                      <p:to>
                                        <p:strVal val="visible"/>
                                      </p:to>
                                    </p:set>
                                    <p:animEffect transition="in" filter="fade">
                                      <p:cBhvr>
                                        <p:cTn id="7" dur="500"/>
                                        <p:tgtEl>
                                          <p:spTgt spid="74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82"/>
                                        </p:tgtEl>
                                        <p:attrNameLst>
                                          <p:attrName>style.visibility</p:attrName>
                                        </p:attrNameLst>
                                      </p:cBhvr>
                                      <p:to>
                                        <p:strVal val="visible"/>
                                      </p:to>
                                    </p:set>
                                    <p:animEffect transition="in" filter="wipe(down)">
                                      <p:cBhvr>
                                        <p:cTn id="11" dur="500"/>
                                        <p:tgtEl>
                                          <p:spTgt spid="482"/>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748"/>
                                        </p:tgtEl>
                                        <p:attrNameLst>
                                          <p:attrName>style.visibility</p:attrName>
                                        </p:attrNameLst>
                                      </p:cBhvr>
                                      <p:to>
                                        <p:strVal val="visible"/>
                                      </p:to>
                                    </p:set>
                                    <p:animEffect transition="in" filter="fade">
                                      <p:cBhvr>
                                        <p:cTn id="15" dur="500"/>
                                        <p:tgtEl>
                                          <p:spTgt spid="748"/>
                                        </p:tgtEl>
                                      </p:cBhvr>
                                    </p:animEffect>
                                    <p:anim calcmode="lin" valueType="num">
                                      <p:cBhvr>
                                        <p:cTn id="16" dur="500" fill="hold"/>
                                        <p:tgtEl>
                                          <p:spTgt spid="748"/>
                                        </p:tgtEl>
                                        <p:attrNameLst>
                                          <p:attrName>ppt_x</p:attrName>
                                        </p:attrNameLst>
                                      </p:cBhvr>
                                      <p:tavLst>
                                        <p:tav tm="0">
                                          <p:val>
                                            <p:strVal val="#ppt_x"/>
                                          </p:val>
                                        </p:tav>
                                        <p:tav tm="100000">
                                          <p:val>
                                            <p:strVal val="#ppt_x"/>
                                          </p:val>
                                        </p:tav>
                                      </p:tavLst>
                                    </p:anim>
                                    <p:anim calcmode="lin" valueType="num">
                                      <p:cBhvr>
                                        <p:cTn id="17" dur="500" fill="hold"/>
                                        <p:tgtEl>
                                          <p:spTgt spid="748"/>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271"/>
                                        </p:tgtEl>
                                        <p:attrNameLst>
                                          <p:attrName>style.visibility</p:attrName>
                                        </p:attrNameLst>
                                      </p:cBhvr>
                                      <p:to>
                                        <p:strVal val="visible"/>
                                      </p:to>
                                    </p:set>
                                    <p:animEffect transition="in" filter="fade">
                                      <p:cBhvr>
                                        <p:cTn id="20" dur="500"/>
                                        <p:tgtEl>
                                          <p:spTgt spid="271"/>
                                        </p:tgtEl>
                                      </p:cBhvr>
                                    </p:animEffect>
                                    <p:anim calcmode="lin" valueType="num">
                                      <p:cBhvr>
                                        <p:cTn id="21" dur="500" fill="hold"/>
                                        <p:tgtEl>
                                          <p:spTgt spid="271"/>
                                        </p:tgtEl>
                                        <p:attrNameLst>
                                          <p:attrName>ppt_x</p:attrName>
                                        </p:attrNameLst>
                                      </p:cBhvr>
                                      <p:tavLst>
                                        <p:tav tm="0">
                                          <p:val>
                                            <p:strVal val="#ppt_x"/>
                                          </p:val>
                                        </p:tav>
                                        <p:tav tm="100000">
                                          <p:val>
                                            <p:strVal val="#ppt_x"/>
                                          </p:val>
                                        </p:tav>
                                      </p:tavLst>
                                    </p:anim>
                                    <p:anim calcmode="lin" valueType="num">
                                      <p:cBhvr>
                                        <p:cTn id="22" dur="500" fill="hold"/>
                                        <p:tgtEl>
                                          <p:spTgt spid="271"/>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745"/>
                                        </p:tgtEl>
                                        <p:attrNameLst>
                                          <p:attrName>style.visibility</p:attrName>
                                        </p:attrNameLst>
                                      </p:cBhvr>
                                      <p:to>
                                        <p:strVal val="visible"/>
                                      </p:to>
                                    </p:set>
                                    <p:animEffect transition="in" filter="fade">
                                      <p:cBhvr>
                                        <p:cTn id="25" dur="500"/>
                                        <p:tgtEl>
                                          <p:spTgt spid="745"/>
                                        </p:tgtEl>
                                      </p:cBhvr>
                                    </p:animEffect>
                                    <p:anim calcmode="lin" valueType="num">
                                      <p:cBhvr>
                                        <p:cTn id="26" dur="500" fill="hold"/>
                                        <p:tgtEl>
                                          <p:spTgt spid="745"/>
                                        </p:tgtEl>
                                        <p:attrNameLst>
                                          <p:attrName>ppt_x</p:attrName>
                                        </p:attrNameLst>
                                      </p:cBhvr>
                                      <p:tavLst>
                                        <p:tav tm="0">
                                          <p:val>
                                            <p:strVal val="#ppt_x"/>
                                          </p:val>
                                        </p:tav>
                                        <p:tav tm="100000">
                                          <p:val>
                                            <p:strVal val="#ppt_x"/>
                                          </p:val>
                                        </p:tav>
                                      </p:tavLst>
                                    </p:anim>
                                    <p:anim calcmode="lin" valueType="num">
                                      <p:cBhvr>
                                        <p:cTn id="27" dur="500" fill="hold"/>
                                        <p:tgtEl>
                                          <p:spTgt spid="745"/>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741"/>
                                        </p:tgtEl>
                                        <p:attrNameLst>
                                          <p:attrName>style.visibility</p:attrName>
                                        </p:attrNameLst>
                                      </p:cBhvr>
                                      <p:to>
                                        <p:strVal val="visible"/>
                                      </p:to>
                                    </p:set>
                                    <p:animEffect transition="in" filter="fade">
                                      <p:cBhvr>
                                        <p:cTn id="30" dur="500"/>
                                        <p:tgtEl>
                                          <p:spTgt spid="741"/>
                                        </p:tgtEl>
                                      </p:cBhvr>
                                    </p:animEffect>
                                  </p:childTnLst>
                                </p:cTn>
                              </p:par>
                            </p:childTnLst>
                          </p:cTn>
                        </p:par>
                        <p:par>
                          <p:cTn id="31" fill="hold">
                            <p:stCondLst>
                              <p:cond delay="1500"/>
                            </p:stCondLst>
                            <p:childTnLst>
                              <p:par>
                                <p:cTn id="32" presetID="42" presetClass="entr" presetSubtype="0" fill="hold" grpId="0" nodeType="afterEffect">
                                  <p:stCondLst>
                                    <p:cond delay="500"/>
                                  </p:stCondLst>
                                  <p:childTnLst>
                                    <p:set>
                                      <p:cBhvr>
                                        <p:cTn id="33" dur="1" fill="hold">
                                          <p:stCondLst>
                                            <p:cond delay="0"/>
                                          </p:stCondLst>
                                        </p:cTn>
                                        <p:tgtEl>
                                          <p:spTgt spid="746"/>
                                        </p:tgtEl>
                                        <p:attrNameLst>
                                          <p:attrName>style.visibility</p:attrName>
                                        </p:attrNameLst>
                                      </p:cBhvr>
                                      <p:to>
                                        <p:strVal val="visible"/>
                                      </p:to>
                                    </p:set>
                                    <p:animEffect transition="in" filter="fade">
                                      <p:cBhvr>
                                        <p:cTn id="34" dur="500"/>
                                        <p:tgtEl>
                                          <p:spTgt spid="746"/>
                                        </p:tgtEl>
                                      </p:cBhvr>
                                    </p:animEffect>
                                    <p:anim calcmode="lin" valueType="num">
                                      <p:cBhvr>
                                        <p:cTn id="35" dur="500" fill="hold"/>
                                        <p:tgtEl>
                                          <p:spTgt spid="746"/>
                                        </p:tgtEl>
                                        <p:attrNameLst>
                                          <p:attrName>ppt_x</p:attrName>
                                        </p:attrNameLst>
                                      </p:cBhvr>
                                      <p:tavLst>
                                        <p:tav tm="0">
                                          <p:val>
                                            <p:strVal val="#ppt_x"/>
                                          </p:val>
                                        </p:tav>
                                        <p:tav tm="100000">
                                          <p:val>
                                            <p:strVal val="#ppt_x"/>
                                          </p:val>
                                        </p:tav>
                                      </p:tavLst>
                                    </p:anim>
                                    <p:anim calcmode="lin" valueType="num">
                                      <p:cBhvr>
                                        <p:cTn id="36" dur="500" fill="hold"/>
                                        <p:tgtEl>
                                          <p:spTgt spid="74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72"/>
                                        </p:tgtEl>
                                        <p:attrNameLst>
                                          <p:attrName>style.visibility</p:attrName>
                                        </p:attrNameLst>
                                      </p:cBhvr>
                                      <p:to>
                                        <p:strVal val="visible"/>
                                      </p:to>
                                    </p:set>
                                    <p:animEffect transition="in" filter="fade">
                                      <p:cBhvr>
                                        <p:cTn id="39" dur="500"/>
                                        <p:tgtEl>
                                          <p:spTgt spid="272"/>
                                        </p:tgtEl>
                                      </p:cBhvr>
                                    </p:animEffect>
                                    <p:anim calcmode="lin" valueType="num">
                                      <p:cBhvr>
                                        <p:cTn id="40" dur="500" fill="hold"/>
                                        <p:tgtEl>
                                          <p:spTgt spid="272"/>
                                        </p:tgtEl>
                                        <p:attrNameLst>
                                          <p:attrName>ppt_x</p:attrName>
                                        </p:attrNameLst>
                                      </p:cBhvr>
                                      <p:tavLst>
                                        <p:tav tm="0">
                                          <p:val>
                                            <p:strVal val="#ppt_x"/>
                                          </p:val>
                                        </p:tav>
                                        <p:tav tm="100000">
                                          <p:val>
                                            <p:strVal val="#ppt_x"/>
                                          </p:val>
                                        </p:tav>
                                      </p:tavLst>
                                    </p:anim>
                                    <p:anim calcmode="lin" valueType="num">
                                      <p:cBhvr>
                                        <p:cTn id="41" dur="500" fill="hold"/>
                                        <p:tgtEl>
                                          <p:spTgt spid="27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44"/>
                                        </p:tgtEl>
                                        <p:attrNameLst>
                                          <p:attrName>style.visibility</p:attrName>
                                        </p:attrNameLst>
                                      </p:cBhvr>
                                      <p:to>
                                        <p:strVal val="visible"/>
                                      </p:to>
                                    </p:set>
                                    <p:animEffect transition="in" filter="fade">
                                      <p:cBhvr>
                                        <p:cTn id="44" dur="500"/>
                                        <p:tgtEl>
                                          <p:spTgt spid="744"/>
                                        </p:tgtEl>
                                      </p:cBhvr>
                                    </p:animEffect>
                                    <p:anim calcmode="lin" valueType="num">
                                      <p:cBhvr>
                                        <p:cTn id="45" dur="500" fill="hold"/>
                                        <p:tgtEl>
                                          <p:spTgt spid="744"/>
                                        </p:tgtEl>
                                        <p:attrNameLst>
                                          <p:attrName>ppt_x</p:attrName>
                                        </p:attrNameLst>
                                      </p:cBhvr>
                                      <p:tavLst>
                                        <p:tav tm="0">
                                          <p:val>
                                            <p:strVal val="#ppt_x"/>
                                          </p:val>
                                        </p:tav>
                                        <p:tav tm="100000">
                                          <p:val>
                                            <p:strVal val="#ppt_x"/>
                                          </p:val>
                                        </p:tav>
                                      </p:tavLst>
                                    </p:anim>
                                    <p:anim calcmode="lin" valueType="num">
                                      <p:cBhvr>
                                        <p:cTn id="46" dur="500" fill="hold"/>
                                        <p:tgtEl>
                                          <p:spTgt spid="744"/>
                                        </p:tgtEl>
                                        <p:attrNameLst>
                                          <p:attrName>ppt_y</p:attrName>
                                        </p:attrNameLst>
                                      </p:cBhvr>
                                      <p:tavLst>
                                        <p:tav tm="0">
                                          <p:val>
                                            <p:strVal val="#ppt_y+.1"/>
                                          </p:val>
                                        </p:tav>
                                        <p:tav tm="100000">
                                          <p:val>
                                            <p:strVal val="#ppt_y"/>
                                          </p:val>
                                        </p:tav>
                                      </p:tavLst>
                                    </p:anim>
                                  </p:childTnLst>
                                </p:cTn>
                              </p:par>
                              <p:par>
                                <p:cTn id="47" presetID="10" presetClass="entr" presetSubtype="0" fill="hold" grpId="0" nodeType="withEffect">
                                  <p:stCondLst>
                                    <p:cond delay="0"/>
                                  </p:stCondLst>
                                  <p:childTnLst>
                                    <p:set>
                                      <p:cBhvr>
                                        <p:cTn id="48" dur="1" fill="hold">
                                          <p:stCondLst>
                                            <p:cond delay="0"/>
                                          </p:stCondLst>
                                        </p:cTn>
                                        <p:tgtEl>
                                          <p:spTgt spid="742"/>
                                        </p:tgtEl>
                                        <p:attrNameLst>
                                          <p:attrName>style.visibility</p:attrName>
                                        </p:attrNameLst>
                                      </p:cBhvr>
                                      <p:to>
                                        <p:strVal val="visible"/>
                                      </p:to>
                                    </p:set>
                                    <p:animEffect transition="in" filter="fade">
                                      <p:cBhvr>
                                        <p:cTn id="49" dur="500"/>
                                        <p:tgtEl>
                                          <p:spTgt spid="742"/>
                                        </p:tgtEl>
                                      </p:cBhvr>
                                    </p:animEffect>
                                  </p:childTnLst>
                                </p:cTn>
                              </p:par>
                            </p:childTnLst>
                          </p:cTn>
                        </p:par>
                        <p:par>
                          <p:cTn id="50" fill="hold">
                            <p:stCondLst>
                              <p:cond delay="2500"/>
                            </p:stCondLst>
                            <p:childTnLst>
                              <p:par>
                                <p:cTn id="51" presetID="42" presetClass="entr" presetSubtype="0" fill="hold" grpId="0" nodeType="afterEffect">
                                  <p:stCondLst>
                                    <p:cond delay="0"/>
                                  </p:stCondLst>
                                  <p:childTnLst>
                                    <p:set>
                                      <p:cBhvr>
                                        <p:cTn id="52" dur="1" fill="hold">
                                          <p:stCondLst>
                                            <p:cond delay="0"/>
                                          </p:stCondLst>
                                        </p:cTn>
                                        <p:tgtEl>
                                          <p:spTgt spid="747"/>
                                        </p:tgtEl>
                                        <p:attrNameLst>
                                          <p:attrName>style.visibility</p:attrName>
                                        </p:attrNameLst>
                                      </p:cBhvr>
                                      <p:to>
                                        <p:strVal val="visible"/>
                                      </p:to>
                                    </p:set>
                                    <p:animEffect transition="in" filter="fade">
                                      <p:cBhvr>
                                        <p:cTn id="53" dur="500"/>
                                        <p:tgtEl>
                                          <p:spTgt spid="747"/>
                                        </p:tgtEl>
                                      </p:cBhvr>
                                    </p:animEffect>
                                    <p:anim calcmode="lin" valueType="num">
                                      <p:cBhvr>
                                        <p:cTn id="54" dur="500" fill="hold"/>
                                        <p:tgtEl>
                                          <p:spTgt spid="747"/>
                                        </p:tgtEl>
                                        <p:attrNameLst>
                                          <p:attrName>ppt_x</p:attrName>
                                        </p:attrNameLst>
                                      </p:cBhvr>
                                      <p:tavLst>
                                        <p:tav tm="0">
                                          <p:val>
                                            <p:strVal val="#ppt_x"/>
                                          </p:val>
                                        </p:tav>
                                        <p:tav tm="100000">
                                          <p:val>
                                            <p:strVal val="#ppt_x"/>
                                          </p:val>
                                        </p:tav>
                                      </p:tavLst>
                                    </p:anim>
                                    <p:anim calcmode="lin" valueType="num">
                                      <p:cBhvr>
                                        <p:cTn id="55" dur="500" fill="hold"/>
                                        <p:tgtEl>
                                          <p:spTgt spid="74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73"/>
                                        </p:tgtEl>
                                        <p:attrNameLst>
                                          <p:attrName>style.visibility</p:attrName>
                                        </p:attrNameLst>
                                      </p:cBhvr>
                                      <p:to>
                                        <p:strVal val="visible"/>
                                      </p:to>
                                    </p:set>
                                    <p:animEffect transition="in" filter="fade">
                                      <p:cBhvr>
                                        <p:cTn id="58" dur="500"/>
                                        <p:tgtEl>
                                          <p:spTgt spid="273"/>
                                        </p:tgtEl>
                                      </p:cBhvr>
                                    </p:animEffect>
                                    <p:anim calcmode="lin" valueType="num">
                                      <p:cBhvr>
                                        <p:cTn id="59" dur="500" fill="hold"/>
                                        <p:tgtEl>
                                          <p:spTgt spid="273"/>
                                        </p:tgtEl>
                                        <p:attrNameLst>
                                          <p:attrName>ppt_x</p:attrName>
                                        </p:attrNameLst>
                                      </p:cBhvr>
                                      <p:tavLst>
                                        <p:tav tm="0">
                                          <p:val>
                                            <p:strVal val="#ppt_x"/>
                                          </p:val>
                                        </p:tav>
                                        <p:tav tm="100000">
                                          <p:val>
                                            <p:strVal val="#ppt_x"/>
                                          </p:val>
                                        </p:tav>
                                      </p:tavLst>
                                    </p:anim>
                                    <p:anim calcmode="lin" valueType="num">
                                      <p:cBhvr>
                                        <p:cTn id="60" dur="500" fill="hold"/>
                                        <p:tgtEl>
                                          <p:spTgt spid="273"/>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481"/>
                                        </p:tgtEl>
                                        <p:attrNameLst>
                                          <p:attrName>style.visibility</p:attrName>
                                        </p:attrNameLst>
                                      </p:cBhvr>
                                      <p:to>
                                        <p:strVal val="visible"/>
                                      </p:to>
                                    </p:set>
                                    <p:animEffect transition="in" filter="fade">
                                      <p:cBhvr>
                                        <p:cTn id="63" dur="500"/>
                                        <p:tgtEl>
                                          <p:spTgt spid="481"/>
                                        </p:tgtEl>
                                      </p:cBhvr>
                                    </p:animEffect>
                                    <p:anim calcmode="lin" valueType="num">
                                      <p:cBhvr>
                                        <p:cTn id="64" dur="500" fill="hold"/>
                                        <p:tgtEl>
                                          <p:spTgt spid="481"/>
                                        </p:tgtEl>
                                        <p:attrNameLst>
                                          <p:attrName>ppt_x</p:attrName>
                                        </p:attrNameLst>
                                      </p:cBhvr>
                                      <p:tavLst>
                                        <p:tav tm="0">
                                          <p:val>
                                            <p:strVal val="#ppt_x"/>
                                          </p:val>
                                        </p:tav>
                                        <p:tav tm="100000">
                                          <p:val>
                                            <p:strVal val="#ppt_x"/>
                                          </p:val>
                                        </p:tav>
                                      </p:tavLst>
                                    </p:anim>
                                    <p:anim calcmode="lin" valueType="num">
                                      <p:cBhvr>
                                        <p:cTn id="65" dur="500" fill="hold"/>
                                        <p:tgtEl>
                                          <p:spTgt spid="481"/>
                                        </p:tgtEl>
                                        <p:attrNameLst>
                                          <p:attrName>ppt_y</p:attrName>
                                        </p:attrNameLst>
                                      </p:cBhvr>
                                      <p:tavLst>
                                        <p:tav tm="0">
                                          <p:val>
                                            <p:strVal val="#ppt_y+.1"/>
                                          </p:val>
                                        </p:tav>
                                        <p:tav tm="100000">
                                          <p:val>
                                            <p:strVal val="#ppt_y"/>
                                          </p:val>
                                        </p:tav>
                                      </p:tavLst>
                                    </p:anim>
                                  </p:childTnLst>
                                </p:cTn>
                              </p:par>
                              <p:par>
                                <p:cTn id="66" presetID="10" presetClass="entr" presetSubtype="0" fill="hold" grpId="0" nodeType="withEffect">
                                  <p:stCondLst>
                                    <p:cond delay="0"/>
                                  </p:stCondLst>
                                  <p:childTnLst>
                                    <p:set>
                                      <p:cBhvr>
                                        <p:cTn id="67" dur="1" fill="hold">
                                          <p:stCondLst>
                                            <p:cond delay="0"/>
                                          </p:stCondLst>
                                        </p:cTn>
                                        <p:tgtEl>
                                          <p:spTgt spid="743"/>
                                        </p:tgtEl>
                                        <p:attrNameLst>
                                          <p:attrName>style.visibility</p:attrName>
                                        </p:attrNameLst>
                                      </p:cBhvr>
                                      <p:to>
                                        <p:strVal val="visible"/>
                                      </p:to>
                                    </p:set>
                                    <p:animEffect transition="in" filter="fade">
                                      <p:cBhvr>
                                        <p:cTn id="68" dur="500"/>
                                        <p:tgtEl>
                                          <p:spTgt spid="7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 grpId="0"/>
      <p:bldP spid="740" grpId="0"/>
      <p:bldP spid="741" grpId="0" animBg="1"/>
      <p:bldP spid="742" grpId="0" animBg="1"/>
      <p:bldP spid="743" grpId="0" animBg="1"/>
      <p:bldP spid="744" grpId="0"/>
      <p:bldP spid="745" grpId="0"/>
      <p:bldP spid="746" grpId="0" animBg="1"/>
      <p:bldP spid="747" grpId="0" animBg="1"/>
      <p:bldP spid="748" grpId="0" animBg="1"/>
      <p:bldP spid="271" grpId="0"/>
      <p:bldP spid="272" grpId="0"/>
      <p:bldP spid="27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30"/>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tx1"/>
                </a:solidFill>
              </a:rPr>
              <a:t>In Palestine</a:t>
            </a:r>
            <a:endParaRPr dirty="0">
              <a:solidFill>
                <a:schemeClr val="tx1"/>
              </a:solidFill>
              <a:sym typeface="Advent Pro SemiBold"/>
            </a:endParaRPr>
          </a:p>
        </p:txBody>
      </p:sp>
      <p:sp>
        <p:nvSpPr>
          <p:cNvPr id="367" name="Google Shape;367;p30"/>
          <p:cNvSpPr txBox="1">
            <a:spLocks noGrp="1"/>
          </p:cNvSpPr>
          <p:nvPr>
            <p:ph type="subTitle" idx="2"/>
          </p:nvPr>
        </p:nvSpPr>
        <p:spPr>
          <a:xfrm>
            <a:off x="3131840" y="1491630"/>
            <a:ext cx="2842200" cy="2917412"/>
          </a:xfrm>
          <a:prstGeom prst="rect">
            <a:avLst/>
          </a:prstGeom>
        </p:spPr>
        <p:txBody>
          <a:bodyPr spcFirstLastPara="1" wrap="square" lIns="91425" tIns="91425" rIns="91425" bIns="91425" anchor="t" anchorCtr="0">
            <a:noAutofit/>
          </a:bodyPr>
          <a:lstStyle/>
          <a:p>
            <a:pPr marL="285750" lvl="0" indent="-285750" algn="l">
              <a:spcAft>
                <a:spcPts val="1600"/>
              </a:spcAft>
              <a:buFont typeface="Arial" pitchFamily="34" charset="0"/>
              <a:buChar char="•"/>
            </a:pPr>
            <a:r>
              <a:rPr lang="en" sz="1400" dirty="0" smtClean="0">
                <a:solidFill>
                  <a:schemeClr val="accent6">
                    <a:lumMod val="20000"/>
                    <a:lumOff val="80000"/>
                  </a:schemeClr>
                </a:solidFill>
                <a:latin typeface="Berlin Sans FB Demi" pitchFamily="34" charset="0"/>
              </a:rPr>
              <a:t>Search for job and show the best </a:t>
            </a:r>
            <a:r>
              <a:rPr lang="en-GB" sz="1400" dirty="0" smtClean="0">
                <a:solidFill>
                  <a:schemeClr val="accent6">
                    <a:lumMod val="20000"/>
                    <a:lumOff val="80000"/>
                  </a:schemeClr>
                </a:solidFill>
                <a:latin typeface="Berlin Sans FB Demi" pitchFamily="34" charset="0"/>
              </a:rPr>
              <a:t>suggestion.</a:t>
            </a:r>
          </a:p>
          <a:p>
            <a:pPr marL="285750" lvl="0" indent="-285750" algn="l">
              <a:spcAft>
                <a:spcPts val="1600"/>
              </a:spcAft>
              <a:buFont typeface="Arial" pitchFamily="34" charset="0"/>
              <a:buChar char="•"/>
            </a:pPr>
            <a:r>
              <a:rPr lang="en-GB" sz="1400" dirty="0">
                <a:solidFill>
                  <a:schemeClr val="accent6">
                    <a:lumMod val="20000"/>
                    <a:lumOff val="80000"/>
                  </a:schemeClr>
                </a:solidFill>
                <a:latin typeface="Berlin Sans FB Demi" pitchFamily="34" charset="0"/>
              </a:rPr>
              <a:t>View the list of vacancies on the </a:t>
            </a:r>
            <a:r>
              <a:rPr lang="en-GB" sz="1400" dirty="0" smtClean="0">
                <a:solidFill>
                  <a:schemeClr val="accent6">
                    <a:lumMod val="20000"/>
                    <a:lumOff val="80000"/>
                  </a:schemeClr>
                </a:solidFill>
                <a:latin typeface="Berlin Sans FB Demi" pitchFamily="34" charset="0"/>
              </a:rPr>
              <a:t>platform</a:t>
            </a:r>
            <a:r>
              <a:rPr lang="en-US" sz="1400" dirty="0" smtClean="0">
                <a:solidFill>
                  <a:schemeClr val="accent6">
                    <a:lumMod val="20000"/>
                    <a:lumOff val="80000"/>
                  </a:schemeClr>
                </a:solidFill>
                <a:latin typeface="Berlin Sans FB Demi" pitchFamily="34" charset="0"/>
              </a:rPr>
              <a:t>.</a:t>
            </a:r>
          </a:p>
          <a:p>
            <a:pPr marL="285750" lvl="0" indent="-285750" algn="l">
              <a:spcAft>
                <a:spcPts val="1600"/>
              </a:spcAft>
              <a:buFont typeface="Arial" pitchFamily="34" charset="0"/>
              <a:buChar char="•"/>
            </a:pPr>
            <a:r>
              <a:rPr lang="en" sz="1400" dirty="0" smtClean="0">
                <a:solidFill>
                  <a:schemeClr val="accent6">
                    <a:lumMod val="20000"/>
                    <a:lumOff val="80000"/>
                  </a:schemeClr>
                </a:solidFill>
                <a:latin typeface="Berlin Sans FB Demi" pitchFamily="34" charset="0"/>
              </a:rPr>
              <a:t> Post training courses.</a:t>
            </a:r>
          </a:p>
          <a:p>
            <a:pPr marL="285750" lvl="0" indent="-285750" algn="l">
              <a:spcAft>
                <a:spcPts val="1600"/>
              </a:spcAft>
              <a:buFont typeface="Arial" pitchFamily="34" charset="0"/>
              <a:buChar char="•"/>
            </a:pPr>
            <a:r>
              <a:rPr lang="en" sz="1400" dirty="0" smtClean="0">
                <a:solidFill>
                  <a:schemeClr val="accent6">
                    <a:lumMod val="20000"/>
                    <a:lumOff val="80000"/>
                  </a:schemeClr>
                </a:solidFill>
                <a:latin typeface="Berlin Sans FB Demi" pitchFamily="34" charset="0"/>
              </a:rPr>
              <a:t>Easy to contact with.</a:t>
            </a:r>
            <a:endParaRPr sz="1400" dirty="0">
              <a:solidFill>
                <a:schemeClr val="accent6">
                  <a:lumMod val="20000"/>
                  <a:lumOff val="80000"/>
                </a:schemeClr>
              </a:solidFill>
              <a:latin typeface="Berlin Sans FB Demi" pitchFamily="34" charset="0"/>
            </a:endParaRPr>
          </a:p>
        </p:txBody>
      </p:sp>
      <p:sp>
        <p:nvSpPr>
          <p:cNvPr id="368" name="Google Shape;368;p30"/>
          <p:cNvSpPr txBox="1">
            <a:spLocks noGrp="1"/>
          </p:cNvSpPr>
          <p:nvPr>
            <p:ph type="subTitle" idx="3"/>
          </p:nvPr>
        </p:nvSpPr>
        <p:spPr>
          <a:xfrm>
            <a:off x="154105" y="2787774"/>
            <a:ext cx="2842200" cy="446700"/>
          </a:xfrm>
          <a:prstGeom prst="rect">
            <a:avLst/>
          </a:prstGeom>
        </p:spPr>
        <p:txBody>
          <a:bodyPr spcFirstLastPara="1" wrap="square" lIns="91425" tIns="91425" rIns="91425" bIns="91425" anchor="t" anchorCtr="0">
            <a:noAutofit/>
          </a:bodyPr>
          <a:lstStyle/>
          <a:p>
            <a:pPr marL="0" lvl="0" indent="0">
              <a:spcAft>
                <a:spcPts val="1600"/>
              </a:spcAft>
            </a:pPr>
            <a:r>
              <a:rPr lang="en-GB" dirty="0">
                <a:solidFill>
                  <a:schemeClr val="accent2"/>
                </a:solidFill>
              </a:rPr>
              <a:t>Jobs Palestine</a:t>
            </a:r>
            <a:endParaRPr dirty="0">
              <a:solidFill>
                <a:schemeClr val="accent2"/>
              </a:solidFill>
            </a:endParaRPr>
          </a:p>
        </p:txBody>
      </p:sp>
      <p:sp>
        <p:nvSpPr>
          <p:cNvPr id="369" name="Google Shape;369;p30"/>
          <p:cNvSpPr txBox="1">
            <a:spLocks noGrp="1"/>
          </p:cNvSpPr>
          <p:nvPr>
            <p:ph type="subTitle" idx="4"/>
          </p:nvPr>
        </p:nvSpPr>
        <p:spPr>
          <a:xfrm>
            <a:off x="6213014" y="2787774"/>
            <a:ext cx="2842200" cy="446700"/>
          </a:xfrm>
          <a:prstGeom prst="rect">
            <a:avLst/>
          </a:prstGeom>
        </p:spPr>
        <p:txBody>
          <a:bodyPr spcFirstLastPara="1" wrap="square" lIns="91425" tIns="91425" rIns="91425" bIns="91425" anchor="t" anchorCtr="0">
            <a:noAutofit/>
          </a:bodyPr>
          <a:lstStyle/>
          <a:p>
            <a:pPr marL="0" lvl="0" indent="0">
              <a:spcAft>
                <a:spcPts val="1600"/>
              </a:spcAft>
            </a:pPr>
            <a:r>
              <a:rPr lang="en-GB" dirty="0">
                <a:solidFill>
                  <a:schemeClr val="bg2">
                    <a:lumMod val="20000"/>
                    <a:lumOff val="80000"/>
                  </a:schemeClr>
                </a:solidFill>
              </a:rPr>
              <a:t>Palestine Ta3mal</a:t>
            </a:r>
            <a:endParaRPr dirty="0">
              <a:solidFill>
                <a:schemeClr val="bg2">
                  <a:lumMod val="20000"/>
                  <a:lumOff val="80000"/>
                </a:schemeClr>
              </a:solidFill>
            </a:endParaRPr>
          </a:p>
        </p:txBody>
      </p:sp>
      <p:sp>
        <p:nvSpPr>
          <p:cNvPr id="370" name="Google Shape;370;p30"/>
          <p:cNvSpPr/>
          <p:nvPr/>
        </p:nvSpPr>
        <p:spPr>
          <a:xfrm rot="-8100000" flipH="1">
            <a:off x="1043651" y="1347658"/>
            <a:ext cx="1043265" cy="1043265"/>
          </a:xfrm>
          <a:prstGeom prst="teardrop">
            <a:avLst>
              <a:gd name="adj" fmla="val 100000"/>
            </a:avLst>
          </a:prstGeom>
          <a:gradFill>
            <a:gsLst>
              <a:gs pos="0">
                <a:schemeClr val="accent2"/>
              </a:gs>
              <a:gs pos="100000">
                <a:schemeClr val="accent1"/>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0"/>
          <p:cNvSpPr/>
          <p:nvPr/>
        </p:nvSpPr>
        <p:spPr>
          <a:xfrm rot="-8100000" flipH="1">
            <a:off x="7242217" y="1347659"/>
            <a:ext cx="1043265" cy="1043265"/>
          </a:xfrm>
          <a:prstGeom prst="teardrop">
            <a:avLst>
              <a:gd name="adj" fmla="val 100000"/>
            </a:avLst>
          </a:prstGeom>
          <a:gradFill>
            <a:gsLst>
              <a:gs pos="0">
                <a:schemeClr val="dk2"/>
              </a:gs>
              <a:gs pos="100000">
                <a:schemeClr val="lt1"/>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2" name="Google Shape;372;p30"/>
          <p:cNvGrpSpPr/>
          <p:nvPr/>
        </p:nvGrpSpPr>
        <p:grpSpPr>
          <a:xfrm>
            <a:off x="1393556" y="1737755"/>
            <a:ext cx="343442" cy="339288"/>
            <a:chOff x="3858100" y="1435075"/>
            <a:chExt cx="487775" cy="481875"/>
          </a:xfrm>
        </p:grpSpPr>
        <p:sp>
          <p:nvSpPr>
            <p:cNvPr id="373" name="Google Shape;373;p30"/>
            <p:cNvSpPr/>
            <p:nvPr/>
          </p:nvSpPr>
          <p:spPr>
            <a:xfrm>
              <a:off x="3858100" y="1868750"/>
              <a:ext cx="55575" cy="48200"/>
            </a:xfrm>
            <a:custGeom>
              <a:avLst/>
              <a:gdLst/>
              <a:ahLst/>
              <a:cxnLst/>
              <a:rect l="l" t="t" r="r" b="b"/>
              <a:pathLst>
                <a:path w="2223" h="1928" extrusionOk="0">
                  <a:moveTo>
                    <a:pt x="1600" y="0"/>
                  </a:moveTo>
                  <a:cubicBezTo>
                    <a:pt x="1460" y="0"/>
                    <a:pt x="1319" y="53"/>
                    <a:pt x="1211" y="158"/>
                  </a:cubicBezTo>
                  <a:lnTo>
                    <a:pt x="413" y="959"/>
                  </a:lnTo>
                  <a:cubicBezTo>
                    <a:pt x="0" y="1369"/>
                    <a:pt x="388" y="1927"/>
                    <a:pt x="825" y="1927"/>
                  </a:cubicBezTo>
                  <a:cubicBezTo>
                    <a:pt x="956" y="1927"/>
                    <a:pt x="1091" y="1877"/>
                    <a:pt x="1211" y="1757"/>
                  </a:cubicBezTo>
                  <a:lnTo>
                    <a:pt x="2009" y="959"/>
                  </a:lnTo>
                  <a:cubicBezTo>
                    <a:pt x="2222" y="736"/>
                    <a:pt x="2219" y="384"/>
                    <a:pt x="2000" y="167"/>
                  </a:cubicBezTo>
                  <a:cubicBezTo>
                    <a:pt x="1890" y="56"/>
                    <a:pt x="1745" y="0"/>
                    <a:pt x="1600" y="0"/>
                  </a:cubicBez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74" name="Google Shape;374;p30"/>
            <p:cNvSpPr/>
            <p:nvPr/>
          </p:nvSpPr>
          <p:spPr>
            <a:xfrm>
              <a:off x="3917950" y="1808500"/>
              <a:ext cx="60350" cy="48525"/>
            </a:xfrm>
            <a:custGeom>
              <a:avLst/>
              <a:gdLst/>
              <a:ahLst/>
              <a:cxnLst/>
              <a:rect l="l" t="t" r="r" b="b"/>
              <a:pathLst>
                <a:path w="2414" h="1941" extrusionOk="0">
                  <a:moveTo>
                    <a:pt x="1601" y="1"/>
                  </a:moveTo>
                  <a:cubicBezTo>
                    <a:pt x="1470" y="1"/>
                    <a:pt x="1333" y="52"/>
                    <a:pt x="1211" y="174"/>
                  </a:cubicBezTo>
                  <a:lnTo>
                    <a:pt x="413" y="972"/>
                  </a:lnTo>
                  <a:cubicBezTo>
                    <a:pt x="1" y="1384"/>
                    <a:pt x="388" y="1941"/>
                    <a:pt x="824" y="1941"/>
                  </a:cubicBezTo>
                  <a:cubicBezTo>
                    <a:pt x="955" y="1941"/>
                    <a:pt x="1091" y="1890"/>
                    <a:pt x="1211" y="1770"/>
                  </a:cubicBezTo>
                  <a:lnTo>
                    <a:pt x="2009" y="972"/>
                  </a:lnTo>
                  <a:cubicBezTo>
                    <a:pt x="2414" y="569"/>
                    <a:pt x="2037" y="1"/>
                    <a:pt x="1601" y="1"/>
                  </a:cubicBez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75" name="Google Shape;375;p30"/>
            <p:cNvSpPr/>
            <p:nvPr/>
          </p:nvSpPr>
          <p:spPr>
            <a:xfrm>
              <a:off x="3876450" y="1435075"/>
              <a:ext cx="450375" cy="251250"/>
            </a:xfrm>
            <a:custGeom>
              <a:avLst/>
              <a:gdLst/>
              <a:ahLst/>
              <a:cxnLst/>
              <a:rect l="l" t="t" r="r" b="b"/>
              <a:pathLst>
                <a:path w="18015" h="10050" extrusionOk="0">
                  <a:moveTo>
                    <a:pt x="18014" y="1"/>
                  </a:moveTo>
                  <a:lnTo>
                    <a:pt x="561" y="4762"/>
                  </a:lnTo>
                  <a:cubicBezTo>
                    <a:pt x="121" y="4882"/>
                    <a:pt x="1" y="5448"/>
                    <a:pt x="350" y="5740"/>
                  </a:cubicBezTo>
                  <a:lnTo>
                    <a:pt x="5584" y="10049"/>
                  </a:lnTo>
                  <a:lnTo>
                    <a:pt x="18014" y="1"/>
                  </a:ln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76" name="Google Shape;376;p30"/>
            <p:cNvSpPr/>
            <p:nvPr/>
          </p:nvSpPr>
          <p:spPr>
            <a:xfrm>
              <a:off x="4094925" y="1456025"/>
              <a:ext cx="250950" cy="445250"/>
            </a:xfrm>
            <a:custGeom>
              <a:avLst/>
              <a:gdLst/>
              <a:ahLst/>
              <a:cxnLst/>
              <a:rect l="l" t="t" r="r" b="b"/>
              <a:pathLst>
                <a:path w="10038" h="17810" extrusionOk="0">
                  <a:moveTo>
                    <a:pt x="10037" y="0"/>
                  </a:moveTo>
                  <a:cubicBezTo>
                    <a:pt x="9890" y="120"/>
                    <a:pt x="118" y="12226"/>
                    <a:pt x="1" y="12370"/>
                  </a:cubicBezTo>
                  <a:lnTo>
                    <a:pt x="4313" y="17604"/>
                  </a:lnTo>
                  <a:cubicBezTo>
                    <a:pt x="4428" y="17744"/>
                    <a:pt x="4587" y="17809"/>
                    <a:pt x="4745" y="17809"/>
                  </a:cubicBezTo>
                  <a:cubicBezTo>
                    <a:pt x="4985" y="17809"/>
                    <a:pt x="5222" y="17659"/>
                    <a:pt x="5294" y="17390"/>
                  </a:cubicBezTo>
                  <a:lnTo>
                    <a:pt x="10037" y="0"/>
                  </a:ln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77" name="Google Shape;377;p30"/>
            <p:cNvSpPr/>
            <p:nvPr/>
          </p:nvSpPr>
          <p:spPr>
            <a:xfrm>
              <a:off x="3993575" y="1542825"/>
              <a:ext cx="245025" cy="242525"/>
            </a:xfrm>
            <a:custGeom>
              <a:avLst/>
              <a:gdLst/>
              <a:ahLst/>
              <a:cxnLst/>
              <a:rect l="l" t="t" r="r" b="b"/>
              <a:pathLst>
                <a:path w="9801" h="9701" extrusionOk="0">
                  <a:moveTo>
                    <a:pt x="9800" y="0"/>
                  </a:moveTo>
                  <a:lnTo>
                    <a:pt x="646" y="7399"/>
                  </a:lnTo>
                  <a:lnTo>
                    <a:pt x="125" y="8955"/>
                  </a:lnTo>
                  <a:cubicBezTo>
                    <a:pt x="1" y="9338"/>
                    <a:pt x="298" y="9700"/>
                    <a:pt x="659" y="9700"/>
                  </a:cubicBezTo>
                  <a:cubicBezTo>
                    <a:pt x="719" y="9700"/>
                    <a:pt x="780" y="9690"/>
                    <a:pt x="842" y="9669"/>
                  </a:cubicBezTo>
                  <a:lnTo>
                    <a:pt x="2398" y="9151"/>
                  </a:lnTo>
                  <a:lnTo>
                    <a:pt x="9800" y="0"/>
                  </a:ln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78" name="Google Shape;378;p30"/>
          <p:cNvGrpSpPr/>
          <p:nvPr/>
        </p:nvGrpSpPr>
        <p:grpSpPr>
          <a:xfrm>
            <a:off x="7614769" y="1737799"/>
            <a:ext cx="298169" cy="339218"/>
            <a:chOff x="2707950" y="4399325"/>
            <a:chExt cx="423475" cy="481775"/>
          </a:xfrm>
        </p:grpSpPr>
        <p:sp>
          <p:nvSpPr>
            <p:cNvPr id="379" name="Google Shape;379;p30"/>
            <p:cNvSpPr/>
            <p:nvPr/>
          </p:nvSpPr>
          <p:spPr>
            <a:xfrm>
              <a:off x="2905550" y="4515000"/>
              <a:ext cx="28275" cy="366100"/>
            </a:xfrm>
            <a:custGeom>
              <a:avLst/>
              <a:gdLst/>
              <a:ahLst/>
              <a:cxnLst/>
              <a:rect l="l" t="t" r="r" b="b"/>
              <a:pathLst>
                <a:path w="1131" h="14644" extrusionOk="0">
                  <a:moveTo>
                    <a:pt x="1" y="0"/>
                  </a:moveTo>
                  <a:lnTo>
                    <a:pt x="1" y="14644"/>
                  </a:lnTo>
                  <a:lnTo>
                    <a:pt x="1130" y="14644"/>
                  </a:lnTo>
                  <a:lnTo>
                    <a:pt x="1130" y="0"/>
                  </a:ln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80" name="Google Shape;380;p30"/>
            <p:cNvSpPr/>
            <p:nvPr/>
          </p:nvSpPr>
          <p:spPr>
            <a:xfrm>
              <a:off x="2962025" y="4710725"/>
              <a:ext cx="141175" cy="29225"/>
            </a:xfrm>
            <a:custGeom>
              <a:avLst/>
              <a:gdLst/>
              <a:ahLst/>
              <a:cxnLst/>
              <a:rect l="l" t="t" r="r" b="b"/>
              <a:pathLst>
                <a:path w="5647" h="1169" extrusionOk="0">
                  <a:moveTo>
                    <a:pt x="0" y="0"/>
                  </a:moveTo>
                  <a:lnTo>
                    <a:pt x="0" y="1169"/>
                  </a:lnTo>
                  <a:lnTo>
                    <a:pt x="5646" y="1169"/>
                  </a:lnTo>
                  <a:lnTo>
                    <a:pt x="5646" y="0"/>
                  </a:ln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81" name="Google Shape;381;p30"/>
            <p:cNvSpPr/>
            <p:nvPr/>
          </p:nvSpPr>
          <p:spPr>
            <a:xfrm>
              <a:off x="2962025" y="4768175"/>
              <a:ext cx="141175" cy="112925"/>
            </a:xfrm>
            <a:custGeom>
              <a:avLst/>
              <a:gdLst/>
              <a:ahLst/>
              <a:cxnLst/>
              <a:rect l="l" t="t" r="r" b="b"/>
              <a:pathLst>
                <a:path w="5647" h="4517" extrusionOk="0">
                  <a:moveTo>
                    <a:pt x="0" y="0"/>
                  </a:moveTo>
                  <a:lnTo>
                    <a:pt x="0" y="4517"/>
                  </a:lnTo>
                  <a:lnTo>
                    <a:pt x="3951" y="4517"/>
                  </a:lnTo>
                  <a:cubicBezTo>
                    <a:pt x="4888" y="4517"/>
                    <a:pt x="5646" y="3758"/>
                    <a:pt x="5646" y="2825"/>
                  </a:cubicBezTo>
                  <a:lnTo>
                    <a:pt x="5646" y="0"/>
                  </a:ln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82" name="Google Shape;382;p30"/>
            <p:cNvSpPr/>
            <p:nvPr/>
          </p:nvSpPr>
          <p:spPr>
            <a:xfrm>
              <a:off x="2736175" y="4710725"/>
              <a:ext cx="141175" cy="29225"/>
            </a:xfrm>
            <a:custGeom>
              <a:avLst/>
              <a:gdLst/>
              <a:ahLst/>
              <a:cxnLst/>
              <a:rect l="l" t="t" r="r" b="b"/>
              <a:pathLst>
                <a:path w="5647" h="1169" extrusionOk="0">
                  <a:moveTo>
                    <a:pt x="1" y="0"/>
                  </a:moveTo>
                  <a:lnTo>
                    <a:pt x="1" y="1169"/>
                  </a:lnTo>
                  <a:lnTo>
                    <a:pt x="5647" y="1169"/>
                  </a:lnTo>
                  <a:lnTo>
                    <a:pt x="5647" y="0"/>
                  </a:ln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83" name="Google Shape;383;p30"/>
            <p:cNvSpPr/>
            <p:nvPr/>
          </p:nvSpPr>
          <p:spPr>
            <a:xfrm>
              <a:off x="2736175" y="4768175"/>
              <a:ext cx="141175" cy="112925"/>
            </a:xfrm>
            <a:custGeom>
              <a:avLst/>
              <a:gdLst/>
              <a:ahLst/>
              <a:cxnLst/>
              <a:rect l="l" t="t" r="r" b="b"/>
              <a:pathLst>
                <a:path w="5647" h="4517" extrusionOk="0">
                  <a:moveTo>
                    <a:pt x="1" y="0"/>
                  </a:moveTo>
                  <a:lnTo>
                    <a:pt x="1" y="2825"/>
                  </a:lnTo>
                  <a:cubicBezTo>
                    <a:pt x="1" y="3758"/>
                    <a:pt x="759" y="4517"/>
                    <a:pt x="1693" y="4517"/>
                  </a:cubicBezTo>
                  <a:lnTo>
                    <a:pt x="5647" y="4517"/>
                  </a:lnTo>
                  <a:lnTo>
                    <a:pt x="5647" y="0"/>
                  </a:ln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84" name="Google Shape;384;p30"/>
            <p:cNvSpPr/>
            <p:nvPr/>
          </p:nvSpPr>
          <p:spPr>
            <a:xfrm>
              <a:off x="2707950" y="4515075"/>
              <a:ext cx="169400" cy="82825"/>
            </a:xfrm>
            <a:custGeom>
              <a:avLst/>
              <a:gdLst/>
              <a:ahLst/>
              <a:cxnLst/>
              <a:rect l="l" t="t" r="r" b="b"/>
              <a:pathLst>
                <a:path w="6776" h="3313" extrusionOk="0">
                  <a:moveTo>
                    <a:pt x="1693" y="0"/>
                  </a:moveTo>
                  <a:cubicBezTo>
                    <a:pt x="759" y="0"/>
                    <a:pt x="0" y="756"/>
                    <a:pt x="0" y="1693"/>
                  </a:cubicBezTo>
                  <a:lnTo>
                    <a:pt x="0" y="2747"/>
                  </a:lnTo>
                  <a:cubicBezTo>
                    <a:pt x="0" y="3060"/>
                    <a:pt x="253" y="3313"/>
                    <a:pt x="563" y="3313"/>
                  </a:cubicBezTo>
                  <a:lnTo>
                    <a:pt x="6776" y="3313"/>
                  </a:lnTo>
                  <a:lnTo>
                    <a:pt x="6776" y="0"/>
                  </a:ln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85" name="Google Shape;385;p30"/>
            <p:cNvSpPr/>
            <p:nvPr/>
          </p:nvSpPr>
          <p:spPr>
            <a:xfrm>
              <a:off x="2736175" y="4626025"/>
              <a:ext cx="141175" cy="56500"/>
            </a:xfrm>
            <a:custGeom>
              <a:avLst/>
              <a:gdLst/>
              <a:ahLst/>
              <a:cxnLst/>
              <a:rect l="l" t="t" r="r" b="b"/>
              <a:pathLst>
                <a:path w="5647" h="2260" extrusionOk="0">
                  <a:moveTo>
                    <a:pt x="1" y="1"/>
                  </a:moveTo>
                  <a:lnTo>
                    <a:pt x="1" y="2259"/>
                  </a:lnTo>
                  <a:lnTo>
                    <a:pt x="5647" y="2259"/>
                  </a:lnTo>
                  <a:lnTo>
                    <a:pt x="5647" y="1"/>
                  </a:ln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86" name="Google Shape;386;p30"/>
            <p:cNvSpPr/>
            <p:nvPr/>
          </p:nvSpPr>
          <p:spPr>
            <a:xfrm>
              <a:off x="2850525" y="4430375"/>
              <a:ext cx="138325" cy="56500"/>
            </a:xfrm>
            <a:custGeom>
              <a:avLst/>
              <a:gdLst/>
              <a:ahLst/>
              <a:cxnLst/>
              <a:rect l="l" t="t" r="r" b="b"/>
              <a:pathLst>
                <a:path w="5533" h="2260" extrusionOk="0">
                  <a:moveTo>
                    <a:pt x="2765" y="1"/>
                  </a:moveTo>
                  <a:cubicBezTo>
                    <a:pt x="1500" y="1"/>
                    <a:pt x="275" y="916"/>
                    <a:pt x="1" y="2259"/>
                  </a:cubicBezTo>
                  <a:lnTo>
                    <a:pt x="5532" y="2259"/>
                  </a:lnTo>
                  <a:cubicBezTo>
                    <a:pt x="5258" y="910"/>
                    <a:pt x="4030" y="1"/>
                    <a:pt x="2765" y="1"/>
                  </a:cubicBez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87" name="Google Shape;387;p30"/>
            <p:cNvSpPr/>
            <p:nvPr/>
          </p:nvSpPr>
          <p:spPr>
            <a:xfrm>
              <a:off x="2974300" y="4399350"/>
              <a:ext cx="129650" cy="87525"/>
            </a:xfrm>
            <a:custGeom>
              <a:avLst/>
              <a:gdLst/>
              <a:ahLst/>
              <a:cxnLst/>
              <a:rect l="l" t="t" r="r" b="b"/>
              <a:pathLst>
                <a:path w="5186" h="3501" extrusionOk="0">
                  <a:moveTo>
                    <a:pt x="2058" y="0"/>
                  </a:moveTo>
                  <a:cubicBezTo>
                    <a:pt x="1374" y="0"/>
                    <a:pt x="670" y="239"/>
                    <a:pt x="0" y="775"/>
                  </a:cubicBezTo>
                  <a:cubicBezTo>
                    <a:pt x="931" y="1398"/>
                    <a:pt x="1554" y="2389"/>
                    <a:pt x="1714" y="3500"/>
                  </a:cubicBezTo>
                  <a:lnTo>
                    <a:pt x="4397" y="3500"/>
                  </a:lnTo>
                  <a:cubicBezTo>
                    <a:pt x="4842" y="3497"/>
                    <a:pt x="5185" y="3109"/>
                    <a:pt x="5131" y="2666"/>
                  </a:cubicBezTo>
                  <a:cubicBezTo>
                    <a:pt x="5128" y="2639"/>
                    <a:pt x="5125" y="2609"/>
                    <a:pt x="5119" y="2579"/>
                  </a:cubicBezTo>
                  <a:cubicBezTo>
                    <a:pt x="4936" y="1482"/>
                    <a:pt x="4207" y="609"/>
                    <a:pt x="3171" y="212"/>
                  </a:cubicBezTo>
                  <a:cubicBezTo>
                    <a:pt x="2813" y="74"/>
                    <a:pt x="2438" y="0"/>
                    <a:pt x="2058" y="0"/>
                  </a:cubicBez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88" name="Google Shape;388;p30"/>
            <p:cNvSpPr/>
            <p:nvPr/>
          </p:nvSpPr>
          <p:spPr>
            <a:xfrm>
              <a:off x="2735425" y="4399325"/>
              <a:ext cx="129650" cy="87475"/>
            </a:xfrm>
            <a:custGeom>
              <a:avLst/>
              <a:gdLst/>
              <a:ahLst/>
              <a:cxnLst/>
              <a:rect l="l" t="t" r="r" b="b"/>
              <a:pathLst>
                <a:path w="5186" h="3499" extrusionOk="0">
                  <a:moveTo>
                    <a:pt x="3150" y="0"/>
                  </a:moveTo>
                  <a:cubicBezTo>
                    <a:pt x="2765" y="0"/>
                    <a:pt x="2385" y="77"/>
                    <a:pt x="2015" y="219"/>
                  </a:cubicBezTo>
                  <a:cubicBezTo>
                    <a:pt x="979" y="616"/>
                    <a:pt x="250" y="1483"/>
                    <a:pt x="67" y="2580"/>
                  </a:cubicBezTo>
                  <a:cubicBezTo>
                    <a:pt x="64" y="2610"/>
                    <a:pt x="58" y="2637"/>
                    <a:pt x="55" y="2667"/>
                  </a:cubicBezTo>
                  <a:cubicBezTo>
                    <a:pt x="0" y="3110"/>
                    <a:pt x="344" y="3498"/>
                    <a:pt x="789" y="3498"/>
                  </a:cubicBezTo>
                  <a:lnTo>
                    <a:pt x="3475" y="3498"/>
                  </a:lnTo>
                  <a:cubicBezTo>
                    <a:pt x="3632" y="2390"/>
                    <a:pt x="4255" y="1399"/>
                    <a:pt x="5186" y="776"/>
                  </a:cubicBezTo>
                  <a:cubicBezTo>
                    <a:pt x="4510" y="236"/>
                    <a:pt x="3823" y="0"/>
                    <a:pt x="3150" y="0"/>
                  </a:cubicBez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89" name="Google Shape;389;p30"/>
            <p:cNvSpPr/>
            <p:nvPr/>
          </p:nvSpPr>
          <p:spPr>
            <a:xfrm>
              <a:off x="2962025" y="4515075"/>
              <a:ext cx="169400" cy="82825"/>
            </a:xfrm>
            <a:custGeom>
              <a:avLst/>
              <a:gdLst/>
              <a:ahLst/>
              <a:cxnLst/>
              <a:rect l="l" t="t" r="r" b="b"/>
              <a:pathLst>
                <a:path w="6776" h="3313" extrusionOk="0">
                  <a:moveTo>
                    <a:pt x="0" y="0"/>
                  </a:moveTo>
                  <a:lnTo>
                    <a:pt x="0" y="3313"/>
                  </a:lnTo>
                  <a:lnTo>
                    <a:pt x="6209" y="3313"/>
                  </a:lnTo>
                  <a:cubicBezTo>
                    <a:pt x="6523" y="3313"/>
                    <a:pt x="6776" y="3060"/>
                    <a:pt x="6776" y="2747"/>
                  </a:cubicBezTo>
                  <a:lnTo>
                    <a:pt x="6776" y="1693"/>
                  </a:lnTo>
                  <a:cubicBezTo>
                    <a:pt x="6776" y="756"/>
                    <a:pt x="6017" y="0"/>
                    <a:pt x="5080" y="0"/>
                  </a:cubicBez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90" name="Google Shape;390;p30"/>
            <p:cNvSpPr/>
            <p:nvPr/>
          </p:nvSpPr>
          <p:spPr>
            <a:xfrm>
              <a:off x="2962025" y="4626025"/>
              <a:ext cx="141175" cy="56500"/>
            </a:xfrm>
            <a:custGeom>
              <a:avLst/>
              <a:gdLst/>
              <a:ahLst/>
              <a:cxnLst/>
              <a:rect l="l" t="t" r="r" b="b"/>
              <a:pathLst>
                <a:path w="5647" h="2260" extrusionOk="0">
                  <a:moveTo>
                    <a:pt x="0" y="1"/>
                  </a:moveTo>
                  <a:lnTo>
                    <a:pt x="0" y="2259"/>
                  </a:lnTo>
                  <a:lnTo>
                    <a:pt x="5646" y="2259"/>
                  </a:lnTo>
                  <a:lnTo>
                    <a:pt x="5646" y="1"/>
                  </a:lnTo>
                  <a:close/>
                </a:path>
              </a:pathLst>
            </a:custGeom>
            <a:solidFill>
              <a:srgbClr val="FFFFFF"/>
            </a:solidFill>
            <a:ln>
              <a:noFill/>
            </a:ln>
            <a:effectLst>
              <a:outerShdw blurRad="57150" dist="9525" dir="4440000" algn="bl" rotWithShape="0">
                <a:srgbClr val="000000">
                  <a:alpha val="3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76"/>
        <p:cNvGrpSpPr/>
        <p:nvPr/>
      </p:nvGrpSpPr>
      <p:grpSpPr>
        <a:xfrm>
          <a:off x="0" y="0"/>
          <a:ext cx="0" cy="0"/>
          <a:chOff x="0" y="0"/>
          <a:chExt cx="0" cy="0"/>
        </a:xfrm>
      </p:grpSpPr>
      <p:grpSp>
        <p:nvGrpSpPr>
          <p:cNvPr id="777" name="Google Shape;777;p37"/>
          <p:cNvGrpSpPr/>
          <p:nvPr/>
        </p:nvGrpSpPr>
        <p:grpSpPr>
          <a:xfrm>
            <a:off x="715625" y="1380388"/>
            <a:ext cx="7715400" cy="2882163"/>
            <a:chOff x="715625" y="1380388"/>
            <a:chExt cx="7715400" cy="2882163"/>
          </a:xfrm>
        </p:grpSpPr>
        <p:cxnSp>
          <p:nvCxnSpPr>
            <p:cNvPr id="778" name="Google Shape;778;p37"/>
            <p:cNvCxnSpPr/>
            <p:nvPr/>
          </p:nvCxnSpPr>
          <p:spPr>
            <a:xfrm>
              <a:off x="715625" y="2817050"/>
              <a:ext cx="7715400" cy="0"/>
            </a:xfrm>
            <a:prstGeom prst="straightConnector1">
              <a:avLst/>
            </a:prstGeom>
            <a:noFill/>
            <a:ln w="9525" cap="flat" cmpd="sng">
              <a:solidFill>
                <a:schemeClr val="dk1"/>
              </a:solidFill>
              <a:prstDash val="dash"/>
              <a:round/>
              <a:headEnd type="none" w="med" len="med"/>
              <a:tailEnd type="none" w="med" len="med"/>
            </a:ln>
          </p:spPr>
        </p:cxnSp>
        <p:sp>
          <p:nvSpPr>
            <p:cNvPr id="779" name="Google Shape;779;p37"/>
            <p:cNvSpPr/>
            <p:nvPr/>
          </p:nvSpPr>
          <p:spPr>
            <a:xfrm rot="8100000">
              <a:off x="1467903" y="1500992"/>
              <a:ext cx="582090" cy="582090"/>
            </a:xfrm>
            <a:prstGeom prst="teardrop">
              <a:avLst>
                <a:gd name="adj" fmla="val 100000"/>
              </a:avLst>
            </a:prstGeom>
            <a:gradFill>
              <a:gsLst>
                <a:gs pos="0">
                  <a:srgbClr val="EEC9C3"/>
                </a:gs>
                <a:gs pos="100000">
                  <a:srgbClr val="FF8C8C"/>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7"/>
            <p:cNvSpPr/>
            <p:nvPr/>
          </p:nvSpPr>
          <p:spPr>
            <a:xfrm rot="-2700000">
              <a:off x="3343957" y="3559905"/>
              <a:ext cx="582090" cy="582090"/>
            </a:xfrm>
            <a:prstGeom prst="teardrop">
              <a:avLst>
                <a:gd name="adj" fmla="val 100000"/>
              </a:avLst>
            </a:prstGeom>
            <a:gradFill>
              <a:gsLst>
                <a:gs pos="0">
                  <a:schemeClr val="dk2"/>
                </a:gs>
                <a:gs pos="100000">
                  <a:schemeClr val="lt1"/>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7"/>
            <p:cNvSpPr/>
            <p:nvPr/>
          </p:nvSpPr>
          <p:spPr>
            <a:xfrm rot="8100000">
              <a:off x="5220603" y="1500942"/>
              <a:ext cx="582090" cy="582090"/>
            </a:xfrm>
            <a:prstGeom prst="teardrop">
              <a:avLst>
                <a:gd name="adj" fmla="val 100000"/>
              </a:avLst>
            </a:prstGeom>
            <a:gradFill>
              <a:gsLst>
                <a:gs pos="0">
                  <a:schemeClr val="accent2"/>
                </a:gs>
                <a:gs pos="100000">
                  <a:schemeClr val="accent1"/>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7"/>
            <p:cNvSpPr/>
            <p:nvPr/>
          </p:nvSpPr>
          <p:spPr>
            <a:xfrm rot="-2700000">
              <a:off x="7096657" y="3559905"/>
              <a:ext cx="582090" cy="582090"/>
            </a:xfrm>
            <a:prstGeom prst="teardrop">
              <a:avLst>
                <a:gd name="adj" fmla="val 100000"/>
              </a:avLst>
            </a:prstGeom>
            <a:gradFill>
              <a:gsLst>
                <a:gs pos="0">
                  <a:srgbClr val="FFF3C4"/>
                </a:gs>
                <a:gs pos="100000">
                  <a:srgbClr val="FAD647"/>
                </a:gs>
              </a:gsLst>
              <a:lin ang="5400012"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83" name="Google Shape;783;p37"/>
            <p:cNvCxnSpPr/>
            <p:nvPr/>
          </p:nvCxnSpPr>
          <p:spPr>
            <a:xfrm>
              <a:off x="1758950" y="2203642"/>
              <a:ext cx="0" cy="601800"/>
            </a:xfrm>
            <a:prstGeom prst="straightConnector1">
              <a:avLst/>
            </a:prstGeom>
            <a:noFill/>
            <a:ln w="9525" cap="flat" cmpd="sng">
              <a:solidFill>
                <a:schemeClr val="dk1"/>
              </a:solidFill>
              <a:prstDash val="dash"/>
              <a:round/>
              <a:headEnd type="none" w="med" len="med"/>
              <a:tailEnd type="none" w="med" len="med"/>
            </a:ln>
          </p:spPr>
        </p:cxnSp>
        <p:cxnSp>
          <p:nvCxnSpPr>
            <p:cNvPr id="784" name="Google Shape;784;p37"/>
            <p:cNvCxnSpPr/>
            <p:nvPr/>
          </p:nvCxnSpPr>
          <p:spPr>
            <a:xfrm flipH="1">
              <a:off x="5511350" y="2203599"/>
              <a:ext cx="300" cy="602100"/>
            </a:xfrm>
            <a:prstGeom prst="straightConnector1">
              <a:avLst/>
            </a:prstGeom>
            <a:noFill/>
            <a:ln w="9525" cap="flat" cmpd="sng">
              <a:solidFill>
                <a:schemeClr val="dk1"/>
              </a:solidFill>
              <a:prstDash val="dash"/>
              <a:round/>
              <a:headEnd type="none" w="med" len="med"/>
              <a:tailEnd type="none" w="med" len="med"/>
            </a:ln>
          </p:spPr>
        </p:cxnSp>
        <p:cxnSp>
          <p:nvCxnSpPr>
            <p:cNvPr id="785" name="Google Shape;785;p37"/>
            <p:cNvCxnSpPr>
              <a:stCxn id="780" idx="7"/>
              <a:endCxn id="786" idx="2"/>
            </p:cNvCxnSpPr>
            <p:nvPr/>
          </p:nvCxnSpPr>
          <p:spPr>
            <a:xfrm rot="10800000" flipH="1">
              <a:off x="3635002" y="2815050"/>
              <a:ext cx="300" cy="624300"/>
            </a:xfrm>
            <a:prstGeom prst="straightConnector1">
              <a:avLst/>
            </a:prstGeom>
            <a:noFill/>
            <a:ln w="9525" cap="flat" cmpd="sng">
              <a:solidFill>
                <a:schemeClr val="dk1"/>
              </a:solidFill>
              <a:prstDash val="dash"/>
              <a:round/>
              <a:headEnd type="none" w="med" len="med"/>
              <a:tailEnd type="none" w="med" len="med"/>
            </a:ln>
          </p:spPr>
        </p:cxnSp>
        <p:cxnSp>
          <p:nvCxnSpPr>
            <p:cNvPr id="787" name="Google Shape;787;p37"/>
            <p:cNvCxnSpPr>
              <a:stCxn id="782" idx="7"/>
              <a:endCxn id="788" idx="2"/>
            </p:cNvCxnSpPr>
            <p:nvPr/>
          </p:nvCxnSpPr>
          <p:spPr>
            <a:xfrm rot="10800000">
              <a:off x="7387702" y="2815050"/>
              <a:ext cx="0" cy="624300"/>
            </a:xfrm>
            <a:prstGeom prst="straightConnector1">
              <a:avLst/>
            </a:prstGeom>
            <a:noFill/>
            <a:ln w="9525" cap="flat" cmpd="sng">
              <a:solidFill>
                <a:schemeClr val="dk1"/>
              </a:solidFill>
              <a:prstDash val="dash"/>
              <a:round/>
              <a:headEnd type="none" w="med" len="med"/>
              <a:tailEnd type="none" w="med" len="med"/>
            </a:ln>
          </p:spPr>
        </p:cxnSp>
      </p:grpSp>
      <p:sp>
        <p:nvSpPr>
          <p:cNvPr id="789" name="Google Shape;789;p37"/>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p>
            <a:pPr lvl="0"/>
            <a:r>
              <a:rPr lang="en-GB" dirty="0" smtClean="0">
                <a:solidFill>
                  <a:schemeClr val="tx1"/>
                </a:solidFill>
              </a:rPr>
              <a:t>Value </a:t>
            </a:r>
            <a:r>
              <a:rPr lang="en-GB" dirty="0">
                <a:solidFill>
                  <a:schemeClr val="tx1"/>
                </a:solidFill>
              </a:rPr>
              <a:t>Proposition </a:t>
            </a:r>
            <a:r>
              <a:rPr lang="en-GB" dirty="0" smtClean="0">
                <a:solidFill>
                  <a:schemeClr val="tx1"/>
                </a:solidFill>
              </a:rPr>
              <a:t>(ATS)</a:t>
            </a:r>
            <a:endParaRPr lang="en-GB" dirty="0">
              <a:solidFill>
                <a:schemeClr val="tx1"/>
              </a:solidFill>
            </a:endParaRPr>
          </a:p>
        </p:txBody>
      </p:sp>
      <p:sp>
        <p:nvSpPr>
          <p:cNvPr id="790" name="Google Shape;790;p37"/>
          <p:cNvSpPr txBox="1"/>
          <p:nvPr/>
        </p:nvSpPr>
        <p:spPr>
          <a:xfrm>
            <a:off x="727400" y="2897682"/>
            <a:ext cx="2188416" cy="1176617"/>
          </a:xfrm>
          <a:prstGeom prst="rect">
            <a:avLst/>
          </a:prstGeom>
          <a:noFill/>
          <a:ln>
            <a:noFill/>
          </a:ln>
        </p:spPr>
        <p:txBody>
          <a:bodyPr spcFirstLastPara="1" wrap="square" lIns="91425" tIns="91425" rIns="91425" bIns="91425" anchor="t" anchorCtr="0">
            <a:noAutofit/>
          </a:bodyPr>
          <a:lstStyle/>
          <a:p>
            <a:pPr lvl="0" algn="just">
              <a:spcAft>
                <a:spcPts val="1600"/>
              </a:spcAft>
            </a:pPr>
            <a:r>
              <a:rPr lang="en-GB" dirty="0">
                <a:solidFill>
                  <a:schemeClr val="accent4">
                    <a:lumMod val="20000"/>
                    <a:lumOff val="80000"/>
                  </a:schemeClr>
                </a:solidFill>
                <a:latin typeface="Roboto Slab Regular"/>
                <a:ea typeface="Roboto Slab Regular"/>
                <a:cs typeface="Roboto Slab Regular"/>
                <a:sym typeface="Roboto Slab Regular"/>
              </a:rPr>
              <a:t>cover the need for the many job seekers and companies with </a:t>
            </a:r>
            <a:r>
              <a:rPr lang="en-GB" dirty="0" smtClean="0">
                <a:solidFill>
                  <a:schemeClr val="accent4">
                    <a:lumMod val="20000"/>
                    <a:lumOff val="80000"/>
                  </a:schemeClr>
                </a:solidFill>
                <a:latin typeface="Roboto Slab Regular"/>
                <a:ea typeface="Roboto Slab Regular"/>
                <a:cs typeface="Roboto Slab Regular"/>
                <a:sym typeface="Roboto Slab Regular"/>
              </a:rPr>
              <a:t>efficient </a:t>
            </a:r>
            <a:r>
              <a:rPr lang="en-GB" dirty="0">
                <a:solidFill>
                  <a:schemeClr val="accent4">
                    <a:lumMod val="20000"/>
                    <a:lumOff val="80000"/>
                  </a:schemeClr>
                </a:solidFill>
                <a:latin typeface="Roboto Slab Regular"/>
                <a:ea typeface="Roboto Slab Regular"/>
                <a:cs typeface="Roboto Slab Regular"/>
                <a:sym typeface="Roboto Slab Regular"/>
              </a:rPr>
              <a:t>and easy-to-use search options</a:t>
            </a:r>
            <a:endParaRPr dirty="0">
              <a:solidFill>
                <a:schemeClr val="accent4">
                  <a:lumMod val="20000"/>
                  <a:lumOff val="80000"/>
                </a:schemeClr>
              </a:solidFill>
              <a:latin typeface="Roboto Slab Regular"/>
              <a:ea typeface="Roboto Slab Regular"/>
              <a:cs typeface="Roboto Slab Regular"/>
              <a:sym typeface="Roboto Slab Regular"/>
            </a:endParaRPr>
          </a:p>
        </p:txBody>
      </p:sp>
      <p:sp>
        <p:nvSpPr>
          <p:cNvPr id="791" name="Google Shape;791;p37"/>
          <p:cNvSpPr txBox="1"/>
          <p:nvPr/>
        </p:nvSpPr>
        <p:spPr>
          <a:xfrm>
            <a:off x="1467225" y="1568675"/>
            <a:ext cx="583500" cy="44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sz="1800">
                <a:solidFill>
                  <a:srgbClr val="1F1A33"/>
                </a:solidFill>
                <a:latin typeface="Advent Pro SemiBold"/>
                <a:ea typeface="Advent Pro SemiBold"/>
                <a:cs typeface="Advent Pro SemiBold"/>
                <a:sym typeface="Advent Pro SemiBold"/>
              </a:rPr>
              <a:t>01</a:t>
            </a:r>
            <a:endParaRPr sz="1800">
              <a:solidFill>
                <a:srgbClr val="1F1A33"/>
              </a:solidFill>
              <a:latin typeface="Advent Pro SemiBold"/>
              <a:ea typeface="Advent Pro SemiBold"/>
              <a:cs typeface="Advent Pro SemiBold"/>
              <a:sym typeface="Advent Pro SemiBold"/>
            </a:endParaRPr>
          </a:p>
        </p:txBody>
      </p:sp>
      <p:sp>
        <p:nvSpPr>
          <p:cNvPr id="792" name="Google Shape;792;p37"/>
          <p:cNvSpPr txBox="1"/>
          <p:nvPr/>
        </p:nvSpPr>
        <p:spPr>
          <a:xfrm>
            <a:off x="4283471" y="2891390"/>
            <a:ext cx="2456358" cy="1762299"/>
          </a:xfrm>
          <a:prstGeom prst="rect">
            <a:avLst/>
          </a:prstGeom>
          <a:noFill/>
          <a:ln>
            <a:noFill/>
          </a:ln>
        </p:spPr>
        <p:txBody>
          <a:bodyPr spcFirstLastPara="1" wrap="square" lIns="91425" tIns="91425" rIns="91425" bIns="91425" anchor="t" anchorCtr="0">
            <a:noAutofit/>
          </a:bodyPr>
          <a:lstStyle/>
          <a:p>
            <a:pPr lvl="0" algn="just">
              <a:spcAft>
                <a:spcPts val="1600"/>
              </a:spcAft>
            </a:pPr>
            <a:r>
              <a:rPr lang="en-GB" dirty="0">
                <a:solidFill>
                  <a:schemeClr val="accent1">
                    <a:lumMod val="20000"/>
                    <a:lumOff val="80000"/>
                  </a:schemeClr>
                </a:solidFill>
                <a:latin typeface="Roboto Slab Regular"/>
                <a:ea typeface="Roboto Slab Regular"/>
                <a:cs typeface="Roboto Slab Regular"/>
                <a:sym typeface="Roboto Slab Regular"/>
              </a:rPr>
              <a:t>The form assigned to the applicant is to be relied upon instead of CV, but the cv is referred to if the company wants or in the event of equal opportunities</a:t>
            </a:r>
            <a:endParaRPr dirty="0">
              <a:solidFill>
                <a:schemeClr val="accent1">
                  <a:lumMod val="20000"/>
                  <a:lumOff val="80000"/>
                </a:schemeClr>
              </a:solidFill>
              <a:latin typeface="Roboto Slab Regular"/>
              <a:ea typeface="Roboto Slab Regular"/>
              <a:cs typeface="Roboto Slab Regular"/>
              <a:sym typeface="Roboto Slab Regular"/>
            </a:endParaRPr>
          </a:p>
        </p:txBody>
      </p:sp>
      <p:sp>
        <p:nvSpPr>
          <p:cNvPr id="786" name="Google Shape;786;p37"/>
          <p:cNvSpPr txBox="1"/>
          <p:nvPr/>
        </p:nvSpPr>
        <p:spPr>
          <a:xfrm>
            <a:off x="2603750" y="2046634"/>
            <a:ext cx="2063100" cy="768300"/>
          </a:xfrm>
          <a:prstGeom prst="rect">
            <a:avLst/>
          </a:prstGeom>
          <a:noFill/>
          <a:ln>
            <a:noFill/>
          </a:ln>
        </p:spPr>
        <p:txBody>
          <a:bodyPr spcFirstLastPara="1" wrap="square" lIns="91425" tIns="274300" rIns="91425" bIns="0" anchor="b" anchorCtr="0">
            <a:noAutofit/>
          </a:bodyPr>
          <a:lstStyle/>
          <a:p>
            <a:pPr lvl="0" algn="ctr">
              <a:spcAft>
                <a:spcPts val="1600"/>
              </a:spcAft>
            </a:pPr>
            <a:r>
              <a:rPr lang="en-GB" dirty="0">
                <a:solidFill>
                  <a:schemeClr val="bg2">
                    <a:lumMod val="20000"/>
                    <a:lumOff val="80000"/>
                  </a:schemeClr>
                </a:solidFill>
                <a:latin typeface="Roboto Slab Regular"/>
                <a:ea typeface="Roboto Slab Regular"/>
                <a:cs typeface="Roboto Slab Regular"/>
                <a:sym typeface="Roboto Slab Regular"/>
              </a:rPr>
              <a:t>rate the applicant with his skills</a:t>
            </a:r>
            <a:endParaRPr dirty="0">
              <a:solidFill>
                <a:schemeClr val="bg2">
                  <a:lumMod val="20000"/>
                  <a:lumOff val="80000"/>
                </a:schemeClr>
              </a:solidFill>
              <a:latin typeface="Roboto Slab Regular"/>
              <a:ea typeface="Roboto Slab Regular"/>
              <a:cs typeface="Roboto Slab Regular"/>
              <a:sym typeface="Roboto Slab Regular"/>
            </a:endParaRPr>
          </a:p>
        </p:txBody>
      </p:sp>
      <p:sp>
        <p:nvSpPr>
          <p:cNvPr id="788" name="Google Shape;788;p37"/>
          <p:cNvSpPr txBox="1"/>
          <p:nvPr/>
        </p:nvSpPr>
        <p:spPr>
          <a:xfrm>
            <a:off x="6356150" y="2046634"/>
            <a:ext cx="2063100" cy="768300"/>
          </a:xfrm>
          <a:prstGeom prst="rect">
            <a:avLst/>
          </a:prstGeom>
          <a:noFill/>
          <a:ln>
            <a:noFill/>
          </a:ln>
        </p:spPr>
        <p:txBody>
          <a:bodyPr spcFirstLastPara="1" wrap="square" lIns="91425" tIns="274300" rIns="91425" bIns="0" anchor="b" anchorCtr="0">
            <a:noAutofit/>
          </a:bodyPr>
          <a:lstStyle/>
          <a:p>
            <a:pPr lvl="0" algn="ctr">
              <a:spcAft>
                <a:spcPts val="1600"/>
              </a:spcAft>
            </a:pPr>
            <a:r>
              <a:rPr lang="en-GB" dirty="0">
                <a:solidFill>
                  <a:schemeClr val="accent6">
                    <a:lumMod val="20000"/>
                    <a:lumOff val="80000"/>
                  </a:schemeClr>
                </a:solidFill>
                <a:latin typeface="Roboto Slab Regular"/>
                <a:ea typeface="Roboto Slab Regular"/>
                <a:cs typeface="Roboto Slab Regular"/>
                <a:sym typeface="Roboto Slab Regular"/>
              </a:rPr>
              <a:t>provide </a:t>
            </a:r>
            <a:r>
              <a:rPr lang="en-GB" dirty="0" smtClean="0">
                <a:solidFill>
                  <a:schemeClr val="accent6">
                    <a:lumMod val="20000"/>
                    <a:lumOff val="80000"/>
                  </a:schemeClr>
                </a:solidFill>
                <a:latin typeface="Roboto Slab Regular"/>
                <a:ea typeface="Roboto Slab Regular"/>
                <a:cs typeface="Roboto Slab Regular"/>
                <a:sym typeface="Roboto Slab Regular"/>
              </a:rPr>
              <a:t>services from our own platform</a:t>
            </a:r>
            <a:endParaRPr dirty="0">
              <a:solidFill>
                <a:schemeClr val="accent6">
                  <a:lumMod val="20000"/>
                  <a:lumOff val="80000"/>
                </a:schemeClr>
              </a:solidFill>
              <a:latin typeface="Roboto Slab Regular"/>
              <a:ea typeface="Roboto Slab Regular"/>
              <a:cs typeface="Roboto Slab Regular"/>
              <a:sym typeface="Roboto Slab Regular"/>
            </a:endParaRPr>
          </a:p>
        </p:txBody>
      </p:sp>
      <p:sp>
        <p:nvSpPr>
          <p:cNvPr id="793" name="Google Shape;793;p37"/>
          <p:cNvSpPr txBox="1"/>
          <p:nvPr/>
        </p:nvSpPr>
        <p:spPr>
          <a:xfrm>
            <a:off x="5219750" y="1568675"/>
            <a:ext cx="583500" cy="44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sz="1800">
                <a:solidFill>
                  <a:srgbClr val="1F1A33"/>
                </a:solidFill>
                <a:latin typeface="Advent Pro SemiBold"/>
                <a:ea typeface="Advent Pro SemiBold"/>
                <a:cs typeface="Advent Pro SemiBold"/>
                <a:sym typeface="Advent Pro SemiBold"/>
              </a:rPr>
              <a:t>03</a:t>
            </a:r>
            <a:endParaRPr sz="1800">
              <a:solidFill>
                <a:srgbClr val="1F1A33"/>
              </a:solidFill>
              <a:latin typeface="Advent Pro SemiBold"/>
              <a:ea typeface="Advent Pro SemiBold"/>
              <a:cs typeface="Advent Pro SemiBold"/>
              <a:sym typeface="Advent Pro SemiBold"/>
            </a:endParaRPr>
          </a:p>
        </p:txBody>
      </p:sp>
      <p:sp>
        <p:nvSpPr>
          <p:cNvPr id="794" name="Google Shape;794;p37"/>
          <p:cNvSpPr txBox="1"/>
          <p:nvPr/>
        </p:nvSpPr>
        <p:spPr>
          <a:xfrm>
            <a:off x="3343400" y="3627600"/>
            <a:ext cx="583500" cy="44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sz="1800">
                <a:solidFill>
                  <a:srgbClr val="FFFFFF"/>
                </a:solidFill>
                <a:latin typeface="Advent Pro SemiBold"/>
                <a:ea typeface="Advent Pro SemiBold"/>
                <a:cs typeface="Advent Pro SemiBold"/>
                <a:sym typeface="Advent Pro SemiBold"/>
              </a:rPr>
              <a:t>02</a:t>
            </a:r>
            <a:endParaRPr sz="1800">
              <a:solidFill>
                <a:srgbClr val="FFFFFF"/>
              </a:solidFill>
              <a:latin typeface="Advent Pro SemiBold"/>
              <a:ea typeface="Advent Pro SemiBold"/>
              <a:cs typeface="Advent Pro SemiBold"/>
              <a:sym typeface="Advent Pro SemiBold"/>
            </a:endParaRPr>
          </a:p>
        </p:txBody>
      </p:sp>
      <p:sp>
        <p:nvSpPr>
          <p:cNvPr id="795" name="Google Shape;795;p37"/>
          <p:cNvSpPr txBox="1"/>
          <p:nvPr/>
        </p:nvSpPr>
        <p:spPr>
          <a:xfrm>
            <a:off x="7095800" y="3627600"/>
            <a:ext cx="583500" cy="446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sz="1800">
                <a:solidFill>
                  <a:srgbClr val="1F1A33"/>
                </a:solidFill>
                <a:latin typeface="Advent Pro SemiBold"/>
                <a:ea typeface="Advent Pro SemiBold"/>
                <a:cs typeface="Advent Pro SemiBold"/>
                <a:sym typeface="Advent Pro SemiBold"/>
              </a:rPr>
              <a:t>04</a:t>
            </a:r>
            <a:endParaRPr sz="1800">
              <a:solidFill>
                <a:srgbClr val="1F1A33"/>
              </a:solidFill>
              <a:latin typeface="Advent Pro SemiBold"/>
              <a:ea typeface="Advent Pro SemiBold"/>
              <a:cs typeface="Advent Pro SemiBold"/>
              <a:sym typeface="Advent Pro SemiBold"/>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26"/>
          <p:cNvSpPr/>
          <p:nvPr/>
        </p:nvSpPr>
        <p:spPr>
          <a:xfrm>
            <a:off x="4834725" y="3904375"/>
            <a:ext cx="3596400" cy="371400"/>
          </a:xfrm>
          <a:prstGeom prst="roundRect">
            <a:avLst>
              <a:gd name="adj" fmla="val 50000"/>
            </a:avLst>
          </a:prstGeom>
          <a:gradFill>
            <a:gsLst>
              <a:gs pos="0">
                <a:schemeClr val="accent5"/>
              </a:gs>
              <a:gs pos="100000">
                <a:schemeClr val="accent4"/>
              </a:gs>
            </a:gsLst>
            <a:lin ang="5400700" scaled="0"/>
          </a:gradFill>
          <a:ln>
            <a:noFill/>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32" name="Google Shape;232;p26"/>
          <p:cNvSpPr txBox="1">
            <a:spLocks noGrp="1"/>
          </p:cNvSpPr>
          <p:nvPr>
            <p:ph type="title"/>
          </p:nvPr>
        </p:nvSpPr>
        <p:spPr>
          <a:xfrm>
            <a:off x="4712800" y="470913"/>
            <a:ext cx="4107671" cy="331613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400" dirty="0" smtClean="0"/>
              <a:t>HOW WE ARE DOING THIS?</a:t>
            </a:r>
            <a:endParaRPr sz="5400" dirty="0"/>
          </a:p>
        </p:txBody>
      </p:sp>
      <p:sp>
        <p:nvSpPr>
          <p:cNvPr id="233" name="Google Shape;233;p26"/>
          <p:cNvSpPr txBox="1">
            <a:spLocks noGrp="1"/>
          </p:cNvSpPr>
          <p:nvPr>
            <p:ph type="title" idx="2"/>
          </p:nvPr>
        </p:nvSpPr>
        <p:spPr>
          <a:xfrm>
            <a:off x="7356875" y="382337"/>
            <a:ext cx="1068300" cy="8187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smtClean="0"/>
              <a:t>03</a:t>
            </a:r>
            <a:endParaRPr dirty="0"/>
          </a:p>
        </p:txBody>
      </p:sp>
      <p:grpSp>
        <p:nvGrpSpPr>
          <p:cNvPr id="235" name="Google Shape;235;p26"/>
          <p:cNvGrpSpPr/>
          <p:nvPr/>
        </p:nvGrpSpPr>
        <p:grpSpPr>
          <a:xfrm>
            <a:off x="160927" y="470913"/>
            <a:ext cx="3989323" cy="4168862"/>
            <a:chOff x="160927" y="477350"/>
            <a:chExt cx="3989323" cy="4168862"/>
          </a:xfrm>
        </p:grpSpPr>
        <p:sp>
          <p:nvSpPr>
            <p:cNvPr id="236" name="Google Shape;236;p26"/>
            <p:cNvSpPr/>
            <p:nvPr/>
          </p:nvSpPr>
          <p:spPr>
            <a:xfrm flipH="1">
              <a:off x="803418" y="3411698"/>
              <a:ext cx="3303988" cy="1233905"/>
            </a:xfrm>
            <a:custGeom>
              <a:avLst/>
              <a:gdLst/>
              <a:ahLst/>
              <a:cxnLst/>
              <a:rect l="l" t="t" r="r" b="b"/>
              <a:pathLst>
                <a:path w="121526" h="45385" extrusionOk="0">
                  <a:moveTo>
                    <a:pt x="37474" y="1"/>
                  </a:moveTo>
                  <a:cubicBezTo>
                    <a:pt x="12078" y="1"/>
                    <a:pt x="1" y="21570"/>
                    <a:pt x="3660" y="45384"/>
                  </a:cubicBezTo>
                  <a:lnTo>
                    <a:pt x="109589" y="45384"/>
                  </a:lnTo>
                  <a:cubicBezTo>
                    <a:pt x="109589" y="45384"/>
                    <a:pt x="121526" y="21383"/>
                    <a:pt x="91367" y="18575"/>
                  </a:cubicBezTo>
                  <a:cubicBezTo>
                    <a:pt x="61209" y="15770"/>
                    <a:pt x="66864" y="1444"/>
                    <a:pt x="39847" y="62"/>
                  </a:cubicBezTo>
                  <a:cubicBezTo>
                    <a:pt x="39044" y="21"/>
                    <a:pt x="38252" y="1"/>
                    <a:pt x="37474" y="1"/>
                  </a:cubicBezTo>
                  <a:close/>
                </a:path>
              </a:pathLst>
            </a:custGeom>
            <a:gradFill>
              <a:gsLst>
                <a:gs pos="0">
                  <a:schemeClr val="accent5"/>
                </a:gs>
                <a:gs pos="100000">
                  <a:schemeClr val="accent4"/>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6"/>
            <p:cNvSpPr/>
            <p:nvPr/>
          </p:nvSpPr>
          <p:spPr>
            <a:xfrm flipH="1">
              <a:off x="160927" y="2701225"/>
              <a:ext cx="2840365" cy="1944336"/>
            </a:xfrm>
            <a:custGeom>
              <a:avLst/>
              <a:gdLst/>
              <a:ahLst/>
              <a:cxnLst/>
              <a:rect l="l" t="t" r="r" b="b"/>
              <a:pathLst>
                <a:path w="57384" h="34826" extrusionOk="0">
                  <a:moveTo>
                    <a:pt x="36243" y="0"/>
                  </a:moveTo>
                  <a:cubicBezTo>
                    <a:pt x="21440" y="0"/>
                    <a:pt x="21675" y="11797"/>
                    <a:pt x="11185" y="15728"/>
                  </a:cubicBezTo>
                  <a:cubicBezTo>
                    <a:pt x="0" y="19915"/>
                    <a:pt x="921" y="28628"/>
                    <a:pt x="4526" y="34826"/>
                  </a:cubicBezTo>
                  <a:lnTo>
                    <a:pt x="45824" y="34826"/>
                  </a:lnTo>
                  <a:cubicBezTo>
                    <a:pt x="48504" y="29632"/>
                    <a:pt x="57383" y="1905"/>
                    <a:pt x="39373" y="159"/>
                  </a:cubicBezTo>
                  <a:cubicBezTo>
                    <a:pt x="38259" y="51"/>
                    <a:pt x="37218" y="0"/>
                    <a:pt x="36243" y="0"/>
                  </a:cubicBezTo>
                  <a:close/>
                </a:path>
              </a:pathLst>
            </a:custGeom>
            <a:gradFill>
              <a:gsLst>
                <a:gs pos="0">
                  <a:schemeClr val="accent2"/>
                </a:gs>
                <a:gs pos="100000">
                  <a:schemeClr val="accen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38" name="Google Shape;238;p26"/>
            <p:cNvCxnSpPr/>
            <p:nvPr/>
          </p:nvCxnSpPr>
          <p:spPr>
            <a:xfrm>
              <a:off x="1532679" y="3412222"/>
              <a:ext cx="0" cy="1233900"/>
            </a:xfrm>
            <a:prstGeom prst="straightConnector1">
              <a:avLst/>
            </a:prstGeom>
            <a:noFill/>
            <a:ln w="9525" cap="flat" cmpd="sng">
              <a:solidFill>
                <a:schemeClr val="dk1"/>
              </a:solidFill>
              <a:prstDash val="solid"/>
              <a:round/>
              <a:headEnd type="none" w="med" len="med"/>
              <a:tailEnd type="none" w="med" len="med"/>
            </a:ln>
          </p:spPr>
        </p:cxnSp>
        <p:cxnSp>
          <p:nvCxnSpPr>
            <p:cNvPr id="239" name="Google Shape;239;p26"/>
            <p:cNvCxnSpPr/>
            <p:nvPr/>
          </p:nvCxnSpPr>
          <p:spPr>
            <a:xfrm>
              <a:off x="2264504" y="3447067"/>
              <a:ext cx="0" cy="1198800"/>
            </a:xfrm>
            <a:prstGeom prst="straightConnector1">
              <a:avLst/>
            </a:prstGeom>
            <a:noFill/>
            <a:ln w="9525" cap="flat" cmpd="sng">
              <a:solidFill>
                <a:schemeClr val="dk1"/>
              </a:solidFill>
              <a:prstDash val="solid"/>
              <a:round/>
              <a:headEnd type="none" w="med" len="med"/>
              <a:tailEnd type="none" w="med" len="med"/>
            </a:ln>
          </p:spPr>
        </p:cxnSp>
        <p:cxnSp>
          <p:nvCxnSpPr>
            <p:cNvPr id="240" name="Google Shape;240;p26"/>
            <p:cNvCxnSpPr/>
            <p:nvPr/>
          </p:nvCxnSpPr>
          <p:spPr>
            <a:xfrm>
              <a:off x="1922948" y="3481912"/>
              <a:ext cx="0" cy="1164300"/>
            </a:xfrm>
            <a:prstGeom prst="straightConnector1">
              <a:avLst/>
            </a:prstGeom>
            <a:noFill/>
            <a:ln w="9525" cap="flat" cmpd="sng">
              <a:solidFill>
                <a:schemeClr val="dk1"/>
              </a:solidFill>
              <a:prstDash val="solid"/>
              <a:round/>
              <a:headEnd type="none" w="med" len="med"/>
              <a:tailEnd type="none" w="med" len="med"/>
            </a:ln>
          </p:spPr>
        </p:cxnSp>
        <p:sp>
          <p:nvSpPr>
            <p:cNvPr id="241" name="Google Shape;241;p26"/>
            <p:cNvSpPr/>
            <p:nvPr/>
          </p:nvSpPr>
          <p:spPr>
            <a:xfrm flipH="1">
              <a:off x="1349063" y="2219173"/>
              <a:ext cx="835013" cy="1285806"/>
            </a:xfrm>
            <a:custGeom>
              <a:avLst/>
              <a:gdLst/>
              <a:ahLst/>
              <a:cxnLst/>
              <a:rect l="l" t="t" r="r" b="b"/>
              <a:pathLst>
                <a:path w="5359" h="8252" extrusionOk="0">
                  <a:moveTo>
                    <a:pt x="5295" y="0"/>
                  </a:moveTo>
                  <a:lnTo>
                    <a:pt x="4969" y="7"/>
                  </a:lnTo>
                  <a:cubicBezTo>
                    <a:pt x="5033" y="2971"/>
                    <a:pt x="4677" y="5526"/>
                    <a:pt x="4358" y="6812"/>
                  </a:cubicBezTo>
                  <a:cubicBezTo>
                    <a:pt x="4193" y="7469"/>
                    <a:pt x="3606" y="7926"/>
                    <a:pt x="2932" y="7926"/>
                  </a:cubicBezTo>
                  <a:lnTo>
                    <a:pt x="0" y="7926"/>
                  </a:lnTo>
                  <a:lnTo>
                    <a:pt x="0" y="8252"/>
                  </a:lnTo>
                  <a:lnTo>
                    <a:pt x="2932" y="8252"/>
                  </a:lnTo>
                  <a:cubicBezTo>
                    <a:pt x="3757" y="8252"/>
                    <a:pt x="4472" y="7691"/>
                    <a:pt x="4674" y="6889"/>
                  </a:cubicBezTo>
                  <a:cubicBezTo>
                    <a:pt x="4999" y="5583"/>
                    <a:pt x="5358" y="2994"/>
                    <a:pt x="529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6"/>
            <p:cNvSpPr/>
            <p:nvPr/>
          </p:nvSpPr>
          <p:spPr>
            <a:xfrm flipH="1">
              <a:off x="1399859" y="2220108"/>
              <a:ext cx="846075" cy="1234230"/>
            </a:xfrm>
            <a:custGeom>
              <a:avLst/>
              <a:gdLst/>
              <a:ahLst/>
              <a:cxnLst/>
              <a:rect l="l" t="t" r="r" b="b"/>
              <a:pathLst>
                <a:path w="5430" h="7921" extrusionOk="0">
                  <a:moveTo>
                    <a:pt x="2035" y="1"/>
                  </a:moveTo>
                  <a:cubicBezTo>
                    <a:pt x="2100" y="2965"/>
                    <a:pt x="1747" y="5520"/>
                    <a:pt x="1425" y="6806"/>
                  </a:cubicBezTo>
                  <a:cubicBezTo>
                    <a:pt x="1260" y="7463"/>
                    <a:pt x="676" y="7920"/>
                    <a:pt x="1" y="7920"/>
                  </a:cubicBezTo>
                  <a:lnTo>
                    <a:pt x="3329" y="7920"/>
                  </a:lnTo>
                  <a:cubicBezTo>
                    <a:pt x="4003" y="7920"/>
                    <a:pt x="4590" y="7463"/>
                    <a:pt x="4755" y="6806"/>
                  </a:cubicBezTo>
                  <a:cubicBezTo>
                    <a:pt x="5074" y="5520"/>
                    <a:pt x="5430" y="2965"/>
                    <a:pt x="5366" y="1"/>
                  </a:cubicBezTo>
                  <a:close/>
                </a:path>
              </a:pathLst>
            </a:custGeom>
            <a:gradFill>
              <a:gsLst>
                <a:gs pos="0">
                  <a:schemeClr val="accent5"/>
                </a:gs>
                <a:gs pos="100000">
                  <a:schemeClr val="accent4"/>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6"/>
            <p:cNvSpPr/>
            <p:nvPr/>
          </p:nvSpPr>
          <p:spPr>
            <a:xfrm flipH="1">
              <a:off x="2183925" y="3454181"/>
              <a:ext cx="519020" cy="50797"/>
            </a:xfrm>
            <a:custGeom>
              <a:avLst/>
              <a:gdLst/>
              <a:ahLst/>
              <a:cxnLst/>
              <a:rect l="l" t="t" r="r" b="b"/>
              <a:pathLst>
                <a:path w="3331" h="326" extrusionOk="0">
                  <a:moveTo>
                    <a:pt x="0" y="0"/>
                  </a:moveTo>
                  <a:lnTo>
                    <a:pt x="0" y="326"/>
                  </a:lnTo>
                  <a:lnTo>
                    <a:pt x="3330" y="326"/>
                  </a:lnTo>
                  <a:lnTo>
                    <a:pt x="3330" y="0"/>
                  </a:lnTo>
                  <a:close/>
                </a:path>
              </a:pathLst>
            </a:custGeom>
            <a:solidFill>
              <a:srgbClr val="FC7E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6"/>
            <p:cNvSpPr/>
            <p:nvPr/>
          </p:nvSpPr>
          <p:spPr>
            <a:xfrm flipH="1">
              <a:off x="1895205" y="3132418"/>
              <a:ext cx="1346086" cy="1138870"/>
            </a:xfrm>
            <a:custGeom>
              <a:avLst/>
              <a:gdLst/>
              <a:ahLst/>
              <a:cxnLst/>
              <a:rect l="l" t="t" r="r" b="b"/>
              <a:pathLst>
                <a:path w="8639" h="7309" extrusionOk="0">
                  <a:moveTo>
                    <a:pt x="6601" y="1"/>
                  </a:moveTo>
                  <a:cubicBezTo>
                    <a:pt x="3985" y="645"/>
                    <a:pt x="1055" y="2730"/>
                    <a:pt x="0" y="7051"/>
                  </a:cubicBezTo>
                  <a:lnTo>
                    <a:pt x="645" y="7309"/>
                  </a:lnTo>
                  <a:cubicBezTo>
                    <a:pt x="645" y="7309"/>
                    <a:pt x="2575" y="3700"/>
                    <a:pt x="5600" y="2864"/>
                  </a:cubicBezTo>
                  <a:cubicBezTo>
                    <a:pt x="8622" y="2028"/>
                    <a:pt x="8638" y="964"/>
                    <a:pt x="8638" y="964"/>
                  </a:cubicBezTo>
                  <a:lnTo>
                    <a:pt x="853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6"/>
            <p:cNvSpPr/>
            <p:nvPr/>
          </p:nvSpPr>
          <p:spPr>
            <a:xfrm flipH="1">
              <a:off x="3140792" y="4230930"/>
              <a:ext cx="293555" cy="153948"/>
            </a:xfrm>
            <a:custGeom>
              <a:avLst/>
              <a:gdLst/>
              <a:ahLst/>
              <a:cxnLst/>
              <a:rect l="l" t="t" r="r" b="b"/>
              <a:pathLst>
                <a:path w="1884" h="988" extrusionOk="0">
                  <a:moveTo>
                    <a:pt x="1239" y="1"/>
                  </a:moveTo>
                  <a:lnTo>
                    <a:pt x="1" y="135"/>
                  </a:lnTo>
                  <a:lnTo>
                    <a:pt x="1649" y="988"/>
                  </a:lnTo>
                  <a:lnTo>
                    <a:pt x="1884" y="259"/>
                  </a:lnTo>
                  <a:lnTo>
                    <a:pt x="12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6"/>
            <p:cNvSpPr/>
            <p:nvPr/>
          </p:nvSpPr>
          <p:spPr>
            <a:xfrm flipH="1">
              <a:off x="1895199" y="3132418"/>
              <a:ext cx="759131" cy="555178"/>
            </a:xfrm>
            <a:custGeom>
              <a:avLst/>
              <a:gdLst/>
              <a:ahLst/>
              <a:cxnLst/>
              <a:rect l="l" t="t" r="r" b="b"/>
              <a:pathLst>
                <a:path w="4872" h="3563" extrusionOk="0">
                  <a:moveTo>
                    <a:pt x="2834" y="1"/>
                  </a:moveTo>
                  <a:cubicBezTo>
                    <a:pt x="1944" y="218"/>
                    <a:pt x="1018" y="605"/>
                    <a:pt x="141" y="1189"/>
                  </a:cubicBezTo>
                  <a:cubicBezTo>
                    <a:pt x="88" y="1595"/>
                    <a:pt x="0" y="2615"/>
                    <a:pt x="285" y="3562"/>
                  </a:cubicBezTo>
                  <a:cubicBezTo>
                    <a:pt x="762" y="3264"/>
                    <a:pt x="1280" y="3015"/>
                    <a:pt x="1833" y="2864"/>
                  </a:cubicBezTo>
                  <a:cubicBezTo>
                    <a:pt x="4855" y="2028"/>
                    <a:pt x="4871" y="964"/>
                    <a:pt x="4871" y="964"/>
                  </a:cubicBezTo>
                  <a:lnTo>
                    <a:pt x="4764" y="1"/>
                  </a:lnTo>
                  <a:close/>
                </a:path>
              </a:pathLst>
            </a:custGeom>
            <a:gradFill>
              <a:gsLst>
                <a:gs pos="0">
                  <a:srgbClr val="3A305F">
                    <a:alpha val="46666"/>
                  </a:srgbClr>
                </a:gs>
                <a:gs pos="50000">
                  <a:srgbClr val="FFFFFF">
                    <a:alpha val="0"/>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6"/>
            <p:cNvSpPr/>
            <p:nvPr/>
          </p:nvSpPr>
          <p:spPr>
            <a:xfrm flipH="1">
              <a:off x="1662411" y="3132418"/>
              <a:ext cx="930683" cy="1320397"/>
            </a:xfrm>
            <a:custGeom>
              <a:avLst/>
              <a:gdLst/>
              <a:ahLst/>
              <a:cxnLst/>
              <a:rect l="l" t="t" r="r" b="b"/>
              <a:pathLst>
                <a:path w="5973" h="8474" extrusionOk="0">
                  <a:moveTo>
                    <a:pt x="3384" y="1"/>
                  </a:moveTo>
                  <a:cubicBezTo>
                    <a:pt x="1521" y="813"/>
                    <a:pt x="0" y="2253"/>
                    <a:pt x="41" y="4523"/>
                  </a:cubicBezTo>
                  <a:cubicBezTo>
                    <a:pt x="84" y="6792"/>
                    <a:pt x="1065" y="8474"/>
                    <a:pt x="1065" y="8474"/>
                  </a:cubicBezTo>
                  <a:lnTo>
                    <a:pt x="1712" y="8229"/>
                  </a:lnTo>
                  <a:cubicBezTo>
                    <a:pt x="1712" y="8229"/>
                    <a:pt x="1212" y="6080"/>
                    <a:pt x="1638" y="4727"/>
                  </a:cubicBezTo>
                  <a:cubicBezTo>
                    <a:pt x="2059" y="3405"/>
                    <a:pt x="3105" y="2083"/>
                    <a:pt x="4214" y="2083"/>
                  </a:cubicBezTo>
                  <a:cubicBezTo>
                    <a:pt x="4237" y="2083"/>
                    <a:pt x="4260" y="2084"/>
                    <a:pt x="4283" y="2085"/>
                  </a:cubicBezTo>
                  <a:cubicBezTo>
                    <a:pt x="4319" y="2087"/>
                    <a:pt x="4353" y="2088"/>
                    <a:pt x="4387" y="2088"/>
                  </a:cubicBezTo>
                  <a:cubicBezTo>
                    <a:pt x="5437" y="2088"/>
                    <a:pt x="5715" y="1229"/>
                    <a:pt x="5972" y="85"/>
                  </a:cubicBezTo>
                  <a:lnTo>
                    <a:pt x="338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6"/>
            <p:cNvSpPr/>
            <p:nvPr/>
          </p:nvSpPr>
          <p:spPr>
            <a:xfrm flipH="1">
              <a:off x="1584972" y="2164482"/>
              <a:ext cx="1155212" cy="1000037"/>
            </a:xfrm>
            <a:custGeom>
              <a:avLst/>
              <a:gdLst/>
              <a:ahLst/>
              <a:cxnLst/>
              <a:rect l="l" t="t" r="r" b="b"/>
              <a:pathLst>
                <a:path w="7414" h="6418" extrusionOk="0">
                  <a:moveTo>
                    <a:pt x="5230" y="1"/>
                  </a:moveTo>
                  <a:cubicBezTo>
                    <a:pt x="4766" y="1"/>
                    <a:pt x="4270" y="298"/>
                    <a:pt x="3814" y="955"/>
                  </a:cubicBezTo>
                  <a:cubicBezTo>
                    <a:pt x="2643" y="2640"/>
                    <a:pt x="1445" y="3725"/>
                    <a:pt x="1" y="4168"/>
                  </a:cubicBezTo>
                  <a:lnTo>
                    <a:pt x="1" y="4812"/>
                  </a:lnTo>
                  <a:cubicBezTo>
                    <a:pt x="1" y="4812"/>
                    <a:pt x="2528" y="4295"/>
                    <a:pt x="4056" y="3026"/>
                  </a:cubicBezTo>
                  <a:lnTo>
                    <a:pt x="4056" y="3026"/>
                  </a:lnTo>
                  <a:cubicBezTo>
                    <a:pt x="4056" y="3026"/>
                    <a:pt x="4029" y="5125"/>
                    <a:pt x="3385" y="6213"/>
                  </a:cubicBezTo>
                  <a:cubicBezTo>
                    <a:pt x="3385" y="6213"/>
                    <a:pt x="4370" y="6418"/>
                    <a:pt x="5523" y="6418"/>
                  </a:cubicBezTo>
                  <a:cubicBezTo>
                    <a:pt x="5978" y="6418"/>
                    <a:pt x="6459" y="6386"/>
                    <a:pt x="6916" y="6297"/>
                  </a:cubicBezTo>
                  <a:cubicBezTo>
                    <a:pt x="6916" y="6297"/>
                    <a:pt x="7413" y="3953"/>
                    <a:pt x="6916" y="1952"/>
                  </a:cubicBezTo>
                  <a:cubicBezTo>
                    <a:pt x="6611" y="732"/>
                    <a:pt x="5958" y="1"/>
                    <a:pt x="523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6"/>
            <p:cNvSpPr/>
            <p:nvPr/>
          </p:nvSpPr>
          <p:spPr>
            <a:xfrm flipH="1">
              <a:off x="1709618" y="2416282"/>
              <a:ext cx="431608" cy="513886"/>
            </a:xfrm>
            <a:custGeom>
              <a:avLst/>
              <a:gdLst/>
              <a:ahLst/>
              <a:cxnLst/>
              <a:rect l="l" t="t" r="r" b="b"/>
              <a:pathLst>
                <a:path w="2770" h="3298" extrusionOk="0">
                  <a:moveTo>
                    <a:pt x="2015" y="0"/>
                  </a:moveTo>
                  <a:lnTo>
                    <a:pt x="209" y="1591"/>
                  </a:lnTo>
                  <a:lnTo>
                    <a:pt x="206" y="1595"/>
                  </a:lnTo>
                  <a:cubicBezTo>
                    <a:pt x="192" y="1914"/>
                    <a:pt x="145" y="2603"/>
                    <a:pt x="1" y="3297"/>
                  </a:cubicBezTo>
                  <a:cubicBezTo>
                    <a:pt x="7" y="3297"/>
                    <a:pt x="13" y="3297"/>
                    <a:pt x="18" y="3297"/>
                  </a:cubicBezTo>
                  <a:cubicBezTo>
                    <a:pt x="1267" y="3297"/>
                    <a:pt x="2770" y="2182"/>
                    <a:pt x="2015" y="0"/>
                  </a:cubicBezTo>
                  <a:close/>
                </a:path>
              </a:pathLst>
            </a:custGeom>
            <a:gradFill>
              <a:gsLst>
                <a:gs pos="0">
                  <a:srgbClr val="3A305F">
                    <a:alpha val="46666"/>
                  </a:srgbClr>
                </a:gs>
                <a:gs pos="80000">
                  <a:srgbClr val="FFFFFF">
                    <a:alpha val="0"/>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6"/>
            <p:cNvSpPr/>
            <p:nvPr/>
          </p:nvSpPr>
          <p:spPr>
            <a:xfrm flipH="1">
              <a:off x="2039014" y="2389170"/>
              <a:ext cx="431763" cy="428031"/>
            </a:xfrm>
            <a:custGeom>
              <a:avLst/>
              <a:gdLst/>
              <a:ahLst/>
              <a:cxnLst/>
              <a:rect l="l" t="t" r="r" b="b"/>
              <a:pathLst>
                <a:path w="2771" h="2747" extrusionOk="0">
                  <a:moveTo>
                    <a:pt x="2693" y="0"/>
                  </a:moveTo>
                  <a:lnTo>
                    <a:pt x="2693" y="0"/>
                  </a:lnTo>
                  <a:cubicBezTo>
                    <a:pt x="2096" y="940"/>
                    <a:pt x="1" y="2746"/>
                    <a:pt x="1" y="2746"/>
                  </a:cubicBezTo>
                  <a:cubicBezTo>
                    <a:pt x="1" y="2746"/>
                    <a:pt x="21" y="2747"/>
                    <a:pt x="57" y="2747"/>
                  </a:cubicBezTo>
                  <a:cubicBezTo>
                    <a:pt x="300" y="2747"/>
                    <a:pt x="1276" y="2711"/>
                    <a:pt x="1972" y="2168"/>
                  </a:cubicBezTo>
                  <a:cubicBezTo>
                    <a:pt x="2770" y="1541"/>
                    <a:pt x="2693" y="0"/>
                    <a:pt x="2693" y="0"/>
                  </a:cubicBezTo>
                  <a:close/>
                </a:path>
              </a:pathLst>
            </a:custGeom>
            <a:gradFill>
              <a:gsLst>
                <a:gs pos="0">
                  <a:srgbClr val="3A305F">
                    <a:alpha val="46666"/>
                  </a:srgbClr>
                </a:gs>
                <a:gs pos="80000">
                  <a:srgbClr val="FFFFFF">
                    <a:alpha val="0"/>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6"/>
            <p:cNvSpPr/>
            <p:nvPr/>
          </p:nvSpPr>
          <p:spPr>
            <a:xfrm flipH="1">
              <a:off x="1738293" y="2180219"/>
              <a:ext cx="882069" cy="765220"/>
            </a:xfrm>
            <a:custGeom>
              <a:avLst/>
              <a:gdLst/>
              <a:ahLst/>
              <a:cxnLst/>
              <a:rect l="l" t="t" r="r" b="b"/>
              <a:pathLst>
                <a:path w="5661" h="4911" extrusionOk="0">
                  <a:moveTo>
                    <a:pt x="4538" y="0"/>
                  </a:moveTo>
                  <a:cubicBezTo>
                    <a:pt x="3722" y="0"/>
                    <a:pt x="3581" y="1785"/>
                    <a:pt x="2800" y="2852"/>
                  </a:cubicBezTo>
                  <a:cubicBezTo>
                    <a:pt x="1981" y="3966"/>
                    <a:pt x="0" y="4251"/>
                    <a:pt x="0" y="4251"/>
                  </a:cubicBezTo>
                  <a:lnTo>
                    <a:pt x="0" y="4910"/>
                  </a:lnTo>
                  <a:cubicBezTo>
                    <a:pt x="35" y="4910"/>
                    <a:pt x="69" y="4911"/>
                    <a:pt x="103" y="4911"/>
                  </a:cubicBezTo>
                  <a:cubicBezTo>
                    <a:pt x="1842" y="4911"/>
                    <a:pt x="3589" y="4172"/>
                    <a:pt x="4446" y="3023"/>
                  </a:cubicBezTo>
                  <a:cubicBezTo>
                    <a:pt x="5318" y="1851"/>
                    <a:pt x="5661" y="206"/>
                    <a:pt x="4653" y="12"/>
                  </a:cubicBezTo>
                  <a:cubicBezTo>
                    <a:pt x="4614" y="4"/>
                    <a:pt x="4575" y="0"/>
                    <a:pt x="453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6"/>
            <p:cNvSpPr/>
            <p:nvPr/>
          </p:nvSpPr>
          <p:spPr>
            <a:xfrm flipH="1">
              <a:off x="1728317" y="1631275"/>
              <a:ext cx="527901" cy="495811"/>
            </a:xfrm>
            <a:custGeom>
              <a:avLst/>
              <a:gdLst/>
              <a:ahLst/>
              <a:cxnLst/>
              <a:rect l="l" t="t" r="r" b="b"/>
              <a:pathLst>
                <a:path w="3388" h="3182" extrusionOk="0">
                  <a:moveTo>
                    <a:pt x="917" y="0"/>
                  </a:moveTo>
                  <a:cubicBezTo>
                    <a:pt x="684" y="0"/>
                    <a:pt x="434" y="98"/>
                    <a:pt x="299" y="459"/>
                  </a:cubicBezTo>
                  <a:cubicBezTo>
                    <a:pt x="0" y="1255"/>
                    <a:pt x="1085" y="1590"/>
                    <a:pt x="1085" y="1590"/>
                  </a:cubicBezTo>
                  <a:lnTo>
                    <a:pt x="2206" y="3182"/>
                  </a:lnTo>
                  <a:cubicBezTo>
                    <a:pt x="2561" y="2980"/>
                    <a:pt x="2690" y="2615"/>
                    <a:pt x="2615" y="2356"/>
                  </a:cubicBezTo>
                  <a:cubicBezTo>
                    <a:pt x="2615" y="2356"/>
                    <a:pt x="3387" y="1993"/>
                    <a:pt x="3055" y="1349"/>
                  </a:cubicBezTo>
                  <a:cubicBezTo>
                    <a:pt x="2723" y="707"/>
                    <a:pt x="3045" y="342"/>
                    <a:pt x="2478" y="140"/>
                  </a:cubicBezTo>
                  <a:cubicBezTo>
                    <a:pt x="2287" y="72"/>
                    <a:pt x="2110" y="49"/>
                    <a:pt x="1957" y="49"/>
                  </a:cubicBezTo>
                  <a:cubicBezTo>
                    <a:pt x="1652" y="49"/>
                    <a:pt x="1447" y="140"/>
                    <a:pt x="1447" y="140"/>
                  </a:cubicBezTo>
                  <a:cubicBezTo>
                    <a:pt x="1447" y="140"/>
                    <a:pt x="1195" y="0"/>
                    <a:pt x="9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6"/>
            <p:cNvSpPr/>
            <p:nvPr/>
          </p:nvSpPr>
          <p:spPr>
            <a:xfrm flipH="1">
              <a:off x="1859668" y="1826046"/>
              <a:ext cx="303995" cy="359315"/>
            </a:xfrm>
            <a:custGeom>
              <a:avLst/>
              <a:gdLst/>
              <a:ahLst/>
              <a:cxnLst/>
              <a:rect l="l" t="t" r="r" b="b"/>
              <a:pathLst>
                <a:path w="1951" h="2306" extrusionOk="0">
                  <a:moveTo>
                    <a:pt x="349" y="0"/>
                  </a:moveTo>
                  <a:cubicBezTo>
                    <a:pt x="274" y="0"/>
                    <a:pt x="229" y="12"/>
                    <a:pt x="229" y="12"/>
                  </a:cubicBezTo>
                  <a:cubicBezTo>
                    <a:pt x="229" y="12"/>
                    <a:pt x="185" y="582"/>
                    <a:pt x="1" y="888"/>
                  </a:cubicBezTo>
                  <a:cubicBezTo>
                    <a:pt x="1" y="888"/>
                    <a:pt x="71" y="968"/>
                    <a:pt x="215" y="968"/>
                  </a:cubicBezTo>
                  <a:cubicBezTo>
                    <a:pt x="215" y="968"/>
                    <a:pt x="154" y="1792"/>
                    <a:pt x="978" y="1792"/>
                  </a:cubicBezTo>
                  <a:cubicBezTo>
                    <a:pt x="994" y="1792"/>
                    <a:pt x="1011" y="1791"/>
                    <a:pt x="1028" y="1791"/>
                  </a:cubicBezTo>
                  <a:lnTo>
                    <a:pt x="1095" y="2274"/>
                  </a:lnTo>
                  <a:cubicBezTo>
                    <a:pt x="1095" y="2274"/>
                    <a:pt x="1153" y="2306"/>
                    <a:pt x="1266" y="2306"/>
                  </a:cubicBezTo>
                  <a:cubicBezTo>
                    <a:pt x="1356" y="2306"/>
                    <a:pt x="1479" y="2286"/>
                    <a:pt x="1635" y="2217"/>
                  </a:cubicBezTo>
                  <a:cubicBezTo>
                    <a:pt x="1635" y="2217"/>
                    <a:pt x="1602" y="1825"/>
                    <a:pt x="1602" y="1667"/>
                  </a:cubicBezTo>
                  <a:cubicBezTo>
                    <a:pt x="1602" y="1512"/>
                    <a:pt x="1313" y="1234"/>
                    <a:pt x="1558" y="975"/>
                  </a:cubicBezTo>
                  <a:cubicBezTo>
                    <a:pt x="1800" y="717"/>
                    <a:pt x="1951" y="240"/>
                    <a:pt x="1578" y="216"/>
                  </a:cubicBezTo>
                  <a:cubicBezTo>
                    <a:pt x="1569" y="216"/>
                    <a:pt x="1561" y="216"/>
                    <a:pt x="1553" y="216"/>
                  </a:cubicBezTo>
                  <a:cubicBezTo>
                    <a:pt x="1215" y="216"/>
                    <a:pt x="1333" y="611"/>
                    <a:pt x="1179" y="690"/>
                  </a:cubicBezTo>
                  <a:cubicBezTo>
                    <a:pt x="1167" y="696"/>
                    <a:pt x="1157" y="698"/>
                    <a:pt x="1147" y="698"/>
                  </a:cubicBezTo>
                  <a:cubicBezTo>
                    <a:pt x="1027" y="698"/>
                    <a:pt x="1055" y="276"/>
                    <a:pt x="722" y="96"/>
                  </a:cubicBezTo>
                  <a:cubicBezTo>
                    <a:pt x="575" y="18"/>
                    <a:pt x="440" y="0"/>
                    <a:pt x="349" y="0"/>
                  </a:cubicBezTo>
                  <a:close/>
                </a:path>
              </a:pathLst>
            </a:custGeom>
            <a:solidFill>
              <a:srgbClr val="A16A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6"/>
            <p:cNvSpPr/>
            <p:nvPr/>
          </p:nvSpPr>
          <p:spPr>
            <a:xfrm flipH="1">
              <a:off x="2003485" y="1958959"/>
              <a:ext cx="95826" cy="93490"/>
            </a:xfrm>
            <a:custGeom>
              <a:avLst/>
              <a:gdLst/>
              <a:ahLst/>
              <a:cxnLst/>
              <a:rect l="l" t="t" r="r" b="b"/>
              <a:pathLst>
                <a:path w="615" h="600" extrusionOk="0">
                  <a:moveTo>
                    <a:pt x="312" y="1"/>
                  </a:moveTo>
                  <a:cubicBezTo>
                    <a:pt x="305" y="1"/>
                    <a:pt x="299" y="1"/>
                    <a:pt x="293" y="2"/>
                  </a:cubicBezTo>
                  <a:cubicBezTo>
                    <a:pt x="127" y="8"/>
                    <a:pt x="0" y="149"/>
                    <a:pt x="7" y="313"/>
                  </a:cubicBezTo>
                  <a:cubicBezTo>
                    <a:pt x="17" y="472"/>
                    <a:pt x="148" y="599"/>
                    <a:pt x="304" y="599"/>
                  </a:cubicBezTo>
                  <a:cubicBezTo>
                    <a:pt x="310" y="599"/>
                    <a:pt x="316" y="599"/>
                    <a:pt x="322" y="599"/>
                  </a:cubicBezTo>
                  <a:cubicBezTo>
                    <a:pt x="487" y="592"/>
                    <a:pt x="615" y="451"/>
                    <a:pt x="608" y="287"/>
                  </a:cubicBezTo>
                  <a:cubicBezTo>
                    <a:pt x="598" y="126"/>
                    <a:pt x="471" y="1"/>
                    <a:pt x="312" y="1"/>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6"/>
            <p:cNvSpPr/>
            <p:nvPr/>
          </p:nvSpPr>
          <p:spPr>
            <a:xfrm flipH="1">
              <a:off x="1951130" y="2090936"/>
              <a:ext cx="52510" cy="58120"/>
            </a:xfrm>
            <a:custGeom>
              <a:avLst/>
              <a:gdLst/>
              <a:ahLst/>
              <a:cxnLst/>
              <a:rect l="l" t="t" r="r" b="b"/>
              <a:pathLst>
                <a:path w="337" h="373" extrusionOk="0">
                  <a:moveTo>
                    <a:pt x="336" y="1"/>
                  </a:moveTo>
                  <a:cubicBezTo>
                    <a:pt x="336" y="1"/>
                    <a:pt x="195" y="71"/>
                    <a:pt x="1" y="91"/>
                  </a:cubicBezTo>
                  <a:lnTo>
                    <a:pt x="41" y="373"/>
                  </a:lnTo>
                  <a:cubicBezTo>
                    <a:pt x="303" y="262"/>
                    <a:pt x="336" y="1"/>
                    <a:pt x="3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6"/>
            <p:cNvSpPr/>
            <p:nvPr/>
          </p:nvSpPr>
          <p:spPr>
            <a:xfrm flipH="1">
              <a:off x="2508805" y="2960765"/>
              <a:ext cx="774868" cy="44564"/>
            </a:xfrm>
            <a:custGeom>
              <a:avLst/>
              <a:gdLst/>
              <a:ahLst/>
              <a:cxnLst/>
              <a:rect l="l" t="t" r="r" b="b"/>
              <a:pathLst>
                <a:path w="4973" h="286" extrusionOk="0">
                  <a:moveTo>
                    <a:pt x="1" y="0"/>
                  </a:moveTo>
                  <a:lnTo>
                    <a:pt x="1" y="265"/>
                  </a:lnTo>
                  <a:cubicBezTo>
                    <a:pt x="1" y="275"/>
                    <a:pt x="10" y="285"/>
                    <a:pt x="21" y="285"/>
                  </a:cubicBezTo>
                  <a:lnTo>
                    <a:pt x="4973" y="285"/>
                  </a:lnTo>
                  <a:lnTo>
                    <a:pt x="497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6"/>
            <p:cNvSpPr/>
            <p:nvPr/>
          </p:nvSpPr>
          <p:spPr>
            <a:xfrm flipH="1">
              <a:off x="2470626" y="2394397"/>
              <a:ext cx="425375" cy="568266"/>
            </a:xfrm>
            <a:custGeom>
              <a:avLst/>
              <a:gdLst/>
              <a:ahLst/>
              <a:cxnLst/>
              <a:rect l="l" t="t" r="r" b="b"/>
              <a:pathLst>
                <a:path w="2730" h="3647" extrusionOk="0">
                  <a:moveTo>
                    <a:pt x="0" y="0"/>
                  </a:moveTo>
                  <a:lnTo>
                    <a:pt x="0" y="3646"/>
                  </a:lnTo>
                  <a:lnTo>
                    <a:pt x="2730" y="3646"/>
                  </a:lnTo>
                  <a:lnTo>
                    <a:pt x="1813" y="131"/>
                  </a:lnTo>
                  <a:cubicBezTo>
                    <a:pt x="1793" y="53"/>
                    <a:pt x="1726" y="0"/>
                    <a:pt x="164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6"/>
            <p:cNvSpPr/>
            <p:nvPr/>
          </p:nvSpPr>
          <p:spPr>
            <a:xfrm flipH="1">
              <a:off x="2006974" y="2960765"/>
              <a:ext cx="505464" cy="44564"/>
            </a:xfrm>
            <a:custGeom>
              <a:avLst/>
              <a:gdLst/>
              <a:ahLst/>
              <a:cxnLst/>
              <a:rect l="l" t="t" r="r" b="b"/>
              <a:pathLst>
                <a:path w="3244" h="286" extrusionOk="0">
                  <a:moveTo>
                    <a:pt x="1" y="0"/>
                  </a:moveTo>
                  <a:lnTo>
                    <a:pt x="1" y="285"/>
                  </a:lnTo>
                  <a:lnTo>
                    <a:pt x="3103" y="285"/>
                  </a:lnTo>
                  <a:cubicBezTo>
                    <a:pt x="3179" y="285"/>
                    <a:pt x="3244" y="222"/>
                    <a:pt x="3244" y="141"/>
                  </a:cubicBezTo>
                  <a:cubicBezTo>
                    <a:pt x="3244" y="64"/>
                    <a:pt x="3179" y="0"/>
                    <a:pt x="31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6"/>
            <p:cNvSpPr/>
            <p:nvPr/>
          </p:nvSpPr>
          <p:spPr>
            <a:xfrm flipH="1">
              <a:off x="2508806" y="2394397"/>
              <a:ext cx="918685" cy="568266"/>
            </a:xfrm>
            <a:custGeom>
              <a:avLst/>
              <a:gdLst/>
              <a:ahLst/>
              <a:cxnLst/>
              <a:rect l="l" t="t" r="r" b="b"/>
              <a:pathLst>
                <a:path w="5896" h="3647" extrusionOk="0">
                  <a:moveTo>
                    <a:pt x="175" y="0"/>
                  </a:moveTo>
                  <a:cubicBezTo>
                    <a:pt x="75" y="0"/>
                    <a:pt x="0" y="98"/>
                    <a:pt x="24" y="194"/>
                  </a:cubicBezTo>
                  <a:lnTo>
                    <a:pt x="924" y="3646"/>
                  </a:lnTo>
                  <a:lnTo>
                    <a:pt x="5896" y="3646"/>
                  </a:lnTo>
                  <a:lnTo>
                    <a:pt x="494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6"/>
            <p:cNvSpPr/>
            <p:nvPr/>
          </p:nvSpPr>
          <p:spPr>
            <a:xfrm flipH="1">
              <a:off x="1457994" y="3001688"/>
              <a:ext cx="2324137" cy="66067"/>
            </a:xfrm>
            <a:custGeom>
              <a:avLst/>
              <a:gdLst/>
              <a:ahLst/>
              <a:cxnLst/>
              <a:rect l="l" t="t" r="r" b="b"/>
              <a:pathLst>
                <a:path w="14916" h="424" extrusionOk="0">
                  <a:moveTo>
                    <a:pt x="0" y="0"/>
                  </a:moveTo>
                  <a:lnTo>
                    <a:pt x="0" y="423"/>
                  </a:lnTo>
                  <a:lnTo>
                    <a:pt x="14916" y="423"/>
                  </a:lnTo>
                  <a:lnTo>
                    <a:pt x="1491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6"/>
            <p:cNvSpPr/>
            <p:nvPr/>
          </p:nvSpPr>
          <p:spPr>
            <a:xfrm flipH="1">
              <a:off x="887687" y="3001688"/>
              <a:ext cx="570439" cy="66067"/>
            </a:xfrm>
            <a:custGeom>
              <a:avLst/>
              <a:gdLst/>
              <a:ahLst/>
              <a:cxnLst/>
              <a:rect l="l" t="t" r="r" b="b"/>
              <a:pathLst>
                <a:path w="3661" h="424" extrusionOk="0">
                  <a:moveTo>
                    <a:pt x="1" y="0"/>
                  </a:moveTo>
                  <a:lnTo>
                    <a:pt x="1" y="423"/>
                  </a:lnTo>
                  <a:lnTo>
                    <a:pt x="3660" y="423"/>
                  </a:lnTo>
                  <a:lnTo>
                    <a:pt x="36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62" name="Google Shape;262;p26"/>
            <p:cNvCxnSpPr/>
            <p:nvPr/>
          </p:nvCxnSpPr>
          <p:spPr>
            <a:xfrm>
              <a:off x="1045201" y="3042820"/>
              <a:ext cx="0" cy="1603200"/>
            </a:xfrm>
            <a:prstGeom prst="straightConnector1">
              <a:avLst/>
            </a:prstGeom>
            <a:noFill/>
            <a:ln w="9525" cap="flat" cmpd="sng">
              <a:solidFill>
                <a:schemeClr val="dk1"/>
              </a:solidFill>
              <a:prstDash val="solid"/>
              <a:round/>
              <a:headEnd type="none" w="med" len="med"/>
              <a:tailEnd type="none" w="med" len="med"/>
            </a:ln>
          </p:spPr>
        </p:cxnSp>
        <p:cxnSp>
          <p:nvCxnSpPr>
            <p:cNvPr id="263" name="Google Shape;263;p26"/>
            <p:cNvCxnSpPr/>
            <p:nvPr/>
          </p:nvCxnSpPr>
          <p:spPr>
            <a:xfrm>
              <a:off x="3582098" y="3042820"/>
              <a:ext cx="0" cy="1603200"/>
            </a:xfrm>
            <a:prstGeom prst="straightConnector1">
              <a:avLst/>
            </a:prstGeom>
            <a:noFill/>
            <a:ln w="9525" cap="flat" cmpd="sng">
              <a:solidFill>
                <a:schemeClr val="dk1"/>
              </a:solidFill>
              <a:prstDash val="solid"/>
              <a:round/>
              <a:headEnd type="none" w="med" len="med"/>
              <a:tailEnd type="none" w="med" len="med"/>
            </a:ln>
          </p:spPr>
        </p:cxnSp>
        <p:grpSp>
          <p:nvGrpSpPr>
            <p:cNvPr id="264" name="Google Shape;264;p26"/>
            <p:cNvGrpSpPr/>
            <p:nvPr/>
          </p:nvGrpSpPr>
          <p:grpSpPr>
            <a:xfrm>
              <a:off x="718213" y="477350"/>
              <a:ext cx="1284300" cy="521400"/>
              <a:chOff x="2408325" y="1411675"/>
              <a:chExt cx="1284300" cy="521400"/>
            </a:xfrm>
          </p:grpSpPr>
          <p:sp>
            <p:nvSpPr>
              <p:cNvPr id="265" name="Google Shape;265;p26"/>
              <p:cNvSpPr/>
              <p:nvPr/>
            </p:nvSpPr>
            <p:spPr>
              <a:xfrm flipH="1">
                <a:off x="2408325" y="1411675"/>
                <a:ext cx="1284300" cy="521400"/>
              </a:xfrm>
              <a:prstGeom prst="wedgeRectCallout">
                <a:avLst>
                  <a:gd name="adj1" fmla="val -33739"/>
                  <a:gd name="adj2" fmla="val 80001"/>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6"/>
              <p:cNvSpPr/>
              <p:nvPr/>
            </p:nvSpPr>
            <p:spPr>
              <a:xfrm flipH="1">
                <a:off x="2631705" y="1604766"/>
                <a:ext cx="78030" cy="78028"/>
              </a:xfrm>
              <a:custGeom>
                <a:avLst/>
                <a:gdLst/>
                <a:ahLst/>
                <a:cxnLst/>
                <a:rect l="l" t="t" r="r" b="b"/>
                <a:pathLst>
                  <a:path w="743" h="743" extrusionOk="0">
                    <a:moveTo>
                      <a:pt x="374" y="1"/>
                    </a:moveTo>
                    <a:cubicBezTo>
                      <a:pt x="169" y="1"/>
                      <a:pt x="1" y="165"/>
                      <a:pt x="1" y="370"/>
                    </a:cubicBezTo>
                    <a:cubicBezTo>
                      <a:pt x="1" y="574"/>
                      <a:pt x="169" y="742"/>
                      <a:pt x="374" y="742"/>
                    </a:cubicBezTo>
                    <a:cubicBezTo>
                      <a:pt x="578" y="742"/>
                      <a:pt x="743" y="574"/>
                      <a:pt x="743" y="370"/>
                    </a:cubicBezTo>
                    <a:cubicBezTo>
                      <a:pt x="743" y="165"/>
                      <a:pt x="578" y="1"/>
                      <a:pt x="37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6"/>
              <p:cNvSpPr/>
              <p:nvPr/>
            </p:nvSpPr>
            <p:spPr>
              <a:xfrm flipH="1">
                <a:off x="2589382" y="1696446"/>
                <a:ext cx="162676" cy="117410"/>
              </a:xfrm>
              <a:custGeom>
                <a:avLst/>
                <a:gdLst/>
                <a:ahLst/>
                <a:cxnLst/>
                <a:rect l="l" t="t" r="r" b="b"/>
                <a:pathLst>
                  <a:path w="1549" h="1118" extrusionOk="0">
                    <a:moveTo>
                      <a:pt x="777" y="0"/>
                    </a:moveTo>
                    <a:cubicBezTo>
                      <a:pt x="350" y="0"/>
                      <a:pt x="1" y="346"/>
                      <a:pt x="1" y="772"/>
                    </a:cubicBezTo>
                    <a:cubicBezTo>
                      <a:pt x="1" y="800"/>
                      <a:pt x="4" y="826"/>
                      <a:pt x="8" y="853"/>
                    </a:cubicBezTo>
                    <a:cubicBezTo>
                      <a:pt x="219" y="1017"/>
                      <a:pt x="484" y="1118"/>
                      <a:pt x="777" y="1118"/>
                    </a:cubicBezTo>
                    <a:cubicBezTo>
                      <a:pt x="1065" y="1118"/>
                      <a:pt x="1333" y="1017"/>
                      <a:pt x="1545" y="853"/>
                    </a:cubicBezTo>
                    <a:cubicBezTo>
                      <a:pt x="1548" y="826"/>
                      <a:pt x="1548" y="800"/>
                      <a:pt x="1548" y="772"/>
                    </a:cubicBezTo>
                    <a:cubicBezTo>
                      <a:pt x="1548" y="346"/>
                      <a:pt x="1203" y="0"/>
                      <a:pt x="77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6"/>
              <p:cNvSpPr/>
              <p:nvPr/>
            </p:nvSpPr>
            <p:spPr>
              <a:xfrm flipH="1">
                <a:off x="2916251" y="1537350"/>
                <a:ext cx="668224" cy="50150"/>
              </a:xfrm>
              <a:custGeom>
                <a:avLst/>
                <a:gdLst/>
                <a:ahLst/>
                <a:cxnLst/>
                <a:rect l="l" t="t" r="r" b="b"/>
                <a:pathLst>
                  <a:path w="6135" h="348" extrusionOk="0">
                    <a:moveTo>
                      <a:pt x="0" y="1"/>
                    </a:moveTo>
                    <a:lnTo>
                      <a:pt x="0" y="347"/>
                    </a:lnTo>
                    <a:lnTo>
                      <a:pt x="6134" y="347"/>
                    </a:lnTo>
                    <a:lnTo>
                      <a:pt x="613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6"/>
              <p:cNvSpPr/>
              <p:nvPr/>
            </p:nvSpPr>
            <p:spPr>
              <a:xfrm flipH="1">
                <a:off x="3461110" y="1683686"/>
                <a:ext cx="123361" cy="117401"/>
              </a:xfrm>
              <a:custGeom>
                <a:avLst/>
                <a:gdLst/>
                <a:ahLst/>
                <a:cxnLst/>
                <a:rect l="l" t="t" r="r" b="b"/>
                <a:pathLst>
                  <a:path w="890" h="847" extrusionOk="0">
                    <a:moveTo>
                      <a:pt x="447" y="1"/>
                    </a:moveTo>
                    <a:lnTo>
                      <a:pt x="309" y="280"/>
                    </a:lnTo>
                    <a:lnTo>
                      <a:pt x="0" y="323"/>
                    </a:lnTo>
                    <a:lnTo>
                      <a:pt x="222" y="542"/>
                    </a:lnTo>
                    <a:lnTo>
                      <a:pt x="172" y="847"/>
                    </a:lnTo>
                    <a:lnTo>
                      <a:pt x="447" y="703"/>
                    </a:lnTo>
                    <a:lnTo>
                      <a:pt x="719" y="847"/>
                    </a:lnTo>
                    <a:lnTo>
                      <a:pt x="719" y="847"/>
                    </a:lnTo>
                    <a:lnTo>
                      <a:pt x="668" y="542"/>
                    </a:lnTo>
                    <a:lnTo>
                      <a:pt x="890" y="323"/>
                    </a:lnTo>
                    <a:lnTo>
                      <a:pt x="581" y="280"/>
                    </a:lnTo>
                    <a:lnTo>
                      <a:pt x="4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6"/>
              <p:cNvSpPr/>
              <p:nvPr/>
            </p:nvSpPr>
            <p:spPr>
              <a:xfrm flipH="1">
                <a:off x="3279532" y="1683686"/>
                <a:ext cx="123083" cy="117401"/>
              </a:xfrm>
              <a:custGeom>
                <a:avLst/>
                <a:gdLst/>
                <a:ahLst/>
                <a:cxnLst/>
                <a:rect l="l" t="t" r="r" b="b"/>
                <a:pathLst>
                  <a:path w="888" h="847" extrusionOk="0">
                    <a:moveTo>
                      <a:pt x="444" y="1"/>
                    </a:moveTo>
                    <a:lnTo>
                      <a:pt x="306"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6"/>
              <p:cNvSpPr/>
              <p:nvPr/>
            </p:nvSpPr>
            <p:spPr>
              <a:xfrm flipH="1">
                <a:off x="3097677" y="1683686"/>
                <a:ext cx="122945" cy="117401"/>
              </a:xfrm>
              <a:custGeom>
                <a:avLst/>
                <a:gdLst/>
                <a:ahLst/>
                <a:cxnLst/>
                <a:rect l="l" t="t" r="r" b="b"/>
                <a:pathLst>
                  <a:path w="887" h="847" extrusionOk="0">
                    <a:moveTo>
                      <a:pt x="443" y="1"/>
                    </a:moveTo>
                    <a:lnTo>
                      <a:pt x="306" y="280"/>
                    </a:lnTo>
                    <a:lnTo>
                      <a:pt x="0" y="323"/>
                    </a:lnTo>
                    <a:lnTo>
                      <a:pt x="222" y="542"/>
                    </a:lnTo>
                    <a:lnTo>
                      <a:pt x="169" y="847"/>
                    </a:lnTo>
                    <a:lnTo>
                      <a:pt x="443" y="703"/>
                    </a:lnTo>
                    <a:lnTo>
                      <a:pt x="716" y="847"/>
                    </a:lnTo>
                    <a:lnTo>
                      <a:pt x="665" y="542"/>
                    </a:lnTo>
                    <a:lnTo>
                      <a:pt x="887" y="323"/>
                    </a:lnTo>
                    <a:lnTo>
                      <a:pt x="581" y="280"/>
                    </a:lnTo>
                    <a:lnTo>
                      <a:pt x="4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6"/>
              <p:cNvSpPr/>
              <p:nvPr/>
            </p:nvSpPr>
            <p:spPr>
              <a:xfrm flipH="1">
                <a:off x="2916238" y="1683686"/>
                <a:ext cx="122945" cy="117401"/>
              </a:xfrm>
              <a:custGeom>
                <a:avLst/>
                <a:gdLst/>
                <a:ahLst/>
                <a:cxnLst/>
                <a:rect l="l" t="t" r="r" b="b"/>
                <a:pathLst>
                  <a:path w="887" h="847" extrusionOk="0">
                    <a:moveTo>
                      <a:pt x="444" y="1"/>
                    </a:moveTo>
                    <a:lnTo>
                      <a:pt x="310"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6"/>
              <p:cNvSpPr/>
              <p:nvPr/>
            </p:nvSpPr>
            <p:spPr>
              <a:xfrm flipH="1">
                <a:off x="2534772" y="1547216"/>
                <a:ext cx="271477" cy="271365"/>
              </a:xfrm>
              <a:custGeom>
                <a:avLst/>
                <a:gdLst/>
                <a:ahLst/>
                <a:cxnLst/>
                <a:rect l="l" t="t" r="r" b="b"/>
                <a:pathLst>
                  <a:path w="2585" h="2584" extrusionOk="0">
                    <a:moveTo>
                      <a:pt x="1293" y="89"/>
                    </a:moveTo>
                    <a:cubicBezTo>
                      <a:pt x="1954" y="89"/>
                      <a:pt x="2494" y="629"/>
                      <a:pt x="2494" y="1294"/>
                    </a:cubicBezTo>
                    <a:cubicBezTo>
                      <a:pt x="2494" y="1955"/>
                      <a:pt x="1954" y="2495"/>
                      <a:pt x="1293" y="2495"/>
                    </a:cubicBezTo>
                    <a:cubicBezTo>
                      <a:pt x="628" y="2495"/>
                      <a:pt x="90" y="1955"/>
                      <a:pt x="90" y="1294"/>
                    </a:cubicBezTo>
                    <a:cubicBezTo>
                      <a:pt x="90" y="629"/>
                      <a:pt x="628" y="89"/>
                      <a:pt x="1293" y="89"/>
                    </a:cubicBezTo>
                    <a:close/>
                    <a:moveTo>
                      <a:pt x="1293" y="1"/>
                    </a:moveTo>
                    <a:cubicBezTo>
                      <a:pt x="580" y="1"/>
                      <a:pt x="0" y="579"/>
                      <a:pt x="0" y="1294"/>
                    </a:cubicBezTo>
                    <a:cubicBezTo>
                      <a:pt x="0" y="2006"/>
                      <a:pt x="580" y="2583"/>
                      <a:pt x="1293" y="2583"/>
                    </a:cubicBezTo>
                    <a:cubicBezTo>
                      <a:pt x="2004" y="2583"/>
                      <a:pt x="2585" y="2006"/>
                      <a:pt x="2585" y="1294"/>
                    </a:cubicBezTo>
                    <a:cubicBezTo>
                      <a:pt x="2585" y="579"/>
                      <a:pt x="2004" y="1"/>
                      <a:pt x="12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4" name="Google Shape;274;p26"/>
            <p:cNvGrpSpPr/>
            <p:nvPr/>
          </p:nvGrpSpPr>
          <p:grpSpPr>
            <a:xfrm>
              <a:off x="2865950" y="1376250"/>
              <a:ext cx="1284300" cy="521400"/>
              <a:chOff x="2408325" y="1411675"/>
              <a:chExt cx="1284300" cy="521400"/>
            </a:xfrm>
          </p:grpSpPr>
          <p:sp>
            <p:nvSpPr>
              <p:cNvPr id="275" name="Google Shape;275;p26"/>
              <p:cNvSpPr/>
              <p:nvPr/>
            </p:nvSpPr>
            <p:spPr>
              <a:xfrm>
                <a:off x="2408325" y="1411675"/>
                <a:ext cx="1284300" cy="521400"/>
              </a:xfrm>
              <a:prstGeom prst="wedgeRectCallout">
                <a:avLst>
                  <a:gd name="adj1" fmla="val -33739"/>
                  <a:gd name="adj2" fmla="val 80001"/>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6"/>
              <p:cNvSpPr/>
              <p:nvPr/>
            </p:nvSpPr>
            <p:spPr>
              <a:xfrm flipH="1">
                <a:off x="2631705" y="1604766"/>
                <a:ext cx="78030" cy="78028"/>
              </a:xfrm>
              <a:custGeom>
                <a:avLst/>
                <a:gdLst/>
                <a:ahLst/>
                <a:cxnLst/>
                <a:rect l="l" t="t" r="r" b="b"/>
                <a:pathLst>
                  <a:path w="743" h="743" extrusionOk="0">
                    <a:moveTo>
                      <a:pt x="374" y="1"/>
                    </a:moveTo>
                    <a:cubicBezTo>
                      <a:pt x="169" y="1"/>
                      <a:pt x="1" y="165"/>
                      <a:pt x="1" y="370"/>
                    </a:cubicBezTo>
                    <a:cubicBezTo>
                      <a:pt x="1" y="574"/>
                      <a:pt x="169" y="742"/>
                      <a:pt x="374" y="742"/>
                    </a:cubicBezTo>
                    <a:cubicBezTo>
                      <a:pt x="578" y="742"/>
                      <a:pt x="743" y="574"/>
                      <a:pt x="743" y="370"/>
                    </a:cubicBezTo>
                    <a:cubicBezTo>
                      <a:pt x="743" y="165"/>
                      <a:pt x="578" y="1"/>
                      <a:pt x="37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6"/>
              <p:cNvSpPr/>
              <p:nvPr/>
            </p:nvSpPr>
            <p:spPr>
              <a:xfrm flipH="1">
                <a:off x="2589382" y="1696446"/>
                <a:ext cx="162676" cy="117410"/>
              </a:xfrm>
              <a:custGeom>
                <a:avLst/>
                <a:gdLst/>
                <a:ahLst/>
                <a:cxnLst/>
                <a:rect l="l" t="t" r="r" b="b"/>
                <a:pathLst>
                  <a:path w="1549" h="1118" extrusionOk="0">
                    <a:moveTo>
                      <a:pt x="777" y="0"/>
                    </a:moveTo>
                    <a:cubicBezTo>
                      <a:pt x="350" y="0"/>
                      <a:pt x="1" y="346"/>
                      <a:pt x="1" y="772"/>
                    </a:cubicBezTo>
                    <a:cubicBezTo>
                      <a:pt x="1" y="800"/>
                      <a:pt x="4" y="826"/>
                      <a:pt x="8" y="853"/>
                    </a:cubicBezTo>
                    <a:cubicBezTo>
                      <a:pt x="219" y="1017"/>
                      <a:pt x="484" y="1118"/>
                      <a:pt x="777" y="1118"/>
                    </a:cubicBezTo>
                    <a:cubicBezTo>
                      <a:pt x="1065" y="1118"/>
                      <a:pt x="1333" y="1017"/>
                      <a:pt x="1545" y="853"/>
                    </a:cubicBezTo>
                    <a:cubicBezTo>
                      <a:pt x="1548" y="826"/>
                      <a:pt x="1548" y="800"/>
                      <a:pt x="1548" y="772"/>
                    </a:cubicBezTo>
                    <a:cubicBezTo>
                      <a:pt x="1548" y="346"/>
                      <a:pt x="1203" y="0"/>
                      <a:pt x="77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6"/>
              <p:cNvSpPr/>
              <p:nvPr/>
            </p:nvSpPr>
            <p:spPr>
              <a:xfrm flipH="1">
                <a:off x="2916251" y="1537350"/>
                <a:ext cx="668224" cy="50150"/>
              </a:xfrm>
              <a:custGeom>
                <a:avLst/>
                <a:gdLst/>
                <a:ahLst/>
                <a:cxnLst/>
                <a:rect l="l" t="t" r="r" b="b"/>
                <a:pathLst>
                  <a:path w="6135" h="348" extrusionOk="0">
                    <a:moveTo>
                      <a:pt x="0" y="1"/>
                    </a:moveTo>
                    <a:lnTo>
                      <a:pt x="0" y="347"/>
                    </a:lnTo>
                    <a:lnTo>
                      <a:pt x="6134" y="347"/>
                    </a:lnTo>
                    <a:lnTo>
                      <a:pt x="613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6"/>
              <p:cNvSpPr/>
              <p:nvPr/>
            </p:nvSpPr>
            <p:spPr>
              <a:xfrm flipH="1">
                <a:off x="3461110" y="1683686"/>
                <a:ext cx="123361" cy="117401"/>
              </a:xfrm>
              <a:custGeom>
                <a:avLst/>
                <a:gdLst/>
                <a:ahLst/>
                <a:cxnLst/>
                <a:rect l="l" t="t" r="r" b="b"/>
                <a:pathLst>
                  <a:path w="890" h="847" extrusionOk="0">
                    <a:moveTo>
                      <a:pt x="447" y="1"/>
                    </a:moveTo>
                    <a:lnTo>
                      <a:pt x="309" y="280"/>
                    </a:lnTo>
                    <a:lnTo>
                      <a:pt x="0" y="323"/>
                    </a:lnTo>
                    <a:lnTo>
                      <a:pt x="222" y="542"/>
                    </a:lnTo>
                    <a:lnTo>
                      <a:pt x="172" y="847"/>
                    </a:lnTo>
                    <a:lnTo>
                      <a:pt x="447" y="703"/>
                    </a:lnTo>
                    <a:lnTo>
                      <a:pt x="719" y="847"/>
                    </a:lnTo>
                    <a:lnTo>
                      <a:pt x="719" y="847"/>
                    </a:lnTo>
                    <a:lnTo>
                      <a:pt x="668" y="542"/>
                    </a:lnTo>
                    <a:lnTo>
                      <a:pt x="890" y="323"/>
                    </a:lnTo>
                    <a:lnTo>
                      <a:pt x="581" y="280"/>
                    </a:lnTo>
                    <a:lnTo>
                      <a:pt x="4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6"/>
              <p:cNvSpPr/>
              <p:nvPr/>
            </p:nvSpPr>
            <p:spPr>
              <a:xfrm flipH="1">
                <a:off x="3279532" y="1683686"/>
                <a:ext cx="123083" cy="117401"/>
              </a:xfrm>
              <a:custGeom>
                <a:avLst/>
                <a:gdLst/>
                <a:ahLst/>
                <a:cxnLst/>
                <a:rect l="l" t="t" r="r" b="b"/>
                <a:pathLst>
                  <a:path w="888" h="847" extrusionOk="0">
                    <a:moveTo>
                      <a:pt x="444" y="1"/>
                    </a:moveTo>
                    <a:lnTo>
                      <a:pt x="306"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6"/>
              <p:cNvSpPr/>
              <p:nvPr/>
            </p:nvSpPr>
            <p:spPr>
              <a:xfrm flipH="1">
                <a:off x="3097677" y="1683686"/>
                <a:ext cx="122945" cy="117401"/>
              </a:xfrm>
              <a:custGeom>
                <a:avLst/>
                <a:gdLst/>
                <a:ahLst/>
                <a:cxnLst/>
                <a:rect l="l" t="t" r="r" b="b"/>
                <a:pathLst>
                  <a:path w="887" h="847" extrusionOk="0">
                    <a:moveTo>
                      <a:pt x="443" y="1"/>
                    </a:moveTo>
                    <a:lnTo>
                      <a:pt x="306" y="280"/>
                    </a:lnTo>
                    <a:lnTo>
                      <a:pt x="0" y="323"/>
                    </a:lnTo>
                    <a:lnTo>
                      <a:pt x="222" y="542"/>
                    </a:lnTo>
                    <a:lnTo>
                      <a:pt x="169" y="847"/>
                    </a:lnTo>
                    <a:lnTo>
                      <a:pt x="443" y="703"/>
                    </a:lnTo>
                    <a:lnTo>
                      <a:pt x="716" y="847"/>
                    </a:lnTo>
                    <a:lnTo>
                      <a:pt x="665" y="542"/>
                    </a:lnTo>
                    <a:lnTo>
                      <a:pt x="887" y="323"/>
                    </a:lnTo>
                    <a:lnTo>
                      <a:pt x="581" y="280"/>
                    </a:lnTo>
                    <a:lnTo>
                      <a:pt x="44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6"/>
              <p:cNvSpPr/>
              <p:nvPr/>
            </p:nvSpPr>
            <p:spPr>
              <a:xfrm flipH="1">
                <a:off x="2916238" y="1683686"/>
                <a:ext cx="122945" cy="117401"/>
              </a:xfrm>
              <a:custGeom>
                <a:avLst/>
                <a:gdLst/>
                <a:ahLst/>
                <a:cxnLst/>
                <a:rect l="l" t="t" r="r" b="b"/>
                <a:pathLst>
                  <a:path w="887" h="847" extrusionOk="0">
                    <a:moveTo>
                      <a:pt x="444" y="1"/>
                    </a:moveTo>
                    <a:lnTo>
                      <a:pt x="310"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6"/>
              <p:cNvSpPr/>
              <p:nvPr/>
            </p:nvSpPr>
            <p:spPr>
              <a:xfrm flipH="1">
                <a:off x="2534772" y="1547216"/>
                <a:ext cx="271477" cy="271365"/>
              </a:xfrm>
              <a:custGeom>
                <a:avLst/>
                <a:gdLst/>
                <a:ahLst/>
                <a:cxnLst/>
                <a:rect l="l" t="t" r="r" b="b"/>
                <a:pathLst>
                  <a:path w="2585" h="2584" extrusionOk="0">
                    <a:moveTo>
                      <a:pt x="1293" y="89"/>
                    </a:moveTo>
                    <a:cubicBezTo>
                      <a:pt x="1954" y="89"/>
                      <a:pt x="2494" y="629"/>
                      <a:pt x="2494" y="1294"/>
                    </a:cubicBezTo>
                    <a:cubicBezTo>
                      <a:pt x="2494" y="1955"/>
                      <a:pt x="1954" y="2495"/>
                      <a:pt x="1293" y="2495"/>
                    </a:cubicBezTo>
                    <a:cubicBezTo>
                      <a:pt x="628" y="2495"/>
                      <a:pt x="90" y="1955"/>
                      <a:pt x="90" y="1294"/>
                    </a:cubicBezTo>
                    <a:cubicBezTo>
                      <a:pt x="90" y="629"/>
                      <a:pt x="628" y="89"/>
                      <a:pt x="1293" y="89"/>
                    </a:cubicBezTo>
                    <a:close/>
                    <a:moveTo>
                      <a:pt x="1293" y="1"/>
                    </a:moveTo>
                    <a:cubicBezTo>
                      <a:pt x="580" y="1"/>
                      <a:pt x="0" y="579"/>
                      <a:pt x="0" y="1294"/>
                    </a:cubicBezTo>
                    <a:cubicBezTo>
                      <a:pt x="0" y="2006"/>
                      <a:pt x="580" y="2583"/>
                      <a:pt x="1293" y="2583"/>
                    </a:cubicBezTo>
                    <a:cubicBezTo>
                      <a:pt x="2004" y="2583"/>
                      <a:pt x="2585" y="2006"/>
                      <a:pt x="2585" y="1294"/>
                    </a:cubicBezTo>
                    <a:cubicBezTo>
                      <a:pt x="2585" y="579"/>
                      <a:pt x="2004" y="1"/>
                      <a:pt x="12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4" name="Google Shape;284;p26"/>
            <p:cNvSpPr/>
            <p:nvPr/>
          </p:nvSpPr>
          <p:spPr>
            <a:xfrm flipH="1">
              <a:off x="2276010" y="4414483"/>
              <a:ext cx="278909" cy="184332"/>
            </a:xfrm>
            <a:custGeom>
              <a:avLst/>
              <a:gdLst/>
              <a:ahLst/>
              <a:cxnLst/>
              <a:rect l="l" t="t" r="r" b="b"/>
              <a:pathLst>
                <a:path w="1790" h="1183" extrusionOk="0">
                  <a:moveTo>
                    <a:pt x="1467" y="1"/>
                  </a:moveTo>
                  <a:lnTo>
                    <a:pt x="820" y="246"/>
                  </a:lnTo>
                  <a:lnTo>
                    <a:pt x="0" y="1183"/>
                  </a:lnTo>
                  <a:lnTo>
                    <a:pt x="1790" y="696"/>
                  </a:lnTo>
                  <a:lnTo>
                    <a:pt x="14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3"/>
                                        </p:tgtEl>
                                        <p:attrNameLst>
                                          <p:attrName>style.visibility</p:attrName>
                                        </p:attrNameLst>
                                      </p:cBhvr>
                                      <p:to>
                                        <p:strVal val="visible"/>
                                      </p:to>
                                    </p:set>
                                    <p:animEffect transition="in" filter="fade">
                                      <p:cBhvr>
                                        <p:cTn id="7" dur="250"/>
                                        <p:tgtEl>
                                          <p:spTgt spid="233"/>
                                        </p:tgtEl>
                                      </p:cBhvr>
                                    </p:animEffect>
                                  </p:childTnLst>
                                </p:cTn>
                              </p:par>
                            </p:childTnLst>
                          </p:cTn>
                        </p:par>
                        <p:par>
                          <p:cTn id="8" fill="hold">
                            <p:stCondLst>
                              <p:cond delay="250"/>
                            </p:stCondLst>
                            <p:childTnLst>
                              <p:par>
                                <p:cTn id="9" presetID="18" presetClass="entr" presetSubtype="12" fill="hold" grpId="0" nodeType="afterEffect">
                                  <p:stCondLst>
                                    <p:cond delay="0"/>
                                  </p:stCondLst>
                                  <p:childTnLst>
                                    <p:set>
                                      <p:cBhvr>
                                        <p:cTn id="10" dur="1" fill="hold">
                                          <p:stCondLst>
                                            <p:cond delay="0"/>
                                          </p:stCondLst>
                                        </p:cTn>
                                        <p:tgtEl>
                                          <p:spTgt spid="232"/>
                                        </p:tgtEl>
                                        <p:attrNameLst>
                                          <p:attrName>style.visibility</p:attrName>
                                        </p:attrNameLst>
                                      </p:cBhvr>
                                      <p:to>
                                        <p:strVal val="visible"/>
                                      </p:to>
                                    </p:set>
                                    <p:animEffect transition="in" filter="strips(downLeft)">
                                      <p:cBhvr>
                                        <p:cTn id="11" dur="500"/>
                                        <p:tgtEl>
                                          <p:spTgt spid="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 grpId="0"/>
      <p:bldP spid="2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27"/>
          <p:cNvSpPr txBox="1">
            <a:spLocks noGrp="1"/>
          </p:cNvSpPr>
          <p:nvPr>
            <p:ph type="title" idx="6"/>
          </p:nvPr>
        </p:nvSpPr>
        <p:spPr>
          <a:xfrm>
            <a:off x="2260800" y="483900"/>
            <a:ext cx="46224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tx1"/>
                </a:solidFill>
              </a:rPr>
              <a:t>PROCESSES</a:t>
            </a:r>
            <a:endParaRPr dirty="0">
              <a:solidFill>
                <a:schemeClr val="tx1"/>
              </a:solidFill>
            </a:endParaRPr>
          </a:p>
        </p:txBody>
      </p:sp>
      <p:sp>
        <p:nvSpPr>
          <p:cNvPr id="290" name="Google Shape;290;p27"/>
          <p:cNvSpPr/>
          <p:nvPr/>
        </p:nvSpPr>
        <p:spPr>
          <a:xfrm>
            <a:off x="1458675" y="2133466"/>
            <a:ext cx="582300" cy="582300"/>
          </a:xfrm>
          <a:prstGeom prst="ellipse">
            <a:avLst/>
          </a:prstGeom>
          <a:gradFill>
            <a:gsLst>
              <a:gs pos="0">
                <a:srgbClr val="EEC9C3"/>
              </a:gs>
              <a:gs pos="100000">
                <a:srgbClr val="FF8C8C"/>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7"/>
          <p:cNvSpPr/>
          <p:nvPr/>
        </p:nvSpPr>
        <p:spPr>
          <a:xfrm>
            <a:off x="7452320" y="2139702"/>
            <a:ext cx="582300" cy="582300"/>
          </a:xfrm>
          <a:prstGeom prst="ellipse">
            <a:avLst/>
          </a:prstGeom>
          <a:gradFill>
            <a:gsLst>
              <a:gs pos="0">
                <a:schemeClr val="accent2"/>
              </a:gs>
              <a:gs pos="100000">
                <a:schemeClr val="accent1"/>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7"/>
          <p:cNvSpPr/>
          <p:nvPr/>
        </p:nvSpPr>
        <p:spPr>
          <a:xfrm>
            <a:off x="5337637" y="2139702"/>
            <a:ext cx="582300" cy="582300"/>
          </a:xfrm>
          <a:prstGeom prst="ellipse">
            <a:avLst/>
          </a:prstGeom>
          <a:gradFill>
            <a:gsLst>
              <a:gs pos="0">
                <a:srgbClr val="FFF3C4"/>
              </a:gs>
              <a:gs pos="100000">
                <a:srgbClr val="FAD647"/>
              </a:gs>
            </a:gsLst>
            <a:lin ang="5400012"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93" name="Google Shape;293;p27"/>
          <p:cNvCxnSpPr>
            <a:stCxn id="39" idx="6"/>
            <a:endCxn id="292" idx="2"/>
          </p:cNvCxnSpPr>
          <p:nvPr/>
        </p:nvCxnSpPr>
        <p:spPr>
          <a:xfrm>
            <a:off x="3923794" y="2424616"/>
            <a:ext cx="1413843" cy="6236"/>
          </a:xfrm>
          <a:prstGeom prst="straightConnector1">
            <a:avLst/>
          </a:prstGeom>
          <a:noFill/>
          <a:ln w="9525" cap="flat" cmpd="sng">
            <a:solidFill>
              <a:srgbClr val="1F1A33"/>
            </a:solidFill>
            <a:prstDash val="dash"/>
            <a:round/>
            <a:headEnd type="none" w="med" len="med"/>
            <a:tailEnd type="none" w="med" len="med"/>
          </a:ln>
        </p:spPr>
      </p:cxnSp>
      <p:cxnSp>
        <p:nvCxnSpPr>
          <p:cNvPr id="294" name="Google Shape;294;p27"/>
          <p:cNvCxnSpPr>
            <a:stCxn id="292" idx="6"/>
            <a:endCxn id="291" idx="2"/>
          </p:cNvCxnSpPr>
          <p:nvPr/>
        </p:nvCxnSpPr>
        <p:spPr>
          <a:xfrm>
            <a:off x="5919937" y="2430852"/>
            <a:ext cx="1532383" cy="0"/>
          </a:xfrm>
          <a:prstGeom prst="straightConnector1">
            <a:avLst/>
          </a:prstGeom>
          <a:noFill/>
          <a:ln w="9525" cap="flat" cmpd="sng">
            <a:solidFill>
              <a:srgbClr val="1F1A33"/>
            </a:solidFill>
            <a:prstDash val="dash"/>
            <a:round/>
            <a:headEnd type="none" w="med" len="med"/>
            <a:tailEnd type="none" w="med" len="med"/>
          </a:ln>
        </p:spPr>
      </p:cxnSp>
      <p:sp>
        <p:nvSpPr>
          <p:cNvPr id="298" name="Google Shape;298;p27"/>
          <p:cNvSpPr txBox="1">
            <a:spLocks noGrp="1"/>
          </p:cNvSpPr>
          <p:nvPr>
            <p:ph type="ctrTitle"/>
          </p:nvPr>
        </p:nvSpPr>
        <p:spPr>
          <a:xfrm>
            <a:off x="695751" y="2859782"/>
            <a:ext cx="2076049" cy="42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smtClean="0">
                <a:solidFill>
                  <a:schemeClr val="accent3">
                    <a:lumMod val="40000"/>
                    <a:lumOff val="60000"/>
                  </a:schemeClr>
                </a:solidFill>
              </a:rPr>
              <a:t>Take needed Information</a:t>
            </a:r>
            <a:endParaRPr sz="1800" dirty="0">
              <a:solidFill>
                <a:schemeClr val="accent3">
                  <a:lumMod val="40000"/>
                  <a:lumOff val="60000"/>
                </a:schemeClr>
              </a:solidFill>
            </a:endParaRPr>
          </a:p>
        </p:txBody>
      </p:sp>
      <p:sp>
        <p:nvSpPr>
          <p:cNvPr id="299" name="Google Shape;299;p27"/>
          <p:cNvSpPr txBox="1">
            <a:spLocks noGrp="1"/>
          </p:cNvSpPr>
          <p:nvPr>
            <p:ph type="subTitle" idx="1"/>
          </p:nvPr>
        </p:nvSpPr>
        <p:spPr>
          <a:xfrm>
            <a:off x="672825" y="3435846"/>
            <a:ext cx="2154000" cy="7758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solidFill>
                  <a:srgbClr val="FFFFFF"/>
                </a:solidFill>
              </a:rPr>
              <a:t>A</a:t>
            </a:r>
            <a:r>
              <a:rPr lang="en" dirty="0" smtClean="0">
                <a:solidFill>
                  <a:srgbClr val="FFFFFF"/>
                </a:solidFill>
              </a:rPr>
              <a:t>nd save it into the database</a:t>
            </a:r>
            <a:endParaRPr dirty="0">
              <a:solidFill>
                <a:srgbClr val="FFFFFF"/>
              </a:solidFill>
            </a:endParaRPr>
          </a:p>
        </p:txBody>
      </p:sp>
      <p:sp>
        <p:nvSpPr>
          <p:cNvPr id="300" name="Google Shape;300;p27"/>
          <p:cNvSpPr txBox="1">
            <a:spLocks noGrp="1"/>
          </p:cNvSpPr>
          <p:nvPr>
            <p:ph type="ctrTitle" idx="2"/>
          </p:nvPr>
        </p:nvSpPr>
        <p:spPr>
          <a:xfrm>
            <a:off x="6834417" y="2787774"/>
            <a:ext cx="1872208" cy="42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smtClean="0">
                <a:solidFill>
                  <a:schemeClr val="accent1">
                    <a:lumMod val="40000"/>
                    <a:lumOff val="60000"/>
                  </a:schemeClr>
                </a:solidFill>
              </a:rPr>
              <a:t>Search &amp; Filter</a:t>
            </a:r>
            <a:endParaRPr sz="1800" dirty="0">
              <a:solidFill>
                <a:schemeClr val="accent1">
                  <a:lumMod val="40000"/>
                  <a:lumOff val="60000"/>
                </a:schemeClr>
              </a:solidFill>
            </a:endParaRPr>
          </a:p>
        </p:txBody>
      </p:sp>
      <p:sp>
        <p:nvSpPr>
          <p:cNvPr id="301" name="Google Shape;301;p27"/>
          <p:cNvSpPr txBox="1">
            <a:spLocks noGrp="1"/>
          </p:cNvSpPr>
          <p:nvPr>
            <p:ph type="subTitle" idx="3"/>
          </p:nvPr>
        </p:nvSpPr>
        <p:spPr>
          <a:xfrm>
            <a:off x="6686128" y="3363838"/>
            <a:ext cx="2154000" cy="7758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dirty="0" smtClean="0">
                <a:solidFill>
                  <a:srgbClr val="FFFFFF"/>
                </a:solidFill>
              </a:rPr>
              <a:t>Easy and fast searching and filtering processes</a:t>
            </a:r>
            <a:endParaRPr dirty="0">
              <a:solidFill>
                <a:srgbClr val="FFFFFF"/>
              </a:solidFill>
            </a:endParaRPr>
          </a:p>
        </p:txBody>
      </p:sp>
      <p:sp>
        <p:nvSpPr>
          <p:cNvPr id="302" name="Google Shape;302;p27"/>
          <p:cNvSpPr txBox="1">
            <a:spLocks noGrp="1"/>
          </p:cNvSpPr>
          <p:nvPr>
            <p:ph type="ctrTitle" idx="4"/>
          </p:nvPr>
        </p:nvSpPr>
        <p:spPr>
          <a:xfrm>
            <a:off x="4930999" y="2859782"/>
            <a:ext cx="1637100" cy="42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1800" dirty="0" smtClean="0">
                <a:solidFill>
                  <a:schemeClr val="accent6">
                    <a:lumMod val="40000"/>
                    <a:lumOff val="60000"/>
                  </a:schemeClr>
                </a:solidFill>
              </a:rPr>
              <a:t>Approved or Rejected?</a:t>
            </a:r>
            <a:endParaRPr sz="1800" dirty="0">
              <a:solidFill>
                <a:schemeClr val="accent6">
                  <a:lumMod val="40000"/>
                  <a:lumOff val="60000"/>
                </a:schemeClr>
              </a:solidFill>
            </a:endParaRPr>
          </a:p>
        </p:txBody>
      </p:sp>
      <p:grpSp>
        <p:nvGrpSpPr>
          <p:cNvPr id="28" name="Google Shape;6853;p63"/>
          <p:cNvGrpSpPr/>
          <p:nvPr/>
        </p:nvGrpSpPr>
        <p:grpSpPr>
          <a:xfrm>
            <a:off x="1566643" y="2237275"/>
            <a:ext cx="366364" cy="359075"/>
            <a:chOff x="-60988625" y="3740800"/>
            <a:chExt cx="316650" cy="310350"/>
          </a:xfrm>
          <a:solidFill>
            <a:srgbClr val="FFFFFF"/>
          </a:solidFill>
        </p:grpSpPr>
        <p:sp>
          <p:nvSpPr>
            <p:cNvPr id="29" name="Google Shape;6854;p63"/>
            <p:cNvSpPr/>
            <p:nvPr/>
          </p:nvSpPr>
          <p:spPr>
            <a:xfrm>
              <a:off x="-60988625"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30" name="Google Shape;6855;p63"/>
            <p:cNvSpPr/>
            <p:nvPr/>
          </p:nvSpPr>
          <p:spPr>
            <a:xfrm>
              <a:off x="-60742100"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31" name="Google Shape;6856;p63"/>
            <p:cNvSpPr/>
            <p:nvPr/>
          </p:nvSpPr>
          <p:spPr>
            <a:xfrm>
              <a:off x="-60740525"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grpSp>
        <p:nvGrpSpPr>
          <p:cNvPr id="32" name="Google Shape;7038;p63"/>
          <p:cNvGrpSpPr/>
          <p:nvPr/>
        </p:nvGrpSpPr>
        <p:grpSpPr>
          <a:xfrm>
            <a:off x="7616891" y="2259006"/>
            <a:ext cx="352886" cy="350049"/>
            <a:chOff x="946175" y="3253275"/>
            <a:chExt cx="298550" cy="296150"/>
          </a:xfrm>
          <a:solidFill>
            <a:srgbClr val="FFFFFF"/>
          </a:solidFill>
        </p:grpSpPr>
        <p:sp>
          <p:nvSpPr>
            <p:cNvPr id="33" name="Google Shape;7039;p63"/>
            <p:cNvSpPr/>
            <p:nvPr/>
          </p:nvSpPr>
          <p:spPr>
            <a:xfrm>
              <a:off x="946175" y="3253275"/>
              <a:ext cx="209550" cy="261500"/>
            </a:xfrm>
            <a:custGeom>
              <a:avLst/>
              <a:gdLst/>
              <a:ahLst/>
              <a:cxnLst/>
              <a:rect l="l" t="t" r="r" b="b"/>
              <a:pathLst>
                <a:path w="8382" h="10460" extrusionOk="0">
                  <a:moveTo>
                    <a:pt x="348" y="0"/>
                  </a:moveTo>
                  <a:cubicBezTo>
                    <a:pt x="158" y="0"/>
                    <a:pt x="1" y="158"/>
                    <a:pt x="1" y="347"/>
                  </a:cubicBezTo>
                  <a:lnTo>
                    <a:pt x="1" y="10113"/>
                  </a:lnTo>
                  <a:cubicBezTo>
                    <a:pt x="1" y="10302"/>
                    <a:pt x="158" y="10460"/>
                    <a:pt x="348" y="10460"/>
                  </a:cubicBezTo>
                  <a:lnTo>
                    <a:pt x="694" y="10460"/>
                  </a:lnTo>
                  <a:lnTo>
                    <a:pt x="694" y="3875"/>
                  </a:lnTo>
                  <a:cubicBezTo>
                    <a:pt x="694" y="3623"/>
                    <a:pt x="820" y="3340"/>
                    <a:pt x="1009" y="3151"/>
                  </a:cubicBezTo>
                  <a:lnTo>
                    <a:pt x="3151" y="1008"/>
                  </a:lnTo>
                  <a:cubicBezTo>
                    <a:pt x="3340" y="819"/>
                    <a:pt x="3624" y="693"/>
                    <a:pt x="3908" y="693"/>
                  </a:cubicBezTo>
                  <a:lnTo>
                    <a:pt x="8381" y="693"/>
                  </a:lnTo>
                  <a:lnTo>
                    <a:pt x="8381" y="347"/>
                  </a:lnTo>
                  <a:cubicBezTo>
                    <a:pt x="8381" y="158"/>
                    <a:pt x="8224" y="0"/>
                    <a:pt x="80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7040;p63"/>
            <p:cNvSpPr/>
            <p:nvPr/>
          </p:nvSpPr>
          <p:spPr>
            <a:xfrm>
              <a:off x="986350" y="3293425"/>
              <a:ext cx="47300" cy="48075"/>
            </a:xfrm>
            <a:custGeom>
              <a:avLst/>
              <a:gdLst/>
              <a:ahLst/>
              <a:cxnLst/>
              <a:rect l="l" t="t" r="r" b="b"/>
              <a:pathLst>
                <a:path w="1892" h="1923" extrusionOk="0">
                  <a:moveTo>
                    <a:pt x="1891" y="1"/>
                  </a:moveTo>
                  <a:lnTo>
                    <a:pt x="1" y="1923"/>
                  </a:lnTo>
                  <a:lnTo>
                    <a:pt x="1891" y="1923"/>
                  </a:lnTo>
                  <a:lnTo>
                    <a:pt x="1891"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7041;p63"/>
            <p:cNvSpPr/>
            <p:nvPr/>
          </p:nvSpPr>
          <p:spPr>
            <a:xfrm>
              <a:off x="1051725" y="3359600"/>
              <a:ext cx="122100" cy="121325"/>
            </a:xfrm>
            <a:custGeom>
              <a:avLst/>
              <a:gdLst/>
              <a:ahLst/>
              <a:cxnLst/>
              <a:rect l="l" t="t" r="r" b="b"/>
              <a:pathLst>
                <a:path w="4884" h="4853" extrusionOk="0">
                  <a:moveTo>
                    <a:pt x="2427" y="0"/>
                  </a:moveTo>
                  <a:cubicBezTo>
                    <a:pt x="1103" y="0"/>
                    <a:pt x="1" y="1103"/>
                    <a:pt x="1" y="2426"/>
                  </a:cubicBezTo>
                  <a:cubicBezTo>
                    <a:pt x="1" y="3749"/>
                    <a:pt x="1103" y="4852"/>
                    <a:pt x="2427" y="4852"/>
                  </a:cubicBezTo>
                  <a:cubicBezTo>
                    <a:pt x="3781" y="4852"/>
                    <a:pt x="4884" y="3749"/>
                    <a:pt x="4884" y="2426"/>
                  </a:cubicBezTo>
                  <a:cubicBezTo>
                    <a:pt x="4884" y="1103"/>
                    <a:pt x="3781" y="0"/>
                    <a:pt x="242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7042;p63"/>
            <p:cNvSpPr/>
            <p:nvPr/>
          </p:nvSpPr>
          <p:spPr>
            <a:xfrm>
              <a:off x="980050" y="3289500"/>
              <a:ext cx="192200" cy="242600"/>
            </a:xfrm>
            <a:custGeom>
              <a:avLst/>
              <a:gdLst/>
              <a:ahLst/>
              <a:cxnLst/>
              <a:rect l="l" t="t" r="r" b="b"/>
              <a:pathLst>
                <a:path w="7688" h="9704" extrusionOk="0">
                  <a:moveTo>
                    <a:pt x="2868" y="0"/>
                  </a:moveTo>
                  <a:lnTo>
                    <a:pt x="2868" y="2426"/>
                  </a:lnTo>
                  <a:cubicBezTo>
                    <a:pt x="2868" y="2647"/>
                    <a:pt x="2679" y="2804"/>
                    <a:pt x="2490" y="2804"/>
                  </a:cubicBezTo>
                  <a:lnTo>
                    <a:pt x="1" y="2804"/>
                  </a:lnTo>
                  <a:lnTo>
                    <a:pt x="1" y="9357"/>
                  </a:lnTo>
                  <a:cubicBezTo>
                    <a:pt x="1" y="9578"/>
                    <a:pt x="190" y="9704"/>
                    <a:pt x="379" y="9704"/>
                  </a:cubicBezTo>
                  <a:lnTo>
                    <a:pt x="7341" y="9704"/>
                  </a:lnTo>
                  <a:cubicBezTo>
                    <a:pt x="7467" y="9704"/>
                    <a:pt x="7593" y="9641"/>
                    <a:pt x="7625" y="9578"/>
                  </a:cubicBezTo>
                  <a:lnTo>
                    <a:pt x="6239" y="8192"/>
                  </a:lnTo>
                  <a:cubicBezTo>
                    <a:pt x="5924" y="8318"/>
                    <a:pt x="5609" y="8349"/>
                    <a:pt x="5262" y="8349"/>
                  </a:cubicBezTo>
                  <a:cubicBezTo>
                    <a:pt x="3529" y="8349"/>
                    <a:pt x="2143" y="6931"/>
                    <a:pt x="2143" y="5230"/>
                  </a:cubicBezTo>
                  <a:cubicBezTo>
                    <a:pt x="2143" y="3529"/>
                    <a:pt x="3561" y="2111"/>
                    <a:pt x="5262" y="2111"/>
                  </a:cubicBezTo>
                  <a:cubicBezTo>
                    <a:pt x="6239" y="2111"/>
                    <a:pt x="7121" y="2584"/>
                    <a:pt x="7688" y="3308"/>
                  </a:cubicBezTo>
                  <a:lnTo>
                    <a:pt x="7688" y="347"/>
                  </a:lnTo>
                  <a:cubicBezTo>
                    <a:pt x="7688" y="158"/>
                    <a:pt x="7530" y="0"/>
                    <a:pt x="73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7043;p63"/>
            <p:cNvSpPr/>
            <p:nvPr/>
          </p:nvSpPr>
          <p:spPr>
            <a:xfrm>
              <a:off x="1154125" y="3460400"/>
              <a:ext cx="90600" cy="89025"/>
            </a:xfrm>
            <a:custGeom>
              <a:avLst/>
              <a:gdLst/>
              <a:ahLst/>
              <a:cxnLst/>
              <a:rect l="l" t="t" r="r" b="b"/>
              <a:pathLst>
                <a:path w="3624" h="3561" extrusionOk="0">
                  <a:moveTo>
                    <a:pt x="977" y="1"/>
                  </a:moveTo>
                  <a:cubicBezTo>
                    <a:pt x="693" y="410"/>
                    <a:pt x="378" y="757"/>
                    <a:pt x="0" y="1009"/>
                  </a:cubicBezTo>
                  <a:lnTo>
                    <a:pt x="2363" y="3372"/>
                  </a:lnTo>
                  <a:cubicBezTo>
                    <a:pt x="2489" y="3498"/>
                    <a:pt x="2662" y="3561"/>
                    <a:pt x="2840" y="3561"/>
                  </a:cubicBezTo>
                  <a:cubicBezTo>
                    <a:pt x="3017" y="3561"/>
                    <a:pt x="3198" y="3498"/>
                    <a:pt x="3340" y="3372"/>
                  </a:cubicBezTo>
                  <a:cubicBezTo>
                    <a:pt x="3623" y="3088"/>
                    <a:pt x="3623" y="2647"/>
                    <a:pt x="3340" y="2364"/>
                  </a:cubicBezTo>
                  <a:lnTo>
                    <a:pt x="977"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6871;p63"/>
          <p:cNvSpPr/>
          <p:nvPr/>
        </p:nvSpPr>
        <p:spPr>
          <a:xfrm>
            <a:off x="5508025" y="2262222"/>
            <a:ext cx="241524" cy="367261"/>
          </a:xfrm>
          <a:custGeom>
            <a:avLst/>
            <a:gdLst/>
            <a:ahLst/>
            <a:cxnLst/>
            <a:rect l="l" t="t" r="r" b="b"/>
            <a:pathLst>
              <a:path w="8350" h="12697" extrusionOk="0">
                <a:moveTo>
                  <a:pt x="4222" y="1166"/>
                </a:moveTo>
                <a:cubicBezTo>
                  <a:pt x="4443" y="1166"/>
                  <a:pt x="4600" y="1386"/>
                  <a:pt x="4600" y="1607"/>
                </a:cubicBezTo>
                <a:lnTo>
                  <a:pt x="4600" y="1890"/>
                </a:lnTo>
                <a:cubicBezTo>
                  <a:pt x="5073" y="2048"/>
                  <a:pt x="5451" y="2520"/>
                  <a:pt x="5451" y="3088"/>
                </a:cubicBezTo>
                <a:cubicBezTo>
                  <a:pt x="5451" y="3308"/>
                  <a:pt x="5231" y="3497"/>
                  <a:pt x="5010" y="3497"/>
                </a:cubicBezTo>
                <a:cubicBezTo>
                  <a:pt x="4758" y="3497"/>
                  <a:pt x="4600" y="3308"/>
                  <a:pt x="4600" y="3088"/>
                </a:cubicBezTo>
                <a:cubicBezTo>
                  <a:pt x="4600" y="2835"/>
                  <a:pt x="4411" y="2678"/>
                  <a:pt x="4222" y="2678"/>
                </a:cubicBezTo>
                <a:cubicBezTo>
                  <a:pt x="3970" y="2678"/>
                  <a:pt x="3781" y="2867"/>
                  <a:pt x="3781" y="3088"/>
                </a:cubicBezTo>
                <a:cubicBezTo>
                  <a:pt x="3781" y="3308"/>
                  <a:pt x="4096" y="3529"/>
                  <a:pt x="4443" y="3781"/>
                </a:cubicBezTo>
                <a:cubicBezTo>
                  <a:pt x="4884" y="4096"/>
                  <a:pt x="5451" y="4505"/>
                  <a:pt x="5451" y="5167"/>
                </a:cubicBezTo>
                <a:cubicBezTo>
                  <a:pt x="5451" y="5702"/>
                  <a:pt x="5073" y="6143"/>
                  <a:pt x="4600" y="6333"/>
                </a:cubicBezTo>
                <a:lnTo>
                  <a:pt x="4600" y="6616"/>
                </a:lnTo>
                <a:cubicBezTo>
                  <a:pt x="4600" y="6868"/>
                  <a:pt x="4411" y="7026"/>
                  <a:pt x="4222" y="7026"/>
                </a:cubicBezTo>
                <a:cubicBezTo>
                  <a:pt x="3970" y="7026"/>
                  <a:pt x="3781" y="6805"/>
                  <a:pt x="3781" y="6616"/>
                </a:cubicBezTo>
                <a:lnTo>
                  <a:pt x="3781" y="6333"/>
                </a:lnTo>
                <a:cubicBezTo>
                  <a:pt x="3309" y="6143"/>
                  <a:pt x="2962" y="5702"/>
                  <a:pt x="2962" y="5167"/>
                </a:cubicBezTo>
                <a:cubicBezTo>
                  <a:pt x="2962" y="4915"/>
                  <a:pt x="3151" y="4757"/>
                  <a:pt x="3372" y="4757"/>
                </a:cubicBezTo>
                <a:cubicBezTo>
                  <a:pt x="3624" y="4757"/>
                  <a:pt x="3781" y="4978"/>
                  <a:pt x="3781" y="5167"/>
                </a:cubicBezTo>
                <a:cubicBezTo>
                  <a:pt x="3781" y="5387"/>
                  <a:pt x="3970" y="5608"/>
                  <a:pt x="4222" y="5608"/>
                </a:cubicBezTo>
                <a:cubicBezTo>
                  <a:pt x="4443" y="5608"/>
                  <a:pt x="4600" y="5387"/>
                  <a:pt x="4600" y="5167"/>
                </a:cubicBezTo>
                <a:cubicBezTo>
                  <a:pt x="4600" y="4915"/>
                  <a:pt x="4285" y="4694"/>
                  <a:pt x="3939" y="4442"/>
                </a:cubicBezTo>
                <a:cubicBezTo>
                  <a:pt x="3498" y="4127"/>
                  <a:pt x="2962" y="3749"/>
                  <a:pt x="2962" y="3088"/>
                </a:cubicBezTo>
                <a:cubicBezTo>
                  <a:pt x="2962" y="2520"/>
                  <a:pt x="3309" y="2079"/>
                  <a:pt x="3781" y="1890"/>
                </a:cubicBezTo>
                <a:lnTo>
                  <a:pt x="3781" y="1607"/>
                </a:lnTo>
                <a:cubicBezTo>
                  <a:pt x="3781" y="1386"/>
                  <a:pt x="3970" y="1166"/>
                  <a:pt x="4222" y="1166"/>
                </a:cubicBezTo>
                <a:close/>
                <a:moveTo>
                  <a:pt x="4222" y="0"/>
                </a:moveTo>
                <a:cubicBezTo>
                  <a:pt x="1923" y="0"/>
                  <a:pt x="64" y="1859"/>
                  <a:pt x="64" y="4127"/>
                </a:cubicBezTo>
                <a:cubicBezTo>
                  <a:pt x="64" y="6270"/>
                  <a:pt x="1733" y="8034"/>
                  <a:pt x="3781" y="8223"/>
                </a:cubicBezTo>
                <a:lnTo>
                  <a:pt x="3781" y="9767"/>
                </a:lnTo>
                <a:cubicBezTo>
                  <a:pt x="3655" y="9609"/>
                  <a:pt x="3529" y="9483"/>
                  <a:pt x="3372" y="9325"/>
                </a:cubicBezTo>
                <a:cubicBezTo>
                  <a:pt x="2647" y="8601"/>
                  <a:pt x="1576" y="8128"/>
                  <a:pt x="442" y="8128"/>
                </a:cubicBezTo>
                <a:cubicBezTo>
                  <a:pt x="190" y="8128"/>
                  <a:pt x="32" y="8317"/>
                  <a:pt x="32" y="8506"/>
                </a:cubicBezTo>
                <a:cubicBezTo>
                  <a:pt x="1" y="9609"/>
                  <a:pt x="442" y="10617"/>
                  <a:pt x="1261" y="11468"/>
                </a:cubicBezTo>
                <a:cubicBezTo>
                  <a:pt x="2049" y="12255"/>
                  <a:pt x="3057" y="12696"/>
                  <a:pt x="4096" y="12696"/>
                </a:cubicBezTo>
                <a:lnTo>
                  <a:pt x="4159" y="12696"/>
                </a:lnTo>
                <a:cubicBezTo>
                  <a:pt x="5231" y="12696"/>
                  <a:pt x="6302" y="12287"/>
                  <a:pt x="7089" y="11468"/>
                </a:cubicBezTo>
                <a:cubicBezTo>
                  <a:pt x="7877" y="10680"/>
                  <a:pt x="8318" y="9641"/>
                  <a:pt x="8318" y="8506"/>
                </a:cubicBezTo>
                <a:cubicBezTo>
                  <a:pt x="8350" y="8317"/>
                  <a:pt x="8160" y="8128"/>
                  <a:pt x="7940" y="8128"/>
                </a:cubicBezTo>
                <a:cubicBezTo>
                  <a:pt x="7871" y="8124"/>
                  <a:pt x="7801" y="8122"/>
                  <a:pt x="7733" y="8122"/>
                </a:cubicBezTo>
                <a:cubicBezTo>
                  <a:pt x="6711" y="8122"/>
                  <a:pt x="5778" y="8558"/>
                  <a:pt x="5010" y="9325"/>
                </a:cubicBezTo>
                <a:cubicBezTo>
                  <a:pt x="4852" y="9483"/>
                  <a:pt x="4726" y="9609"/>
                  <a:pt x="4600" y="9767"/>
                </a:cubicBezTo>
                <a:lnTo>
                  <a:pt x="4600" y="8223"/>
                </a:lnTo>
                <a:cubicBezTo>
                  <a:pt x="6680" y="8034"/>
                  <a:pt x="8350" y="6270"/>
                  <a:pt x="8350" y="4127"/>
                </a:cubicBezTo>
                <a:cubicBezTo>
                  <a:pt x="8350" y="1859"/>
                  <a:pt x="6491" y="0"/>
                  <a:pt x="42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90;p27"/>
          <p:cNvSpPr/>
          <p:nvPr/>
        </p:nvSpPr>
        <p:spPr>
          <a:xfrm>
            <a:off x="3341494" y="2133466"/>
            <a:ext cx="582300" cy="582300"/>
          </a:xfrm>
          <a:prstGeom prst="ellipse">
            <a:avLst/>
          </a:prstGeom>
          <a:ln/>
        </p:spPr>
        <p:style>
          <a:lnRef idx="0">
            <a:schemeClr val="dk1"/>
          </a:lnRef>
          <a:fillRef idx="3">
            <a:schemeClr val="dk1"/>
          </a:fillRef>
          <a:effectRef idx="3">
            <a:schemeClr val="dk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293;p27"/>
          <p:cNvCxnSpPr>
            <a:stCxn id="290" idx="6"/>
            <a:endCxn id="39" idx="2"/>
          </p:cNvCxnSpPr>
          <p:nvPr/>
        </p:nvCxnSpPr>
        <p:spPr>
          <a:xfrm>
            <a:off x="2040975" y="2424616"/>
            <a:ext cx="1300519" cy="0"/>
          </a:xfrm>
          <a:prstGeom prst="straightConnector1">
            <a:avLst/>
          </a:prstGeom>
          <a:noFill/>
          <a:ln w="9525" cap="flat" cmpd="sng">
            <a:solidFill>
              <a:srgbClr val="1F1A33"/>
            </a:solidFill>
            <a:prstDash val="dash"/>
            <a:round/>
            <a:headEnd type="none" w="med" len="med"/>
            <a:tailEnd type="none" w="med" len="med"/>
          </a:ln>
        </p:spPr>
      </p:cxnSp>
      <p:sp>
        <p:nvSpPr>
          <p:cNvPr id="41" name="Google Shape;298;p27"/>
          <p:cNvSpPr txBox="1">
            <a:spLocks/>
          </p:cNvSpPr>
          <p:nvPr/>
        </p:nvSpPr>
        <p:spPr>
          <a:xfrm>
            <a:off x="2594619" y="2787774"/>
            <a:ext cx="2076049" cy="421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800"/>
              <a:buFont typeface="Advent Pro SemiBold"/>
              <a:buNone/>
              <a:defRPr sz="2400" b="0" i="0" u="none" strike="noStrike" cap="none">
                <a:solidFill>
                  <a:schemeClr val="dk1"/>
                </a:solidFill>
                <a:latin typeface="Advent Pro SemiBold"/>
                <a:ea typeface="Advent Pro SemiBold"/>
                <a:cs typeface="Advent Pro SemiBold"/>
                <a:sym typeface="Advent Pro SemiBold"/>
              </a:defRPr>
            </a:lvl1pPr>
            <a:lvl2pPr marR="0" lvl="1" algn="ctr" rtl="0">
              <a:lnSpc>
                <a:spcPct val="100000"/>
              </a:lnSpc>
              <a:spcBef>
                <a:spcPts val="0"/>
              </a:spcBef>
              <a:spcAft>
                <a:spcPts val="0"/>
              </a:spcAft>
              <a:buClr>
                <a:schemeClr val="dk1"/>
              </a:buClr>
              <a:buSzPts val="1800"/>
              <a:buFont typeface="DM Sans"/>
              <a:buNone/>
              <a:defRPr sz="1800" b="0" i="0" u="none" strike="noStrike" cap="none">
                <a:solidFill>
                  <a:schemeClr val="dk1"/>
                </a:solidFill>
                <a:latin typeface="DM Sans"/>
                <a:ea typeface="DM Sans"/>
                <a:cs typeface="DM Sans"/>
                <a:sym typeface="DM Sans"/>
              </a:defRPr>
            </a:lvl2pPr>
            <a:lvl3pPr marR="0" lvl="2" algn="ctr" rtl="0">
              <a:lnSpc>
                <a:spcPct val="100000"/>
              </a:lnSpc>
              <a:spcBef>
                <a:spcPts val="0"/>
              </a:spcBef>
              <a:spcAft>
                <a:spcPts val="0"/>
              </a:spcAft>
              <a:buClr>
                <a:schemeClr val="dk1"/>
              </a:buClr>
              <a:buSzPts val="1800"/>
              <a:buFont typeface="DM Sans"/>
              <a:buNone/>
              <a:defRPr sz="1800" b="0" i="0" u="none" strike="noStrike" cap="none">
                <a:solidFill>
                  <a:schemeClr val="dk1"/>
                </a:solidFill>
                <a:latin typeface="DM Sans"/>
                <a:ea typeface="DM Sans"/>
                <a:cs typeface="DM Sans"/>
                <a:sym typeface="DM Sans"/>
              </a:defRPr>
            </a:lvl3pPr>
            <a:lvl4pPr marR="0" lvl="3" algn="ctr" rtl="0">
              <a:lnSpc>
                <a:spcPct val="100000"/>
              </a:lnSpc>
              <a:spcBef>
                <a:spcPts val="0"/>
              </a:spcBef>
              <a:spcAft>
                <a:spcPts val="0"/>
              </a:spcAft>
              <a:buClr>
                <a:schemeClr val="dk1"/>
              </a:buClr>
              <a:buSzPts val="1800"/>
              <a:buFont typeface="DM Sans"/>
              <a:buNone/>
              <a:defRPr sz="1800" b="0" i="0" u="none" strike="noStrike" cap="none">
                <a:solidFill>
                  <a:schemeClr val="dk1"/>
                </a:solidFill>
                <a:latin typeface="DM Sans"/>
                <a:ea typeface="DM Sans"/>
                <a:cs typeface="DM Sans"/>
                <a:sym typeface="DM Sans"/>
              </a:defRPr>
            </a:lvl4pPr>
            <a:lvl5pPr marR="0" lvl="4" algn="ctr" rtl="0">
              <a:lnSpc>
                <a:spcPct val="100000"/>
              </a:lnSpc>
              <a:spcBef>
                <a:spcPts val="0"/>
              </a:spcBef>
              <a:spcAft>
                <a:spcPts val="0"/>
              </a:spcAft>
              <a:buClr>
                <a:schemeClr val="dk1"/>
              </a:buClr>
              <a:buSzPts val="1800"/>
              <a:buFont typeface="DM Sans"/>
              <a:buNone/>
              <a:defRPr sz="1800" b="0" i="0" u="none" strike="noStrike" cap="none">
                <a:solidFill>
                  <a:schemeClr val="dk1"/>
                </a:solidFill>
                <a:latin typeface="DM Sans"/>
                <a:ea typeface="DM Sans"/>
                <a:cs typeface="DM Sans"/>
                <a:sym typeface="DM Sans"/>
              </a:defRPr>
            </a:lvl5pPr>
            <a:lvl6pPr marR="0" lvl="5" algn="ctr" rtl="0">
              <a:lnSpc>
                <a:spcPct val="100000"/>
              </a:lnSpc>
              <a:spcBef>
                <a:spcPts val="0"/>
              </a:spcBef>
              <a:spcAft>
                <a:spcPts val="0"/>
              </a:spcAft>
              <a:buClr>
                <a:schemeClr val="dk1"/>
              </a:buClr>
              <a:buSzPts val="1800"/>
              <a:buFont typeface="DM Sans"/>
              <a:buNone/>
              <a:defRPr sz="1800" b="0" i="0" u="none" strike="noStrike" cap="none">
                <a:solidFill>
                  <a:schemeClr val="dk1"/>
                </a:solidFill>
                <a:latin typeface="DM Sans"/>
                <a:ea typeface="DM Sans"/>
                <a:cs typeface="DM Sans"/>
                <a:sym typeface="DM Sans"/>
              </a:defRPr>
            </a:lvl6pPr>
            <a:lvl7pPr marR="0" lvl="6" algn="ctr" rtl="0">
              <a:lnSpc>
                <a:spcPct val="100000"/>
              </a:lnSpc>
              <a:spcBef>
                <a:spcPts val="0"/>
              </a:spcBef>
              <a:spcAft>
                <a:spcPts val="0"/>
              </a:spcAft>
              <a:buClr>
                <a:schemeClr val="dk1"/>
              </a:buClr>
              <a:buSzPts val="1800"/>
              <a:buFont typeface="DM Sans"/>
              <a:buNone/>
              <a:defRPr sz="1800" b="0" i="0" u="none" strike="noStrike" cap="none">
                <a:solidFill>
                  <a:schemeClr val="dk1"/>
                </a:solidFill>
                <a:latin typeface="DM Sans"/>
                <a:ea typeface="DM Sans"/>
                <a:cs typeface="DM Sans"/>
                <a:sym typeface="DM Sans"/>
              </a:defRPr>
            </a:lvl7pPr>
            <a:lvl8pPr marR="0" lvl="7" algn="ctr" rtl="0">
              <a:lnSpc>
                <a:spcPct val="100000"/>
              </a:lnSpc>
              <a:spcBef>
                <a:spcPts val="0"/>
              </a:spcBef>
              <a:spcAft>
                <a:spcPts val="0"/>
              </a:spcAft>
              <a:buClr>
                <a:schemeClr val="dk1"/>
              </a:buClr>
              <a:buSzPts val="1800"/>
              <a:buFont typeface="DM Sans"/>
              <a:buNone/>
              <a:defRPr sz="1800" b="0" i="0" u="none" strike="noStrike" cap="none">
                <a:solidFill>
                  <a:schemeClr val="dk1"/>
                </a:solidFill>
                <a:latin typeface="DM Sans"/>
                <a:ea typeface="DM Sans"/>
                <a:cs typeface="DM Sans"/>
                <a:sym typeface="DM Sans"/>
              </a:defRPr>
            </a:lvl8pPr>
            <a:lvl9pPr marR="0" lvl="8" algn="ctr" rtl="0">
              <a:lnSpc>
                <a:spcPct val="100000"/>
              </a:lnSpc>
              <a:spcBef>
                <a:spcPts val="0"/>
              </a:spcBef>
              <a:spcAft>
                <a:spcPts val="0"/>
              </a:spcAft>
              <a:buClr>
                <a:schemeClr val="dk1"/>
              </a:buClr>
              <a:buSzPts val="1800"/>
              <a:buFont typeface="DM Sans"/>
              <a:buNone/>
              <a:defRPr sz="1800" b="0" i="0" u="none" strike="noStrike" cap="none">
                <a:solidFill>
                  <a:schemeClr val="dk1"/>
                </a:solidFill>
                <a:latin typeface="DM Sans"/>
                <a:ea typeface="DM Sans"/>
                <a:cs typeface="DM Sans"/>
                <a:sym typeface="DM Sans"/>
              </a:defRPr>
            </a:lvl9pPr>
          </a:lstStyle>
          <a:p>
            <a:r>
              <a:rPr lang="en-GB" sz="2000" dirty="0" smtClean="0">
                <a:solidFill>
                  <a:schemeClr val="bg2">
                    <a:lumMod val="20000"/>
                    <a:lumOff val="80000"/>
                  </a:schemeClr>
                </a:solidFill>
              </a:rPr>
              <a:t>Rates</a:t>
            </a:r>
            <a:endParaRPr lang="en-GB" sz="2000" dirty="0">
              <a:solidFill>
                <a:schemeClr val="bg2">
                  <a:lumMod val="20000"/>
                  <a:lumOff val="80000"/>
                </a:schemeClr>
              </a:solidFill>
            </a:endParaRPr>
          </a:p>
        </p:txBody>
      </p:sp>
      <p:sp>
        <p:nvSpPr>
          <p:cNvPr id="42" name="Google Shape;299;p27"/>
          <p:cNvSpPr txBox="1">
            <a:spLocks/>
          </p:cNvSpPr>
          <p:nvPr/>
        </p:nvSpPr>
        <p:spPr>
          <a:xfrm>
            <a:off x="2640992" y="3435846"/>
            <a:ext cx="2154000" cy="775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1"/>
              </a:buClr>
              <a:buSzPts val="1800"/>
              <a:buFont typeface="Roboto Slab Regular"/>
              <a:buNone/>
              <a:defRPr sz="1300" b="0" i="0" u="none" strike="noStrike" cap="none">
                <a:solidFill>
                  <a:schemeClr val="dk1"/>
                </a:solidFill>
                <a:latin typeface="Roboto Slab Regular"/>
                <a:ea typeface="Roboto Slab Regular"/>
                <a:cs typeface="Roboto Slab Regular"/>
                <a:sym typeface="Roboto Slab Regular"/>
              </a:defRPr>
            </a:lvl1pPr>
            <a:lvl2pPr marL="914400" marR="0" lvl="1" indent="-317500" algn="ctr" rtl="0">
              <a:lnSpc>
                <a:spcPct val="100000"/>
              </a:lnSpc>
              <a:spcBef>
                <a:spcPts val="1600"/>
              </a:spcBef>
              <a:spcAft>
                <a:spcPts val="0"/>
              </a:spcAft>
              <a:buClr>
                <a:schemeClr val="dk1"/>
              </a:buClr>
              <a:buSzPts val="1400"/>
              <a:buFont typeface="Roboto Slab Regular"/>
              <a:buNone/>
              <a:defRPr sz="1300" b="0" i="0" u="none" strike="noStrike" cap="none">
                <a:solidFill>
                  <a:schemeClr val="dk1"/>
                </a:solidFill>
                <a:latin typeface="Roboto Slab Regular"/>
                <a:ea typeface="Roboto Slab Regular"/>
                <a:cs typeface="Roboto Slab Regular"/>
                <a:sym typeface="Roboto Slab Regular"/>
              </a:defRPr>
            </a:lvl2pPr>
            <a:lvl3pPr marL="1371600" marR="0" lvl="2" indent="-317500" algn="ctr" rtl="0">
              <a:lnSpc>
                <a:spcPct val="100000"/>
              </a:lnSpc>
              <a:spcBef>
                <a:spcPts val="1600"/>
              </a:spcBef>
              <a:spcAft>
                <a:spcPts val="0"/>
              </a:spcAft>
              <a:buClr>
                <a:schemeClr val="dk1"/>
              </a:buClr>
              <a:buSzPts val="1400"/>
              <a:buFont typeface="Roboto Slab Regular"/>
              <a:buNone/>
              <a:defRPr sz="1300" b="0" i="0" u="none" strike="noStrike" cap="none">
                <a:solidFill>
                  <a:schemeClr val="dk1"/>
                </a:solidFill>
                <a:latin typeface="Roboto Slab Regular"/>
                <a:ea typeface="Roboto Slab Regular"/>
                <a:cs typeface="Roboto Slab Regular"/>
                <a:sym typeface="Roboto Slab Regular"/>
              </a:defRPr>
            </a:lvl3pPr>
            <a:lvl4pPr marL="1828800" marR="0" lvl="3" indent="-317500" algn="ctr" rtl="0">
              <a:lnSpc>
                <a:spcPct val="100000"/>
              </a:lnSpc>
              <a:spcBef>
                <a:spcPts val="1600"/>
              </a:spcBef>
              <a:spcAft>
                <a:spcPts val="0"/>
              </a:spcAft>
              <a:buClr>
                <a:schemeClr val="dk1"/>
              </a:buClr>
              <a:buSzPts val="1400"/>
              <a:buFont typeface="Roboto Slab Regular"/>
              <a:buNone/>
              <a:defRPr sz="1300" b="0" i="0" u="none" strike="noStrike" cap="none">
                <a:solidFill>
                  <a:schemeClr val="dk1"/>
                </a:solidFill>
                <a:latin typeface="Roboto Slab Regular"/>
                <a:ea typeface="Roboto Slab Regular"/>
                <a:cs typeface="Roboto Slab Regular"/>
                <a:sym typeface="Roboto Slab Regular"/>
              </a:defRPr>
            </a:lvl4pPr>
            <a:lvl5pPr marL="2286000" marR="0" lvl="4" indent="-317500" algn="ctr" rtl="0">
              <a:lnSpc>
                <a:spcPct val="100000"/>
              </a:lnSpc>
              <a:spcBef>
                <a:spcPts val="1600"/>
              </a:spcBef>
              <a:spcAft>
                <a:spcPts val="0"/>
              </a:spcAft>
              <a:buClr>
                <a:schemeClr val="dk1"/>
              </a:buClr>
              <a:buSzPts val="1400"/>
              <a:buFont typeface="Roboto Slab Regular"/>
              <a:buNone/>
              <a:defRPr sz="1300" b="0" i="0" u="none" strike="noStrike" cap="none">
                <a:solidFill>
                  <a:schemeClr val="dk1"/>
                </a:solidFill>
                <a:latin typeface="Roboto Slab Regular"/>
                <a:ea typeface="Roboto Slab Regular"/>
                <a:cs typeface="Roboto Slab Regular"/>
                <a:sym typeface="Roboto Slab Regular"/>
              </a:defRPr>
            </a:lvl5pPr>
            <a:lvl6pPr marL="2743200" marR="0" lvl="5" indent="-317500" algn="ctr" rtl="0">
              <a:lnSpc>
                <a:spcPct val="100000"/>
              </a:lnSpc>
              <a:spcBef>
                <a:spcPts val="1600"/>
              </a:spcBef>
              <a:spcAft>
                <a:spcPts val="0"/>
              </a:spcAft>
              <a:buClr>
                <a:schemeClr val="dk1"/>
              </a:buClr>
              <a:buSzPts val="1400"/>
              <a:buFont typeface="Roboto Slab Regular"/>
              <a:buNone/>
              <a:defRPr sz="1300" b="0" i="0" u="none" strike="noStrike" cap="none">
                <a:solidFill>
                  <a:schemeClr val="dk1"/>
                </a:solidFill>
                <a:latin typeface="Roboto Slab Regular"/>
                <a:ea typeface="Roboto Slab Regular"/>
                <a:cs typeface="Roboto Slab Regular"/>
                <a:sym typeface="Roboto Slab Regular"/>
              </a:defRPr>
            </a:lvl6pPr>
            <a:lvl7pPr marL="3200400" marR="0" lvl="6" indent="-317500" algn="ctr" rtl="0">
              <a:lnSpc>
                <a:spcPct val="100000"/>
              </a:lnSpc>
              <a:spcBef>
                <a:spcPts val="1600"/>
              </a:spcBef>
              <a:spcAft>
                <a:spcPts val="0"/>
              </a:spcAft>
              <a:buClr>
                <a:schemeClr val="dk1"/>
              </a:buClr>
              <a:buSzPts val="1400"/>
              <a:buFont typeface="Roboto Slab Regular"/>
              <a:buNone/>
              <a:defRPr sz="1300" b="0" i="0" u="none" strike="noStrike" cap="none">
                <a:solidFill>
                  <a:schemeClr val="dk1"/>
                </a:solidFill>
                <a:latin typeface="Roboto Slab Regular"/>
                <a:ea typeface="Roboto Slab Regular"/>
                <a:cs typeface="Roboto Slab Regular"/>
                <a:sym typeface="Roboto Slab Regular"/>
              </a:defRPr>
            </a:lvl7pPr>
            <a:lvl8pPr marL="3657600" marR="0" lvl="7" indent="-317500" algn="ctr" rtl="0">
              <a:lnSpc>
                <a:spcPct val="100000"/>
              </a:lnSpc>
              <a:spcBef>
                <a:spcPts val="1600"/>
              </a:spcBef>
              <a:spcAft>
                <a:spcPts val="0"/>
              </a:spcAft>
              <a:buClr>
                <a:schemeClr val="dk1"/>
              </a:buClr>
              <a:buSzPts val="1400"/>
              <a:buFont typeface="Roboto Slab Regular"/>
              <a:buNone/>
              <a:defRPr sz="1300" b="0" i="0" u="none" strike="noStrike" cap="none">
                <a:solidFill>
                  <a:schemeClr val="dk1"/>
                </a:solidFill>
                <a:latin typeface="Roboto Slab Regular"/>
                <a:ea typeface="Roboto Slab Regular"/>
                <a:cs typeface="Roboto Slab Regular"/>
                <a:sym typeface="Roboto Slab Regular"/>
              </a:defRPr>
            </a:lvl8pPr>
            <a:lvl9pPr marL="4114800" marR="0" lvl="8" indent="-317500" algn="ctr" rtl="0">
              <a:lnSpc>
                <a:spcPct val="100000"/>
              </a:lnSpc>
              <a:spcBef>
                <a:spcPts val="1600"/>
              </a:spcBef>
              <a:spcAft>
                <a:spcPts val="1600"/>
              </a:spcAft>
              <a:buClr>
                <a:schemeClr val="dk1"/>
              </a:buClr>
              <a:buSzPts val="1400"/>
              <a:buFont typeface="Roboto Slab Regular"/>
              <a:buNone/>
              <a:defRPr sz="1300" b="0" i="0" u="none" strike="noStrike" cap="none">
                <a:solidFill>
                  <a:schemeClr val="dk1"/>
                </a:solidFill>
                <a:latin typeface="Roboto Slab Regular"/>
                <a:ea typeface="Roboto Slab Regular"/>
                <a:cs typeface="Roboto Slab Regular"/>
                <a:sym typeface="Roboto Slab Regular"/>
              </a:defRPr>
            </a:lvl9pPr>
          </a:lstStyle>
          <a:p>
            <a:pPr marL="0" indent="0">
              <a:spcAft>
                <a:spcPts val="1600"/>
              </a:spcAft>
            </a:pPr>
            <a:r>
              <a:rPr lang="en-GB" dirty="0" smtClean="0">
                <a:solidFill>
                  <a:srgbClr val="FFFFFF"/>
                </a:solidFill>
              </a:rPr>
              <a:t>Rating the applicants</a:t>
            </a:r>
            <a:endParaRPr lang="en-GB" dirty="0">
              <a:solidFill>
                <a:srgbClr val="FFFFFF"/>
              </a:solidFill>
            </a:endParaRPr>
          </a:p>
        </p:txBody>
      </p:sp>
      <p:grpSp>
        <p:nvGrpSpPr>
          <p:cNvPr id="43" name="Google Shape;6917;p63"/>
          <p:cNvGrpSpPr/>
          <p:nvPr/>
        </p:nvGrpSpPr>
        <p:grpSpPr>
          <a:xfrm>
            <a:off x="3452658" y="2265648"/>
            <a:ext cx="359972" cy="335910"/>
            <a:chOff x="-62148800" y="3377700"/>
            <a:chExt cx="311125" cy="316750"/>
          </a:xfrm>
          <a:solidFill>
            <a:srgbClr val="FFFFFF"/>
          </a:solidFill>
        </p:grpSpPr>
        <p:sp>
          <p:nvSpPr>
            <p:cNvPr id="44" name="Google Shape;6918;p63"/>
            <p:cNvSpPr/>
            <p:nvPr/>
          </p:nvSpPr>
          <p:spPr>
            <a:xfrm>
              <a:off x="-62085775" y="3653375"/>
              <a:ext cx="185875" cy="41075"/>
            </a:xfrm>
            <a:custGeom>
              <a:avLst/>
              <a:gdLst/>
              <a:ahLst/>
              <a:cxnLst/>
              <a:rect l="l" t="t" r="r" b="b"/>
              <a:pathLst>
                <a:path w="7435" h="1643" extrusionOk="0">
                  <a:moveTo>
                    <a:pt x="819" y="1"/>
                  </a:moveTo>
                  <a:cubicBezTo>
                    <a:pt x="347" y="1"/>
                    <a:pt x="0" y="347"/>
                    <a:pt x="0" y="851"/>
                  </a:cubicBezTo>
                  <a:lnTo>
                    <a:pt x="0" y="1229"/>
                  </a:lnTo>
                  <a:cubicBezTo>
                    <a:pt x="0" y="1481"/>
                    <a:pt x="189" y="1639"/>
                    <a:pt x="410" y="1639"/>
                  </a:cubicBezTo>
                  <a:lnTo>
                    <a:pt x="7026" y="1639"/>
                  </a:lnTo>
                  <a:cubicBezTo>
                    <a:pt x="7044" y="1641"/>
                    <a:pt x="7062" y="1642"/>
                    <a:pt x="7080" y="1642"/>
                  </a:cubicBezTo>
                  <a:cubicBezTo>
                    <a:pt x="7300" y="1642"/>
                    <a:pt x="7435" y="1463"/>
                    <a:pt x="7435" y="1229"/>
                  </a:cubicBezTo>
                  <a:lnTo>
                    <a:pt x="7435" y="851"/>
                  </a:lnTo>
                  <a:cubicBezTo>
                    <a:pt x="7435" y="379"/>
                    <a:pt x="7089" y="1"/>
                    <a:pt x="661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919;p63"/>
            <p:cNvSpPr/>
            <p:nvPr/>
          </p:nvSpPr>
          <p:spPr>
            <a:xfrm>
              <a:off x="-62148800" y="3377700"/>
              <a:ext cx="311125" cy="254425"/>
            </a:xfrm>
            <a:custGeom>
              <a:avLst/>
              <a:gdLst/>
              <a:ahLst/>
              <a:cxnLst/>
              <a:rect l="l" t="t" r="r" b="b"/>
              <a:pathLst>
                <a:path w="12445" h="10177" extrusionOk="0">
                  <a:moveTo>
                    <a:pt x="11626" y="1608"/>
                  </a:moveTo>
                  <a:lnTo>
                    <a:pt x="11626" y="2899"/>
                  </a:lnTo>
                  <a:cubicBezTo>
                    <a:pt x="11626" y="3939"/>
                    <a:pt x="10807" y="4853"/>
                    <a:pt x="9767" y="4916"/>
                  </a:cubicBezTo>
                  <a:cubicBezTo>
                    <a:pt x="9893" y="4538"/>
                    <a:pt x="9956" y="4128"/>
                    <a:pt x="9956" y="3718"/>
                  </a:cubicBezTo>
                  <a:lnTo>
                    <a:pt x="9956" y="1608"/>
                  </a:lnTo>
                  <a:close/>
                  <a:moveTo>
                    <a:pt x="2521" y="1639"/>
                  </a:moveTo>
                  <a:lnTo>
                    <a:pt x="2521" y="3718"/>
                  </a:lnTo>
                  <a:cubicBezTo>
                    <a:pt x="2521" y="4160"/>
                    <a:pt x="2616" y="4538"/>
                    <a:pt x="2710" y="4947"/>
                  </a:cubicBezTo>
                  <a:cubicBezTo>
                    <a:pt x="1702" y="4853"/>
                    <a:pt x="883" y="4002"/>
                    <a:pt x="883" y="2899"/>
                  </a:cubicBezTo>
                  <a:lnTo>
                    <a:pt x="883" y="1639"/>
                  </a:lnTo>
                  <a:close/>
                  <a:moveTo>
                    <a:pt x="6176" y="1576"/>
                  </a:moveTo>
                  <a:cubicBezTo>
                    <a:pt x="6333" y="1576"/>
                    <a:pt x="6491" y="1671"/>
                    <a:pt x="6554" y="1828"/>
                  </a:cubicBezTo>
                  <a:lnTo>
                    <a:pt x="6932" y="2647"/>
                  </a:lnTo>
                  <a:lnTo>
                    <a:pt x="7845" y="2773"/>
                  </a:lnTo>
                  <a:cubicBezTo>
                    <a:pt x="8003" y="2805"/>
                    <a:pt x="8129" y="2899"/>
                    <a:pt x="8160" y="3025"/>
                  </a:cubicBezTo>
                  <a:cubicBezTo>
                    <a:pt x="8349" y="3214"/>
                    <a:pt x="8318" y="3403"/>
                    <a:pt x="8192" y="3466"/>
                  </a:cubicBezTo>
                  <a:lnTo>
                    <a:pt x="7530" y="4097"/>
                  </a:lnTo>
                  <a:lnTo>
                    <a:pt x="7688" y="5010"/>
                  </a:lnTo>
                  <a:cubicBezTo>
                    <a:pt x="7719" y="5168"/>
                    <a:pt x="7656" y="5325"/>
                    <a:pt x="7530" y="5420"/>
                  </a:cubicBezTo>
                  <a:cubicBezTo>
                    <a:pt x="7452" y="5459"/>
                    <a:pt x="7363" y="5486"/>
                    <a:pt x="7268" y="5486"/>
                  </a:cubicBezTo>
                  <a:cubicBezTo>
                    <a:pt x="7210" y="5486"/>
                    <a:pt x="7149" y="5475"/>
                    <a:pt x="7089" y="5451"/>
                  </a:cubicBezTo>
                  <a:lnTo>
                    <a:pt x="6270" y="5010"/>
                  </a:lnTo>
                  <a:lnTo>
                    <a:pt x="5451" y="5451"/>
                  </a:lnTo>
                  <a:cubicBezTo>
                    <a:pt x="5380" y="5480"/>
                    <a:pt x="5309" y="5495"/>
                    <a:pt x="5241" y="5495"/>
                  </a:cubicBezTo>
                  <a:cubicBezTo>
                    <a:pt x="5158" y="5495"/>
                    <a:pt x="5079" y="5472"/>
                    <a:pt x="5010" y="5420"/>
                  </a:cubicBezTo>
                  <a:cubicBezTo>
                    <a:pt x="4884" y="5325"/>
                    <a:pt x="4821" y="5168"/>
                    <a:pt x="4852" y="5010"/>
                  </a:cubicBezTo>
                  <a:lnTo>
                    <a:pt x="5010" y="4097"/>
                  </a:lnTo>
                  <a:lnTo>
                    <a:pt x="4348" y="3466"/>
                  </a:lnTo>
                  <a:cubicBezTo>
                    <a:pt x="4222" y="3340"/>
                    <a:pt x="4191" y="3214"/>
                    <a:pt x="4222" y="3025"/>
                  </a:cubicBezTo>
                  <a:cubicBezTo>
                    <a:pt x="4254" y="2899"/>
                    <a:pt x="4411" y="2773"/>
                    <a:pt x="4537" y="2773"/>
                  </a:cubicBezTo>
                  <a:lnTo>
                    <a:pt x="5451" y="2647"/>
                  </a:lnTo>
                  <a:lnTo>
                    <a:pt x="5829" y="1828"/>
                  </a:lnTo>
                  <a:cubicBezTo>
                    <a:pt x="5924" y="1671"/>
                    <a:pt x="6018" y="1576"/>
                    <a:pt x="6176" y="1576"/>
                  </a:cubicBezTo>
                  <a:close/>
                  <a:moveTo>
                    <a:pt x="2931" y="1"/>
                  </a:moveTo>
                  <a:cubicBezTo>
                    <a:pt x="2679" y="1"/>
                    <a:pt x="2521" y="190"/>
                    <a:pt x="2521" y="410"/>
                  </a:cubicBezTo>
                  <a:lnTo>
                    <a:pt x="2521" y="852"/>
                  </a:lnTo>
                  <a:lnTo>
                    <a:pt x="442" y="852"/>
                  </a:lnTo>
                  <a:cubicBezTo>
                    <a:pt x="190" y="852"/>
                    <a:pt x="1" y="1041"/>
                    <a:pt x="1" y="1230"/>
                  </a:cubicBezTo>
                  <a:lnTo>
                    <a:pt x="1" y="2899"/>
                  </a:lnTo>
                  <a:cubicBezTo>
                    <a:pt x="1" y="4506"/>
                    <a:pt x="1292" y="5766"/>
                    <a:pt x="2931" y="5766"/>
                  </a:cubicBezTo>
                  <a:lnTo>
                    <a:pt x="3120" y="5766"/>
                  </a:lnTo>
                  <a:cubicBezTo>
                    <a:pt x="3561" y="6428"/>
                    <a:pt x="4222" y="6932"/>
                    <a:pt x="4978" y="7216"/>
                  </a:cubicBezTo>
                  <a:lnTo>
                    <a:pt x="4978" y="8507"/>
                  </a:lnTo>
                  <a:cubicBezTo>
                    <a:pt x="4506" y="8507"/>
                    <a:pt x="4128" y="8854"/>
                    <a:pt x="4128" y="9358"/>
                  </a:cubicBezTo>
                  <a:lnTo>
                    <a:pt x="4128" y="10177"/>
                  </a:lnTo>
                  <a:lnTo>
                    <a:pt x="8286" y="10177"/>
                  </a:lnTo>
                  <a:lnTo>
                    <a:pt x="8286" y="9358"/>
                  </a:lnTo>
                  <a:cubicBezTo>
                    <a:pt x="8286" y="8885"/>
                    <a:pt x="7908" y="8507"/>
                    <a:pt x="7436" y="8507"/>
                  </a:cubicBezTo>
                  <a:lnTo>
                    <a:pt x="7436" y="7216"/>
                  </a:lnTo>
                  <a:cubicBezTo>
                    <a:pt x="8192" y="6932"/>
                    <a:pt x="8854" y="6428"/>
                    <a:pt x="9295" y="5766"/>
                  </a:cubicBezTo>
                  <a:lnTo>
                    <a:pt x="9484" y="5766"/>
                  </a:lnTo>
                  <a:cubicBezTo>
                    <a:pt x="11122" y="5766"/>
                    <a:pt x="12414" y="4475"/>
                    <a:pt x="12414" y="2899"/>
                  </a:cubicBezTo>
                  <a:lnTo>
                    <a:pt x="12414" y="1230"/>
                  </a:lnTo>
                  <a:cubicBezTo>
                    <a:pt x="12445" y="978"/>
                    <a:pt x="12288" y="852"/>
                    <a:pt x="12067" y="852"/>
                  </a:cubicBezTo>
                  <a:lnTo>
                    <a:pt x="9956" y="852"/>
                  </a:lnTo>
                  <a:lnTo>
                    <a:pt x="9956" y="410"/>
                  </a:lnTo>
                  <a:cubicBezTo>
                    <a:pt x="9956" y="158"/>
                    <a:pt x="9767" y="1"/>
                    <a:pt x="954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9"/>
                                        </p:tgtEl>
                                        <p:attrNameLst>
                                          <p:attrName>style.visibility</p:attrName>
                                        </p:attrNameLst>
                                      </p:cBhvr>
                                      <p:to>
                                        <p:strVal val="visible"/>
                                      </p:to>
                                    </p:set>
                                    <p:animEffect transition="in" filter="fade">
                                      <p:cBhvr>
                                        <p:cTn id="7" dur="500"/>
                                        <p:tgtEl>
                                          <p:spTgt spid="28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90"/>
                                        </p:tgtEl>
                                        <p:attrNameLst>
                                          <p:attrName>style.visibility</p:attrName>
                                        </p:attrNameLst>
                                      </p:cBhvr>
                                      <p:to>
                                        <p:strVal val="visible"/>
                                      </p:to>
                                    </p:set>
                                    <p:animEffect transition="in" filter="fade">
                                      <p:cBhvr>
                                        <p:cTn id="11" dur="500"/>
                                        <p:tgtEl>
                                          <p:spTgt spid="290"/>
                                        </p:tgtEl>
                                      </p:cBhvr>
                                    </p:animEffect>
                                  </p:childTnLst>
                                </p:cTn>
                              </p:par>
                              <p:par>
                                <p:cTn id="12" presetID="10" presetClass="entr" presetSubtype="0" fill="hold"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98"/>
                                        </p:tgtEl>
                                        <p:attrNameLst>
                                          <p:attrName>style.visibility</p:attrName>
                                        </p:attrNameLst>
                                      </p:cBhvr>
                                      <p:to>
                                        <p:strVal val="visible"/>
                                      </p:to>
                                    </p:set>
                                    <p:animEffect transition="in" filter="fade">
                                      <p:cBhvr>
                                        <p:cTn id="18" dur="750"/>
                                        <p:tgtEl>
                                          <p:spTgt spid="298"/>
                                        </p:tgtEl>
                                      </p:cBhvr>
                                    </p:animEffect>
                                    <p:anim calcmode="lin" valueType="num">
                                      <p:cBhvr>
                                        <p:cTn id="19" dur="750" fill="hold"/>
                                        <p:tgtEl>
                                          <p:spTgt spid="298"/>
                                        </p:tgtEl>
                                        <p:attrNameLst>
                                          <p:attrName>ppt_x</p:attrName>
                                        </p:attrNameLst>
                                      </p:cBhvr>
                                      <p:tavLst>
                                        <p:tav tm="0">
                                          <p:val>
                                            <p:strVal val="#ppt_x"/>
                                          </p:val>
                                        </p:tav>
                                        <p:tav tm="100000">
                                          <p:val>
                                            <p:strVal val="#ppt_x"/>
                                          </p:val>
                                        </p:tav>
                                      </p:tavLst>
                                    </p:anim>
                                    <p:anim calcmode="lin" valueType="num">
                                      <p:cBhvr>
                                        <p:cTn id="20" dur="750" fill="hold"/>
                                        <p:tgtEl>
                                          <p:spTgt spid="298"/>
                                        </p:tgtEl>
                                        <p:attrNameLst>
                                          <p:attrName>ppt_y</p:attrName>
                                        </p:attrNameLst>
                                      </p:cBhvr>
                                      <p:tavLst>
                                        <p:tav tm="0">
                                          <p:val>
                                            <p:strVal val="#ppt_y+.1"/>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99">
                                            <p:txEl>
                                              <p:pRg st="0" end="0"/>
                                            </p:txEl>
                                          </p:spTgt>
                                        </p:tgtEl>
                                        <p:attrNameLst>
                                          <p:attrName>style.visibility</p:attrName>
                                        </p:attrNameLst>
                                      </p:cBhvr>
                                      <p:to>
                                        <p:strVal val="visible"/>
                                      </p:to>
                                    </p:set>
                                    <p:animEffect transition="in" filter="fade">
                                      <p:cBhvr>
                                        <p:cTn id="23" dur="500"/>
                                        <p:tgtEl>
                                          <p:spTgt spid="299">
                                            <p:txEl>
                                              <p:pRg st="0" end="0"/>
                                            </p:txEl>
                                          </p:spTgt>
                                        </p:tgtEl>
                                      </p:cBhvr>
                                    </p:animEffect>
                                  </p:childTnLst>
                                </p:cTn>
                              </p:par>
                            </p:childTnLst>
                          </p:cTn>
                        </p:par>
                        <p:par>
                          <p:cTn id="24" fill="hold">
                            <p:stCondLst>
                              <p:cond delay="1750"/>
                            </p:stCondLst>
                            <p:childTnLst>
                              <p:par>
                                <p:cTn id="25" presetID="16" presetClass="entr" presetSubtype="21" fill="hold" nodeType="afterEffect">
                                  <p:stCondLst>
                                    <p:cond delay="0"/>
                                  </p:stCondLst>
                                  <p:childTnLst>
                                    <p:set>
                                      <p:cBhvr>
                                        <p:cTn id="26" dur="1" fill="hold">
                                          <p:stCondLst>
                                            <p:cond delay="0"/>
                                          </p:stCondLst>
                                        </p:cTn>
                                        <p:tgtEl>
                                          <p:spTgt spid="293"/>
                                        </p:tgtEl>
                                        <p:attrNameLst>
                                          <p:attrName>style.visibility</p:attrName>
                                        </p:attrNameLst>
                                      </p:cBhvr>
                                      <p:to>
                                        <p:strVal val="visible"/>
                                      </p:to>
                                    </p:set>
                                    <p:animEffect transition="in" filter="barn(inVertical)">
                                      <p:cBhvr>
                                        <p:cTn id="27" dur="500"/>
                                        <p:tgtEl>
                                          <p:spTgt spid="29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91"/>
                                        </p:tgtEl>
                                        <p:attrNameLst>
                                          <p:attrName>style.visibility</p:attrName>
                                        </p:attrNameLst>
                                      </p:cBhvr>
                                      <p:to>
                                        <p:strVal val="visible"/>
                                      </p:to>
                                    </p:set>
                                    <p:animEffect transition="in" filter="fade">
                                      <p:cBhvr>
                                        <p:cTn id="30" dur="500"/>
                                        <p:tgtEl>
                                          <p:spTgt spid="291"/>
                                        </p:tgtEl>
                                      </p:cBhvr>
                                    </p:animEffect>
                                  </p:childTnLst>
                                </p:cTn>
                              </p:par>
                              <p:par>
                                <p:cTn id="31" presetID="10"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2250"/>
                            </p:stCondLst>
                            <p:childTnLst>
                              <p:par>
                                <p:cTn id="35" presetID="42" presetClass="entr" presetSubtype="0" fill="hold" grpId="0" nodeType="afterEffect">
                                  <p:stCondLst>
                                    <p:cond delay="0"/>
                                  </p:stCondLst>
                                  <p:childTnLst>
                                    <p:set>
                                      <p:cBhvr>
                                        <p:cTn id="36" dur="1" fill="hold">
                                          <p:stCondLst>
                                            <p:cond delay="0"/>
                                          </p:stCondLst>
                                        </p:cTn>
                                        <p:tgtEl>
                                          <p:spTgt spid="300"/>
                                        </p:tgtEl>
                                        <p:attrNameLst>
                                          <p:attrName>style.visibility</p:attrName>
                                        </p:attrNameLst>
                                      </p:cBhvr>
                                      <p:to>
                                        <p:strVal val="visible"/>
                                      </p:to>
                                    </p:set>
                                    <p:animEffect transition="in" filter="fade">
                                      <p:cBhvr>
                                        <p:cTn id="37" dur="750"/>
                                        <p:tgtEl>
                                          <p:spTgt spid="300"/>
                                        </p:tgtEl>
                                      </p:cBhvr>
                                    </p:animEffect>
                                    <p:anim calcmode="lin" valueType="num">
                                      <p:cBhvr>
                                        <p:cTn id="38" dur="750" fill="hold"/>
                                        <p:tgtEl>
                                          <p:spTgt spid="300"/>
                                        </p:tgtEl>
                                        <p:attrNameLst>
                                          <p:attrName>ppt_x</p:attrName>
                                        </p:attrNameLst>
                                      </p:cBhvr>
                                      <p:tavLst>
                                        <p:tav tm="0">
                                          <p:val>
                                            <p:strVal val="#ppt_x"/>
                                          </p:val>
                                        </p:tav>
                                        <p:tav tm="100000">
                                          <p:val>
                                            <p:strVal val="#ppt_x"/>
                                          </p:val>
                                        </p:tav>
                                      </p:tavLst>
                                    </p:anim>
                                    <p:anim calcmode="lin" valueType="num">
                                      <p:cBhvr>
                                        <p:cTn id="39" dur="750" fill="hold"/>
                                        <p:tgtEl>
                                          <p:spTgt spid="300"/>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0"/>
                                  </p:stCondLst>
                                  <p:childTnLst>
                                    <p:set>
                                      <p:cBhvr>
                                        <p:cTn id="41" dur="1" fill="hold">
                                          <p:stCondLst>
                                            <p:cond delay="0"/>
                                          </p:stCondLst>
                                        </p:cTn>
                                        <p:tgtEl>
                                          <p:spTgt spid="301">
                                            <p:txEl>
                                              <p:pRg st="0" end="0"/>
                                            </p:txEl>
                                          </p:spTgt>
                                        </p:tgtEl>
                                        <p:attrNameLst>
                                          <p:attrName>style.visibility</p:attrName>
                                        </p:attrNameLst>
                                      </p:cBhvr>
                                      <p:to>
                                        <p:strVal val="visible"/>
                                      </p:to>
                                    </p:set>
                                    <p:animEffect transition="in" filter="fade">
                                      <p:cBhvr>
                                        <p:cTn id="42" dur="500"/>
                                        <p:tgtEl>
                                          <p:spTgt spid="301">
                                            <p:txEl>
                                              <p:pRg st="0" end="0"/>
                                            </p:txEl>
                                          </p:spTgt>
                                        </p:tgtEl>
                                      </p:cBhvr>
                                    </p:animEffect>
                                  </p:childTnLst>
                                </p:cTn>
                              </p:par>
                            </p:childTnLst>
                          </p:cTn>
                        </p:par>
                        <p:par>
                          <p:cTn id="43" fill="hold">
                            <p:stCondLst>
                              <p:cond delay="3000"/>
                            </p:stCondLst>
                            <p:childTnLst>
                              <p:par>
                                <p:cTn id="44" presetID="16" presetClass="entr" presetSubtype="21" fill="hold" nodeType="afterEffect">
                                  <p:stCondLst>
                                    <p:cond delay="0"/>
                                  </p:stCondLst>
                                  <p:childTnLst>
                                    <p:set>
                                      <p:cBhvr>
                                        <p:cTn id="45" dur="1" fill="hold">
                                          <p:stCondLst>
                                            <p:cond delay="0"/>
                                          </p:stCondLst>
                                        </p:cTn>
                                        <p:tgtEl>
                                          <p:spTgt spid="294"/>
                                        </p:tgtEl>
                                        <p:attrNameLst>
                                          <p:attrName>style.visibility</p:attrName>
                                        </p:attrNameLst>
                                      </p:cBhvr>
                                      <p:to>
                                        <p:strVal val="visible"/>
                                      </p:to>
                                    </p:set>
                                    <p:animEffect transition="in" filter="barn(inVertical)">
                                      <p:cBhvr>
                                        <p:cTn id="46" dur="500"/>
                                        <p:tgtEl>
                                          <p:spTgt spid="29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92"/>
                                        </p:tgtEl>
                                        <p:attrNameLst>
                                          <p:attrName>style.visibility</p:attrName>
                                        </p:attrNameLst>
                                      </p:cBhvr>
                                      <p:to>
                                        <p:strVal val="visible"/>
                                      </p:to>
                                    </p:set>
                                    <p:animEffect transition="in" filter="fade">
                                      <p:cBhvr>
                                        <p:cTn id="52" dur="500"/>
                                        <p:tgtEl>
                                          <p:spTgt spid="292"/>
                                        </p:tgtEl>
                                      </p:cBhvr>
                                    </p:animEffect>
                                  </p:childTnLst>
                                </p:cTn>
                              </p:par>
                            </p:childTnLst>
                          </p:cTn>
                        </p:par>
                        <p:par>
                          <p:cTn id="53" fill="hold">
                            <p:stCondLst>
                              <p:cond delay="3500"/>
                            </p:stCondLst>
                            <p:childTnLst>
                              <p:par>
                                <p:cTn id="54" presetID="42" presetClass="entr" presetSubtype="0" fill="hold" grpId="0" nodeType="afterEffect">
                                  <p:stCondLst>
                                    <p:cond delay="0"/>
                                  </p:stCondLst>
                                  <p:childTnLst>
                                    <p:set>
                                      <p:cBhvr>
                                        <p:cTn id="55" dur="1" fill="hold">
                                          <p:stCondLst>
                                            <p:cond delay="0"/>
                                          </p:stCondLst>
                                        </p:cTn>
                                        <p:tgtEl>
                                          <p:spTgt spid="302"/>
                                        </p:tgtEl>
                                        <p:attrNameLst>
                                          <p:attrName>style.visibility</p:attrName>
                                        </p:attrNameLst>
                                      </p:cBhvr>
                                      <p:to>
                                        <p:strVal val="visible"/>
                                      </p:to>
                                    </p:set>
                                    <p:animEffect transition="in" filter="fade">
                                      <p:cBhvr>
                                        <p:cTn id="56" dur="750"/>
                                        <p:tgtEl>
                                          <p:spTgt spid="302"/>
                                        </p:tgtEl>
                                      </p:cBhvr>
                                    </p:animEffect>
                                    <p:anim calcmode="lin" valueType="num">
                                      <p:cBhvr>
                                        <p:cTn id="57" dur="750" fill="hold"/>
                                        <p:tgtEl>
                                          <p:spTgt spid="302"/>
                                        </p:tgtEl>
                                        <p:attrNameLst>
                                          <p:attrName>ppt_x</p:attrName>
                                        </p:attrNameLst>
                                      </p:cBhvr>
                                      <p:tavLst>
                                        <p:tav tm="0">
                                          <p:val>
                                            <p:strVal val="#ppt_x"/>
                                          </p:val>
                                        </p:tav>
                                        <p:tav tm="100000">
                                          <p:val>
                                            <p:strVal val="#ppt_x"/>
                                          </p:val>
                                        </p:tav>
                                      </p:tavLst>
                                    </p:anim>
                                    <p:anim calcmode="lin" valueType="num">
                                      <p:cBhvr>
                                        <p:cTn id="58" dur="750" fill="hold"/>
                                        <p:tgtEl>
                                          <p:spTgt spid="302"/>
                                        </p:tgtEl>
                                        <p:attrNameLst>
                                          <p:attrName>ppt_y</p:attrName>
                                        </p:attrNameLst>
                                      </p:cBhvr>
                                      <p:tavLst>
                                        <p:tav tm="0">
                                          <p:val>
                                            <p:strVal val="#ppt_y+.1"/>
                                          </p:val>
                                        </p:tav>
                                        <p:tav tm="100000">
                                          <p:val>
                                            <p:strVal val="#ppt_y"/>
                                          </p:val>
                                        </p:tav>
                                      </p:tavLst>
                                    </p:anim>
                                  </p:childTnLst>
                                </p:cTn>
                              </p:par>
                            </p:childTnLst>
                          </p:cTn>
                        </p:par>
                        <p:par>
                          <p:cTn id="59" fill="hold">
                            <p:stCondLst>
                              <p:cond delay="4250"/>
                            </p:stCondLst>
                            <p:childTnLst>
                              <p:par>
                                <p:cTn id="60" presetID="10" presetClass="entr" presetSubtype="0" fill="hold" grpId="0" nodeType="after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500"/>
                                        <p:tgtEl>
                                          <p:spTgt spid="39"/>
                                        </p:tgtEl>
                                      </p:cBhvr>
                                    </p:animEffect>
                                  </p:childTnLst>
                                </p:cTn>
                              </p:par>
                            </p:childTnLst>
                          </p:cTn>
                        </p:par>
                        <p:par>
                          <p:cTn id="63" fill="hold">
                            <p:stCondLst>
                              <p:cond delay="4750"/>
                            </p:stCondLst>
                            <p:childTnLst>
                              <p:par>
                                <p:cTn id="64" presetID="16" presetClass="entr" presetSubtype="21" fill="hold" nodeType="after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barn(inVertical)">
                                      <p:cBhvr>
                                        <p:cTn id="66" dur="500"/>
                                        <p:tgtEl>
                                          <p:spTgt spid="40"/>
                                        </p:tgtEl>
                                      </p:cBhvr>
                                    </p:animEffect>
                                  </p:childTnLst>
                                </p:cTn>
                              </p:par>
                            </p:childTnLst>
                          </p:cTn>
                        </p:par>
                        <p:par>
                          <p:cTn id="67" fill="hold">
                            <p:stCondLst>
                              <p:cond delay="5250"/>
                            </p:stCondLst>
                            <p:childTnLst>
                              <p:par>
                                <p:cTn id="68" presetID="42" presetClass="entr" presetSubtype="0"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750"/>
                                        <p:tgtEl>
                                          <p:spTgt spid="41"/>
                                        </p:tgtEl>
                                      </p:cBhvr>
                                    </p:animEffect>
                                    <p:anim calcmode="lin" valueType="num">
                                      <p:cBhvr>
                                        <p:cTn id="71" dur="750" fill="hold"/>
                                        <p:tgtEl>
                                          <p:spTgt spid="41"/>
                                        </p:tgtEl>
                                        <p:attrNameLst>
                                          <p:attrName>ppt_x</p:attrName>
                                        </p:attrNameLst>
                                      </p:cBhvr>
                                      <p:tavLst>
                                        <p:tav tm="0">
                                          <p:val>
                                            <p:strVal val="#ppt_x"/>
                                          </p:val>
                                        </p:tav>
                                        <p:tav tm="100000">
                                          <p:val>
                                            <p:strVal val="#ppt_x"/>
                                          </p:val>
                                        </p:tav>
                                      </p:tavLst>
                                    </p:anim>
                                    <p:anim calcmode="lin" valueType="num">
                                      <p:cBhvr>
                                        <p:cTn id="72" dur="750" fill="hold"/>
                                        <p:tgtEl>
                                          <p:spTgt spid="41"/>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0"/>
                                  </p:stCondLst>
                                  <p:childTnLst>
                                    <p:set>
                                      <p:cBhvr>
                                        <p:cTn id="74" dur="1" fill="hold">
                                          <p:stCondLst>
                                            <p:cond delay="0"/>
                                          </p:stCondLst>
                                        </p:cTn>
                                        <p:tgtEl>
                                          <p:spTgt spid="42">
                                            <p:txEl>
                                              <p:pRg st="0" end="0"/>
                                            </p:txEl>
                                          </p:spTgt>
                                        </p:tgtEl>
                                        <p:attrNameLst>
                                          <p:attrName>style.visibility</p:attrName>
                                        </p:attrNameLst>
                                      </p:cBhvr>
                                      <p:to>
                                        <p:strVal val="visible"/>
                                      </p:to>
                                    </p:set>
                                    <p:animEffect transition="in" filter="fade">
                                      <p:cBhvr>
                                        <p:cTn id="75" dur="5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 grpId="0"/>
      <p:bldP spid="290" grpId="0" animBg="1"/>
      <p:bldP spid="291" grpId="0" animBg="1"/>
      <p:bldP spid="292" grpId="0" animBg="1"/>
      <p:bldP spid="298" grpId="0"/>
      <p:bldP spid="299" grpId="0" build="p"/>
      <p:bldP spid="300" grpId="0"/>
      <p:bldP spid="301" grpId="0" build="p"/>
      <p:bldP spid="302" grpId="0"/>
      <p:bldP spid="38" grpId="0" animBg="1"/>
      <p:bldP spid="39" grpId="0" animBg="1"/>
      <p:bldP spid="41" grpId="0"/>
      <p:bldP spid="4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grpSp>
        <p:nvGrpSpPr>
          <p:cNvPr id="42" name="Google Shape;1737;p55"/>
          <p:cNvGrpSpPr/>
          <p:nvPr/>
        </p:nvGrpSpPr>
        <p:grpSpPr>
          <a:xfrm>
            <a:off x="591878" y="2997683"/>
            <a:ext cx="1901661" cy="271794"/>
            <a:chOff x="4411970" y="2962952"/>
            <a:chExt cx="706544" cy="104212"/>
          </a:xfrm>
          <a:solidFill>
            <a:schemeClr val="bg1"/>
          </a:solidFill>
        </p:grpSpPr>
        <p:sp>
          <p:nvSpPr>
            <p:cNvPr id="43" name="Google Shape;1738;p55"/>
            <p:cNvSpPr/>
            <p:nvPr/>
          </p:nvSpPr>
          <p:spPr>
            <a:xfrm>
              <a:off x="4583864" y="2962952"/>
              <a:ext cx="534651" cy="104077"/>
            </a:xfrm>
            <a:custGeom>
              <a:avLst/>
              <a:gdLst/>
              <a:ahLst/>
              <a:cxnLst/>
              <a:rect l="l" t="t" r="r" b="b"/>
              <a:pathLst>
                <a:path w="11841" h="2305" extrusionOk="0">
                  <a:moveTo>
                    <a:pt x="1155" y="0"/>
                  </a:moveTo>
                  <a:lnTo>
                    <a:pt x="0" y="2304"/>
                  </a:lnTo>
                  <a:lnTo>
                    <a:pt x="11410" y="2304"/>
                  </a:lnTo>
                  <a:lnTo>
                    <a:pt x="11840" y="1153"/>
                  </a:lnTo>
                  <a:lnTo>
                    <a:pt x="11410"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4" name="Google Shape;1739;p55"/>
            <p:cNvSpPr/>
            <p:nvPr/>
          </p:nvSpPr>
          <p:spPr>
            <a:xfrm>
              <a:off x="4411970" y="2963088"/>
              <a:ext cx="124124" cy="104077"/>
            </a:xfrm>
            <a:custGeom>
              <a:avLst/>
              <a:gdLst/>
              <a:ahLst/>
              <a:cxnLst/>
              <a:rect l="l" t="t" r="r" b="b"/>
              <a:pathLst>
                <a:path w="2749" h="2305" extrusionOk="0">
                  <a:moveTo>
                    <a:pt x="2749" y="0"/>
                  </a:moveTo>
                  <a:lnTo>
                    <a:pt x="177" y="2"/>
                  </a:lnTo>
                  <a:cubicBezTo>
                    <a:pt x="79" y="2"/>
                    <a:pt x="1" y="79"/>
                    <a:pt x="1" y="176"/>
                  </a:cubicBezTo>
                  <a:lnTo>
                    <a:pt x="1" y="2130"/>
                  </a:lnTo>
                  <a:cubicBezTo>
                    <a:pt x="1" y="2226"/>
                    <a:pt x="79" y="2305"/>
                    <a:pt x="177" y="2305"/>
                  </a:cubicBezTo>
                  <a:lnTo>
                    <a:pt x="1522" y="2305"/>
                  </a:lnTo>
                  <a:lnTo>
                    <a:pt x="2749"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5" name="Google Shape;1740;p55"/>
            <p:cNvSpPr/>
            <p:nvPr/>
          </p:nvSpPr>
          <p:spPr>
            <a:xfrm>
              <a:off x="4496946" y="2963133"/>
              <a:ext cx="79920" cy="104031"/>
            </a:xfrm>
            <a:custGeom>
              <a:avLst/>
              <a:gdLst/>
              <a:ahLst/>
              <a:cxnLst/>
              <a:rect l="l" t="t" r="r" b="b"/>
              <a:pathLst>
                <a:path w="1770" h="2304" extrusionOk="0">
                  <a:moveTo>
                    <a:pt x="1227" y="1"/>
                  </a:moveTo>
                  <a:lnTo>
                    <a:pt x="0" y="2304"/>
                  </a:lnTo>
                  <a:lnTo>
                    <a:pt x="542" y="2304"/>
                  </a:lnTo>
                  <a:lnTo>
                    <a:pt x="1770"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6" name="Google Shape;1741;p55"/>
            <p:cNvSpPr/>
            <p:nvPr/>
          </p:nvSpPr>
          <p:spPr>
            <a:xfrm>
              <a:off x="4537628" y="2963133"/>
              <a:ext cx="79965" cy="104031"/>
            </a:xfrm>
            <a:custGeom>
              <a:avLst/>
              <a:gdLst/>
              <a:ahLst/>
              <a:cxnLst/>
              <a:rect l="l" t="t" r="r" b="b"/>
              <a:pathLst>
                <a:path w="1771" h="2304" extrusionOk="0">
                  <a:moveTo>
                    <a:pt x="1229" y="1"/>
                  </a:moveTo>
                  <a:lnTo>
                    <a:pt x="1" y="2304"/>
                  </a:lnTo>
                  <a:lnTo>
                    <a:pt x="544" y="2304"/>
                  </a:lnTo>
                  <a:lnTo>
                    <a:pt x="1770"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grpSp>
      <p:sp>
        <p:nvSpPr>
          <p:cNvPr id="60" name="Google Shape;960;p41"/>
          <p:cNvSpPr/>
          <p:nvPr/>
        </p:nvSpPr>
        <p:spPr>
          <a:xfrm>
            <a:off x="591878" y="339502"/>
            <a:ext cx="3675900" cy="1265100"/>
          </a:xfrm>
          <a:prstGeom prst="roundRect">
            <a:avLst>
              <a:gd name="adj" fmla="val 8797"/>
            </a:avLst>
          </a:prstGeom>
          <a:gradFill>
            <a:gsLst>
              <a:gs pos="0">
                <a:schemeClr val="accent5"/>
              </a:gs>
              <a:gs pos="100000">
                <a:schemeClr val="accent4"/>
              </a:gs>
            </a:gsLst>
            <a:lin ang="5400700" scaled="0"/>
          </a:gradFill>
          <a:ln>
            <a:noFill/>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61" name="Google Shape;289;p27"/>
          <p:cNvSpPr txBox="1">
            <a:spLocks/>
          </p:cNvSpPr>
          <p:nvPr/>
        </p:nvSpPr>
        <p:spPr>
          <a:xfrm>
            <a:off x="762896" y="483900"/>
            <a:ext cx="3233040" cy="935722"/>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200"/>
              <a:buFont typeface="Advent Pro SemiBold"/>
              <a:buNone/>
              <a:defRPr sz="1800" b="0" i="0" u="none" strike="noStrike" cap="none">
                <a:solidFill>
                  <a:schemeClr val="dk1"/>
                </a:solidFill>
                <a:latin typeface="Advent Pro SemiBold"/>
                <a:ea typeface="Advent Pro SemiBold"/>
                <a:cs typeface="Advent Pro SemiBold"/>
                <a:sym typeface="Advent Pro SemiBold"/>
              </a:defRPr>
            </a:lvl1pPr>
            <a:lvl2pPr marR="0" lvl="1"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2pPr>
            <a:lvl3pPr marR="0" lvl="2"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3pPr>
            <a:lvl4pPr marR="0" lvl="3"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4pPr>
            <a:lvl5pPr marR="0" lvl="4"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5pPr>
            <a:lvl6pPr marR="0" lvl="5"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6pPr>
            <a:lvl7pPr marR="0" lvl="6"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7pPr>
            <a:lvl8pPr marR="0" lvl="7"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8pPr>
            <a:lvl9pPr marR="0" lvl="8"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9pPr>
          </a:lstStyle>
          <a:p>
            <a:r>
              <a:rPr lang="en-GB" sz="2000" dirty="0" smtClean="0">
                <a:solidFill>
                  <a:schemeClr val="tx1"/>
                </a:solidFill>
              </a:rPr>
              <a:t>TAKE ALL NEEDED INFORMATION AT FIRST</a:t>
            </a:r>
            <a:endParaRPr lang="en-GB" sz="2000" dirty="0">
              <a:solidFill>
                <a:schemeClr val="tx1"/>
              </a:solidFill>
            </a:endParaRPr>
          </a:p>
        </p:txBody>
      </p:sp>
      <p:sp>
        <p:nvSpPr>
          <p:cNvPr id="10" name="مستطيل 9"/>
          <p:cNvSpPr/>
          <p:nvPr/>
        </p:nvSpPr>
        <p:spPr>
          <a:xfrm>
            <a:off x="620688" y="1872697"/>
            <a:ext cx="6750496" cy="830997"/>
          </a:xfrm>
          <a:prstGeom prst="rect">
            <a:avLst/>
          </a:prstGeom>
        </p:spPr>
        <p:txBody>
          <a:bodyPr wrap="square">
            <a:spAutoFit/>
          </a:bodyPr>
          <a:lstStyle/>
          <a:p>
            <a:r>
              <a:rPr lang="en-GB" sz="1600" dirty="0" smtClean="0">
                <a:solidFill>
                  <a:srgbClr val="FFFFFF"/>
                </a:solidFill>
                <a:latin typeface="Advent Pro SemiBold" charset="0"/>
              </a:rPr>
              <a:t>  Provide many online </a:t>
            </a:r>
            <a:r>
              <a:rPr lang="en-GB" sz="1600" dirty="0">
                <a:solidFill>
                  <a:srgbClr val="FFFFFF"/>
                </a:solidFill>
                <a:latin typeface="Advent Pro SemiBold" charset="0"/>
              </a:rPr>
              <a:t>forms that </a:t>
            </a:r>
            <a:r>
              <a:rPr lang="en-GB" sz="1600" dirty="0" smtClean="0">
                <a:solidFill>
                  <a:srgbClr val="FFFFFF"/>
                </a:solidFill>
                <a:latin typeface="Advent Pro SemiBold" charset="0"/>
              </a:rPr>
              <a:t>receive </a:t>
            </a:r>
            <a:r>
              <a:rPr lang="en-GB" sz="1600" dirty="0">
                <a:solidFill>
                  <a:srgbClr val="FFFFFF"/>
                </a:solidFill>
                <a:latin typeface="Advent Pro SemiBold" charset="0"/>
              </a:rPr>
              <a:t>user data, starting from the client or the company that has vacant jobs, then the applicants to these jobs, till the platform employees.</a:t>
            </a:r>
          </a:p>
        </p:txBody>
      </p:sp>
      <p:sp>
        <p:nvSpPr>
          <p:cNvPr id="63" name="مستطيل 62"/>
          <p:cNvSpPr/>
          <p:nvPr/>
        </p:nvSpPr>
        <p:spPr>
          <a:xfrm>
            <a:off x="1053816" y="2948914"/>
            <a:ext cx="1616520" cy="369332"/>
          </a:xfrm>
          <a:prstGeom prst="rect">
            <a:avLst/>
          </a:prstGeom>
        </p:spPr>
        <p:txBody>
          <a:bodyPr wrap="square">
            <a:spAutoFit/>
          </a:bodyPr>
          <a:lstStyle/>
          <a:p>
            <a:r>
              <a:rPr lang="en-GB" sz="1800" dirty="0" smtClean="0">
                <a:solidFill>
                  <a:schemeClr val="accent4">
                    <a:lumMod val="20000"/>
                    <a:lumOff val="80000"/>
                  </a:schemeClr>
                </a:solidFill>
                <a:latin typeface="Advent Pro SemiBold" charset="0"/>
              </a:rPr>
              <a:t>How to use?</a:t>
            </a:r>
            <a:endParaRPr lang="en-GB" sz="1800" dirty="0">
              <a:solidFill>
                <a:schemeClr val="accent4">
                  <a:lumMod val="20000"/>
                  <a:lumOff val="80000"/>
                </a:schemeClr>
              </a:solidFill>
              <a:latin typeface="Advent Pro SemiBold" charset="0"/>
            </a:endParaRPr>
          </a:p>
        </p:txBody>
      </p:sp>
      <p:pic>
        <p:nvPicPr>
          <p:cNvPr id="11" name="صورة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2461558"/>
            <a:ext cx="3672408" cy="2685998"/>
          </a:xfrm>
          <a:prstGeom prst="rect">
            <a:avLst/>
          </a:prstGeom>
        </p:spPr>
      </p:pic>
      <p:grpSp>
        <p:nvGrpSpPr>
          <p:cNvPr id="65" name="Google Shape;1283;p51"/>
          <p:cNvGrpSpPr/>
          <p:nvPr/>
        </p:nvGrpSpPr>
        <p:grpSpPr>
          <a:xfrm flipH="1">
            <a:off x="245729" y="3752190"/>
            <a:ext cx="808087" cy="891753"/>
            <a:chOff x="5862125" y="1684850"/>
            <a:chExt cx="480775" cy="655000"/>
          </a:xfrm>
        </p:grpSpPr>
        <p:sp>
          <p:nvSpPr>
            <p:cNvPr id="66" name="Google Shape;1284;p51"/>
            <p:cNvSpPr/>
            <p:nvPr/>
          </p:nvSpPr>
          <p:spPr>
            <a:xfrm>
              <a:off x="5862125" y="1684850"/>
              <a:ext cx="282100" cy="455825"/>
            </a:xfrm>
            <a:custGeom>
              <a:avLst/>
              <a:gdLst/>
              <a:ahLst/>
              <a:cxnLst/>
              <a:rect l="l" t="t" r="r" b="b"/>
              <a:pathLst>
                <a:path w="11284" h="18233" extrusionOk="0">
                  <a:moveTo>
                    <a:pt x="0" y="0"/>
                  </a:moveTo>
                  <a:lnTo>
                    <a:pt x="0" y="18233"/>
                  </a:lnTo>
                  <a:lnTo>
                    <a:pt x="11284" y="18233"/>
                  </a:lnTo>
                  <a:lnTo>
                    <a:pt x="11284" y="0"/>
                  </a:ln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285;p51"/>
            <p:cNvSpPr/>
            <p:nvPr/>
          </p:nvSpPr>
          <p:spPr>
            <a:xfrm>
              <a:off x="5887650" y="1922600"/>
              <a:ext cx="231075" cy="11800"/>
            </a:xfrm>
            <a:custGeom>
              <a:avLst/>
              <a:gdLst/>
              <a:ahLst/>
              <a:cxnLst/>
              <a:rect l="l" t="t" r="r" b="b"/>
              <a:pathLst>
                <a:path w="9243" h="472" extrusionOk="0">
                  <a:moveTo>
                    <a:pt x="0" y="1"/>
                  </a:moveTo>
                  <a:lnTo>
                    <a:pt x="0" y="471"/>
                  </a:lnTo>
                  <a:lnTo>
                    <a:pt x="9243" y="471"/>
                  </a:lnTo>
                  <a:lnTo>
                    <a:pt x="9243" y="1"/>
                  </a:lnTo>
                  <a:close/>
                </a:path>
              </a:pathLst>
            </a:custGeom>
            <a:solidFill>
              <a:srgbClr val="423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286;p51"/>
            <p:cNvSpPr/>
            <p:nvPr/>
          </p:nvSpPr>
          <p:spPr>
            <a:xfrm>
              <a:off x="5887650" y="1951650"/>
              <a:ext cx="231075" cy="11700"/>
            </a:xfrm>
            <a:custGeom>
              <a:avLst/>
              <a:gdLst/>
              <a:ahLst/>
              <a:cxnLst/>
              <a:rect l="l" t="t" r="r" b="b"/>
              <a:pathLst>
                <a:path w="9243" h="468" extrusionOk="0">
                  <a:moveTo>
                    <a:pt x="0" y="1"/>
                  </a:moveTo>
                  <a:lnTo>
                    <a:pt x="0" y="467"/>
                  </a:lnTo>
                  <a:lnTo>
                    <a:pt x="9243" y="467"/>
                  </a:lnTo>
                  <a:lnTo>
                    <a:pt x="9243" y="1"/>
                  </a:lnTo>
                  <a:close/>
                </a:path>
              </a:pathLst>
            </a:custGeom>
            <a:solidFill>
              <a:srgbClr val="423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287;p51"/>
            <p:cNvSpPr/>
            <p:nvPr/>
          </p:nvSpPr>
          <p:spPr>
            <a:xfrm>
              <a:off x="5887650" y="1980600"/>
              <a:ext cx="231075" cy="11800"/>
            </a:xfrm>
            <a:custGeom>
              <a:avLst/>
              <a:gdLst/>
              <a:ahLst/>
              <a:cxnLst/>
              <a:rect l="l" t="t" r="r" b="b"/>
              <a:pathLst>
                <a:path w="9243" h="472" extrusionOk="0">
                  <a:moveTo>
                    <a:pt x="0" y="1"/>
                  </a:moveTo>
                  <a:lnTo>
                    <a:pt x="0" y="471"/>
                  </a:lnTo>
                  <a:lnTo>
                    <a:pt x="9243" y="471"/>
                  </a:lnTo>
                  <a:lnTo>
                    <a:pt x="9243" y="1"/>
                  </a:lnTo>
                  <a:close/>
                </a:path>
              </a:pathLst>
            </a:custGeom>
            <a:solidFill>
              <a:srgbClr val="423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288;p51"/>
            <p:cNvSpPr/>
            <p:nvPr/>
          </p:nvSpPr>
          <p:spPr>
            <a:xfrm>
              <a:off x="5887650" y="2009650"/>
              <a:ext cx="132375" cy="11675"/>
            </a:xfrm>
            <a:custGeom>
              <a:avLst/>
              <a:gdLst/>
              <a:ahLst/>
              <a:cxnLst/>
              <a:rect l="l" t="t" r="r" b="b"/>
              <a:pathLst>
                <a:path w="5295" h="467" extrusionOk="0">
                  <a:moveTo>
                    <a:pt x="0" y="0"/>
                  </a:moveTo>
                  <a:lnTo>
                    <a:pt x="0" y="467"/>
                  </a:lnTo>
                  <a:lnTo>
                    <a:pt x="5295" y="467"/>
                  </a:lnTo>
                  <a:lnTo>
                    <a:pt x="5295" y="0"/>
                  </a:lnTo>
                  <a:close/>
                </a:path>
              </a:pathLst>
            </a:custGeom>
            <a:gradFill>
              <a:gsLst>
                <a:gs pos="0">
                  <a:schemeClr val="accent2"/>
                </a:gs>
                <a:gs pos="100000">
                  <a:schemeClr val="accent1"/>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289;p51"/>
            <p:cNvSpPr/>
            <p:nvPr/>
          </p:nvSpPr>
          <p:spPr>
            <a:xfrm>
              <a:off x="5887650" y="2048000"/>
              <a:ext cx="231075" cy="11700"/>
            </a:xfrm>
            <a:custGeom>
              <a:avLst/>
              <a:gdLst/>
              <a:ahLst/>
              <a:cxnLst/>
              <a:rect l="l" t="t" r="r" b="b"/>
              <a:pathLst>
                <a:path w="9243" h="468" extrusionOk="0">
                  <a:moveTo>
                    <a:pt x="0" y="1"/>
                  </a:moveTo>
                  <a:lnTo>
                    <a:pt x="0" y="467"/>
                  </a:lnTo>
                  <a:lnTo>
                    <a:pt x="9243" y="467"/>
                  </a:lnTo>
                  <a:lnTo>
                    <a:pt x="9243" y="1"/>
                  </a:lnTo>
                  <a:close/>
                </a:path>
              </a:pathLst>
            </a:custGeom>
            <a:solidFill>
              <a:srgbClr val="423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290;p51"/>
            <p:cNvSpPr/>
            <p:nvPr/>
          </p:nvSpPr>
          <p:spPr>
            <a:xfrm>
              <a:off x="5887650" y="2077200"/>
              <a:ext cx="50300" cy="11800"/>
            </a:xfrm>
            <a:custGeom>
              <a:avLst/>
              <a:gdLst/>
              <a:ahLst/>
              <a:cxnLst/>
              <a:rect l="l" t="t" r="r" b="b"/>
              <a:pathLst>
                <a:path w="2012" h="472" extrusionOk="0">
                  <a:moveTo>
                    <a:pt x="0" y="1"/>
                  </a:moveTo>
                  <a:lnTo>
                    <a:pt x="0" y="471"/>
                  </a:lnTo>
                  <a:lnTo>
                    <a:pt x="2011" y="471"/>
                  </a:lnTo>
                  <a:lnTo>
                    <a:pt x="2011" y="1"/>
                  </a:lnTo>
                  <a:close/>
                </a:path>
              </a:pathLst>
            </a:custGeom>
            <a:solidFill>
              <a:srgbClr val="423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291;p51"/>
            <p:cNvSpPr/>
            <p:nvPr/>
          </p:nvSpPr>
          <p:spPr>
            <a:xfrm>
              <a:off x="6024200" y="2106000"/>
              <a:ext cx="94525" cy="11775"/>
            </a:xfrm>
            <a:custGeom>
              <a:avLst/>
              <a:gdLst/>
              <a:ahLst/>
              <a:cxnLst/>
              <a:rect l="l" t="t" r="r" b="b"/>
              <a:pathLst>
                <a:path w="3781" h="471" extrusionOk="0">
                  <a:moveTo>
                    <a:pt x="0" y="0"/>
                  </a:moveTo>
                  <a:lnTo>
                    <a:pt x="0" y="471"/>
                  </a:lnTo>
                  <a:lnTo>
                    <a:pt x="3781" y="471"/>
                  </a:lnTo>
                  <a:lnTo>
                    <a:pt x="3781" y="0"/>
                  </a:lnTo>
                  <a:close/>
                </a:path>
              </a:pathLst>
            </a:custGeom>
            <a:gradFill>
              <a:gsLst>
                <a:gs pos="0">
                  <a:schemeClr val="accent2"/>
                </a:gs>
                <a:gs pos="100000">
                  <a:schemeClr val="accent1"/>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292;p51"/>
            <p:cNvSpPr/>
            <p:nvPr/>
          </p:nvSpPr>
          <p:spPr>
            <a:xfrm>
              <a:off x="6146475" y="1689200"/>
              <a:ext cx="172275" cy="130050"/>
            </a:xfrm>
            <a:custGeom>
              <a:avLst/>
              <a:gdLst/>
              <a:ahLst/>
              <a:cxnLst/>
              <a:rect l="l" t="t" r="r" b="b"/>
              <a:pathLst>
                <a:path w="6891" h="5202" extrusionOk="0">
                  <a:moveTo>
                    <a:pt x="1354" y="0"/>
                  </a:moveTo>
                  <a:cubicBezTo>
                    <a:pt x="499" y="0"/>
                    <a:pt x="501" y="704"/>
                    <a:pt x="471" y="1011"/>
                  </a:cubicBezTo>
                  <a:cubicBezTo>
                    <a:pt x="438" y="1347"/>
                    <a:pt x="1" y="1448"/>
                    <a:pt x="75" y="1871"/>
                  </a:cubicBezTo>
                  <a:cubicBezTo>
                    <a:pt x="152" y="2290"/>
                    <a:pt x="756" y="2421"/>
                    <a:pt x="756" y="2421"/>
                  </a:cubicBezTo>
                  <a:lnTo>
                    <a:pt x="2734" y="4033"/>
                  </a:lnTo>
                  <a:cubicBezTo>
                    <a:pt x="2734" y="4033"/>
                    <a:pt x="3764" y="5104"/>
                    <a:pt x="4825" y="5195"/>
                  </a:cubicBezTo>
                  <a:cubicBezTo>
                    <a:pt x="4879" y="5199"/>
                    <a:pt x="4934" y="5202"/>
                    <a:pt x="4988" y="5202"/>
                  </a:cubicBezTo>
                  <a:cubicBezTo>
                    <a:pt x="5987" y="5202"/>
                    <a:pt x="6890" y="4393"/>
                    <a:pt x="6722" y="3170"/>
                  </a:cubicBezTo>
                  <a:cubicBezTo>
                    <a:pt x="6562" y="1988"/>
                    <a:pt x="5657" y="1272"/>
                    <a:pt x="4263" y="1272"/>
                  </a:cubicBezTo>
                  <a:cubicBezTo>
                    <a:pt x="4137" y="1272"/>
                    <a:pt x="4006" y="1278"/>
                    <a:pt x="3872" y="1290"/>
                  </a:cubicBezTo>
                  <a:cubicBezTo>
                    <a:pt x="3841" y="1293"/>
                    <a:pt x="3812" y="1294"/>
                    <a:pt x="3783" y="1294"/>
                  </a:cubicBezTo>
                  <a:cubicBezTo>
                    <a:pt x="2947" y="1294"/>
                    <a:pt x="2766" y="196"/>
                    <a:pt x="1649" y="24"/>
                  </a:cubicBezTo>
                  <a:cubicBezTo>
                    <a:pt x="1541" y="8"/>
                    <a:pt x="1443" y="0"/>
                    <a:pt x="13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293;p51"/>
            <p:cNvSpPr/>
            <p:nvPr/>
          </p:nvSpPr>
          <p:spPr>
            <a:xfrm>
              <a:off x="6159225" y="1729825"/>
              <a:ext cx="69525" cy="72225"/>
            </a:xfrm>
            <a:custGeom>
              <a:avLst/>
              <a:gdLst/>
              <a:ahLst/>
              <a:cxnLst/>
              <a:rect l="l" t="t" r="r" b="b"/>
              <a:pathLst>
                <a:path w="2781" h="2889" extrusionOk="0">
                  <a:moveTo>
                    <a:pt x="763" y="0"/>
                  </a:moveTo>
                  <a:cubicBezTo>
                    <a:pt x="675" y="0"/>
                    <a:pt x="594" y="28"/>
                    <a:pt x="558" y="88"/>
                  </a:cubicBezTo>
                  <a:cubicBezTo>
                    <a:pt x="458" y="256"/>
                    <a:pt x="105" y="367"/>
                    <a:pt x="105" y="367"/>
                  </a:cubicBezTo>
                  <a:cubicBezTo>
                    <a:pt x="105" y="367"/>
                    <a:pt x="189" y="806"/>
                    <a:pt x="149" y="1032"/>
                  </a:cubicBezTo>
                  <a:cubicBezTo>
                    <a:pt x="112" y="1256"/>
                    <a:pt x="1" y="1542"/>
                    <a:pt x="1" y="1542"/>
                  </a:cubicBezTo>
                  <a:lnTo>
                    <a:pt x="196" y="1576"/>
                  </a:lnTo>
                  <a:cubicBezTo>
                    <a:pt x="342" y="2013"/>
                    <a:pt x="639" y="2132"/>
                    <a:pt x="916" y="2132"/>
                  </a:cubicBezTo>
                  <a:cubicBezTo>
                    <a:pt x="1242" y="2132"/>
                    <a:pt x="1542" y="1968"/>
                    <a:pt x="1542" y="1968"/>
                  </a:cubicBezTo>
                  <a:lnTo>
                    <a:pt x="2018" y="2888"/>
                  </a:lnTo>
                  <a:lnTo>
                    <a:pt x="2781" y="2485"/>
                  </a:lnTo>
                  <a:lnTo>
                    <a:pt x="2066" y="1122"/>
                  </a:lnTo>
                  <a:lnTo>
                    <a:pt x="2066" y="1122"/>
                  </a:lnTo>
                  <a:cubicBezTo>
                    <a:pt x="2095" y="1129"/>
                    <a:pt x="2124" y="1132"/>
                    <a:pt x="2152" y="1132"/>
                  </a:cubicBezTo>
                  <a:cubicBezTo>
                    <a:pt x="2407" y="1132"/>
                    <a:pt x="2641" y="872"/>
                    <a:pt x="2593" y="497"/>
                  </a:cubicBezTo>
                  <a:cubicBezTo>
                    <a:pt x="2559" y="236"/>
                    <a:pt x="2328" y="102"/>
                    <a:pt x="2120" y="102"/>
                  </a:cubicBezTo>
                  <a:cubicBezTo>
                    <a:pt x="1996" y="102"/>
                    <a:pt x="1881" y="150"/>
                    <a:pt x="1821" y="246"/>
                  </a:cubicBezTo>
                  <a:cubicBezTo>
                    <a:pt x="1663" y="501"/>
                    <a:pt x="1914" y="719"/>
                    <a:pt x="1744" y="803"/>
                  </a:cubicBezTo>
                  <a:cubicBezTo>
                    <a:pt x="1727" y="811"/>
                    <a:pt x="1711" y="815"/>
                    <a:pt x="1695" y="815"/>
                  </a:cubicBezTo>
                  <a:cubicBezTo>
                    <a:pt x="1542" y="815"/>
                    <a:pt x="1418" y="471"/>
                    <a:pt x="1418" y="471"/>
                  </a:cubicBezTo>
                  <a:cubicBezTo>
                    <a:pt x="1418" y="471"/>
                    <a:pt x="1132" y="464"/>
                    <a:pt x="1119" y="236"/>
                  </a:cubicBezTo>
                  <a:cubicBezTo>
                    <a:pt x="1110" y="89"/>
                    <a:pt x="923" y="0"/>
                    <a:pt x="763" y="0"/>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294;p51"/>
            <p:cNvSpPr/>
            <p:nvPr/>
          </p:nvSpPr>
          <p:spPr>
            <a:xfrm>
              <a:off x="6197775" y="1769700"/>
              <a:ext cx="10675" cy="18250"/>
            </a:xfrm>
            <a:custGeom>
              <a:avLst/>
              <a:gdLst/>
              <a:ahLst/>
              <a:cxnLst/>
              <a:rect l="l" t="t" r="r" b="b"/>
              <a:pathLst>
                <a:path w="427" h="730" extrusionOk="0">
                  <a:moveTo>
                    <a:pt x="426" y="1"/>
                  </a:moveTo>
                  <a:cubicBezTo>
                    <a:pt x="426" y="1"/>
                    <a:pt x="272" y="259"/>
                    <a:pt x="0" y="373"/>
                  </a:cubicBezTo>
                  <a:lnTo>
                    <a:pt x="185" y="729"/>
                  </a:lnTo>
                  <a:cubicBezTo>
                    <a:pt x="396" y="480"/>
                    <a:pt x="426" y="1"/>
                    <a:pt x="426" y="1"/>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295;p51"/>
            <p:cNvSpPr/>
            <p:nvPr/>
          </p:nvSpPr>
          <p:spPr>
            <a:xfrm>
              <a:off x="6172175" y="1759375"/>
              <a:ext cx="16375" cy="16400"/>
            </a:xfrm>
            <a:custGeom>
              <a:avLst/>
              <a:gdLst/>
              <a:ahLst/>
              <a:cxnLst/>
              <a:rect l="l" t="t" r="r" b="b"/>
              <a:pathLst>
                <a:path w="655" h="656" extrusionOk="0">
                  <a:moveTo>
                    <a:pt x="329" y="0"/>
                  </a:moveTo>
                  <a:cubicBezTo>
                    <a:pt x="148" y="0"/>
                    <a:pt x="0" y="148"/>
                    <a:pt x="0" y="326"/>
                  </a:cubicBezTo>
                  <a:cubicBezTo>
                    <a:pt x="0" y="507"/>
                    <a:pt x="148" y="655"/>
                    <a:pt x="329" y="655"/>
                  </a:cubicBezTo>
                  <a:cubicBezTo>
                    <a:pt x="507" y="655"/>
                    <a:pt x="654" y="507"/>
                    <a:pt x="654" y="326"/>
                  </a:cubicBezTo>
                  <a:cubicBezTo>
                    <a:pt x="654" y="148"/>
                    <a:pt x="507" y="0"/>
                    <a:pt x="329" y="0"/>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296;p51"/>
            <p:cNvSpPr/>
            <p:nvPr/>
          </p:nvSpPr>
          <p:spPr>
            <a:xfrm>
              <a:off x="6280350" y="2251625"/>
              <a:ext cx="51825" cy="61125"/>
            </a:xfrm>
            <a:custGeom>
              <a:avLst/>
              <a:gdLst/>
              <a:ahLst/>
              <a:cxnLst/>
              <a:rect l="l" t="t" r="r" b="b"/>
              <a:pathLst>
                <a:path w="2073" h="2445" extrusionOk="0">
                  <a:moveTo>
                    <a:pt x="353" y="1"/>
                  </a:moveTo>
                  <a:lnTo>
                    <a:pt x="1" y="715"/>
                  </a:lnTo>
                  <a:cubicBezTo>
                    <a:pt x="404" y="1290"/>
                    <a:pt x="853" y="1867"/>
                    <a:pt x="1360" y="2444"/>
                  </a:cubicBezTo>
                  <a:lnTo>
                    <a:pt x="1995" y="2199"/>
                  </a:lnTo>
                  <a:lnTo>
                    <a:pt x="2072" y="1733"/>
                  </a:lnTo>
                  <a:cubicBezTo>
                    <a:pt x="1810" y="1343"/>
                    <a:pt x="1454" y="769"/>
                    <a:pt x="1088" y="30"/>
                  </a:cubicBezTo>
                  <a:lnTo>
                    <a:pt x="353" y="1"/>
                  </a:ln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297;p51"/>
            <p:cNvSpPr/>
            <p:nvPr/>
          </p:nvSpPr>
          <p:spPr>
            <a:xfrm>
              <a:off x="6189025" y="2018375"/>
              <a:ext cx="118550" cy="251150"/>
            </a:xfrm>
            <a:custGeom>
              <a:avLst/>
              <a:gdLst/>
              <a:ahLst/>
              <a:cxnLst/>
              <a:rect l="l" t="t" r="r" b="b"/>
              <a:pathLst>
                <a:path w="4742" h="10046" extrusionOk="0">
                  <a:moveTo>
                    <a:pt x="360" y="0"/>
                  </a:moveTo>
                  <a:cubicBezTo>
                    <a:pt x="360" y="1"/>
                    <a:pt x="1" y="4848"/>
                    <a:pt x="3654" y="10045"/>
                  </a:cubicBezTo>
                  <a:lnTo>
                    <a:pt x="4741" y="9360"/>
                  </a:lnTo>
                  <a:cubicBezTo>
                    <a:pt x="3778" y="7427"/>
                    <a:pt x="2740" y="4382"/>
                    <a:pt x="3107" y="672"/>
                  </a:cubicBezTo>
                  <a:lnTo>
                    <a:pt x="3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298;p51"/>
            <p:cNvSpPr/>
            <p:nvPr/>
          </p:nvSpPr>
          <p:spPr>
            <a:xfrm>
              <a:off x="6198000" y="2018375"/>
              <a:ext cx="68700" cy="24025"/>
            </a:xfrm>
            <a:custGeom>
              <a:avLst/>
              <a:gdLst/>
              <a:ahLst/>
              <a:cxnLst/>
              <a:rect l="l" t="t" r="r" b="b"/>
              <a:pathLst>
                <a:path w="2748" h="961" extrusionOk="0">
                  <a:moveTo>
                    <a:pt x="2727" y="894"/>
                  </a:moveTo>
                  <a:cubicBezTo>
                    <a:pt x="2723" y="917"/>
                    <a:pt x="2723" y="937"/>
                    <a:pt x="2720" y="961"/>
                  </a:cubicBezTo>
                  <a:lnTo>
                    <a:pt x="2720" y="961"/>
                  </a:lnTo>
                  <a:cubicBezTo>
                    <a:pt x="2723" y="937"/>
                    <a:pt x="2723" y="917"/>
                    <a:pt x="2727" y="894"/>
                  </a:cubicBezTo>
                  <a:close/>
                  <a:moveTo>
                    <a:pt x="2727" y="883"/>
                  </a:moveTo>
                  <a:lnTo>
                    <a:pt x="2727" y="894"/>
                  </a:lnTo>
                  <a:lnTo>
                    <a:pt x="2727" y="883"/>
                  </a:lnTo>
                  <a:close/>
                  <a:moveTo>
                    <a:pt x="2727" y="871"/>
                  </a:moveTo>
                  <a:lnTo>
                    <a:pt x="2727" y="880"/>
                  </a:lnTo>
                  <a:lnTo>
                    <a:pt x="2727" y="871"/>
                  </a:lnTo>
                  <a:close/>
                  <a:moveTo>
                    <a:pt x="2727" y="860"/>
                  </a:moveTo>
                  <a:lnTo>
                    <a:pt x="2727" y="871"/>
                  </a:lnTo>
                  <a:lnTo>
                    <a:pt x="2727" y="860"/>
                  </a:lnTo>
                  <a:close/>
                  <a:moveTo>
                    <a:pt x="2731" y="850"/>
                  </a:moveTo>
                  <a:cubicBezTo>
                    <a:pt x="2731" y="854"/>
                    <a:pt x="2731" y="857"/>
                    <a:pt x="2727" y="860"/>
                  </a:cubicBezTo>
                  <a:cubicBezTo>
                    <a:pt x="2731" y="857"/>
                    <a:pt x="2731" y="854"/>
                    <a:pt x="2731" y="850"/>
                  </a:cubicBezTo>
                  <a:close/>
                  <a:moveTo>
                    <a:pt x="2731" y="837"/>
                  </a:moveTo>
                  <a:lnTo>
                    <a:pt x="2731" y="846"/>
                  </a:lnTo>
                  <a:lnTo>
                    <a:pt x="2731" y="837"/>
                  </a:lnTo>
                  <a:close/>
                  <a:moveTo>
                    <a:pt x="2731" y="826"/>
                  </a:moveTo>
                  <a:lnTo>
                    <a:pt x="2731" y="837"/>
                  </a:lnTo>
                  <a:lnTo>
                    <a:pt x="2731" y="826"/>
                  </a:lnTo>
                  <a:close/>
                  <a:moveTo>
                    <a:pt x="2734" y="800"/>
                  </a:moveTo>
                  <a:cubicBezTo>
                    <a:pt x="2734" y="810"/>
                    <a:pt x="2734" y="817"/>
                    <a:pt x="2731" y="823"/>
                  </a:cubicBezTo>
                  <a:cubicBezTo>
                    <a:pt x="2734" y="817"/>
                    <a:pt x="2734" y="810"/>
                    <a:pt x="2734" y="800"/>
                  </a:cubicBezTo>
                  <a:close/>
                  <a:moveTo>
                    <a:pt x="2734" y="790"/>
                  </a:moveTo>
                  <a:lnTo>
                    <a:pt x="2734" y="796"/>
                  </a:lnTo>
                  <a:lnTo>
                    <a:pt x="2734" y="790"/>
                  </a:lnTo>
                  <a:close/>
                  <a:moveTo>
                    <a:pt x="2737" y="779"/>
                  </a:moveTo>
                  <a:cubicBezTo>
                    <a:pt x="2737" y="779"/>
                    <a:pt x="2734" y="783"/>
                    <a:pt x="2734" y="786"/>
                  </a:cubicBezTo>
                  <a:cubicBezTo>
                    <a:pt x="2734" y="783"/>
                    <a:pt x="2737" y="779"/>
                    <a:pt x="2737" y="779"/>
                  </a:cubicBezTo>
                  <a:close/>
                  <a:moveTo>
                    <a:pt x="2737" y="766"/>
                  </a:moveTo>
                  <a:lnTo>
                    <a:pt x="2737" y="773"/>
                  </a:lnTo>
                  <a:lnTo>
                    <a:pt x="2737" y="766"/>
                  </a:lnTo>
                  <a:close/>
                  <a:moveTo>
                    <a:pt x="2737" y="756"/>
                  </a:moveTo>
                  <a:lnTo>
                    <a:pt x="2737" y="763"/>
                  </a:lnTo>
                  <a:lnTo>
                    <a:pt x="2737" y="756"/>
                  </a:lnTo>
                  <a:close/>
                  <a:moveTo>
                    <a:pt x="2740" y="746"/>
                  </a:moveTo>
                  <a:cubicBezTo>
                    <a:pt x="2737" y="746"/>
                    <a:pt x="2737" y="750"/>
                    <a:pt x="2737" y="750"/>
                  </a:cubicBezTo>
                  <a:cubicBezTo>
                    <a:pt x="2737" y="750"/>
                    <a:pt x="2737" y="746"/>
                    <a:pt x="2740" y="746"/>
                  </a:cubicBezTo>
                  <a:close/>
                  <a:moveTo>
                    <a:pt x="2740" y="733"/>
                  </a:moveTo>
                  <a:lnTo>
                    <a:pt x="2740" y="739"/>
                  </a:lnTo>
                  <a:lnTo>
                    <a:pt x="2740" y="733"/>
                  </a:lnTo>
                  <a:close/>
                  <a:moveTo>
                    <a:pt x="2740" y="722"/>
                  </a:moveTo>
                  <a:lnTo>
                    <a:pt x="2740" y="730"/>
                  </a:lnTo>
                  <a:lnTo>
                    <a:pt x="2740" y="722"/>
                  </a:lnTo>
                  <a:close/>
                  <a:moveTo>
                    <a:pt x="2744" y="709"/>
                  </a:moveTo>
                  <a:cubicBezTo>
                    <a:pt x="2740" y="713"/>
                    <a:pt x="2740" y="716"/>
                    <a:pt x="2740" y="716"/>
                  </a:cubicBezTo>
                  <a:cubicBezTo>
                    <a:pt x="2740" y="716"/>
                    <a:pt x="2740" y="713"/>
                    <a:pt x="2744" y="709"/>
                  </a:cubicBezTo>
                  <a:close/>
                  <a:moveTo>
                    <a:pt x="2744" y="699"/>
                  </a:moveTo>
                  <a:lnTo>
                    <a:pt x="2744" y="705"/>
                  </a:lnTo>
                  <a:lnTo>
                    <a:pt x="2744" y="699"/>
                  </a:lnTo>
                  <a:close/>
                  <a:moveTo>
                    <a:pt x="2744" y="685"/>
                  </a:moveTo>
                  <a:lnTo>
                    <a:pt x="2744" y="696"/>
                  </a:lnTo>
                  <a:lnTo>
                    <a:pt x="2744" y="685"/>
                  </a:lnTo>
                  <a:close/>
                  <a:moveTo>
                    <a:pt x="2748" y="672"/>
                  </a:moveTo>
                  <a:cubicBezTo>
                    <a:pt x="2748" y="676"/>
                    <a:pt x="2744" y="679"/>
                    <a:pt x="2744" y="682"/>
                  </a:cubicBezTo>
                  <a:cubicBezTo>
                    <a:pt x="2744" y="679"/>
                    <a:pt x="2748" y="676"/>
                    <a:pt x="2748" y="672"/>
                  </a:cubicBezTo>
                  <a:close/>
                  <a:moveTo>
                    <a:pt x="1" y="0"/>
                  </a:moveTo>
                  <a:lnTo>
                    <a:pt x="1" y="0"/>
                  </a:lnTo>
                  <a:lnTo>
                    <a:pt x="1" y="0"/>
                  </a:lnTo>
                  <a:close/>
                  <a:moveTo>
                    <a:pt x="1" y="0"/>
                  </a:moveTo>
                  <a:lnTo>
                    <a:pt x="1" y="0"/>
                  </a:lnTo>
                  <a:lnTo>
                    <a:pt x="1" y="0"/>
                  </a:lnTo>
                  <a:close/>
                  <a:moveTo>
                    <a:pt x="1" y="0"/>
                  </a:moveTo>
                  <a:lnTo>
                    <a:pt x="1" y="0"/>
                  </a:lnTo>
                  <a:lnTo>
                    <a:pt x="1" y="0"/>
                  </a:lnTo>
                  <a:lnTo>
                    <a:pt x="2748" y="672"/>
                  </a:lnTo>
                  <a:lnTo>
                    <a:pt x="2748" y="672"/>
                  </a:lnTo>
                  <a:close/>
                </a:path>
              </a:pathLst>
            </a:custGeom>
            <a:solidFill>
              <a:srgbClr val="FFD9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299;p51"/>
            <p:cNvSpPr/>
            <p:nvPr/>
          </p:nvSpPr>
          <p:spPr>
            <a:xfrm>
              <a:off x="6196675" y="2018375"/>
              <a:ext cx="70025" cy="49625"/>
            </a:xfrm>
            <a:custGeom>
              <a:avLst/>
              <a:gdLst/>
              <a:ahLst/>
              <a:cxnLst/>
              <a:rect l="l" t="t" r="r" b="b"/>
              <a:pathLst>
                <a:path w="2801" h="1985" extrusionOk="0">
                  <a:moveTo>
                    <a:pt x="54" y="0"/>
                  </a:moveTo>
                  <a:lnTo>
                    <a:pt x="54" y="0"/>
                  </a:lnTo>
                  <a:cubicBezTo>
                    <a:pt x="51" y="20"/>
                    <a:pt x="1" y="773"/>
                    <a:pt x="155" y="1985"/>
                  </a:cubicBezTo>
                  <a:lnTo>
                    <a:pt x="2773" y="961"/>
                  </a:lnTo>
                  <a:cubicBezTo>
                    <a:pt x="2776" y="937"/>
                    <a:pt x="2776" y="917"/>
                    <a:pt x="2780" y="894"/>
                  </a:cubicBezTo>
                  <a:lnTo>
                    <a:pt x="2780" y="883"/>
                  </a:lnTo>
                  <a:lnTo>
                    <a:pt x="2780" y="880"/>
                  </a:lnTo>
                  <a:lnTo>
                    <a:pt x="2780" y="871"/>
                  </a:lnTo>
                  <a:lnTo>
                    <a:pt x="2780" y="860"/>
                  </a:lnTo>
                  <a:cubicBezTo>
                    <a:pt x="2784" y="857"/>
                    <a:pt x="2784" y="854"/>
                    <a:pt x="2784" y="850"/>
                  </a:cubicBezTo>
                  <a:lnTo>
                    <a:pt x="2784" y="846"/>
                  </a:lnTo>
                  <a:lnTo>
                    <a:pt x="2784" y="837"/>
                  </a:lnTo>
                  <a:lnTo>
                    <a:pt x="2784" y="826"/>
                  </a:lnTo>
                  <a:lnTo>
                    <a:pt x="2784" y="823"/>
                  </a:lnTo>
                  <a:cubicBezTo>
                    <a:pt x="2787" y="817"/>
                    <a:pt x="2787" y="810"/>
                    <a:pt x="2787" y="800"/>
                  </a:cubicBezTo>
                  <a:lnTo>
                    <a:pt x="2787" y="796"/>
                  </a:lnTo>
                  <a:lnTo>
                    <a:pt x="2787" y="790"/>
                  </a:lnTo>
                  <a:lnTo>
                    <a:pt x="2787" y="786"/>
                  </a:lnTo>
                  <a:cubicBezTo>
                    <a:pt x="2787" y="783"/>
                    <a:pt x="2790" y="779"/>
                    <a:pt x="2790" y="779"/>
                  </a:cubicBezTo>
                  <a:lnTo>
                    <a:pt x="2790" y="773"/>
                  </a:lnTo>
                  <a:lnTo>
                    <a:pt x="2790" y="766"/>
                  </a:lnTo>
                  <a:lnTo>
                    <a:pt x="2790" y="763"/>
                  </a:lnTo>
                  <a:lnTo>
                    <a:pt x="2790" y="756"/>
                  </a:lnTo>
                  <a:lnTo>
                    <a:pt x="2790" y="750"/>
                  </a:lnTo>
                  <a:cubicBezTo>
                    <a:pt x="2790" y="750"/>
                    <a:pt x="2790" y="746"/>
                    <a:pt x="2793" y="746"/>
                  </a:cubicBezTo>
                  <a:lnTo>
                    <a:pt x="2793" y="739"/>
                  </a:lnTo>
                  <a:lnTo>
                    <a:pt x="2793" y="733"/>
                  </a:lnTo>
                  <a:lnTo>
                    <a:pt x="2793" y="730"/>
                  </a:lnTo>
                  <a:lnTo>
                    <a:pt x="2793" y="722"/>
                  </a:lnTo>
                  <a:lnTo>
                    <a:pt x="2793" y="716"/>
                  </a:lnTo>
                  <a:cubicBezTo>
                    <a:pt x="2793" y="716"/>
                    <a:pt x="2793" y="713"/>
                    <a:pt x="2797" y="709"/>
                  </a:cubicBezTo>
                  <a:lnTo>
                    <a:pt x="2797" y="705"/>
                  </a:lnTo>
                  <a:lnTo>
                    <a:pt x="2797" y="699"/>
                  </a:lnTo>
                  <a:lnTo>
                    <a:pt x="2797" y="696"/>
                  </a:lnTo>
                  <a:lnTo>
                    <a:pt x="2797" y="685"/>
                  </a:lnTo>
                  <a:lnTo>
                    <a:pt x="2797" y="682"/>
                  </a:lnTo>
                  <a:cubicBezTo>
                    <a:pt x="2797" y="679"/>
                    <a:pt x="2801" y="676"/>
                    <a:pt x="2801" y="672"/>
                  </a:cubicBezTo>
                  <a:lnTo>
                    <a:pt x="54" y="0"/>
                  </a:lnTo>
                  <a:close/>
                </a:path>
              </a:pathLst>
            </a:custGeom>
            <a:solidFill>
              <a:srgbClr val="2423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300;p51"/>
            <p:cNvSpPr/>
            <p:nvPr/>
          </p:nvSpPr>
          <p:spPr>
            <a:xfrm>
              <a:off x="6264775" y="2043175"/>
              <a:ext cx="12075" cy="126400"/>
            </a:xfrm>
            <a:custGeom>
              <a:avLst/>
              <a:gdLst/>
              <a:ahLst/>
              <a:cxnLst/>
              <a:rect l="l" t="t" r="r" b="b"/>
              <a:pathLst>
                <a:path w="483" h="5056" extrusionOk="0">
                  <a:moveTo>
                    <a:pt x="47" y="0"/>
                  </a:moveTo>
                  <a:cubicBezTo>
                    <a:pt x="15" y="409"/>
                    <a:pt x="0" y="810"/>
                    <a:pt x="0" y="1202"/>
                  </a:cubicBezTo>
                  <a:lnTo>
                    <a:pt x="0" y="1202"/>
                  </a:lnTo>
                  <a:cubicBezTo>
                    <a:pt x="0" y="810"/>
                    <a:pt x="15" y="409"/>
                    <a:pt x="47" y="0"/>
                  </a:cubicBezTo>
                  <a:close/>
                  <a:moveTo>
                    <a:pt x="0" y="1203"/>
                  </a:moveTo>
                  <a:lnTo>
                    <a:pt x="0" y="1203"/>
                  </a:lnTo>
                  <a:cubicBezTo>
                    <a:pt x="0" y="2613"/>
                    <a:pt x="192" y="3908"/>
                    <a:pt x="483" y="5055"/>
                  </a:cubicBezTo>
                  <a:cubicBezTo>
                    <a:pt x="192" y="3906"/>
                    <a:pt x="0" y="2612"/>
                    <a:pt x="0" y="1203"/>
                  </a:cubicBezTo>
                  <a:close/>
                </a:path>
              </a:pathLst>
            </a:custGeom>
            <a:solidFill>
              <a:srgbClr val="FFD9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301;p51"/>
            <p:cNvSpPr/>
            <p:nvPr/>
          </p:nvSpPr>
          <p:spPr>
            <a:xfrm>
              <a:off x="6200525" y="2042375"/>
              <a:ext cx="76325" cy="144475"/>
            </a:xfrm>
            <a:custGeom>
              <a:avLst/>
              <a:gdLst/>
              <a:ahLst/>
              <a:cxnLst/>
              <a:rect l="l" t="t" r="r" b="b"/>
              <a:pathLst>
                <a:path w="3053" h="5779" extrusionOk="0">
                  <a:moveTo>
                    <a:pt x="2619" y="1"/>
                  </a:moveTo>
                  <a:lnTo>
                    <a:pt x="1" y="1025"/>
                  </a:lnTo>
                  <a:cubicBezTo>
                    <a:pt x="155" y="2237"/>
                    <a:pt x="511" y="3909"/>
                    <a:pt x="1330" y="5779"/>
                  </a:cubicBezTo>
                  <a:lnTo>
                    <a:pt x="3029" y="5114"/>
                  </a:lnTo>
                  <a:cubicBezTo>
                    <a:pt x="3036" y="5103"/>
                    <a:pt x="3045" y="5097"/>
                    <a:pt x="3053" y="5087"/>
                  </a:cubicBezTo>
                  <a:cubicBezTo>
                    <a:pt x="2680" y="3613"/>
                    <a:pt x="2469" y="1894"/>
                    <a:pt x="2619" y="1"/>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302;p51"/>
            <p:cNvSpPr/>
            <p:nvPr/>
          </p:nvSpPr>
          <p:spPr>
            <a:xfrm>
              <a:off x="6306625" y="2294925"/>
              <a:ext cx="36275" cy="44925"/>
            </a:xfrm>
            <a:custGeom>
              <a:avLst/>
              <a:gdLst/>
              <a:ahLst/>
              <a:cxnLst/>
              <a:rect l="l" t="t" r="r" b="b"/>
              <a:pathLst>
                <a:path w="1451" h="1797" extrusionOk="0">
                  <a:moveTo>
                    <a:pt x="1021" y="1"/>
                  </a:moveTo>
                  <a:lnTo>
                    <a:pt x="309" y="712"/>
                  </a:lnTo>
                  <a:lnTo>
                    <a:pt x="0" y="1797"/>
                  </a:lnTo>
                  <a:lnTo>
                    <a:pt x="1451" y="592"/>
                  </a:lnTo>
                  <a:cubicBezTo>
                    <a:pt x="1451" y="592"/>
                    <a:pt x="1279" y="387"/>
                    <a:pt x="102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303;p51"/>
            <p:cNvSpPr/>
            <p:nvPr/>
          </p:nvSpPr>
          <p:spPr>
            <a:xfrm>
              <a:off x="6074625" y="1789250"/>
              <a:ext cx="140375" cy="106200"/>
            </a:xfrm>
            <a:custGeom>
              <a:avLst/>
              <a:gdLst/>
              <a:ahLst/>
              <a:cxnLst/>
              <a:rect l="l" t="t" r="r" b="b"/>
              <a:pathLst>
                <a:path w="5615" h="4248" extrusionOk="0">
                  <a:moveTo>
                    <a:pt x="5531" y="0"/>
                  </a:moveTo>
                  <a:cubicBezTo>
                    <a:pt x="4556" y="662"/>
                    <a:pt x="3083" y="2371"/>
                    <a:pt x="1" y="3539"/>
                  </a:cubicBezTo>
                  <a:lnTo>
                    <a:pt x="85" y="4247"/>
                  </a:lnTo>
                  <a:cubicBezTo>
                    <a:pt x="85" y="4247"/>
                    <a:pt x="3224" y="4086"/>
                    <a:pt x="5614" y="2800"/>
                  </a:cubicBezTo>
                  <a:lnTo>
                    <a:pt x="55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304;p51"/>
            <p:cNvSpPr/>
            <p:nvPr/>
          </p:nvSpPr>
          <p:spPr>
            <a:xfrm>
              <a:off x="6156400" y="1789250"/>
              <a:ext cx="58600" cy="91675"/>
            </a:xfrm>
            <a:custGeom>
              <a:avLst/>
              <a:gdLst/>
              <a:ahLst/>
              <a:cxnLst/>
              <a:rect l="l" t="t" r="r" b="b"/>
              <a:pathLst>
                <a:path w="2344" h="3667" extrusionOk="0">
                  <a:moveTo>
                    <a:pt x="2260" y="0"/>
                  </a:moveTo>
                  <a:cubicBezTo>
                    <a:pt x="1722" y="367"/>
                    <a:pt x="1031" y="1052"/>
                    <a:pt x="0" y="1786"/>
                  </a:cubicBezTo>
                  <a:cubicBezTo>
                    <a:pt x="7" y="2236"/>
                    <a:pt x="44" y="2868"/>
                    <a:pt x="148" y="3666"/>
                  </a:cubicBezTo>
                  <a:cubicBezTo>
                    <a:pt x="879" y="3458"/>
                    <a:pt x="1645" y="3176"/>
                    <a:pt x="2343" y="2800"/>
                  </a:cubicBezTo>
                  <a:lnTo>
                    <a:pt x="2260" y="0"/>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305;p51"/>
            <p:cNvSpPr/>
            <p:nvPr/>
          </p:nvSpPr>
          <p:spPr>
            <a:xfrm>
              <a:off x="6176700" y="2261100"/>
              <a:ext cx="26125" cy="66325"/>
            </a:xfrm>
            <a:custGeom>
              <a:avLst/>
              <a:gdLst/>
              <a:ahLst/>
              <a:cxnLst/>
              <a:rect l="l" t="t" r="r" b="b"/>
              <a:pathLst>
                <a:path w="1045" h="2653" extrusionOk="0">
                  <a:moveTo>
                    <a:pt x="659" y="0"/>
                  </a:moveTo>
                  <a:lnTo>
                    <a:pt x="17" y="178"/>
                  </a:lnTo>
                  <a:cubicBezTo>
                    <a:pt x="7" y="931"/>
                    <a:pt x="0" y="1696"/>
                    <a:pt x="4" y="2458"/>
                  </a:cubicBezTo>
                  <a:lnTo>
                    <a:pt x="433" y="2653"/>
                  </a:lnTo>
                  <a:lnTo>
                    <a:pt x="907" y="2485"/>
                  </a:lnTo>
                  <a:cubicBezTo>
                    <a:pt x="907" y="2485"/>
                    <a:pt x="884" y="1592"/>
                    <a:pt x="1045" y="286"/>
                  </a:cubicBezTo>
                  <a:lnTo>
                    <a:pt x="659" y="0"/>
                  </a:ln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306;p51"/>
            <p:cNvSpPr/>
            <p:nvPr/>
          </p:nvSpPr>
          <p:spPr>
            <a:xfrm>
              <a:off x="6177125" y="1966425"/>
              <a:ext cx="127075" cy="301850"/>
            </a:xfrm>
            <a:custGeom>
              <a:avLst/>
              <a:gdLst/>
              <a:ahLst/>
              <a:cxnLst/>
              <a:rect l="l" t="t" r="r" b="b"/>
              <a:pathLst>
                <a:path w="5083" h="12074" extrusionOk="0">
                  <a:moveTo>
                    <a:pt x="2571" y="0"/>
                  </a:moveTo>
                  <a:lnTo>
                    <a:pt x="585" y="665"/>
                  </a:lnTo>
                  <a:cubicBezTo>
                    <a:pt x="585" y="665"/>
                    <a:pt x="94" y="5993"/>
                    <a:pt x="0" y="11965"/>
                  </a:cubicBezTo>
                  <a:lnTo>
                    <a:pt x="1028" y="12073"/>
                  </a:lnTo>
                  <a:cubicBezTo>
                    <a:pt x="1256" y="10244"/>
                    <a:pt x="1846" y="7608"/>
                    <a:pt x="3377" y="5496"/>
                  </a:cubicBezTo>
                  <a:cubicBezTo>
                    <a:pt x="4623" y="3787"/>
                    <a:pt x="5039" y="1816"/>
                    <a:pt x="508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307;p51"/>
            <p:cNvSpPr/>
            <p:nvPr/>
          </p:nvSpPr>
          <p:spPr>
            <a:xfrm>
              <a:off x="6153775" y="2322525"/>
              <a:ext cx="47625" cy="17325"/>
            </a:xfrm>
            <a:custGeom>
              <a:avLst/>
              <a:gdLst/>
              <a:ahLst/>
              <a:cxnLst/>
              <a:rect l="l" t="t" r="r" b="b"/>
              <a:pathLst>
                <a:path w="1905" h="693" extrusionOk="0">
                  <a:moveTo>
                    <a:pt x="921" y="1"/>
                  </a:moveTo>
                  <a:lnTo>
                    <a:pt x="1" y="693"/>
                  </a:lnTo>
                  <a:lnTo>
                    <a:pt x="1904" y="693"/>
                  </a:lnTo>
                  <a:lnTo>
                    <a:pt x="1824" y="28"/>
                  </a:lnTo>
                  <a:lnTo>
                    <a:pt x="92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308;p51"/>
            <p:cNvSpPr/>
            <p:nvPr/>
          </p:nvSpPr>
          <p:spPr>
            <a:xfrm>
              <a:off x="6195925" y="1978400"/>
              <a:ext cx="99650" cy="14325"/>
            </a:xfrm>
            <a:custGeom>
              <a:avLst/>
              <a:gdLst/>
              <a:ahLst/>
              <a:cxnLst/>
              <a:rect l="l" t="t" r="r" b="b"/>
              <a:pathLst>
                <a:path w="3986" h="573" extrusionOk="0">
                  <a:moveTo>
                    <a:pt x="3937" y="1"/>
                  </a:moveTo>
                  <a:cubicBezTo>
                    <a:pt x="3934" y="1"/>
                    <a:pt x="3931" y="1"/>
                    <a:pt x="3928" y="2"/>
                  </a:cubicBezTo>
                  <a:cubicBezTo>
                    <a:pt x="2337" y="451"/>
                    <a:pt x="64" y="491"/>
                    <a:pt x="40" y="491"/>
                  </a:cubicBezTo>
                  <a:cubicBezTo>
                    <a:pt x="17" y="491"/>
                    <a:pt x="0" y="512"/>
                    <a:pt x="0" y="532"/>
                  </a:cubicBezTo>
                  <a:cubicBezTo>
                    <a:pt x="0" y="556"/>
                    <a:pt x="20" y="572"/>
                    <a:pt x="40" y="572"/>
                  </a:cubicBezTo>
                  <a:lnTo>
                    <a:pt x="44" y="572"/>
                  </a:lnTo>
                  <a:cubicBezTo>
                    <a:pt x="64" y="572"/>
                    <a:pt x="2347" y="532"/>
                    <a:pt x="3951" y="82"/>
                  </a:cubicBezTo>
                  <a:cubicBezTo>
                    <a:pt x="3975" y="76"/>
                    <a:pt x="3985" y="52"/>
                    <a:pt x="3982" y="32"/>
                  </a:cubicBezTo>
                  <a:cubicBezTo>
                    <a:pt x="3976" y="11"/>
                    <a:pt x="3957" y="1"/>
                    <a:pt x="3937"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309;p51"/>
            <p:cNvSpPr/>
            <p:nvPr/>
          </p:nvSpPr>
          <p:spPr>
            <a:xfrm>
              <a:off x="6202550" y="1984550"/>
              <a:ext cx="24950" cy="35025"/>
            </a:xfrm>
            <a:custGeom>
              <a:avLst/>
              <a:gdLst/>
              <a:ahLst/>
              <a:cxnLst/>
              <a:rect l="l" t="t" r="r" b="b"/>
              <a:pathLst>
                <a:path w="998" h="1401" extrusionOk="0">
                  <a:moveTo>
                    <a:pt x="216" y="0"/>
                  </a:moveTo>
                  <a:cubicBezTo>
                    <a:pt x="197" y="0"/>
                    <a:pt x="178" y="13"/>
                    <a:pt x="175" y="34"/>
                  </a:cubicBezTo>
                  <a:cubicBezTo>
                    <a:pt x="169" y="64"/>
                    <a:pt x="0" y="826"/>
                    <a:pt x="339" y="1203"/>
                  </a:cubicBezTo>
                  <a:cubicBezTo>
                    <a:pt x="457" y="1333"/>
                    <a:pt x="625" y="1401"/>
                    <a:pt x="837" y="1401"/>
                  </a:cubicBezTo>
                  <a:cubicBezTo>
                    <a:pt x="877" y="1401"/>
                    <a:pt x="917" y="1401"/>
                    <a:pt x="961" y="1394"/>
                  </a:cubicBezTo>
                  <a:cubicBezTo>
                    <a:pt x="984" y="1390"/>
                    <a:pt x="998" y="1370"/>
                    <a:pt x="998" y="1350"/>
                  </a:cubicBezTo>
                  <a:cubicBezTo>
                    <a:pt x="995" y="1329"/>
                    <a:pt x="978" y="1313"/>
                    <a:pt x="956" y="1313"/>
                  </a:cubicBezTo>
                  <a:cubicBezTo>
                    <a:pt x="954" y="1313"/>
                    <a:pt x="952" y="1313"/>
                    <a:pt x="950" y="1313"/>
                  </a:cubicBezTo>
                  <a:cubicBezTo>
                    <a:pt x="911" y="1317"/>
                    <a:pt x="873" y="1320"/>
                    <a:pt x="837" y="1320"/>
                  </a:cubicBezTo>
                  <a:cubicBezTo>
                    <a:pt x="650" y="1320"/>
                    <a:pt x="504" y="1261"/>
                    <a:pt x="400" y="1145"/>
                  </a:cubicBezTo>
                  <a:cubicBezTo>
                    <a:pt x="91" y="803"/>
                    <a:pt x="252" y="58"/>
                    <a:pt x="256" y="51"/>
                  </a:cubicBezTo>
                  <a:cubicBezTo>
                    <a:pt x="259" y="28"/>
                    <a:pt x="245" y="8"/>
                    <a:pt x="222" y="1"/>
                  </a:cubicBezTo>
                  <a:cubicBezTo>
                    <a:pt x="220" y="0"/>
                    <a:pt x="218" y="0"/>
                    <a:pt x="216"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310;p51"/>
            <p:cNvSpPr/>
            <p:nvPr/>
          </p:nvSpPr>
          <p:spPr>
            <a:xfrm>
              <a:off x="5978125" y="1796700"/>
              <a:ext cx="131625" cy="110175"/>
            </a:xfrm>
            <a:custGeom>
              <a:avLst/>
              <a:gdLst/>
              <a:ahLst/>
              <a:cxnLst/>
              <a:rect l="l" t="t" r="r" b="b"/>
              <a:pathLst>
                <a:path w="5265" h="4407" extrusionOk="0">
                  <a:moveTo>
                    <a:pt x="4165" y="1"/>
                  </a:moveTo>
                  <a:cubicBezTo>
                    <a:pt x="1480" y="1"/>
                    <a:pt x="1" y="2113"/>
                    <a:pt x="1" y="2113"/>
                  </a:cubicBezTo>
                  <a:lnTo>
                    <a:pt x="1" y="4406"/>
                  </a:lnTo>
                  <a:lnTo>
                    <a:pt x="5264" y="4406"/>
                  </a:lnTo>
                  <a:lnTo>
                    <a:pt x="5264" y="116"/>
                  </a:lnTo>
                  <a:cubicBezTo>
                    <a:pt x="4878" y="36"/>
                    <a:pt x="4511" y="1"/>
                    <a:pt x="4165" y="1"/>
                  </a:cubicBezTo>
                  <a:close/>
                </a:path>
              </a:pathLst>
            </a:custGeom>
            <a:gradFill>
              <a:gsLst>
                <a:gs pos="0">
                  <a:schemeClr val="accent2"/>
                </a:gs>
                <a:gs pos="100000">
                  <a:schemeClr val="accent1"/>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311;p51"/>
            <p:cNvSpPr/>
            <p:nvPr/>
          </p:nvSpPr>
          <p:spPr>
            <a:xfrm>
              <a:off x="5878750" y="1822575"/>
              <a:ext cx="231000" cy="84300"/>
            </a:xfrm>
            <a:custGeom>
              <a:avLst/>
              <a:gdLst/>
              <a:ahLst/>
              <a:cxnLst/>
              <a:rect l="l" t="t" r="r" b="b"/>
              <a:pathLst>
                <a:path w="9240" h="3372" extrusionOk="0">
                  <a:moveTo>
                    <a:pt x="4255" y="1"/>
                  </a:moveTo>
                  <a:cubicBezTo>
                    <a:pt x="1617" y="1"/>
                    <a:pt x="0" y="1467"/>
                    <a:pt x="0" y="1467"/>
                  </a:cubicBezTo>
                  <a:lnTo>
                    <a:pt x="0" y="3371"/>
                  </a:lnTo>
                  <a:lnTo>
                    <a:pt x="9239" y="3371"/>
                  </a:lnTo>
                  <a:lnTo>
                    <a:pt x="9239" y="1685"/>
                  </a:lnTo>
                  <a:cubicBezTo>
                    <a:pt x="7349" y="415"/>
                    <a:pt x="5658" y="1"/>
                    <a:pt x="4255" y="1"/>
                  </a:cubicBezTo>
                  <a:close/>
                </a:path>
              </a:pathLst>
            </a:custGeom>
            <a:gradFill>
              <a:gsLst>
                <a:gs pos="0">
                  <a:srgbClr val="7E719E"/>
                </a:gs>
                <a:gs pos="100000">
                  <a:srgbClr val="423A64"/>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312;p51"/>
            <p:cNvSpPr/>
            <p:nvPr/>
          </p:nvSpPr>
          <p:spPr>
            <a:xfrm>
              <a:off x="5918600" y="1760650"/>
              <a:ext cx="46025" cy="46000"/>
            </a:xfrm>
            <a:custGeom>
              <a:avLst/>
              <a:gdLst/>
              <a:ahLst/>
              <a:cxnLst/>
              <a:rect l="l" t="t" r="r" b="b"/>
              <a:pathLst>
                <a:path w="1841" h="1840" extrusionOk="0">
                  <a:moveTo>
                    <a:pt x="921" y="0"/>
                  </a:moveTo>
                  <a:cubicBezTo>
                    <a:pt x="411" y="0"/>
                    <a:pt x="1" y="409"/>
                    <a:pt x="1" y="919"/>
                  </a:cubicBezTo>
                  <a:cubicBezTo>
                    <a:pt x="1" y="1426"/>
                    <a:pt x="411" y="1840"/>
                    <a:pt x="921" y="1840"/>
                  </a:cubicBezTo>
                  <a:cubicBezTo>
                    <a:pt x="1428" y="1840"/>
                    <a:pt x="1841" y="1426"/>
                    <a:pt x="1841" y="919"/>
                  </a:cubicBezTo>
                  <a:cubicBezTo>
                    <a:pt x="1841" y="409"/>
                    <a:pt x="1428" y="0"/>
                    <a:pt x="921" y="0"/>
                  </a:cubicBezTo>
                  <a:close/>
                </a:path>
              </a:pathLst>
            </a:custGeom>
            <a:gradFill>
              <a:gsLst>
                <a:gs pos="0">
                  <a:srgbClr val="FFF3C4"/>
                </a:gs>
                <a:gs pos="100000">
                  <a:srgbClr val="FAD64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313;p51"/>
            <p:cNvSpPr/>
            <p:nvPr/>
          </p:nvSpPr>
          <p:spPr>
            <a:xfrm>
              <a:off x="6171075" y="1783625"/>
              <a:ext cx="134400" cy="199450"/>
            </a:xfrm>
            <a:custGeom>
              <a:avLst/>
              <a:gdLst/>
              <a:ahLst/>
              <a:cxnLst/>
              <a:rect l="l" t="t" r="r" b="b"/>
              <a:pathLst>
                <a:path w="5376" h="7978" extrusionOk="0">
                  <a:moveTo>
                    <a:pt x="2365" y="1"/>
                  </a:moveTo>
                  <a:cubicBezTo>
                    <a:pt x="2018" y="1"/>
                    <a:pt x="1681" y="122"/>
                    <a:pt x="1387" y="380"/>
                  </a:cubicBezTo>
                  <a:cubicBezTo>
                    <a:pt x="1" y="1602"/>
                    <a:pt x="827" y="7977"/>
                    <a:pt x="827" y="7977"/>
                  </a:cubicBezTo>
                  <a:cubicBezTo>
                    <a:pt x="827" y="7977"/>
                    <a:pt x="3196" y="7836"/>
                    <a:pt x="5325" y="7312"/>
                  </a:cubicBezTo>
                  <a:cubicBezTo>
                    <a:pt x="5376" y="5288"/>
                    <a:pt x="4959" y="3455"/>
                    <a:pt x="4697" y="2391"/>
                  </a:cubicBezTo>
                  <a:cubicBezTo>
                    <a:pt x="4335" y="910"/>
                    <a:pt x="3316" y="1"/>
                    <a:pt x="23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314;p51"/>
            <p:cNvSpPr/>
            <p:nvPr/>
          </p:nvSpPr>
          <p:spPr>
            <a:xfrm>
              <a:off x="6181000" y="1816875"/>
              <a:ext cx="63800" cy="126175"/>
            </a:xfrm>
            <a:custGeom>
              <a:avLst/>
              <a:gdLst/>
              <a:ahLst/>
              <a:cxnLst/>
              <a:rect l="l" t="t" r="r" b="b"/>
              <a:pathLst>
                <a:path w="2552" h="5047" extrusionOk="0">
                  <a:moveTo>
                    <a:pt x="2285" y="0"/>
                  </a:moveTo>
                  <a:cubicBezTo>
                    <a:pt x="1627" y="0"/>
                    <a:pt x="0" y="975"/>
                    <a:pt x="261" y="1171"/>
                  </a:cubicBezTo>
                  <a:cubicBezTo>
                    <a:pt x="131" y="2424"/>
                    <a:pt x="191" y="3931"/>
                    <a:pt x="272" y="5046"/>
                  </a:cubicBezTo>
                  <a:cubicBezTo>
                    <a:pt x="1339" y="4741"/>
                    <a:pt x="2551" y="3243"/>
                    <a:pt x="2551" y="209"/>
                  </a:cubicBezTo>
                  <a:cubicBezTo>
                    <a:pt x="2552" y="61"/>
                    <a:pt x="2448" y="0"/>
                    <a:pt x="2285" y="0"/>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315;p51"/>
            <p:cNvSpPr/>
            <p:nvPr/>
          </p:nvSpPr>
          <p:spPr>
            <a:xfrm>
              <a:off x="6004825" y="1885100"/>
              <a:ext cx="76050" cy="47675"/>
            </a:xfrm>
            <a:custGeom>
              <a:avLst/>
              <a:gdLst/>
              <a:ahLst/>
              <a:cxnLst/>
              <a:rect l="l" t="t" r="r" b="b"/>
              <a:pathLst>
                <a:path w="3042" h="1907" extrusionOk="0">
                  <a:moveTo>
                    <a:pt x="553" y="0"/>
                  </a:moveTo>
                  <a:cubicBezTo>
                    <a:pt x="547" y="0"/>
                    <a:pt x="542" y="1"/>
                    <a:pt x="537" y="4"/>
                  </a:cubicBezTo>
                  <a:cubicBezTo>
                    <a:pt x="416" y="61"/>
                    <a:pt x="571" y="507"/>
                    <a:pt x="571" y="507"/>
                  </a:cubicBezTo>
                  <a:cubicBezTo>
                    <a:pt x="571" y="507"/>
                    <a:pt x="297" y="291"/>
                    <a:pt x="188" y="291"/>
                  </a:cubicBezTo>
                  <a:cubicBezTo>
                    <a:pt x="179" y="291"/>
                    <a:pt x="171" y="292"/>
                    <a:pt x="165" y="296"/>
                  </a:cubicBezTo>
                  <a:cubicBezTo>
                    <a:pt x="84" y="336"/>
                    <a:pt x="285" y="702"/>
                    <a:pt x="285" y="702"/>
                  </a:cubicBezTo>
                  <a:cubicBezTo>
                    <a:pt x="285" y="702"/>
                    <a:pt x="213" y="670"/>
                    <a:pt x="146" y="670"/>
                  </a:cubicBezTo>
                  <a:cubicBezTo>
                    <a:pt x="101" y="670"/>
                    <a:pt x="60" y="684"/>
                    <a:pt x="44" y="732"/>
                  </a:cubicBezTo>
                  <a:cubicBezTo>
                    <a:pt x="1" y="852"/>
                    <a:pt x="582" y="1682"/>
                    <a:pt x="1529" y="1682"/>
                  </a:cubicBezTo>
                  <a:cubicBezTo>
                    <a:pt x="1539" y="1682"/>
                    <a:pt x="1548" y="1682"/>
                    <a:pt x="1558" y="1682"/>
                  </a:cubicBezTo>
                  <a:cubicBezTo>
                    <a:pt x="1558" y="1682"/>
                    <a:pt x="1964" y="1834"/>
                    <a:pt x="2699" y="1907"/>
                  </a:cubicBezTo>
                  <a:lnTo>
                    <a:pt x="3042" y="1558"/>
                  </a:lnTo>
                  <a:lnTo>
                    <a:pt x="2632" y="930"/>
                  </a:lnTo>
                  <a:cubicBezTo>
                    <a:pt x="2413" y="988"/>
                    <a:pt x="2185" y="1045"/>
                    <a:pt x="1944" y="1098"/>
                  </a:cubicBezTo>
                  <a:cubicBezTo>
                    <a:pt x="1944" y="1098"/>
                    <a:pt x="1970" y="1014"/>
                    <a:pt x="1961" y="870"/>
                  </a:cubicBezTo>
                  <a:lnTo>
                    <a:pt x="1558" y="870"/>
                  </a:lnTo>
                  <a:cubicBezTo>
                    <a:pt x="1558" y="870"/>
                    <a:pt x="1257" y="120"/>
                    <a:pt x="1127" y="120"/>
                  </a:cubicBezTo>
                  <a:cubicBezTo>
                    <a:pt x="1124" y="120"/>
                    <a:pt x="1121" y="121"/>
                    <a:pt x="1118" y="122"/>
                  </a:cubicBezTo>
                  <a:cubicBezTo>
                    <a:pt x="994" y="162"/>
                    <a:pt x="1081" y="665"/>
                    <a:pt x="1081" y="665"/>
                  </a:cubicBezTo>
                  <a:cubicBezTo>
                    <a:pt x="1081" y="665"/>
                    <a:pt x="691" y="0"/>
                    <a:pt x="553" y="0"/>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316;p51"/>
            <p:cNvSpPr/>
            <p:nvPr/>
          </p:nvSpPr>
          <p:spPr>
            <a:xfrm>
              <a:off x="6070600" y="1789000"/>
              <a:ext cx="175950" cy="144675"/>
            </a:xfrm>
            <a:custGeom>
              <a:avLst/>
              <a:gdLst/>
              <a:ahLst/>
              <a:cxnLst/>
              <a:rect l="l" t="t" r="r" b="b"/>
              <a:pathLst>
                <a:path w="7038" h="5787" extrusionOk="0">
                  <a:moveTo>
                    <a:pt x="5912" y="0"/>
                  </a:moveTo>
                  <a:cubicBezTo>
                    <a:pt x="5663" y="0"/>
                    <a:pt x="5389" y="150"/>
                    <a:pt x="5117" y="534"/>
                  </a:cubicBezTo>
                  <a:cubicBezTo>
                    <a:pt x="4399" y="1541"/>
                    <a:pt x="4133" y="3656"/>
                    <a:pt x="1" y="4774"/>
                  </a:cubicBezTo>
                  <a:lnTo>
                    <a:pt x="68" y="5751"/>
                  </a:lnTo>
                  <a:cubicBezTo>
                    <a:pt x="291" y="5773"/>
                    <a:pt x="544" y="5787"/>
                    <a:pt x="825" y="5787"/>
                  </a:cubicBezTo>
                  <a:cubicBezTo>
                    <a:pt x="1585" y="5787"/>
                    <a:pt x="2549" y="5683"/>
                    <a:pt x="3674" y="5345"/>
                  </a:cubicBezTo>
                  <a:cubicBezTo>
                    <a:pt x="6587" y="4469"/>
                    <a:pt x="7038" y="2132"/>
                    <a:pt x="6967" y="1324"/>
                  </a:cubicBezTo>
                  <a:cubicBezTo>
                    <a:pt x="6921" y="763"/>
                    <a:pt x="6476" y="0"/>
                    <a:pt x="59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 name="مستطيل 98"/>
          <p:cNvSpPr/>
          <p:nvPr/>
        </p:nvSpPr>
        <p:spPr>
          <a:xfrm>
            <a:off x="1331640" y="3285980"/>
            <a:ext cx="3528392" cy="923330"/>
          </a:xfrm>
          <a:prstGeom prst="rect">
            <a:avLst/>
          </a:prstGeom>
        </p:spPr>
        <p:txBody>
          <a:bodyPr wrap="square">
            <a:spAutoFit/>
          </a:bodyPr>
          <a:lstStyle/>
          <a:p>
            <a:r>
              <a:rPr lang="en-GB" sz="1800" dirty="0" smtClean="0">
                <a:solidFill>
                  <a:schemeClr val="accent4">
                    <a:lumMod val="20000"/>
                    <a:lumOff val="80000"/>
                  </a:schemeClr>
                </a:solidFill>
                <a:latin typeface="Advent Pro SemiBold" charset="0"/>
              </a:rPr>
              <a:t>1. </a:t>
            </a:r>
            <a:r>
              <a:rPr lang="en-GB" sz="1600" dirty="0" smtClean="0">
                <a:solidFill>
                  <a:srgbClr val="FFFFFF"/>
                </a:solidFill>
                <a:latin typeface="Advent Pro SemiBold" charset="0"/>
              </a:rPr>
              <a:t>User fills the required data in form.</a:t>
            </a:r>
          </a:p>
          <a:p>
            <a:r>
              <a:rPr lang="en-US" sz="1800" dirty="0" smtClean="0">
                <a:solidFill>
                  <a:schemeClr val="accent4">
                    <a:lumMod val="20000"/>
                    <a:lumOff val="80000"/>
                  </a:schemeClr>
                </a:solidFill>
                <a:latin typeface="Advent Pro SemiBold" charset="0"/>
              </a:rPr>
              <a:t>2</a:t>
            </a:r>
            <a:r>
              <a:rPr lang="en-US" sz="1600" dirty="0" smtClean="0">
                <a:solidFill>
                  <a:srgbClr val="FFFFFF"/>
                </a:solidFill>
                <a:latin typeface="Advent Pro SemiBold" charset="0"/>
              </a:rPr>
              <a:t>. The </a:t>
            </a:r>
            <a:r>
              <a:rPr lang="en-US" sz="1600" dirty="0">
                <a:solidFill>
                  <a:srgbClr val="FFFFFF"/>
                </a:solidFill>
                <a:latin typeface="Advent Pro SemiBold" charset="0"/>
              </a:rPr>
              <a:t>s</a:t>
            </a:r>
            <a:r>
              <a:rPr lang="en-US" sz="1600" dirty="0" smtClean="0">
                <a:solidFill>
                  <a:srgbClr val="FFFFFF"/>
                </a:solidFill>
                <a:latin typeface="Advent Pro SemiBold" charset="0"/>
              </a:rPr>
              <a:t>ystem sends these data to the database and keep it.</a:t>
            </a:r>
            <a:endParaRPr lang="en-GB" sz="1600" dirty="0">
              <a:solidFill>
                <a:srgbClr val="FFFFFF"/>
              </a:solidFill>
              <a:latin typeface="Advent Pro SemiBold" charset="0"/>
            </a:endParaRPr>
          </a:p>
        </p:txBody>
      </p:sp>
    </p:spTree>
    <p:extLst>
      <p:ext uri="{BB962C8B-B14F-4D97-AF65-F5344CB8AC3E}">
        <p14:creationId xmlns:p14="http://schemas.microsoft.com/office/powerpoint/2010/main" val="257775579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42"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750"/>
                                        <p:tgtEl>
                                          <p:spTgt spid="11"/>
                                        </p:tgtEl>
                                      </p:cBhvr>
                                    </p:animEffect>
                                    <p:anim calcmode="lin" valueType="num">
                                      <p:cBhvr>
                                        <p:cTn id="18" dur="750" fill="hold"/>
                                        <p:tgtEl>
                                          <p:spTgt spid="11"/>
                                        </p:tgtEl>
                                        <p:attrNameLst>
                                          <p:attrName>ppt_x</p:attrName>
                                        </p:attrNameLst>
                                      </p:cBhvr>
                                      <p:tavLst>
                                        <p:tav tm="0">
                                          <p:val>
                                            <p:strVal val="#ppt_x"/>
                                          </p:val>
                                        </p:tav>
                                        <p:tav tm="100000">
                                          <p:val>
                                            <p:strVal val="#ppt_x"/>
                                          </p:val>
                                        </p:tav>
                                      </p:tavLst>
                                    </p:anim>
                                    <p:anim calcmode="lin" valueType="num">
                                      <p:cBhvr>
                                        <p:cTn id="19" dur="750" fill="hold"/>
                                        <p:tgtEl>
                                          <p:spTgt spid="11"/>
                                        </p:tgtEl>
                                        <p:attrNameLst>
                                          <p:attrName>ppt_y</p:attrName>
                                        </p:attrNameLst>
                                      </p:cBhvr>
                                      <p:tavLst>
                                        <p:tav tm="0">
                                          <p:val>
                                            <p:strVal val="#ppt_y+.1"/>
                                          </p:val>
                                        </p:tav>
                                        <p:tav tm="100000">
                                          <p:val>
                                            <p:strVal val="#ppt_y"/>
                                          </p:val>
                                        </p:tav>
                                      </p:tavLst>
                                    </p:anim>
                                  </p:childTnLst>
                                </p:cTn>
                              </p:par>
                              <p:par>
                                <p:cTn id="20" presetID="10" presetClass="entr" presetSubtype="0" fill="hold" nodeType="with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fade">
                                      <p:cBhvr>
                                        <p:cTn id="22" dur="250"/>
                                        <p:tgtEl>
                                          <p:spTgt spid="65"/>
                                        </p:tgtEl>
                                      </p:cBhvr>
                                    </p:animEffect>
                                  </p:childTnLst>
                                </p:cTn>
                              </p:par>
                            </p:childTnLst>
                          </p:cTn>
                        </p:par>
                        <p:par>
                          <p:cTn id="23" fill="hold">
                            <p:stCondLst>
                              <p:cond delay="1250"/>
                            </p:stCondLst>
                            <p:childTnLst>
                              <p:par>
                                <p:cTn id="24" presetID="14" presetClass="entr" presetSubtype="10"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randombar(horizontal)">
                                      <p:cBhvr>
                                        <p:cTn id="26" dur="500"/>
                                        <p:tgtEl>
                                          <p:spTgt spid="42"/>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additive="base">
                                        <p:cTn id="29" dur="500"/>
                                        <p:tgtEl>
                                          <p:spTgt spid="63"/>
                                        </p:tgtEl>
                                        <p:attrNameLst>
                                          <p:attrName>ppt_y</p:attrName>
                                        </p:attrNameLst>
                                      </p:cBhvr>
                                      <p:tavLst>
                                        <p:tav tm="0">
                                          <p:val>
                                            <p:strVal val="#ppt_y+#ppt_h*1.125000"/>
                                          </p:val>
                                        </p:tav>
                                        <p:tav tm="100000">
                                          <p:val>
                                            <p:strVal val="#ppt_y"/>
                                          </p:val>
                                        </p:tav>
                                      </p:tavLst>
                                    </p:anim>
                                    <p:animEffect transition="in" filter="wipe(up)">
                                      <p:cBhvr>
                                        <p:cTn id="30" dur="500"/>
                                        <p:tgtEl>
                                          <p:spTgt spid="63"/>
                                        </p:tgtEl>
                                      </p:cBhvr>
                                    </p:animEffect>
                                  </p:childTnLst>
                                </p:cTn>
                              </p:par>
                              <p:par>
                                <p:cTn id="31" presetID="41" presetClass="entr" presetSubtype="0" fill="hold" grpId="0" nodeType="withEffect">
                                  <p:stCondLst>
                                    <p:cond delay="0"/>
                                  </p:stCondLst>
                                  <p:iterate type="lt">
                                    <p:tmPct val="10000"/>
                                  </p:iterate>
                                  <p:childTnLst>
                                    <p:set>
                                      <p:cBhvr>
                                        <p:cTn id="32" dur="1" fill="hold">
                                          <p:stCondLst>
                                            <p:cond delay="0"/>
                                          </p:stCondLst>
                                        </p:cTn>
                                        <p:tgtEl>
                                          <p:spTgt spid="99"/>
                                        </p:tgtEl>
                                        <p:attrNameLst>
                                          <p:attrName>style.visibility</p:attrName>
                                        </p:attrNameLst>
                                      </p:cBhvr>
                                      <p:to>
                                        <p:strVal val="visible"/>
                                      </p:to>
                                    </p:set>
                                    <p:anim calcmode="lin" valueType="num">
                                      <p:cBhvr>
                                        <p:cTn id="33" dur="250" fill="hold"/>
                                        <p:tgtEl>
                                          <p:spTgt spid="99"/>
                                        </p:tgtEl>
                                        <p:attrNameLst>
                                          <p:attrName>ppt_x</p:attrName>
                                        </p:attrNameLst>
                                      </p:cBhvr>
                                      <p:tavLst>
                                        <p:tav tm="0">
                                          <p:val>
                                            <p:strVal val="#ppt_x"/>
                                          </p:val>
                                        </p:tav>
                                        <p:tav tm="50000">
                                          <p:val>
                                            <p:strVal val="#ppt_x+.1"/>
                                          </p:val>
                                        </p:tav>
                                        <p:tav tm="100000">
                                          <p:val>
                                            <p:strVal val="#ppt_x"/>
                                          </p:val>
                                        </p:tav>
                                      </p:tavLst>
                                    </p:anim>
                                    <p:anim calcmode="lin" valueType="num">
                                      <p:cBhvr>
                                        <p:cTn id="34" dur="250" fill="hold"/>
                                        <p:tgtEl>
                                          <p:spTgt spid="99"/>
                                        </p:tgtEl>
                                        <p:attrNameLst>
                                          <p:attrName>ppt_y</p:attrName>
                                        </p:attrNameLst>
                                      </p:cBhvr>
                                      <p:tavLst>
                                        <p:tav tm="0">
                                          <p:val>
                                            <p:strVal val="#ppt_y"/>
                                          </p:val>
                                        </p:tav>
                                        <p:tav tm="100000">
                                          <p:val>
                                            <p:strVal val="#ppt_y"/>
                                          </p:val>
                                        </p:tav>
                                      </p:tavLst>
                                    </p:anim>
                                    <p:anim calcmode="lin" valueType="num">
                                      <p:cBhvr>
                                        <p:cTn id="35" dur="250" fill="hold"/>
                                        <p:tgtEl>
                                          <p:spTgt spid="99"/>
                                        </p:tgtEl>
                                        <p:attrNameLst>
                                          <p:attrName>ppt_h</p:attrName>
                                        </p:attrNameLst>
                                      </p:cBhvr>
                                      <p:tavLst>
                                        <p:tav tm="0">
                                          <p:val>
                                            <p:strVal val="#ppt_h/10"/>
                                          </p:val>
                                        </p:tav>
                                        <p:tav tm="50000">
                                          <p:val>
                                            <p:strVal val="#ppt_h+.01"/>
                                          </p:val>
                                        </p:tav>
                                        <p:tav tm="100000">
                                          <p:val>
                                            <p:strVal val="#ppt_h"/>
                                          </p:val>
                                        </p:tav>
                                      </p:tavLst>
                                    </p:anim>
                                    <p:anim calcmode="lin" valueType="num">
                                      <p:cBhvr>
                                        <p:cTn id="36" dur="250" fill="hold"/>
                                        <p:tgtEl>
                                          <p:spTgt spid="99"/>
                                        </p:tgtEl>
                                        <p:attrNameLst>
                                          <p:attrName>ppt_w</p:attrName>
                                        </p:attrNameLst>
                                      </p:cBhvr>
                                      <p:tavLst>
                                        <p:tav tm="0">
                                          <p:val>
                                            <p:strVal val="#ppt_w/10"/>
                                          </p:val>
                                        </p:tav>
                                        <p:tav tm="50000">
                                          <p:val>
                                            <p:strVal val="#ppt_w+.01"/>
                                          </p:val>
                                        </p:tav>
                                        <p:tav tm="100000">
                                          <p:val>
                                            <p:strVal val="#ppt_w"/>
                                          </p:val>
                                        </p:tav>
                                      </p:tavLst>
                                    </p:anim>
                                    <p:animEffect transition="in" filter="fade">
                                      <p:cBhvr>
                                        <p:cTn id="37" dur="250" tmFilter="0,0; .5, 1; 1, 1"/>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10" grpId="0"/>
      <p:bldP spid="63" grpId="0"/>
      <p:bldP spid="9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grpSp>
        <p:nvGrpSpPr>
          <p:cNvPr id="42" name="Google Shape;1737;p55"/>
          <p:cNvGrpSpPr/>
          <p:nvPr/>
        </p:nvGrpSpPr>
        <p:grpSpPr>
          <a:xfrm>
            <a:off x="591878" y="2997683"/>
            <a:ext cx="1901661" cy="271794"/>
            <a:chOff x="4411970" y="2962952"/>
            <a:chExt cx="706544" cy="104212"/>
          </a:xfrm>
          <a:solidFill>
            <a:schemeClr val="bg1"/>
          </a:solidFill>
        </p:grpSpPr>
        <p:sp>
          <p:nvSpPr>
            <p:cNvPr id="43" name="Google Shape;1738;p55"/>
            <p:cNvSpPr/>
            <p:nvPr/>
          </p:nvSpPr>
          <p:spPr>
            <a:xfrm>
              <a:off x="4583864" y="2962952"/>
              <a:ext cx="534651" cy="104077"/>
            </a:xfrm>
            <a:custGeom>
              <a:avLst/>
              <a:gdLst/>
              <a:ahLst/>
              <a:cxnLst/>
              <a:rect l="l" t="t" r="r" b="b"/>
              <a:pathLst>
                <a:path w="11841" h="2305" extrusionOk="0">
                  <a:moveTo>
                    <a:pt x="1155" y="0"/>
                  </a:moveTo>
                  <a:lnTo>
                    <a:pt x="0" y="2304"/>
                  </a:lnTo>
                  <a:lnTo>
                    <a:pt x="11410" y="2304"/>
                  </a:lnTo>
                  <a:lnTo>
                    <a:pt x="11840" y="1153"/>
                  </a:lnTo>
                  <a:lnTo>
                    <a:pt x="11410"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4" name="Google Shape;1739;p55"/>
            <p:cNvSpPr/>
            <p:nvPr/>
          </p:nvSpPr>
          <p:spPr>
            <a:xfrm>
              <a:off x="4411970" y="2963088"/>
              <a:ext cx="124124" cy="104077"/>
            </a:xfrm>
            <a:custGeom>
              <a:avLst/>
              <a:gdLst/>
              <a:ahLst/>
              <a:cxnLst/>
              <a:rect l="l" t="t" r="r" b="b"/>
              <a:pathLst>
                <a:path w="2749" h="2305" extrusionOk="0">
                  <a:moveTo>
                    <a:pt x="2749" y="0"/>
                  </a:moveTo>
                  <a:lnTo>
                    <a:pt x="177" y="2"/>
                  </a:lnTo>
                  <a:cubicBezTo>
                    <a:pt x="79" y="2"/>
                    <a:pt x="1" y="79"/>
                    <a:pt x="1" y="176"/>
                  </a:cubicBezTo>
                  <a:lnTo>
                    <a:pt x="1" y="2130"/>
                  </a:lnTo>
                  <a:cubicBezTo>
                    <a:pt x="1" y="2226"/>
                    <a:pt x="79" y="2305"/>
                    <a:pt x="177" y="2305"/>
                  </a:cubicBezTo>
                  <a:lnTo>
                    <a:pt x="1522" y="2305"/>
                  </a:lnTo>
                  <a:lnTo>
                    <a:pt x="2749"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5" name="Google Shape;1740;p55"/>
            <p:cNvSpPr/>
            <p:nvPr/>
          </p:nvSpPr>
          <p:spPr>
            <a:xfrm>
              <a:off x="4496946" y="2963133"/>
              <a:ext cx="79920" cy="104031"/>
            </a:xfrm>
            <a:custGeom>
              <a:avLst/>
              <a:gdLst/>
              <a:ahLst/>
              <a:cxnLst/>
              <a:rect l="l" t="t" r="r" b="b"/>
              <a:pathLst>
                <a:path w="1770" h="2304" extrusionOk="0">
                  <a:moveTo>
                    <a:pt x="1227" y="1"/>
                  </a:moveTo>
                  <a:lnTo>
                    <a:pt x="0" y="2304"/>
                  </a:lnTo>
                  <a:lnTo>
                    <a:pt x="542" y="2304"/>
                  </a:lnTo>
                  <a:lnTo>
                    <a:pt x="1770"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6" name="Google Shape;1741;p55"/>
            <p:cNvSpPr/>
            <p:nvPr/>
          </p:nvSpPr>
          <p:spPr>
            <a:xfrm>
              <a:off x="4537628" y="2963133"/>
              <a:ext cx="79965" cy="104031"/>
            </a:xfrm>
            <a:custGeom>
              <a:avLst/>
              <a:gdLst/>
              <a:ahLst/>
              <a:cxnLst/>
              <a:rect l="l" t="t" r="r" b="b"/>
              <a:pathLst>
                <a:path w="1771" h="2304" extrusionOk="0">
                  <a:moveTo>
                    <a:pt x="1229" y="1"/>
                  </a:moveTo>
                  <a:lnTo>
                    <a:pt x="1" y="2304"/>
                  </a:lnTo>
                  <a:lnTo>
                    <a:pt x="544" y="2304"/>
                  </a:lnTo>
                  <a:lnTo>
                    <a:pt x="1770"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grpSp>
      <p:sp>
        <p:nvSpPr>
          <p:cNvPr id="60" name="Google Shape;960;p41"/>
          <p:cNvSpPr/>
          <p:nvPr/>
        </p:nvSpPr>
        <p:spPr>
          <a:xfrm>
            <a:off x="591878" y="339502"/>
            <a:ext cx="3675900" cy="1265100"/>
          </a:xfrm>
          <a:prstGeom prst="roundRect">
            <a:avLst>
              <a:gd name="adj" fmla="val 8797"/>
            </a:avLst>
          </a:prstGeom>
          <a:gradFill>
            <a:gsLst>
              <a:gs pos="0">
                <a:schemeClr val="accent5"/>
              </a:gs>
              <a:gs pos="100000">
                <a:schemeClr val="accent4"/>
              </a:gs>
            </a:gsLst>
            <a:lin ang="5400700" scaled="0"/>
          </a:gradFill>
          <a:ln>
            <a:noFill/>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61" name="Google Shape;289;p27"/>
          <p:cNvSpPr txBox="1">
            <a:spLocks/>
          </p:cNvSpPr>
          <p:nvPr/>
        </p:nvSpPr>
        <p:spPr>
          <a:xfrm>
            <a:off x="762896" y="483900"/>
            <a:ext cx="3233040" cy="935722"/>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200"/>
              <a:buFont typeface="Advent Pro SemiBold"/>
              <a:buNone/>
              <a:defRPr sz="1800" b="0" i="0" u="none" strike="noStrike" cap="none">
                <a:solidFill>
                  <a:schemeClr val="dk1"/>
                </a:solidFill>
                <a:latin typeface="Advent Pro SemiBold"/>
                <a:ea typeface="Advent Pro SemiBold"/>
                <a:cs typeface="Advent Pro SemiBold"/>
                <a:sym typeface="Advent Pro SemiBold"/>
              </a:defRPr>
            </a:lvl1pPr>
            <a:lvl2pPr marR="0" lvl="1"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2pPr>
            <a:lvl3pPr marR="0" lvl="2"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3pPr>
            <a:lvl4pPr marR="0" lvl="3"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4pPr>
            <a:lvl5pPr marR="0" lvl="4"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5pPr>
            <a:lvl6pPr marR="0" lvl="5"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6pPr>
            <a:lvl7pPr marR="0" lvl="6"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7pPr>
            <a:lvl8pPr marR="0" lvl="7"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8pPr>
            <a:lvl9pPr marR="0" lvl="8"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9pPr>
          </a:lstStyle>
          <a:p>
            <a:r>
              <a:rPr lang="en-US" sz="2400" dirty="0" smtClean="0">
                <a:solidFill>
                  <a:schemeClr val="tx1"/>
                </a:solidFill>
              </a:rPr>
              <a:t>RATES</a:t>
            </a:r>
            <a:endParaRPr lang="en-GB" sz="2000" dirty="0">
              <a:solidFill>
                <a:schemeClr val="tx1"/>
              </a:solidFill>
            </a:endParaRPr>
          </a:p>
        </p:txBody>
      </p:sp>
      <p:sp>
        <p:nvSpPr>
          <p:cNvPr id="10" name="مستطيل 9"/>
          <p:cNvSpPr/>
          <p:nvPr/>
        </p:nvSpPr>
        <p:spPr>
          <a:xfrm>
            <a:off x="620688" y="1872697"/>
            <a:ext cx="6750496" cy="830997"/>
          </a:xfrm>
          <a:prstGeom prst="rect">
            <a:avLst/>
          </a:prstGeom>
        </p:spPr>
        <p:txBody>
          <a:bodyPr wrap="square">
            <a:spAutoFit/>
          </a:bodyPr>
          <a:lstStyle/>
          <a:p>
            <a:r>
              <a:rPr lang="en-GB" sz="1600" dirty="0" smtClean="0">
                <a:solidFill>
                  <a:srgbClr val="FFFFFF"/>
                </a:solidFill>
                <a:latin typeface="Advent Pro SemiBold" charset="0"/>
              </a:rPr>
              <a:t>  The </a:t>
            </a:r>
            <a:r>
              <a:rPr lang="en-GB" sz="1600" dirty="0">
                <a:solidFill>
                  <a:srgbClr val="FFFFFF"/>
                </a:solidFill>
                <a:latin typeface="Advent Pro SemiBold" charset="0"/>
              </a:rPr>
              <a:t>rating process of the applicants is very useful in reaching the priority for obtaining the job. The current rating types </a:t>
            </a:r>
            <a:r>
              <a:rPr lang="en-GB" sz="1600" dirty="0" smtClean="0">
                <a:solidFill>
                  <a:srgbClr val="FFFFFF"/>
                </a:solidFill>
                <a:latin typeface="Advent Pro SemiBold" charset="0"/>
              </a:rPr>
              <a:t>are self-rate, and employee rate.</a:t>
            </a:r>
            <a:endParaRPr lang="en-GB" sz="1600" dirty="0">
              <a:solidFill>
                <a:srgbClr val="FFFFFF"/>
              </a:solidFill>
              <a:latin typeface="Advent Pro SemiBold" charset="0"/>
            </a:endParaRPr>
          </a:p>
        </p:txBody>
      </p:sp>
      <p:sp>
        <p:nvSpPr>
          <p:cNvPr id="63" name="مستطيل 62"/>
          <p:cNvSpPr/>
          <p:nvPr/>
        </p:nvSpPr>
        <p:spPr>
          <a:xfrm>
            <a:off x="1053816" y="2948914"/>
            <a:ext cx="1616520" cy="369332"/>
          </a:xfrm>
          <a:prstGeom prst="rect">
            <a:avLst/>
          </a:prstGeom>
        </p:spPr>
        <p:txBody>
          <a:bodyPr wrap="square">
            <a:spAutoFit/>
          </a:bodyPr>
          <a:lstStyle/>
          <a:p>
            <a:r>
              <a:rPr lang="en-GB" sz="1800" dirty="0" smtClean="0">
                <a:solidFill>
                  <a:schemeClr val="accent4">
                    <a:lumMod val="20000"/>
                    <a:lumOff val="80000"/>
                  </a:schemeClr>
                </a:solidFill>
                <a:latin typeface="Advent Pro SemiBold" charset="0"/>
              </a:rPr>
              <a:t>How to use?</a:t>
            </a:r>
            <a:endParaRPr lang="en-GB" sz="1800" dirty="0">
              <a:solidFill>
                <a:schemeClr val="accent4">
                  <a:lumMod val="20000"/>
                  <a:lumOff val="80000"/>
                </a:schemeClr>
              </a:solidFill>
              <a:latin typeface="Advent Pro SemiBold" charset="0"/>
            </a:endParaRPr>
          </a:p>
        </p:txBody>
      </p:sp>
      <p:sp>
        <p:nvSpPr>
          <p:cNvPr id="99" name="مستطيل 98"/>
          <p:cNvSpPr/>
          <p:nvPr/>
        </p:nvSpPr>
        <p:spPr>
          <a:xfrm>
            <a:off x="1331640" y="3285980"/>
            <a:ext cx="3528392" cy="1384995"/>
          </a:xfrm>
          <a:prstGeom prst="rect">
            <a:avLst/>
          </a:prstGeom>
        </p:spPr>
        <p:txBody>
          <a:bodyPr wrap="square">
            <a:spAutoFit/>
          </a:bodyPr>
          <a:lstStyle/>
          <a:p>
            <a:r>
              <a:rPr lang="en-GB" sz="1800" dirty="0" smtClean="0">
                <a:solidFill>
                  <a:schemeClr val="accent4">
                    <a:lumMod val="20000"/>
                    <a:lumOff val="80000"/>
                  </a:schemeClr>
                </a:solidFill>
                <a:latin typeface="Advent Pro SemiBold" charset="0"/>
              </a:rPr>
              <a:t>1. </a:t>
            </a:r>
            <a:r>
              <a:rPr lang="en-GB" sz="1600" dirty="0" smtClean="0">
                <a:solidFill>
                  <a:srgbClr val="FFFFFF"/>
                </a:solidFill>
                <a:latin typeface="Advent Pro SemiBold" charset="0"/>
              </a:rPr>
              <a:t>Applicant rate his skills by his-self.</a:t>
            </a:r>
          </a:p>
          <a:p>
            <a:r>
              <a:rPr lang="en-US" sz="1800" dirty="0" smtClean="0">
                <a:solidFill>
                  <a:schemeClr val="accent4">
                    <a:lumMod val="20000"/>
                    <a:lumOff val="80000"/>
                  </a:schemeClr>
                </a:solidFill>
                <a:latin typeface="Advent Pro SemiBold" charset="0"/>
              </a:rPr>
              <a:t>2</a:t>
            </a:r>
            <a:r>
              <a:rPr lang="en-US" sz="1600" dirty="0" smtClean="0">
                <a:solidFill>
                  <a:srgbClr val="FFFFFF"/>
                </a:solidFill>
                <a:latin typeface="Advent Pro SemiBold" charset="0"/>
              </a:rPr>
              <a:t>. The </a:t>
            </a:r>
            <a:r>
              <a:rPr lang="en-US" sz="1600" dirty="0">
                <a:solidFill>
                  <a:srgbClr val="FFFFFF"/>
                </a:solidFill>
                <a:latin typeface="Advent Pro SemiBold" charset="0"/>
              </a:rPr>
              <a:t>s</a:t>
            </a:r>
            <a:r>
              <a:rPr lang="en-US" sz="1600" dirty="0" smtClean="0">
                <a:solidFill>
                  <a:srgbClr val="FFFFFF"/>
                </a:solidFill>
                <a:latin typeface="Advent Pro SemiBold" charset="0"/>
              </a:rPr>
              <a:t>ystem send his email to the pending list until an employee rate him, then he will be approved or rejected.</a:t>
            </a:r>
            <a:endParaRPr lang="en-GB" sz="1600" dirty="0">
              <a:solidFill>
                <a:srgbClr val="FFFFFF"/>
              </a:solidFill>
              <a:latin typeface="Advent Pro SemiBold" charset="0"/>
            </a:endParaRPr>
          </a:p>
        </p:txBody>
      </p:sp>
      <p:sp>
        <p:nvSpPr>
          <p:cNvPr id="57" name="Google Shape;265;p26"/>
          <p:cNvSpPr/>
          <p:nvPr/>
        </p:nvSpPr>
        <p:spPr>
          <a:xfrm flipH="1">
            <a:off x="5724128" y="3285980"/>
            <a:ext cx="1284300" cy="521400"/>
          </a:xfrm>
          <a:prstGeom prst="wedgeRectCallout">
            <a:avLst>
              <a:gd name="adj1" fmla="val -33739"/>
              <a:gd name="adj2" fmla="val 80001"/>
            </a:avLst>
          </a:prstGeom>
          <a:ln>
            <a:headEnd type="none" w="sm" len="sm"/>
            <a:tailEnd type="none" w="sm" len="sm"/>
          </a:ln>
        </p:spPr>
        <p:style>
          <a:lnRef idx="0">
            <a:schemeClr val="accent6"/>
          </a:lnRef>
          <a:fillRef idx="3">
            <a:schemeClr val="accent6"/>
          </a:fillRef>
          <a:effectRef idx="3">
            <a:schemeClr val="accent6"/>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75;p26"/>
          <p:cNvSpPr/>
          <p:nvPr/>
        </p:nvSpPr>
        <p:spPr>
          <a:xfrm>
            <a:off x="7341983" y="2796846"/>
            <a:ext cx="1284300" cy="521400"/>
          </a:xfrm>
          <a:prstGeom prst="wedgeRectCallout">
            <a:avLst>
              <a:gd name="adj1" fmla="val -33739"/>
              <a:gd name="adj2" fmla="val 80001"/>
            </a:avLst>
          </a:prstGeom>
          <a:ln>
            <a:headEnd type="none" w="sm" len="sm"/>
            <a:tailEnd type="none" w="sm" len="s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73;p26"/>
          <p:cNvSpPr/>
          <p:nvPr/>
        </p:nvSpPr>
        <p:spPr>
          <a:xfrm flipH="1">
            <a:off x="5796136" y="3371517"/>
            <a:ext cx="271477" cy="271365"/>
          </a:xfrm>
          <a:custGeom>
            <a:avLst/>
            <a:gdLst/>
            <a:ahLst/>
            <a:cxnLst/>
            <a:rect l="l" t="t" r="r" b="b"/>
            <a:pathLst>
              <a:path w="2585" h="2584" extrusionOk="0">
                <a:moveTo>
                  <a:pt x="1293" y="89"/>
                </a:moveTo>
                <a:cubicBezTo>
                  <a:pt x="1954" y="89"/>
                  <a:pt x="2494" y="629"/>
                  <a:pt x="2494" y="1294"/>
                </a:cubicBezTo>
                <a:cubicBezTo>
                  <a:pt x="2494" y="1955"/>
                  <a:pt x="1954" y="2495"/>
                  <a:pt x="1293" y="2495"/>
                </a:cubicBezTo>
                <a:cubicBezTo>
                  <a:pt x="628" y="2495"/>
                  <a:pt x="90" y="1955"/>
                  <a:pt x="90" y="1294"/>
                </a:cubicBezTo>
                <a:cubicBezTo>
                  <a:pt x="90" y="629"/>
                  <a:pt x="628" y="89"/>
                  <a:pt x="1293" y="89"/>
                </a:cubicBezTo>
                <a:close/>
                <a:moveTo>
                  <a:pt x="1293" y="1"/>
                </a:moveTo>
                <a:cubicBezTo>
                  <a:pt x="580" y="1"/>
                  <a:pt x="0" y="579"/>
                  <a:pt x="0" y="1294"/>
                </a:cubicBezTo>
                <a:cubicBezTo>
                  <a:pt x="0" y="2006"/>
                  <a:pt x="580" y="2583"/>
                  <a:pt x="1293" y="2583"/>
                </a:cubicBezTo>
                <a:cubicBezTo>
                  <a:pt x="2004" y="2583"/>
                  <a:pt x="2585" y="2006"/>
                  <a:pt x="2585" y="1294"/>
                </a:cubicBezTo>
                <a:cubicBezTo>
                  <a:pt x="2585" y="579"/>
                  <a:pt x="2004" y="1"/>
                  <a:pt x="12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73;p26"/>
          <p:cNvSpPr/>
          <p:nvPr/>
        </p:nvSpPr>
        <p:spPr>
          <a:xfrm flipH="1">
            <a:off x="7419834" y="2898138"/>
            <a:ext cx="271477" cy="271365"/>
          </a:xfrm>
          <a:custGeom>
            <a:avLst/>
            <a:gdLst/>
            <a:ahLst/>
            <a:cxnLst/>
            <a:rect l="l" t="t" r="r" b="b"/>
            <a:pathLst>
              <a:path w="2585" h="2584" extrusionOk="0">
                <a:moveTo>
                  <a:pt x="1293" y="89"/>
                </a:moveTo>
                <a:cubicBezTo>
                  <a:pt x="1954" y="89"/>
                  <a:pt x="2494" y="629"/>
                  <a:pt x="2494" y="1294"/>
                </a:cubicBezTo>
                <a:cubicBezTo>
                  <a:pt x="2494" y="1955"/>
                  <a:pt x="1954" y="2495"/>
                  <a:pt x="1293" y="2495"/>
                </a:cubicBezTo>
                <a:cubicBezTo>
                  <a:pt x="628" y="2495"/>
                  <a:pt x="90" y="1955"/>
                  <a:pt x="90" y="1294"/>
                </a:cubicBezTo>
                <a:cubicBezTo>
                  <a:pt x="90" y="629"/>
                  <a:pt x="628" y="89"/>
                  <a:pt x="1293" y="89"/>
                </a:cubicBezTo>
                <a:close/>
                <a:moveTo>
                  <a:pt x="1293" y="1"/>
                </a:moveTo>
                <a:cubicBezTo>
                  <a:pt x="580" y="1"/>
                  <a:pt x="0" y="579"/>
                  <a:pt x="0" y="1294"/>
                </a:cubicBezTo>
                <a:cubicBezTo>
                  <a:pt x="0" y="2006"/>
                  <a:pt x="580" y="2583"/>
                  <a:pt x="1293" y="2583"/>
                </a:cubicBezTo>
                <a:cubicBezTo>
                  <a:pt x="2004" y="2583"/>
                  <a:pt x="2585" y="2006"/>
                  <a:pt x="2585" y="1294"/>
                </a:cubicBezTo>
                <a:cubicBezTo>
                  <a:pt x="2585" y="579"/>
                  <a:pt x="2004" y="1"/>
                  <a:pt x="12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68;p26"/>
          <p:cNvSpPr/>
          <p:nvPr/>
        </p:nvSpPr>
        <p:spPr>
          <a:xfrm flipH="1">
            <a:off x="7797650" y="2953661"/>
            <a:ext cx="668224" cy="50150"/>
          </a:xfrm>
          <a:custGeom>
            <a:avLst/>
            <a:gdLst/>
            <a:ahLst/>
            <a:cxnLst/>
            <a:rect l="l" t="t" r="r" b="b"/>
            <a:pathLst>
              <a:path w="6135" h="348" extrusionOk="0">
                <a:moveTo>
                  <a:pt x="0" y="1"/>
                </a:moveTo>
                <a:lnTo>
                  <a:pt x="0" y="347"/>
                </a:lnTo>
                <a:lnTo>
                  <a:pt x="6134" y="347"/>
                </a:lnTo>
                <a:lnTo>
                  <a:pt x="6134" y="1"/>
                </a:lnTo>
                <a:close/>
              </a:path>
            </a:pathLst>
          </a:custGeom>
          <a:solidFill>
            <a:schemeClr val="accent6">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68;p26"/>
          <p:cNvSpPr/>
          <p:nvPr/>
        </p:nvSpPr>
        <p:spPr>
          <a:xfrm flipH="1">
            <a:off x="6208266" y="3435846"/>
            <a:ext cx="668224" cy="50150"/>
          </a:xfrm>
          <a:custGeom>
            <a:avLst/>
            <a:gdLst/>
            <a:ahLst/>
            <a:cxnLst/>
            <a:rect l="l" t="t" r="r" b="b"/>
            <a:pathLst>
              <a:path w="6135" h="348" extrusionOk="0">
                <a:moveTo>
                  <a:pt x="0" y="1"/>
                </a:moveTo>
                <a:lnTo>
                  <a:pt x="0" y="347"/>
                </a:lnTo>
                <a:lnTo>
                  <a:pt x="6134" y="347"/>
                </a:lnTo>
                <a:lnTo>
                  <a:pt x="613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72;p26"/>
          <p:cNvSpPr/>
          <p:nvPr/>
        </p:nvSpPr>
        <p:spPr>
          <a:xfrm flipH="1">
            <a:off x="6468369" y="3585576"/>
            <a:ext cx="122945" cy="117401"/>
          </a:xfrm>
          <a:custGeom>
            <a:avLst/>
            <a:gdLst/>
            <a:ahLst/>
            <a:cxnLst/>
            <a:rect l="l" t="t" r="r" b="b"/>
            <a:pathLst>
              <a:path w="887" h="847" extrusionOk="0">
                <a:moveTo>
                  <a:pt x="444" y="1"/>
                </a:moveTo>
                <a:lnTo>
                  <a:pt x="310"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72;p26"/>
          <p:cNvSpPr/>
          <p:nvPr/>
        </p:nvSpPr>
        <p:spPr>
          <a:xfrm flipH="1">
            <a:off x="6815017" y="3584181"/>
            <a:ext cx="122945" cy="117401"/>
          </a:xfrm>
          <a:custGeom>
            <a:avLst/>
            <a:gdLst/>
            <a:ahLst/>
            <a:cxnLst/>
            <a:rect l="l" t="t" r="r" b="b"/>
            <a:pathLst>
              <a:path w="887" h="847" extrusionOk="0">
                <a:moveTo>
                  <a:pt x="444" y="1"/>
                </a:moveTo>
                <a:lnTo>
                  <a:pt x="310"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72;p26"/>
          <p:cNvSpPr/>
          <p:nvPr/>
        </p:nvSpPr>
        <p:spPr>
          <a:xfrm flipH="1">
            <a:off x="6642487" y="3585691"/>
            <a:ext cx="122945" cy="117401"/>
          </a:xfrm>
          <a:custGeom>
            <a:avLst/>
            <a:gdLst/>
            <a:ahLst/>
            <a:cxnLst/>
            <a:rect l="l" t="t" r="r" b="b"/>
            <a:pathLst>
              <a:path w="887" h="847" extrusionOk="0">
                <a:moveTo>
                  <a:pt x="444" y="1"/>
                </a:moveTo>
                <a:lnTo>
                  <a:pt x="310"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72;p26"/>
          <p:cNvSpPr/>
          <p:nvPr/>
        </p:nvSpPr>
        <p:spPr>
          <a:xfrm flipH="1">
            <a:off x="6303878" y="3585576"/>
            <a:ext cx="122945" cy="117401"/>
          </a:xfrm>
          <a:custGeom>
            <a:avLst/>
            <a:gdLst/>
            <a:ahLst/>
            <a:cxnLst/>
            <a:rect l="l" t="t" r="r" b="b"/>
            <a:pathLst>
              <a:path w="887" h="847" extrusionOk="0">
                <a:moveTo>
                  <a:pt x="444" y="1"/>
                </a:moveTo>
                <a:lnTo>
                  <a:pt x="310"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72;p26"/>
          <p:cNvSpPr/>
          <p:nvPr/>
        </p:nvSpPr>
        <p:spPr>
          <a:xfrm flipH="1">
            <a:off x="6153715" y="3584750"/>
            <a:ext cx="122945" cy="117401"/>
          </a:xfrm>
          <a:custGeom>
            <a:avLst/>
            <a:gdLst/>
            <a:ahLst/>
            <a:cxnLst/>
            <a:rect l="l" t="t" r="r" b="b"/>
            <a:pathLst>
              <a:path w="887" h="847" extrusionOk="0">
                <a:moveTo>
                  <a:pt x="444" y="1"/>
                </a:moveTo>
                <a:lnTo>
                  <a:pt x="310"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72;p26"/>
          <p:cNvSpPr/>
          <p:nvPr/>
        </p:nvSpPr>
        <p:spPr>
          <a:xfrm flipH="1">
            <a:off x="8057753" y="3112197"/>
            <a:ext cx="122945" cy="117401"/>
          </a:xfrm>
          <a:custGeom>
            <a:avLst/>
            <a:gdLst/>
            <a:ahLst/>
            <a:cxnLst/>
            <a:rect l="l" t="t" r="r" b="b"/>
            <a:pathLst>
              <a:path w="887" h="847" extrusionOk="0">
                <a:moveTo>
                  <a:pt x="444" y="1"/>
                </a:moveTo>
                <a:lnTo>
                  <a:pt x="310"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72;p26"/>
          <p:cNvSpPr/>
          <p:nvPr/>
        </p:nvSpPr>
        <p:spPr>
          <a:xfrm flipH="1">
            <a:off x="8404401" y="3110802"/>
            <a:ext cx="122945" cy="117401"/>
          </a:xfrm>
          <a:custGeom>
            <a:avLst/>
            <a:gdLst/>
            <a:ahLst/>
            <a:cxnLst/>
            <a:rect l="l" t="t" r="r" b="b"/>
            <a:pathLst>
              <a:path w="887" h="847" extrusionOk="0">
                <a:moveTo>
                  <a:pt x="444" y="1"/>
                </a:moveTo>
                <a:lnTo>
                  <a:pt x="310"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72;p26"/>
          <p:cNvSpPr/>
          <p:nvPr/>
        </p:nvSpPr>
        <p:spPr>
          <a:xfrm flipH="1">
            <a:off x="8231871" y="3112312"/>
            <a:ext cx="122945" cy="117401"/>
          </a:xfrm>
          <a:custGeom>
            <a:avLst/>
            <a:gdLst/>
            <a:ahLst/>
            <a:cxnLst/>
            <a:rect l="l" t="t" r="r" b="b"/>
            <a:pathLst>
              <a:path w="887" h="847" extrusionOk="0">
                <a:moveTo>
                  <a:pt x="444" y="1"/>
                </a:moveTo>
                <a:lnTo>
                  <a:pt x="310"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72;p26"/>
          <p:cNvSpPr/>
          <p:nvPr/>
        </p:nvSpPr>
        <p:spPr>
          <a:xfrm flipH="1">
            <a:off x="7893262" y="3112197"/>
            <a:ext cx="122945" cy="117401"/>
          </a:xfrm>
          <a:custGeom>
            <a:avLst/>
            <a:gdLst/>
            <a:ahLst/>
            <a:cxnLst/>
            <a:rect l="l" t="t" r="r" b="b"/>
            <a:pathLst>
              <a:path w="887" h="847" extrusionOk="0">
                <a:moveTo>
                  <a:pt x="444" y="1"/>
                </a:moveTo>
                <a:lnTo>
                  <a:pt x="310"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72;p26"/>
          <p:cNvSpPr/>
          <p:nvPr/>
        </p:nvSpPr>
        <p:spPr>
          <a:xfrm flipH="1">
            <a:off x="7743099" y="3111371"/>
            <a:ext cx="122945" cy="117401"/>
          </a:xfrm>
          <a:custGeom>
            <a:avLst/>
            <a:gdLst/>
            <a:ahLst/>
            <a:cxnLst/>
            <a:rect l="l" t="t" r="r" b="b"/>
            <a:pathLst>
              <a:path w="887" h="847" extrusionOk="0">
                <a:moveTo>
                  <a:pt x="444" y="1"/>
                </a:moveTo>
                <a:lnTo>
                  <a:pt x="310" y="280"/>
                </a:lnTo>
                <a:lnTo>
                  <a:pt x="1" y="323"/>
                </a:lnTo>
                <a:lnTo>
                  <a:pt x="222" y="542"/>
                </a:lnTo>
                <a:lnTo>
                  <a:pt x="172" y="847"/>
                </a:lnTo>
                <a:lnTo>
                  <a:pt x="444" y="703"/>
                </a:lnTo>
                <a:lnTo>
                  <a:pt x="719" y="847"/>
                </a:lnTo>
                <a:lnTo>
                  <a:pt x="719" y="847"/>
                </a:lnTo>
                <a:lnTo>
                  <a:pt x="665" y="542"/>
                </a:lnTo>
                <a:lnTo>
                  <a:pt x="887" y="323"/>
                </a:lnTo>
                <a:lnTo>
                  <a:pt x="582" y="280"/>
                </a:lnTo>
                <a:lnTo>
                  <a:pt x="4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7512549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randombar(horizontal)">
                                      <p:cBhvr>
                                        <p:cTn id="18" dur="500"/>
                                        <p:tgtEl>
                                          <p:spTgt spid="42"/>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additive="base">
                                        <p:cTn id="21" dur="500"/>
                                        <p:tgtEl>
                                          <p:spTgt spid="63"/>
                                        </p:tgtEl>
                                        <p:attrNameLst>
                                          <p:attrName>ppt_y</p:attrName>
                                        </p:attrNameLst>
                                      </p:cBhvr>
                                      <p:tavLst>
                                        <p:tav tm="0">
                                          <p:val>
                                            <p:strVal val="#ppt_y+#ppt_h*1.125000"/>
                                          </p:val>
                                        </p:tav>
                                        <p:tav tm="100000">
                                          <p:val>
                                            <p:strVal val="#ppt_y"/>
                                          </p:val>
                                        </p:tav>
                                      </p:tavLst>
                                    </p:anim>
                                    <p:animEffect transition="in" filter="wipe(up)">
                                      <p:cBhvr>
                                        <p:cTn id="22" dur="500"/>
                                        <p:tgtEl>
                                          <p:spTgt spid="63"/>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99"/>
                                        </p:tgtEl>
                                        <p:attrNameLst>
                                          <p:attrName>style.visibility</p:attrName>
                                        </p:attrNameLst>
                                      </p:cBhvr>
                                      <p:to>
                                        <p:strVal val="visible"/>
                                      </p:to>
                                    </p:set>
                                    <p:anim calcmode="lin" valueType="num">
                                      <p:cBhvr>
                                        <p:cTn id="25" dur="250" fill="hold"/>
                                        <p:tgtEl>
                                          <p:spTgt spid="99"/>
                                        </p:tgtEl>
                                        <p:attrNameLst>
                                          <p:attrName>ppt_x</p:attrName>
                                        </p:attrNameLst>
                                      </p:cBhvr>
                                      <p:tavLst>
                                        <p:tav tm="0">
                                          <p:val>
                                            <p:strVal val="#ppt_x"/>
                                          </p:val>
                                        </p:tav>
                                        <p:tav tm="50000">
                                          <p:val>
                                            <p:strVal val="#ppt_x+.1"/>
                                          </p:val>
                                        </p:tav>
                                        <p:tav tm="100000">
                                          <p:val>
                                            <p:strVal val="#ppt_x"/>
                                          </p:val>
                                        </p:tav>
                                      </p:tavLst>
                                    </p:anim>
                                    <p:anim calcmode="lin" valueType="num">
                                      <p:cBhvr>
                                        <p:cTn id="26" dur="250" fill="hold"/>
                                        <p:tgtEl>
                                          <p:spTgt spid="99"/>
                                        </p:tgtEl>
                                        <p:attrNameLst>
                                          <p:attrName>ppt_y</p:attrName>
                                        </p:attrNameLst>
                                      </p:cBhvr>
                                      <p:tavLst>
                                        <p:tav tm="0">
                                          <p:val>
                                            <p:strVal val="#ppt_y"/>
                                          </p:val>
                                        </p:tav>
                                        <p:tav tm="100000">
                                          <p:val>
                                            <p:strVal val="#ppt_y"/>
                                          </p:val>
                                        </p:tav>
                                      </p:tavLst>
                                    </p:anim>
                                    <p:anim calcmode="lin" valueType="num">
                                      <p:cBhvr>
                                        <p:cTn id="27" dur="250" fill="hold"/>
                                        <p:tgtEl>
                                          <p:spTgt spid="99"/>
                                        </p:tgtEl>
                                        <p:attrNameLst>
                                          <p:attrName>ppt_h</p:attrName>
                                        </p:attrNameLst>
                                      </p:cBhvr>
                                      <p:tavLst>
                                        <p:tav tm="0">
                                          <p:val>
                                            <p:strVal val="#ppt_h/10"/>
                                          </p:val>
                                        </p:tav>
                                        <p:tav tm="50000">
                                          <p:val>
                                            <p:strVal val="#ppt_h+.01"/>
                                          </p:val>
                                        </p:tav>
                                        <p:tav tm="100000">
                                          <p:val>
                                            <p:strVal val="#ppt_h"/>
                                          </p:val>
                                        </p:tav>
                                      </p:tavLst>
                                    </p:anim>
                                    <p:anim calcmode="lin" valueType="num">
                                      <p:cBhvr>
                                        <p:cTn id="28" dur="250" fill="hold"/>
                                        <p:tgtEl>
                                          <p:spTgt spid="99"/>
                                        </p:tgtEl>
                                        <p:attrNameLst>
                                          <p:attrName>ppt_w</p:attrName>
                                        </p:attrNameLst>
                                      </p:cBhvr>
                                      <p:tavLst>
                                        <p:tav tm="0">
                                          <p:val>
                                            <p:strVal val="#ppt_w/10"/>
                                          </p:val>
                                        </p:tav>
                                        <p:tav tm="50000">
                                          <p:val>
                                            <p:strVal val="#ppt_w+.01"/>
                                          </p:val>
                                        </p:tav>
                                        <p:tav tm="100000">
                                          <p:val>
                                            <p:strVal val="#ppt_w"/>
                                          </p:val>
                                        </p:tav>
                                      </p:tavLst>
                                    </p:anim>
                                    <p:animEffect transition="in" filter="fade">
                                      <p:cBhvr>
                                        <p:cTn id="29" dur="250" tmFilter="0,0; .5, 1; 1, 1"/>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10" grpId="0"/>
      <p:bldP spid="63" grpId="0"/>
      <p:bldP spid="9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grpSp>
        <p:nvGrpSpPr>
          <p:cNvPr id="172" name="Google Shape;1737;p55"/>
          <p:cNvGrpSpPr/>
          <p:nvPr/>
        </p:nvGrpSpPr>
        <p:grpSpPr>
          <a:xfrm>
            <a:off x="591878" y="2997683"/>
            <a:ext cx="1901661" cy="271794"/>
            <a:chOff x="4411970" y="2962952"/>
            <a:chExt cx="706544" cy="104212"/>
          </a:xfrm>
          <a:solidFill>
            <a:schemeClr val="bg1"/>
          </a:solidFill>
        </p:grpSpPr>
        <p:sp>
          <p:nvSpPr>
            <p:cNvPr id="173" name="Google Shape;1738;p55"/>
            <p:cNvSpPr/>
            <p:nvPr/>
          </p:nvSpPr>
          <p:spPr>
            <a:xfrm>
              <a:off x="4583864" y="2962952"/>
              <a:ext cx="534651" cy="104077"/>
            </a:xfrm>
            <a:custGeom>
              <a:avLst/>
              <a:gdLst/>
              <a:ahLst/>
              <a:cxnLst/>
              <a:rect l="l" t="t" r="r" b="b"/>
              <a:pathLst>
                <a:path w="11841" h="2305" extrusionOk="0">
                  <a:moveTo>
                    <a:pt x="1155" y="0"/>
                  </a:moveTo>
                  <a:lnTo>
                    <a:pt x="0" y="2304"/>
                  </a:lnTo>
                  <a:lnTo>
                    <a:pt x="11410" y="2304"/>
                  </a:lnTo>
                  <a:lnTo>
                    <a:pt x="11840" y="1153"/>
                  </a:lnTo>
                  <a:lnTo>
                    <a:pt x="11410"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174" name="Google Shape;1739;p55"/>
            <p:cNvSpPr/>
            <p:nvPr/>
          </p:nvSpPr>
          <p:spPr>
            <a:xfrm>
              <a:off x="4411970" y="2963088"/>
              <a:ext cx="124124" cy="104077"/>
            </a:xfrm>
            <a:custGeom>
              <a:avLst/>
              <a:gdLst/>
              <a:ahLst/>
              <a:cxnLst/>
              <a:rect l="l" t="t" r="r" b="b"/>
              <a:pathLst>
                <a:path w="2749" h="2305" extrusionOk="0">
                  <a:moveTo>
                    <a:pt x="2749" y="0"/>
                  </a:moveTo>
                  <a:lnTo>
                    <a:pt x="177" y="2"/>
                  </a:lnTo>
                  <a:cubicBezTo>
                    <a:pt x="79" y="2"/>
                    <a:pt x="1" y="79"/>
                    <a:pt x="1" y="176"/>
                  </a:cubicBezTo>
                  <a:lnTo>
                    <a:pt x="1" y="2130"/>
                  </a:lnTo>
                  <a:cubicBezTo>
                    <a:pt x="1" y="2226"/>
                    <a:pt x="79" y="2305"/>
                    <a:pt x="177" y="2305"/>
                  </a:cubicBezTo>
                  <a:lnTo>
                    <a:pt x="1522" y="2305"/>
                  </a:lnTo>
                  <a:lnTo>
                    <a:pt x="2749"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175" name="Google Shape;1740;p55"/>
            <p:cNvSpPr/>
            <p:nvPr/>
          </p:nvSpPr>
          <p:spPr>
            <a:xfrm>
              <a:off x="4496946" y="2963133"/>
              <a:ext cx="79920" cy="104031"/>
            </a:xfrm>
            <a:custGeom>
              <a:avLst/>
              <a:gdLst/>
              <a:ahLst/>
              <a:cxnLst/>
              <a:rect l="l" t="t" r="r" b="b"/>
              <a:pathLst>
                <a:path w="1770" h="2304" extrusionOk="0">
                  <a:moveTo>
                    <a:pt x="1227" y="1"/>
                  </a:moveTo>
                  <a:lnTo>
                    <a:pt x="0" y="2304"/>
                  </a:lnTo>
                  <a:lnTo>
                    <a:pt x="542" y="2304"/>
                  </a:lnTo>
                  <a:lnTo>
                    <a:pt x="1770"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176" name="Google Shape;1741;p55"/>
            <p:cNvSpPr/>
            <p:nvPr/>
          </p:nvSpPr>
          <p:spPr>
            <a:xfrm>
              <a:off x="4537628" y="2963133"/>
              <a:ext cx="79965" cy="104031"/>
            </a:xfrm>
            <a:custGeom>
              <a:avLst/>
              <a:gdLst/>
              <a:ahLst/>
              <a:cxnLst/>
              <a:rect l="l" t="t" r="r" b="b"/>
              <a:pathLst>
                <a:path w="1771" h="2304" extrusionOk="0">
                  <a:moveTo>
                    <a:pt x="1229" y="1"/>
                  </a:moveTo>
                  <a:lnTo>
                    <a:pt x="1" y="2304"/>
                  </a:lnTo>
                  <a:lnTo>
                    <a:pt x="544" y="2304"/>
                  </a:lnTo>
                  <a:lnTo>
                    <a:pt x="1770"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grpSp>
      <p:grpSp>
        <p:nvGrpSpPr>
          <p:cNvPr id="44" name="Google Shape;801;p38"/>
          <p:cNvGrpSpPr/>
          <p:nvPr/>
        </p:nvGrpSpPr>
        <p:grpSpPr>
          <a:xfrm>
            <a:off x="5467778" y="2572923"/>
            <a:ext cx="3676222" cy="2066484"/>
            <a:chOff x="2708575" y="2186050"/>
            <a:chExt cx="4029169" cy="2293425"/>
          </a:xfrm>
        </p:grpSpPr>
        <p:sp>
          <p:nvSpPr>
            <p:cNvPr id="45" name="Google Shape;802;p38"/>
            <p:cNvSpPr/>
            <p:nvPr/>
          </p:nvSpPr>
          <p:spPr>
            <a:xfrm>
              <a:off x="2708575" y="2186050"/>
              <a:ext cx="3789104" cy="2291301"/>
            </a:xfrm>
            <a:custGeom>
              <a:avLst/>
              <a:gdLst/>
              <a:ahLst/>
              <a:cxnLst/>
              <a:rect l="l" t="t" r="r" b="b"/>
              <a:pathLst>
                <a:path w="53186" h="32162" extrusionOk="0">
                  <a:moveTo>
                    <a:pt x="25299" y="1"/>
                  </a:moveTo>
                  <a:cubicBezTo>
                    <a:pt x="24985" y="1"/>
                    <a:pt x="24659" y="36"/>
                    <a:pt x="24321" y="110"/>
                  </a:cubicBezTo>
                  <a:cubicBezTo>
                    <a:pt x="18868" y="1312"/>
                    <a:pt x="19194" y="10802"/>
                    <a:pt x="19194" y="10802"/>
                  </a:cubicBezTo>
                  <a:cubicBezTo>
                    <a:pt x="19194" y="10802"/>
                    <a:pt x="16758" y="4532"/>
                    <a:pt x="12310" y="4532"/>
                  </a:cubicBezTo>
                  <a:cubicBezTo>
                    <a:pt x="11487" y="4532"/>
                    <a:pt x="10595" y="4747"/>
                    <a:pt x="9636" y="5256"/>
                  </a:cubicBezTo>
                  <a:cubicBezTo>
                    <a:pt x="3496" y="8516"/>
                    <a:pt x="9210" y="21690"/>
                    <a:pt x="9210" y="21690"/>
                  </a:cubicBezTo>
                  <a:cubicBezTo>
                    <a:pt x="9210" y="21690"/>
                    <a:pt x="7496" y="20227"/>
                    <a:pt x="5463" y="20227"/>
                  </a:cubicBezTo>
                  <a:cubicBezTo>
                    <a:pt x="4632" y="20227"/>
                    <a:pt x="3748" y="20471"/>
                    <a:pt x="2905" y="21160"/>
                  </a:cubicBezTo>
                  <a:cubicBezTo>
                    <a:pt x="1" y="23533"/>
                    <a:pt x="1395" y="28867"/>
                    <a:pt x="3637" y="32161"/>
                  </a:cubicBezTo>
                  <a:lnTo>
                    <a:pt x="49644" y="32154"/>
                  </a:lnTo>
                  <a:cubicBezTo>
                    <a:pt x="49644" y="32154"/>
                    <a:pt x="52619" y="28512"/>
                    <a:pt x="51627" y="25856"/>
                  </a:cubicBezTo>
                  <a:cubicBezTo>
                    <a:pt x="51045" y="24299"/>
                    <a:pt x="49623" y="23977"/>
                    <a:pt x="48546" y="23977"/>
                  </a:cubicBezTo>
                  <a:cubicBezTo>
                    <a:pt x="47787" y="23977"/>
                    <a:pt x="47200" y="24137"/>
                    <a:pt x="47200" y="24137"/>
                  </a:cubicBezTo>
                  <a:cubicBezTo>
                    <a:pt x="47200" y="24137"/>
                    <a:pt x="53186" y="16295"/>
                    <a:pt x="49466" y="14062"/>
                  </a:cubicBezTo>
                  <a:cubicBezTo>
                    <a:pt x="48453" y="13455"/>
                    <a:pt x="47477" y="13234"/>
                    <a:pt x="46593" y="13234"/>
                  </a:cubicBezTo>
                  <a:cubicBezTo>
                    <a:pt x="44234" y="13234"/>
                    <a:pt x="42530" y="14808"/>
                    <a:pt x="42530" y="14808"/>
                  </a:cubicBezTo>
                  <a:cubicBezTo>
                    <a:pt x="42530" y="14808"/>
                    <a:pt x="45783" y="3437"/>
                    <a:pt x="39078" y="2588"/>
                  </a:cubicBezTo>
                  <a:cubicBezTo>
                    <a:pt x="38654" y="2534"/>
                    <a:pt x="38256" y="2509"/>
                    <a:pt x="37881" y="2509"/>
                  </a:cubicBezTo>
                  <a:cubicBezTo>
                    <a:pt x="32341" y="2509"/>
                    <a:pt x="32079" y="8027"/>
                    <a:pt x="32079" y="8027"/>
                  </a:cubicBezTo>
                  <a:cubicBezTo>
                    <a:pt x="32079" y="8027"/>
                    <a:pt x="30053" y="1"/>
                    <a:pt x="25299" y="1"/>
                  </a:cubicBezTo>
                  <a:close/>
                </a:path>
              </a:pathLst>
            </a:custGeom>
            <a:gradFill>
              <a:gsLst>
                <a:gs pos="0">
                  <a:srgbClr val="EEC9C3"/>
                </a:gs>
                <a:gs pos="100000">
                  <a:srgbClr val="FF8C8C"/>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803;p38"/>
            <p:cNvSpPr/>
            <p:nvPr/>
          </p:nvSpPr>
          <p:spPr>
            <a:xfrm>
              <a:off x="4321859" y="2560498"/>
              <a:ext cx="994260" cy="521424"/>
            </a:xfrm>
            <a:custGeom>
              <a:avLst/>
              <a:gdLst/>
              <a:ahLst/>
              <a:cxnLst/>
              <a:rect l="l" t="t" r="r" b="b"/>
              <a:pathLst>
                <a:path w="13956" h="7319" extrusionOk="0">
                  <a:moveTo>
                    <a:pt x="1975" y="0"/>
                  </a:moveTo>
                  <a:lnTo>
                    <a:pt x="1" y="7319"/>
                  </a:lnTo>
                  <a:lnTo>
                    <a:pt x="11982" y="7319"/>
                  </a:lnTo>
                  <a:lnTo>
                    <a:pt x="139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804;p38"/>
            <p:cNvSpPr/>
            <p:nvPr/>
          </p:nvSpPr>
          <p:spPr>
            <a:xfrm>
              <a:off x="3797800" y="2813835"/>
              <a:ext cx="492072" cy="268086"/>
            </a:xfrm>
            <a:custGeom>
              <a:avLst/>
              <a:gdLst/>
              <a:ahLst/>
              <a:cxnLst/>
              <a:rect l="l" t="t" r="r" b="b"/>
              <a:pathLst>
                <a:path w="6907" h="3763" extrusionOk="0">
                  <a:moveTo>
                    <a:pt x="0" y="0"/>
                  </a:moveTo>
                  <a:lnTo>
                    <a:pt x="2267" y="3763"/>
                  </a:lnTo>
                  <a:lnTo>
                    <a:pt x="6906" y="3763"/>
                  </a:lnTo>
                  <a:lnTo>
                    <a:pt x="464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805;p38"/>
            <p:cNvSpPr/>
            <p:nvPr/>
          </p:nvSpPr>
          <p:spPr>
            <a:xfrm>
              <a:off x="4071656" y="2700133"/>
              <a:ext cx="140704" cy="109144"/>
            </a:xfrm>
            <a:custGeom>
              <a:avLst/>
              <a:gdLst/>
              <a:ahLst/>
              <a:cxnLst/>
              <a:rect l="l" t="t" r="r" b="b"/>
              <a:pathLst>
                <a:path w="1975" h="1532" extrusionOk="0">
                  <a:moveTo>
                    <a:pt x="0" y="1"/>
                  </a:moveTo>
                  <a:lnTo>
                    <a:pt x="417" y="811"/>
                  </a:lnTo>
                  <a:cubicBezTo>
                    <a:pt x="1172" y="1304"/>
                    <a:pt x="1780" y="1532"/>
                    <a:pt x="1780" y="1532"/>
                  </a:cubicBezTo>
                  <a:lnTo>
                    <a:pt x="1974" y="1072"/>
                  </a:lnTo>
                  <a:cubicBezTo>
                    <a:pt x="1629" y="844"/>
                    <a:pt x="1297" y="501"/>
                    <a:pt x="984" y="98"/>
                  </a:cubicBezTo>
                  <a:lnTo>
                    <a:pt x="0" y="1"/>
                  </a:lnTo>
                  <a:close/>
                </a:path>
              </a:pathLst>
            </a:custGeom>
            <a:solidFill>
              <a:srgbClr val="D77E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806;p38"/>
            <p:cNvSpPr/>
            <p:nvPr/>
          </p:nvSpPr>
          <p:spPr>
            <a:xfrm>
              <a:off x="3871750" y="2415164"/>
              <a:ext cx="270080" cy="342748"/>
            </a:xfrm>
            <a:custGeom>
              <a:avLst/>
              <a:gdLst/>
              <a:ahLst/>
              <a:cxnLst/>
              <a:rect l="l" t="t" r="r" b="b"/>
              <a:pathLst>
                <a:path w="3791" h="4811" extrusionOk="0">
                  <a:moveTo>
                    <a:pt x="1152" y="1"/>
                  </a:moveTo>
                  <a:cubicBezTo>
                    <a:pt x="658" y="1"/>
                    <a:pt x="0" y="779"/>
                    <a:pt x="950" y="2477"/>
                  </a:cubicBezTo>
                  <a:cubicBezTo>
                    <a:pt x="1551" y="3548"/>
                    <a:pt x="2461" y="4313"/>
                    <a:pt x="3223" y="4811"/>
                  </a:cubicBezTo>
                  <a:lnTo>
                    <a:pt x="3790" y="4098"/>
                  </a:lnTo>
                  <a:cubicBezTo>
                    <a:pt x="2756" y="2766"/>
                    <a:pt x="1931" y="778"/>
                    <a:pt x="1474" y="157"/>
                  </a:cubicBezTo>
                  <a:cubicBezTo>
                    <a:pt x="1399" y="54"/>
                    <a:pt x="1281" y="1"/>
                    <a:pt x="115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807;p38"/>
            <p:cNvSpPr/>
            <p:nvPr/>
          </p:nvSpPr>
          <p:spPr>
            <a:xfrm>
              <a:off x="3871750" y="2415164"/>
              <a:ext cx="170056" cy="260961"/>
            </a:xfrm>
            <a:custGeom>
              <a:avLst/>
              <a:gdLst/>
              <a:ahLst/>
              <a:cxnLst/>
              <a:rect l="l" t="t" r="r" b="b"/>
              <a:pathLst>
                <a:path w="2387" h="3663" extrusionOk="0">
                  <a:moveTo>
                    <a:pt x="1152" y="1"/>
                  </a:moveTo>
                  <a:cubicBezTo>
                    <a:pt x="658" y="1"/>
                    <a:pt x="0" y="779"/>
                    <a:pt x="950" y="2477"/>
                  </a:cubicBezTo>
                  <a:cubicBezTo>
                    <a:pt x="1202" y="2924"/>
                    <a:pt x="1508" y="3320"/>
                    <a:pt x="1833" y="3662"/>
                  </a:cubicBezTo>
                  <a:cubicBezTo>
                    <a:pt x="2024" y="3209"/>
                    <a:pt x="2256" y="2336"/>
                    <a:pt x="2387" y="1805"/>
                  </a:cubicBezTo>
                  <a:cubicBezTo>
                    <a:pt x="2008" y="1087"/>
                    <a:pt x="1695" y="460"/>
                    <a:pt x="1474" y="157"/>
                  </a:cubicBezTo>
                  <a:cubicBezTo>
                    <a:pt x="1399" y="54"/>
                    <a:pt x="1281" y="1"/>
                    <a:pt x="1152" y="1"/>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808;p38"/>
            <p:cNvSpPr/>
            <p:nvPr/>
          </p:nvSpPr>
          <p:spPr>
            <a:xfrm>
              <a:off x="4088184" y="2703980"/>
              <a:ext cx="359775" cy="400668"/>
            </a:xfrm>
            <a:custGeom>
              <a:avLst/>
              <a:gdLst/>
              <a:ahLst/>
              <a:cxnLst/>
              <a:rect l="l" t="t" r="r" b="b"/>
              <a:pathLst>
                <a:path w="5050" h="5624" extrusionOk="0">
                  <a:moveTo>
                    <a:pt x="1212" y="1"/>
                  </a:moveTo>
                  <a:lnTo>
                    <a:pt x="0" y="4614"/>
                  </a:lnTo>
                  <a:lnTo>
                    <a:pt x="3837" y="5624"/>
                  </a:lnTo>
                  <a:lnTo>
                    <a:pt x="5049" y="1011"/>
                  </a:lnTo>
                  <a:lnTo>
                    <a:pt x="12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809;p38"/>
            <p:cNvSpPr/>
            <p:nvPr/>
          </p:nvSpPr>
          <p:spPr>
            <a:xfrm>
              <a:off x="4358546" y="2776005"/>
              <a:ext cx="202186" cy="359062"/>
            </a:xfrm>
            <a:custGeom>
              <a:avLst/>
              <a:gdLst/>
              <a:ahLst/>
              <a:cxnLst/>
              <a:rect l="l" t="t" r="r" b="b"/>
              <a:pathLst>
                <a:path w="2838" h="5040" extrusionOk="0">
                  <a:moveTo>
                    <a:pt x="1212" y="0"/>
                  </a:moveTo>
                  <a:lnTo>
                    <a:pt x="0" y="4613"/>
                  </a:lnTo>
                  <a:lnTo>
                    <a:pt x="1622" y="5039"/>
                  </a:lnTo>
                  <a:lnTo>
                    <a:pt x="2837" y="426"/>
                  </a:lnTo>
                  <a:lnTo>
                    <a:pt x="121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810;p38"/>
            <p:cNvSpPr/>
            <p:nvPr/>
          </p:nvSpPr>
          <p:spPr>
            <a:xfrm>
              <a:off x="3960233" y="2262065"/>
              <a:ext cx="210023" cy="143340"/>
            </a:xfrm>
            <a:custGeom>
              <a:avLst/>
              <a:gdLst/>
              <a:ahLst/>
              <a:cxnLst/>
              <a:rect l="l" t="t" r="r" b="b"/>
              <a:pathLst>
                <a:path w="2948" h="2012" extrusionOk="0">
                  <a:moveTo>
                    <a:pt x="1153" y="1"/>
                  </a:moveTo>
                  <a:cubicBezTo>
                    <a:pt x="669" y="1"/>
                    <a:pt x="450" y="624"/>
                    <a:pt x="450" y="624"/>
                  </a:cubicBezTo>
                  <a:cubicBezTo>
                    <a:pt x="0" y="863"/>
                    <a:pt x="108" y="1605"/>
                    <a:pt x="198" y="1873"/>
                  </a:cubicBezTo>
                  <a:lnTo>
                    <a:pt x="1705" y="1913"/>
                  </a:lnTo>
                  <a:cubicBezTo>
                    <a:pt x="1705" y="1913"/>
                    <a:pt x="1921" y="2012"/>
                    <a:pt x="2165" y="2012"/>
                  </a:cubicBezTo>
                  <a:cubicBezTo>
                    <a:pt x="2450" y="2012"/>
                    <a:pt x="2772" y="1878"/>
                    <a:pt x="2833" y="1295"/>
                  </a:cubicBezTo>
                  <a:cubicBezTo>
                    <a:pt x="2948" y="218"/>
                    <a:pt x="1850" y="127"/>
                    <a:pt x="1276" y="13"/>
                  </a:cubicBezTo>
                  <a:cubicBezTo>
                    <a:pt x="1233" y="5"/>
                    <a:pt x="1192" y="1"/>
                    <a:pt x="11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811;p38"/>
            <p:cNvSpPr/>
            <p:nvPr/>
          </p:nvSpPr>
          <p:spPr>
            <a:xfrm>
              <a:off x="3954462" y="2323048"/>
              <a:ext cx="167990" cy="124888"/>
            </a:xfrm>
            <a:custGeom>
              <a:avLst/>
              <a:gdLst/>
              <a:ahLst/>
              <a:cxnLst/>
              <a:rect l="l" t="t" r="r" b="b"/>
              <a:pathLst>
                <a:path w="2358" h="1753" extrusionOk="0">
                  <a:moveTo>
                    <a:pt x="1022" y="0"/>
                  </a:moveTo>
                  <a:cubicBezTo>
                    <a:pt x="800" y="0"/>
                    <a:pt x="642" y="346"/>
                    <a:pt x="742" y="597"/>
                  </a:cubicBezTo>
                  <a:lnTo>
                    <a:pt x="1" y="1269"/>
                  </a:lnTo>
                  <a:cubicBezTo>
                    <a:pt x="1" y="1269"/>
                    <a:pt x="37" y="1471"/>
                    <a:pt x="380" y="1725"/>
                  </a:cubicBezTo>
                  <a:lnTo>
                    <a:pt x="729" y="1420"/>
                  </a:lnTo>
                  <a:cubicBezTo>
                    <a:pt x="729" y="1420"/>
                    <a:pt x="1013" y="1753"/>
                    <a:pt x="1367" y="1753"/>
                  </a:cubicBezTo>
                  <a:cubicBezTo>
                    <a:pt x="1537" y="1753"/>
                    <a:pt x="1723" y="1676"/>
                    <a:pt x="1901" y="1450"/>
                  </a:cubicBezTo>
                  <a:cubicBezTo>
                    <a:pt x="1901" y="1450"/>
                    <a:pt x="1961" y="1517"/>
                    <a:pt x="2048" y="1551"/>
                  </a:cubicBezTo>
                  <a:cubicBezTo>
                    <a:pt x="2048" y="1551"/>
                    <a:pt x="2109" y="1040"/>
                    <a:pt x="2358" y="769"/>
                  </a:cubicBezTo>
                  <a:cubicBezTo>
                    <a:pt x="2358" y="769"/>
                    <a:pt x="1998" y="387"/>
                    <a:pt x="1713" y="387"/>
                  </a:cubicBezTo>
                  <a:cubicBezTo>
                    <a:pt x="1672" y="387"/>
                    <a:pt x="1632" y="395"/>
                    <a:pt x="1595" y="413"/>
                  </a:cubicBezTo>
                  <a:cubicBezTo>
                    <a:pt x="1417" y="498"/>
                    <a:pt x="1318" y="550"/>
                    <a:pt x="1263" y="550"/>
                  </a:cubicBezTo>
                  <a:cubicBezTo>
                    <a:pt x="1227" y="550"/>
                    <a:pt x="1210" y="527"/>
                    <a:pt x="1202" y="476"/>
                  </a:cubicBezTo>
                  <a:cubicBezTo>
                    <a:pt x="1179" y="349"/>
                    <a:pt x="1387" y="134"/>
                    <a:pt x="1115" y="20"/>
                  </a:cubicBezTo>
                  <a:cubicBezTo>
                    <a:pt x="1083" y="7"/>
                    <a:pt x="1052" y="0"/>
                    <a:pt x="1022" y="0"/>
                  </a:cubicBezTo>
                  <a:close/>
                </a:path>
              </a:pathLst>
            </a:custGeom>
            <a:solidFill>
              <a:srgbClr val="D77E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812;p38"/>
            <p:cNvSpPr/>
            <p:nvPr/>
          </p:nvSpPr>
          <p:spPr>
            <a:xfrm>
              <a:off x="4026488" y="2390657"/>
              <a:ext cx="45738" cy="44669"/>
            </a:xfrm>
            <a:custGeom>
              <a:avLst/>
              <a:gdLst/>
              <a:ahLst/>
              <a:cxnLst/>
              <a:rect l="l" t="t" r="r" b="b"/>
              <a:pathLst>
                <a:path w="642" h="627" extrusionOk="0">
                  <a:moveTo>
                    <a:pt x="319" y="1"/>
                  </a:moveTo>
                  <a:cubicBezTo>
                    <a:pt x="315" y="1"/>
                    <a:pt x="310" y="1"/>
                    <a:pt x="306" y="1"/>
                  </a:cubicBezTo>
                  <a:cubicBezTo>
                    <a:pt x="131" y="11"/>
                    <a:pt x="0" y="159"/>
                    <a:pt x="10" y="330"/>
                  </a:cubicBezTo>
                  <a:cubicBezTo>
                    <a:pt x="20" y="496"/>
                    <a:pt x="155" y="626"/>
                    <a:pt x="322" y="626"/>
                  </a:cubicBezTo>
                  <a:cubicBezTo>
                    <a:pt x="328" y="626"/>
                    <a:pt x="334" y="626"/>
                    <a:pt x="339" y="626"/>
                  </a:cubicBezTo>
                  <a:cubicBezTo>
                    <a:pt x="510" y="615"/>
                    <a:pt x="642" y="468"/>
                    <a:pt x="631" y="296"/>
                  </a:cubicBezTo>
                  <a:cubicBezTo>
                    <a:pt x="625" y="130"/>
                    <a:pt x="484" y="1"/>
                    <a:pt x="319" y="1"/>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813;p38"/>
            <p:cNvSpPr/>
            <p:nvPr/>
          </p:nvSpPr>
          <p:spPr>
            <a:xfrm>
              <a:off x="3985096" y="2404051"/>
              <a:ext cx="21373" cy="30990"/>
            </a:xfrm>
            <a:custGeom>
              <a:avLst/>
              <a:gdLst/>
              <a:ahLst/>
              <a:cxnLst/>
              <a:rect l="l" t="t" r="r" b="b"/>
              <a:pathLst>
                <a:path w="300" h="435" extrusionOk="0">
                  <a:moveTo>
                    <a:pt x="135" y="1"/>
                  </a:moveTo>
                  <a:cubicBezTo>
                    <a:pt x="135" y="1"/>
                    <a:pt x="0" y="196"/>
                    <a:pt x="128" y="434"/>
                  </a:cubicBezTo>
                  <a:lnTo>
                    <a:pt x="299" y="283"/>
                  </a:lnTo>
                  <a:cubicBezTo>
                    <a:pt x="168" y="115"/>
                    <a:pt x="135" y="1"/>
                    <a:pt x="135" y="1"/>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814;p38"/>
            <p:cNvSpPr/>
            <p:nvPr/>
          </p:nvSpPr>
          <p:spPr>
            <a:xfrm>
              <a:off x="3562415" y="2820247"/>
              <a:ext cx="326148" cy="628359"/>
            </a:xfrm>
            <a:custGeom>
              <a:avLst/>
              <a:gdLst/>
              <a:ahLst/>
              <a:cxnLst/>
              <a:rect l="l" t="t" r="r" b="b"/>
              <a:pathLst>
                <a:path w="4578" h="8820" extrusionOk="0">
                  <a:moveTo>
                    <a:pt x="2576" y="0"/>
                  </a:moveTo>
                  <a:cubicBezTo>
                    <a:pt x="2576" y="0"/>
                    <a:pt x="1274" y="6003"/>
                    <a:pt x="1" y="8491"/>
                  </a:cubicBezTo>
                  <a:lnTo>
                    <a:pt x="639" y="8820"/>
                  </a:lnTo>
                  <a:cubicBezTo>
                    <a:pt x="639" y="8820"/>
                    <a:pt x="3936" y="4338"/>
                    <a:pt x="4577" y="1598"/>
                  </a:cubicBezTo>
                  <a:lnTo>
                    <a:pt x="257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815;p38"/>
            <p:cNvSpPr/>
            <p:nvPr/>
          </p:nvSpPr>
          <p:spPr>
            <a:xfrm>
              <a:off x="3539048" y="3425163"/>
              <a:ext cx="120827" cy="98315"/>
            </a:xfrm>
            <a:custGeom>
              <a:avLst/>
              <a:gdLst/>
              <a:ahLst/>
              <a:cxnLst/>
              <a:rect l="l" t="t" r="r" b="b"/>
              <a:pathLst>
                <a:path w="1696" h="1380" extrusionOk="0">
                  <a:moveTo>
                    <a:pt x="329" y="0"/>
                  </a:moveTo>
                  <a:lnTo>
                    <a:pt x="0" y="577"/>
                  </a:lnTo>
                  <a:lnTo>
                    <a:pt x="1695" y="1379"/>
                  </a:lnTo>
                  <a:lnTo>
                    <a:pt x="1695" y="1379"/>
                  </a:lnTo>
                  <a:lnTo>
                    <a:pt x="967" y="329"/>
                  </a:lnTo>
                  <a:lnTo>
                    <a:pt x="329" y="0"/>
                  </a:lnTo>
                  <a:close/>
                </a:path>
              </a:pathLst>
            </a:custGeom>
            <a:solidFill>
              <a:srgbClr val="F980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816;p38"/>
            <p:cNvSpPr/>
            <p:nvPr/>
          </p:nvSpPr>
          <p:spPr>
            <a:xfrm>
              <a:off x="3688016" y="2820247"/>
              <a:ext cx="200548" cy="300430"/>
            </a:xfrm>
            <a:custGeom>
              <a:avLst/>
              <a:gdLst/>
              <a:ahLst/>
              <a:cxnLst/>
              <a:rect l="l" t="t" r="r" b="b"/>
              <a:pathLst>
                <a:path w="2815" h="4217" extrusionOk="0">
                  <a:moveTo>
                    <a:pt x="813" y="0"/>
                  </a:moveTo>
                  <a:cubicBezTo>
                    <a:pt x="813" y="0"/>
                    <a:pt x="487" y="1505"/>
                    <a:pt x="1" y="3318"/>
                  </a:cubicBezTo>
                  <a:cubicBezTo>
                    <a:pt x="212" y="3589"/>
                    <a:pt x="699" y="4015"/>
                    <a:pt x="1756" y="4217"/>
                  </a:cubicBezTo>
                  <a:cubicBezTo>
                    <a:pt x="2233" y="3301"/>
                    <a:pt x="2629" y="2380"/>
                    <a:pt x="2814" y="1598"/>
                  </a:cubicBezTo>
                  <a:lnTo>
                    <a:pt x="813" y="0"/>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817;p38"/>
            <p:cNvSpPr/>
            <p:nvPr/>
          </p:nvSpPr>
          <p:spPr>
            <a:xfrm>
              <a:off x="3719861" y="2813265"/>
              <a:ext cx="338259" cy="676234"/>
            </a:xfrm>
            <a:custGeom>
              <a:avLst/>
              <a:gdLst/>
              <a:ahLst/>
              <a:cxnLst/>
              <a:rect l="l" t="t" r="r" b="b"/>
              <a:pathLst>
                <a:path w="4748" h="9492" extrusionOk="0">
                  <a:moveTo>
                    <a:pt x="2984" y="1"/>
                  </a:moveTo>
                  <a:lnTo>
                    <a:pt x="0" y="31"/>
                  </a:lnTo>
                  <a:cubicBezTo>
                    <a:pt x="242" y="2297"/>
                    <a:pt x="1890" y="3623"/>
                    <a:pt x="2380" y="4745"/>
                  </a:cubicBezTo>
                  <a:cubicBezTo>
                    <a:pt x="2981" y="6118"/>
                    <a:pt x="3008" y="9491"/>
                    <a:pt x="3008" y="9491"/>
                  </a:cubicBezTo>
                  <a:lnTo>
                    <a:pt x="3717" y="9488"/>
                  </a:lnTo>
                  <a:cubicBezTo>
                    <a:pt x="4747" y="5154"/>
                    <a:pt x="2984" y="1"/>
                    <a:pt x="29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818;p38"/>
            <p:cNvSpPr/>
            <p:nvPr/>
          </p:nvSpPr>
          <p:spPr>
            <a:xfrm>
              <a:off x="3929812" y="3489210"/>
              <a:ext cx="133793" cy="45524"/>
            </a:xfrm>
            <a:custGeom>
              <a:avLst/>
              <a:gdLst/>
              <a:ahLst/>
              <a:cxnLst/>
              <a:rect l="l" t="t" r="r" b="b"/>
              <a:pathLst>
                <a:path w="1878" h="639" extrusionOk="0">
                  <a:moveTo>
                    <a:pt x="770" y="0"/>
                  </a:moveTo>
                  <a:lnTo>
                    <a:pt x="61" y="3"/>
                  </a:lnTo>
                  <a:lnTo>
                    <a:pt x="0" y="638"/>
                  </a:lnTo>
                  <a:lnTo>
                    <a:pt x="1878" y="638"/>
                  </a:lnTo>
                  <a:lnTo>
                    <a:pt x="770" y="0"/>
                  </a:lnTo>
                  <a:close/>
                </a:path>
              </a:pathLst>
            </a:custGeom>
            <a:solidFill>
              <a:srgbClr val="F980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819;p38"/>
            <p:cNvSpPr/>
            <p:nvPr/>
          </p:nvSpPr>
          <p:spPr>
            <a:xfrm>
              <a:off x="3691863" y="2407114"/>
              <a:ext cx="315604" cy="418977"/>
            </a:xfrm>
            <a:custGeom>
              <a:avLst/>
              <a:gdLst/>
              <a:ahLst/>
              <a:cxnLst/>
              <a:rect l="l" t="t" r="r" b="b"/>
              <a:pathLst>
                <a:path w="4430" h="5881" extrusionOk="0">
                  <a:moveTo>
                    <a:pt x="3509" y="0"/>
                  </a:moveTo>
                  <a:cubicBezTo>
                    <a:pt x="3306" y="0"/>
                    <a:pt x="3057" y="69"/>
                    <a:pt x="2760" y="226"/>
                  </a:cubicBezTo>
                  <a:cubicBezTo>
                    <a:pt x="1" y="1690"/>
                    <a:pt x="393" y="5732"/>
                    <a:pt x="393" y="5732"/>
                  </a:cubicBezTo>
                  <a:cubicBezTo>
                    <a:pt x="885" y="5840"/>
                    <a:pt x="1370" y="5880"/>
                    <a:pt x="1815" y="5880"/>
                  </a:cubicBezTo>
                  <a:cubicBezTo>
                    <a:pt x="2457" y="5880"/>
                    <a:pt x="3013" y="5795"/>
                    <a:pt x="3377" y="5702"/>
                  </a:cubicBezTo>
                  <a:cubicBezTo>
                    <a:pt x="3377" y="5702"/>
                    <a:pt x="3153" y="3319"/>
                    <a:pt x="3884" y="2177"/>
                  </a:cubicBezTo>
                  <a:cubicBezTo>
                    <a:pt x="4429" y="1329"/>
                    <a:pt x="4407" y="0"/>
                    <a:pt x="350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820;p38"/>
            <p:cNvSpPr/>
            <p:nvPr/>
          </p:nvSpPr>
          <p:spPr>
            <a:xfrm>
              <a:off x="3792029" y="2605951"/>
              <a:ext cx="145762" cy="191286"/>
            </a:xfrm>
            <a:custGeom>
              <a:avLst/>
              <a:gdLst/>
              <a:ahLst/>
              <a:cxnLst/>
              <a:rect l="l" t="t" r="r" b="b"/>
              <a:pathLst>
                <a:path w="2046" h="2685" extrusionOk="0">
                  <a:moveTo>
                    <a:pt x="803" y="1"/>
                  </a:moveTo>
                  <a:lnTo>
                    <a:pt x="803" y="1"/>
                  </a:lnTo>
                  <a:cubicBezTo>
                    <a:pt x="520" y="1064"/>
                    <a:pt x="1" y="2685"/>
                    <a:pt x="1727" y="2685"/>
                  </a:cubicBezTo>
                  <a:cubicBezTo>
                    <a:pt x="1799" y="2685"/>
                    <a:pt x="1875" y="2682"/>
                    <a:pt x="1955" y="2676"/>
                  </a:cubicBezTo>
                  <a:cubicBezTo>
                    <a:pt x="1934" y="2280"/>
                    <a:pt x="1911" y="1451"/>
                    <a:pt x="2046" y="658"/>
                  </a:cubicBezTo>
                  <a:lnTo>
                    <a:pt x="803" y="1"/>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821;p38"/>
            <p:cNvSpPr/>
            <p:nvPr/>
          </p:nvSpPr>
          <p:spPr>
            <a:xfrm>
              <a:off x="3810196" y="2414452"/>
              <a:ext cx="222775" cy="437643"/>
            </a:xfrm>
            <a:custGeom>
              <a:avLst/>
              <a:gdLst/>
              <a:ahLst/>
              <a:cxnLst/>
              <a:rect l="l" t="t" r="r" b="b"/>
              <a:pathLst>
                <a:path w="3127" h="6143" extrusionOk="0">
                  <a:moveTo>
                    <a:pt x="1933" y="1"/>
                  </a:moveTo>
                  <a:cubicBezTo>
                    <a:pt x="501" y="1"/>
                    <a:pt x="1" y="3857"/>
                    <a:pt x="1287" y="5307"/>
                  </a:cubicBezTo>
                  <a:cubicBezTo>
                    <a:pt x="1626" y="5690"/>
                    <a:pt x="2012" y="5955"/>
                    <a:pt x="2401" y="6143"/>
                  </a:cubicBezTo>
                  <a:lnTo>
                    <a:pt x="2885" y="5270"/>
                  </a:lnTo>
                  <a:cubicBezTo>
                    <a:pt x="2570" y="5008"/>
                    <a:pt x="2318" y="4680"/>
                    <a:pt x="2214" y="4290"/>
                  </a:cubicBezTo>
                  <a:cubicBezTo>
                    <a:pt x="1932" y="3205"/>
                    <a:pt x="3127" y="271"/>
                    <a:pt x="2140" y="26"/>
                  </a:cubicBezTo>
                  <a:cubicBezTo>
                    <a:pt x="2069" y="9"/>
                    <a:pt x="2000" y="1"/>
                    <a:pt x="19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822;p38"/>
            <p:cNvSpPr/>
            <p:nvPr/>
          </p:nvSpPr>
          <p:spPr>
            <a:xfrm>
              <a:off x="3981249" y="2789613"/>
              <a:ext cx="250987" cy="99241"/>
            </a:xfrm>
            <a:custGeom>
              <a:avLst/>
              <a:gdLst/>
              <a:ahLst/>
              <a:cxnLst/>
              <a:rect l="l" t="t" r="r" b="b"/>
              <a:pathLst>
                <a:path w="3523" h="1393" extrusionOk="0">
                  <a:moveTo>
                    <a:pt x="484" y="1"/>
                  </a:moveTo>
                  <a:lnTo>
                    <a:pt x="484" y="4"/>
                  </a:lnTo>
                  <a:lnTo>
                    <a:pt x="0" y="877"/>
                  </a:lnTo>
                  <a:cubicBezTo>
                    <a:pt x="718" y="1219"/>
                    <a:pt x="1447" y="1285"/>
                    <a:pt x="1899" y="1285"/>
                  </a:cubicBezTo>
                  <a:cubicBezTo>
                    <a:pt x="2180" y="1285"/>
                    <a:pt x="2354" y="1259"/>
                    <a:pt x="2354" y="1259"/>
                  </a:cubicBezTo>
                  <a:cubicBezTo>
                    <a:pt x="2573" y="1325"/>
                    <a:pt x="2948" y="1393"/>
                    <a:pt x="3140" y="1393"/>
                  </a:cubicBezTo>
                  <a:cubicBezTo>
                    <a:pt x="3212" y="1393"/>
                    <a:pt x="3259" y="1383"/>
                    <a:pt x="3260" y="1360"/>
                  </a:cubicBezTo>
                  <a:cubicBezTo>
                    <a:pt x="3271" y="1273"/>
                    <a:pt x="2904" y="1172"/>
                    <a:pt x="2904" y="1172"/>
                  </a:cubicBezTo>
                  <a:lnTo>
                    <a:pt x="2904" y="1172"/>
                  </a:lnTo>
                  <a:cubicBezTo>
                    <a:pt x="2920" y="1174"/>
                    <a:pt x="2978" y="1177"/>
                    <a:pt x="3052" y="1177"/>
                  </a:cubicBezTo>
                  <a:cubicBezTo>
                    <a:pt x="3217" y="1177"/>
                    <a:pt x="3458" y="1164"/>
                    <a:pt x="3455" y="1098"/>
                  </a:cubicBezTo>
                  <a:cubicBezTo>
                    <a:pt x="3452" y="1014"/>
                    <a:pt x="3012" y="1014"/>
                    <a:pt x="2911" y="1014"/>
                  </a:cubicBezTo>
                  <a:cubicBezTo>
                    <a:pt x="3042" y="1008"/>
                    <a:pt x="3522" y="944"/>
                    <a:pt x="3508" y="870"/>
                  </a:cubicBezTo>
                  <a:cubicBezTo>
                    <a:pt x="3502" y="837"/>
                    <a:pt x="3382" y="827"/>
                    <a:pt x="3249" y="827"/>
                  </a:cubicBezTo>
                  <a:cubicBezTo>
                    <a:pt x="3073" y="827"/>
                    <a:pt x="2874" y="844"/>
                    <a:pt x="2874" y="844"/>
                  </a:cubicBezTo>
                  <a:cubicBezTo>
                    <a:pt x="2995" y="816"/>
                    <a:pt x="3405" y="749"/>
                    <a:pt x="3392" y="675"/>
                  </a:cubicBezTo>
                  <a:cubicBezTo>
                    <a:pt x="3387" y="650"/>
                    <a:pt x="3308" y="641"/>
                    <a:pt x="3204" y="641"/>
                  </a:cubicBezTo>
                  <a:cubicBezTo>
                    <a:pt x="2996" y="641"/>
                    <a:pt x="2690" y="675"/>
                    <a:pt x="2690" y="675"/>
                  </a:cubicBezTo>
                  <a:cubicBezTo>
                    <a:pt x="2690" y="675"/>
                    <a:pt x="2864" y="447"/>
                    <a:pt x="2828" y="404"/>
                  </a:cubicBezTo>
                  <a:cubicBezTo>
                    <a:pt x="2822" y="396"/>
                    <a:pt x="2810" y="392"/>
                    <a:pt x="2796" y="392"/>
                  </a:cubicBezTo>
                  <a:cubicBezTo>
                    <a:pt x="2664" y="392"/>
                    <a:pt x="2230" y="669"/>
                    <a:pt x="2230" y="669"/>
                  </a:cubicBezTo>
                  <a:cubicBezTo>
                    <a:pt x="2196" y="673"/>
                    <a:pt x="2160" y="674"/>
                    <a:pt x="2122" y="674"/>
                  </a:cubicBezTo>
                  <a:cubicBezTo>
                    <a:pt x="1688" y="674"/>
                    <a:pt x="1002" y="433"/>
                    <a:pt x="484" y="1"/>
                  </a:cubicBezTo>
                  <a:close/>
                </a:path>
              </a:pathLst>
            </a:custGeom>
            <a:solidFill>
              <a:srgbClr val="D77E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823;p38"/>
            <p:cNvSpPr/>
            <p:nvPr/>
          </p:nvSpPr>
          <p:spPr>
            <a:xfrm>
              <a:off x="3435034" y="3534662"/>
              <a:ext cx="886898" cy="942111"/>
            </a:xfrm>
            <a:custGeom>
              <a:avLst/>
              <a:gdLst/>
              <a:ahLst/>
              <a:cxnLst/>
              <a:rect l="l" t="t" r="r" b="b"/>
              <a:pathLst>
                <a:path w="12449" h="13224" extrusionOk="0">
                  <a:moveTo>
                    <a:pt x="0" y="0"/>
                  </a:moveTo>
                  <a:lnTo>
                    <a:pt x="0" y="13224"/>
                  </a:lnTo>
                  <a:lnTo>
                    <a:pt x="12449" y="13224"/>
                  </a:lnTo>
                  <a:lnTo>
                    <a:pt x="1244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824;p38"/>
            <p:cNvSpPr/>
            <p:nvPr/>
          </p:nvSpPr>
          <p:spPr>
            <a:xfrm>
              <a:off x="3959235" y="3081848"/>
              <a:ext cx="885758" cy="1394928"/>
            </a:xfrm>
            <a:custGeom>
              <a:avLst/>
              <a:gdLst/>
              <a:ahLst/>
              <a:cxnLst/>
              <a:rect l="l" t="t" r="r" b="b"/>
              <a:pathLst>
                <a:path w="12433" h="19580" extrusionOk="0">
                  <a:moveTo>
                    <a:pt x="1" y="1"/>
                  </a:moveTo>
                  <a:lnTo>
                    <a:pt x="1" y="19580"/>
                  </a:lnTo>
                  <a:lnTo>
                    <a:pt x="12432" y="19580"/>
                  </a:lnTo>
                  <a:lnTo>
                    <a:pt x="1243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825;p38"/>
            <p:cNvSpPr/>
            <p:nvPr/>
          </p:nvSpPr>
          <p:spPr>
            <a:xfrm>
              <a:off x="4844921" y="3081848"/>
              <a:ext cx="330565" cy="1395498"/>
            </a:xfrm>
            <a:custGeom>
              <a:avLst/>
              <a:gdLst/>
              <a:ahLst/>
              <a:cxnLst/>
              <a:rect l="l" t="t" r="r" b="b"/>
              <a:pathLst>
                <a:path w="4640" h="19588" extrusionOk="0">
                  <a:moveTo>
                    <a:pt x="0" y="1"/>
                  </a:moveTo>
                  <a:lnTo>
                    <a:pt x="0" y="19587"/>
                  </a:lnTo>
                  <a:lnTo>
                    <a:pt x="4640" y="19587"/>
                  </a:lnTo>
                  <a:lnTo>
                    <a:pt x="46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826;p38"/>
            <p:cNvSpPr/>
            <p:nvPr/>
          </p:nvSpPr>
          <p:spPr>
            <a:xfrm>
              <a:off x="4844921" y="2813835"/>
              <a:ext cx="492286" cy="268086"/>
            </a:xfrm>
            <a:custGeom>
              <a:avLst/>
              <a:gdLst/>
              <a:ahLst/>
              <a:cxnLst/>
              <a:rect l="l" t="t" r="r" b="b"/>
              <a:pathLst>
                <a:path w="6910" h="3763" extrusionOk="0">
                  <a:moveTo>
                    <a:pt x="2270" y="0"/>
                  </a:moveTo>
                  <a:lnTo>
                    <a:pt x="0" y="3763"/>
                  </a:lnTo>
                  <a:lnTo>
                    <a:pt x="4640" y="3763"/>
                  </a:lnTo>
                  <a:lnTo>
                    <a:pt x="690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827;p38"/>
            <p:cNvSpPr/>
            <p:nvPr/>
          </p:nvSpPr>
          <p:spPr>
            <a:xfrm>
              <a:off x="3682530" y="3488355"/>
              <a:ext cx="246499" cy="188436"/>
            </a:xfrm>
            <a:custGeom>
              <a:avLst/>
              <a:gdLst/>
              <a:ahLst/>
              <a:cxnLst/>
              <a:rect l="l" t="t" r="r" b="b"/>
              <a:pathLst>
                <a:path w="3460" h="2645" extrusionOk="0">
                  <a:moveTo>
                    <a:pt x="1982" y="1"/>
                  </a:moveTo>
                  <a:cubicBezTo>
                    <a:pt x="1804" y="1"/>
                    <a:pt x="1636" y="26"/>
                    <a:pt x="1501" y="80"/>
                  </a:cubicBezTo>
                  <a:cubicBezTo>
                    <a:pt x="984" y="288"/>
                    <a:pt x="1062" y="314"/>
                    <a:pt x="672" y="553"/>
                  </a:cubicBezTo>
                  <a:cubicBezTo>
                    <a:pt x="286" y="788"/>
                    <a:pt x="447" y="1312"/>
                    <a:pt x="447" y="1312"/>
                  </a:cubicBezTo>
                  <a:cubicBezTo>
                    <a:pt x="0" y="1654"/>
                    <a:pt x="373" y="1815"/>
                    <a:pt x="369" y="2138"/>
                  </a:cubicBezTo>
                  <a:cubicBezTo>
                    <a:pt x="363" y="2463"/>
                    <a:pt x="638" y="2473"/>
                    <a:pt x="910" y="2645"/>
                  </a:cubicBezTo>
                  <a:lnTo>
                    <a:pt x="1199" y="2645"/>
                  </a:lnTo>
                  <a:cubicBezTo>
                    <a:pt x="1199" y="2645"/>
                    <a:pt x="1991" y="2019"/>
                    <a:pt x="2552" y="2019"/>
                  </a:cubicBezTo>
                  <a:cubicBezTo>
                    <a:pt x="2588" y="2019"/>
                    <a:pt x="2622" y="2021"/>
                    <a:pt x="2656" y="2027"/>
                  </a:cubicBezTo>
                  <a:cubicBezTo>
                    <a:pt x="2704" y="2034"/>
                    <a:pt x="2749" y="2038"/>
                    <a:pt x="2793" y="2038"/>
                  </a:cubicBezTo>
                  <a:cubicBezTo>
                    <a:pt x="3258" y="2038"/>
                    <a:pt x="3460" y="1620"/>
                    <a:pt x="3294" y="1399"/>
                  </a:cubicBezTo>
                  <a:cubicBezTo>
                    <a:pt x="3109" y="1157"/>
                    <a:pt x="3347" y="1010"/>
                    <a:pt x="3193" y="550"/>
                  </a:cubicBezTo>
                  <a:cubicBezTo>
                    <a:pt x="3079" y="209"/>
                    <a:pt x="2490" y="1"/>
                    <a:pt x="19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828;p38"/>
            <p:cNvSpPr/>
            <p:nvPr/>
          </p:nvSpPr>
          <p:spPr>
            <a:xfrm>
              <a:off x="3738028" y="3572777"/>
              <a:ext cx="145905" cy="140348"/>
            </a:xfrm>
            <a:custGeom>
              <a:avLst/>
              <a:gdLst/>
              <a:ahLst/>
              <a:cxnLst/>
              <a:rect l="l" t="t" r="r" b="b"/>
              <a:pathLst>
                <a:path w="2048" h="1970" extrusionOk="0">
                  <a:moveTo>
                    <a:pt x="646" y="1"/>
                  </a:moveTo>
                  <a:cubicBezTo>
                    <a:pt x="615" y="1"/>
                    <a:pt x="578" y="11"/>
                    <a:pt x="531" y="36"/>
                  </a:cubicBezTo>
                  <a:cubicBezTo>
                    <a:pt x="175" y="217"/>
                    <a:pt x="524" y="664"/>
                    <a:pt x="524" y="664"/>
                  </a:cubicBezTo>
                  <a:cubicBezTo>
                    <a:pt x="524" y="664"/>
                    <a:pt x="353" y="936"/>
                    <a:pt x="340" y="1131"/>
                  </a:cubicBezTo>
                  <a:cubicBezTo>
                    <a:pt x="326" y="1322"/>
                    <a:pt x="131" y="1460"/>
                    <a:pt x="131" y="1460"/>
                  </a:cubicBezTo>
                  <a:lnTo>
                    <a:pt x="1" y="1782"/>
                  </a:lnTo>
                  <a:lnTo>
                    <a:pt x="548" y="1970"/>
                  </a:lnTo>
                  <a:lnTo>
                    <a:pt x="722" y="1517"/>
                  </a:lnTo>
                  <a:cubicBezTo>
                    <a:pt x="722" y="1517"/>
                    <a:pt x="900" y="1634"/>
                    <a:pt x="1192" y="1638"/>
                  </a:cubicBezTo>
                  <a:cubicBezTo>
                    <a:pt x="1195" y="1638"/>
                    <a:pt x="1198" y="1638"/>
                    <a:pt x="1200" y="1638"/>
                  </a:cubicBezTo>
                  <a:cubicBezTo>
                    <a:pt x="1679" y="1638"/>
                    <a:pt x="1722" y="1070"/>
                    <a:pt x="1722" y="1070"/>
                  </a:cubicBezTo>
                  <a:cubicBezTo>
                    <a:pt x="1747" y="1074"/>
                    <a:pt x="1775" y="1075"/>
                    <a:pt x="1802" y="1075"/>
                  </a:cubicBezTo>
                  <a:cubicBezTo>
                    <a:pt x="1872" y="1075"/>
                    <a:pt x="1937" y="1066"/>
                    <a:pt x="1937" y="1066"/>
                  </a:cubicBezTo>
                  <a:cubicBezTo>
                    <a:pt x="1921" y="728"/>
                    <a:pt x="2048" y="211"/>
                    <a:pt x="2048" y="211"/>
                  </a:cubicBezTo>
                  <a:cubicBezTo>
                    <a:pt x="1893" y="159"/>
                    <a:pt x="1764" y="139"/>
                    <a:pt x="1655" y="139"/>
                  </a:cubicBezTo>
                  <a:cubicBezTo>
                    <a:pt x="1222" y="139"/>
                    <a:pt x="1103" y="463"/>
                    <a:pt x="940" y="463"/>
                  </a:cubicBezTo>
                  <a:cubicBezTo>
                    <a:pt x="934" y="463"/>
                    <a:pt x="929" y="463"/>
                    <a:pt x="924" y="462"/>
                  </a:cubicBezTo>
                  <a:cubicBezTo>
                    <a:pt x="740" y="439"/>
                    <a:pt x="841" y="1"/>
                    <a:pt x="646" y="1"/>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829;p38"/>
            <p:cNvSpPr/>
            <p:nvPr/>
          </p:nvSpPr>
          <p:spPr>
            <a:xfrm>
              <a:off x="3805708" y="3626493"/>
              <a:ext cx="45738" cy="44598"/>
            </a:xfrm>
            <a:custGeom>
              <a:avLst/>
              <a:gdLst/>
              <a:ahLst/>
              <a:cxnLst/>
              <a:rect l="l" t="t" r="r" b="b"/>
              <a:pathLst>
                <a:path w="642" h="626" extrusionOk="0">
                  <a:moveTo>
                    <a:pt x="315" y="0"/>
                  </a:moveTo>
                  <a:cubicBezTo>
                    <a:pt x="311" y="0"/>
                    <a:pt x="307" y="0"/>
                    <a:pt x="303" y="1"/>
                  </a:cubicBezTo>
                  <a:cubicBezTo>
                    <a:pt x="131" y="10"/>
                    <a:pt x="0" y="158"/>
                    <a:pt x="7" y="329"/>
                  </a:cubicBezTo>
                  <a:cubicBezTo>
                    <a:pt x="17" y="495"/>
                    <a:pt x="155" y="626"/>
                    <a:pt x="319" y="626"/>
                  </a:cubicBezTo>
                  <a:cubicBezTo>
                    <a:pt x="325" y="626"/>
                    <a:pt x="331" y="625"/>
                    <a:pt x="336" y="625"/>
                  </a:cubicBezTo>
                  <a:cubicBezTo>
                    <a:pt x="507" y="615"/>
                    <a:pt x="642" y="467"/>
                    <a:pt x="631" y="296"/>
                  </a:cubicBezTo>
                  <a:cubicBezTo>
                    <a:pt x="622" y="129"/>
                    <a:pt x="480" y="0"/>
                    <a:pt x="315" y="0"/>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830;p38"/>
            <p:cNvSpPr/>
            <p:nvPr/>
          </p:nvSpPr>
          <p:spPr>
            <a:xfrm>
              <a:off x="3765955" y="3664465"/>
              <a:ext cx="23581" cy="32914"/>
            </a:xfrm>
            <a:custGeom>
              <a:avLst/>
              <a:gdLst/>
              <a:ahLst/>
              <a:cxnLst/>
              <a:rect l="l" t="t" r="r" b="b"/>
              <a:pathLst>
                <a:path w="331" h="462" extrusionOk="0">
                  <a:moveTo>
                    <a:pt x="35" y="1"/>
                  </a:moveTo>
                  <a:cubicBezTo>
                    <a:pt x="35" y="1"/>
                    <a:pt x="1" y="307"/>
                    <a:pt x="243" y="461"/>
                  </a:cubicBezTo>
                  <a:lnTo>
                    <a:pt x="330" y="230"/>
                  </a:lnTo>
                  <a:cubicBezTo>
                    <a:pt x="152" y="159"/>
                    <a:pt x="35" y="1"/>
                    <a:pt x="35" y="1"/>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831;p38"/>
            <p:cNvSpPr/>
            <p:nvPr/>
          </p:nvSpPr>
          <p:spPr>
            <a:xfrm>
              <a:off x="3668424" y="3808303"/>
              <a:ext cx="292593" cy="313609"/>
            </a:xfrm>
            <a:custGeom>
              <a:avLst/>
              <a:gdLst/>
              <a:ahLst/>
              <a:cxnLst/>
              <a:rect l="l" t="t" r="r" b="b"/>
              <a:pathLst>
                <a:path w="4107" h="4402" extrusionOk="0">
                  <a:moveTo>
                    <a:pt x="917" y="0"/>
                  </a:moveTo>
                  <a:lnTo>
                    <a:pt x="0" y="1538"/>
                  </a:lnTo>
                  <a:cubicBezTo>
                    <a:pt x="1393" y="3679"/>
                    <a:pt x="3818" y="4401"/>
                    <a:pt x="3818" y="4401"/>
                  </a:cubicBezTo>
                  <a:lnTo>
                    <a:pt x="4106" y="3814"/>
                  </a:lnTo>
                  <a:cubicBezTo>
                    <a:pt x="1585" y="2861"/>
                    <a:pt x="917" y="0"/>
                    <a:pt x="917" y="0"/>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832;p38"/>
            <p:cNvSpPr/>
            <p:nvPr/>
          </p:nvSpPr>
          <p:spPr>
            <a:xfrm>
              <a:off x="3668424" y="3808303"/>
              <a:ext cx="133722" cy="197342"/>
            </a:xfrm>
            <a:custGeom>
              <a:avLst/>
              <a:gdLst/>
              <a:ahLst/>
              <a:cxnLst/>
              <a:rect l="l" t="t" r="r" b="b"/>
              <a:pathLst>
                <a:path w="1877" h="2770" extrusionOk="0">
                  <a:moveTo>
                    <a:pt x="917" y="0"/>
                  </a:moveTo>
                  <a:lnTo>
                    <a:pt x="0" y="1538"/>
                  </a:lnTo>
                  <a:cubicBezTo>
                    <a:pt x="313" y="2018"/>
                    <a:pt x="675" y="2424"/>
                    <a:pt x="1051" y="2770"/>
                  </a:cubicBezTo>
                  <a:cubicBezTo>
                    <a:pt x="1222" y="2655"/>
                    <a:pt x="1511" y="2438"/>
                    <a:pt x="1877" y="2035"/>
                  </a:cubicBezTo>
                  <a:cubicBezTo>
                    <a:pt x="1152" y="1014"/>
                    <a:pt x="917" y="0"/>
                    <a:pt x="91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833;p38"/>
            <p:cNvSpPr/>
            <p:nvPr/>
          </p:nvSpPr>
          <p:spPr>
            <a:xfrm>
              <a:off x="3671419" y="3808303"/>
              <a:ext cx="147187" cy="224414"/>
            </a:xfrm>
            <a:custGeom>
              <a:avLst/>
              <a:gdLst/>
              <a:ahLst/>
              <a:cxnLst/>
              <a:rect l="l" t="t" r="r" b="b"/>
              <a:pathLst>
                <a:path w="2066" h="3150" extrusionOk="0">
                  <a:moveTo>
                    <a:pt x="917" y="0"/>
                  </a:moveTo>
                  <a:lnTo>
                    <a:pt x="0" y="1538"/>
                  </a:lnTo>
                  <a:cubicBezTo>
                    <a:pt x="437" y="2206"/>
                    <a:pt x="970" y="2736"/>
                    <a:pt x="1501" y="3149"/>
                  </a:cubicBezTo>
                  <a:cubicBezTo>
                    <a:pt x="1635" y="3005"/>
                    <a:pt x="1884" y="2699"/>
                    <a:pt x="2065" y="2283"/>
                  </a:cubicBezTo>
                  <a:cubicBezTo>
                    <a:pt x="1196" y="1185"/>
                    <a:pt x="917" y="0"/>
                    <a:pt x="917" y="0"/>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834;p38"/>
            <p:cNvSpPr/>
            <p:nvPr/>
          </p:nvSpPr>
          <p:spPr>
            <a:xfrm>
              <a:off x="3252439" y="4112507"/>
              <a:ext cx="483452" cy="359775"/>
            </a:xfrm>
            <a:custGeom>
              <a:avLst/>
              <a:gdLst/>
              <a:ahLst/>
              <a:cxnLst/>
              <a:rect l="l" t="t" r="r" b="b"/>
              <a:pathLst>
                <a:path w="6786" h="5050" extrusionOk="0">
                  <a:moveTo>
                    <a:pt x="4305" y="1"/>
                  </a:moveTo>
                  <a:cubicBezTo>
                    <a:pt x="4305" y="1"/>
                    <a:pt x="5157" y="2387"/>
                    <a:pt x="3828" y="3636"/>
                  </a:cubicBezTo>
                  <a:cubicBezTo>
                    <a:pt x="3490" y="3955"/>
                    <a:pt x="3106" y="4074"/>
                    <a:pt x="2722" y="4074"/>
                  </a:cubicBezTo>
                  <a:cubicBezTo>
                    <a:pt x="1599" y="4074"/>
                    <a:pt x="471" y="3058"/>
                    <a:pt x="471" y="3058"/>
                  </a:cubicBezTo>
                  <a:lnTo>
                    <a:pt x="1" y="3586"/>
                  </a:lnTo>
                  <a:cubicBezTo>
                    <a:pt x="824" y="4237"/>
                    <a:pt x="1861" y="5049"/>
                    <a:pt x="3188" y="5049"/>
                  </a:cubicBezTo>
                  <a:cubicBezTo>
                    <a:pt x="6786" y="5049"/>
                    <a:pt x="6356" y="1008"/>
                    <a:pt x="6356" y="1008"/>
                  </a:cubicBezTo>
                  <a:lnTo>
                    <a:pt x="430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835;p38"/>
            <p:cNvSpPr/>
            <p:nvPr/>
          </p:nvSpPr>
          <p:spPr>
            <a:xfrm>
              <a:off x="3169228" y="4295029"/>
              <a:ext cx="116838" cy="116268"/>
            </a:xfrm>
            <a:custGeom>
              <a:avLst/>
              <a:gdLst/>
              <a:ahLst/>
              <a:cxnLst/>
              <a:rect l="l" t="t" r="r" b="b"/>
              <a:pathLst>
                <a:path w="1640" h="1632" extrusionOk="0">
                  <a:moveTo>
                    <a:pt x="1065" y="0"/>
                  </a:moveTo>
                  <a:lnTo>
                    <a:pt x="1" y="1632"/>
                  </a:lnTo>
                  <a:lnTo>
                    <a:pt x="1169" y="1024"/>
                  </a:lnTo>
                  <a:lnTo>
                    <a:pt x="1639" y="496"/>
                  </a:lnTo>
                  <a:lnTo>
                    <a:pt x="106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836;p38"/>
            <p:cNvSpPr/>
            <p:nvPr/>
          </p:nvSpPr>
          <p:spPr>
            <a:xfrm>
              <a:off x="3559138" y="4112507"/>
              <a:ext cx="149752" cy="153955"/>
            </a:xfrm>
            <a:custGeom>
              <a:avLst/>
              <a:gdLst/>
              <a:ahLst/>
              <a:cxnLst/>
              <a:rect l="l" t="t" r="r" b="b"/>
              <a:pathLst>
                <a:path w="2102" h="2161" extrusionOk="0">
                  <a:moveTo>
                    <a:pt x="0" y="1"/>
                  </a:moveTo>
                  <a:cubicBezTo>
                    <a:pt x="0" y="1"/>
                    <a:pt x="346" y="971"/>
                    <a:pt x="252" y="1998"/>
                  </a:cubicBezTo>
                  <a:cubicBezTo>
                    <a:pt x="725" y="2096"/>
                    <a:pt x="1268" y="2160"/>
                    <a:pt x="1738" y="2160"/>
                  </a:cubicBezTo>
                  <a:cubicBezTo>
                    <a:pt x="1835" y="2160"/>
                    <a:pt x="1928" y="2158"/>
                    <a:pt x="2018" y="2152"/>
                  </a:cubicBezTo>
                  <a:cubicBezTo>
                    <a:pt x="2101" y="1504"/>
                    <a:pt x="2051" y="1008"/>
                    <a:pt x="2051" y="1008"/>
                  </a:cubicBezTo>
                  <a:lnTo>
                    <a:pt x="0" y="1"/>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837;p38"/>
            <p:cNvSpPr/>
            <p:nvPr/>
          </p:nvSpPr>
          <p:spPr>
            <a:xfrm>
              <a:off x="3544533" y="4051809"/>
              <a:ext cx="486301" cy="380079"/>
            </a:xfrm>
            <a:custGeom>
              <a:avLst/>
              <a:gdLst/>
              <a:ahLst/>
              <a:cxnLst/>
              <a:rect l="l" t="t" r="r" b="b"/>
              <a:pathLst>
                <a:path w="6826" h="5335" extrusionOk="0">
                  <a:moveTo>
                    <a:pt x="3865" y="1"/>
                  </a:moveTo>
                  <a:cubicBezTo>
                    <a:pt x="3545" y="1"/>
                    <a:pt x="3224" y="16"/>
                    <a:pt x="2918" y="36"/>
                  </a:cubicBezTo>
                  <a:cubicBezTo>
                    <a:pt x="1468" y="131"/>
                    <a:pt x="0" y="634"/>
                    <a:pt x="0" y="634"/>
                  </a:cubicBezTo>
                  <a:cubicBezTo>
                    <a:pt x="184" y="1898"/>
                    <a:pt x="912" y="2254"/>
                    <a:pt x="1688" y="2254"/>
                  </a:cubicBezTo>
                  <a:cubicBezTo>
                    <a:pt x="2220" y="2254"/>
                    <a:pt x="2773" y="2087"/>
                    <a:pt x="3189" y="1930"/>
                  </a:cubicBezTo>
                  <a:cubicBezTo>
                    <a:pt x="3560" y="1790"/>
                    <a:pt x="3876" y="1716"/>
                    <a:pt x="4143" y="1716"/>
                  </a:cubicBezTo>
                  <a:cubicBezTo>
                    <a:pt x="4613" y="1716"/>
                    <a:pt x="4934" y="1946"/>
                    <a:pt x="5143" y="2454"/>
                  </a:cubicBezTo>
                  <a:cubicBezTo>
                    <a:pt x="5473" y="3246"/>
                    <a:pt x="4774" y="5216"/>
                    <a:pt x="4774" y="5216"/>
                  </a:cubicBezTo>
                  <a:lnTo>
                    <a:pt x="5473" y="5334"/>
                  </a:lnTo>
                  <a:cubicBezTo>
                    <a:pt x="5473" y="5334"/>
                    <a:pt x="6826" y="2393"/>
                    <a:pt x="6496" y="1175"/>
                  </a:cubicBezTo>
                  <a:cubicBezTo>
                    <a:pt x="6237" y="215"/>
                    <a:pt x="5061" y="1"/>
                    <a:pt x="386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838;p38"/>
            <p:cNvSpPr/>
            <p:nvPr/>
          </p:nvSpPr>
          <p:spPr>
            <a:xfrm>
              <a:off x="3876452" y="4423407"/>
              <a:ext cx="138852" cy="56068"/>
            </a:xfrm>
            <a:custGeom>
              <a:avLst/>
              <a:gdLst/>
              <a:ahLst/>
              <a:cxnLst/>
              <a:rect l="l" t="t" r="r" b="b"/>
              <a:pathLst>
                <a:path w="1949" h="787" extrusionOk="0">
                  <a:moveTo>
                    <a:pt x="115" y="0"/>
                  </a:moveTo>
                  <a:lnTo>
                    <a:pt x="1" y="749"/>
                  </a:lnTo>
                  <a:lnTo>
                    <a:pt x="1948" y="786"/>
                  </a:lnTo>
                  <a:lnTo>
                    <a:pt x="1948" y="786"/>
                  </a:lnTo>
                  <a:lnTo>
                    <a:pt x="814" y="118"/>
                  </a:lnTo>
                  <a:lnTo>
                    <a:pt x="11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839;p38"/>
            <p:cNvSpPr/>
            <p:nvPr/>
          </p:nvSpPr>
          <p:spPr>
            <a:xfrm>
              <a:off x="4088184" y="3878548"/>
              <a:ext cx="15317" cy="49585"/>
            </a:xfrm>
            <a:custGeom>
              <a:avLst/>
              <a:gdLst/>
              <a:ahLst/>
              <a:cxnLst/>
              <a:rect l="l" t="t" r="r" b="b"/>
              <a:pathLst>
                <a:path w="215" h="696" extrusionOk="0">
                  <a:moveTo>
                    <a:pt x="146" y="1"/>
                  </a:moveTo>
                  <a:cubicBezTo>
                    <a:pt x="113" y="1"/>
                    <a:pt x="84" y="24"/>
                    <a:pt x="78" y="58"/>
                  </a:cubicBezTo>
                  <a:lnTo>
                    <a:pt x="4" y="619"/>
                  </a:lnTo>
                  <a:cubicBezTo>
                    <a:pt x="0" y="656"/>
                    <a:pt x="24" y="689"/>
                    <a:pt x="61" y="696"/>
                  </a:cubicBezTo>
                  <a:lnTo>
                    <a:pt x="71" y="696"/>
                  </a:lnTo>
                  <a:cubicBezTo>
                    <a:pt x="104" y="696"/>
                    <a:pt x="131" y="669"/>
                    <a:pt x="138" y="635"/>
                  </a:cubicBezTo>
                  <a:lnTo>
                    <a:pt x="212" y="75"/>
                  </a:lnTo>
                  <a:cubicBezTo>
                    <a:pt x="215" y="42"/>
                    <a:pt x="188" y="5"/>
                    <a:pt x="154" y="1"/>
                  </a:cubicBezTo>
                  <a:cubicBezTo>
                    <a:pt x="152" y="1"/>
                    <a:pt x="149" y="1"/>
                    <a:pt x="1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840;p38"/>
            <p:cNvSpPr/>
            <p:nvPr/>
          </p:nvSpPr>
          <p:spPr>
            <a:xfrm>
              <a:off x="4050639" y="3900134"/>
              <a:ext cx="83496" cy="63335"/>
            </a:xfrm>
            <a:custGeom>
              <a:avLst/>
              <a:gdLst/>
              <a:ahLst/>
              <a:cxnLst/>
              <a:rect l="l" t="t" r="r" b="b"/>
              <a:pathLst>
                <a:path w="1172" h="889" extrusionOk="0">
                  <a:moveTo>
                    <a:pt x="496" y="0"/>
                  </a:moveTo>
                  <a:cubicBezTo>
                    <a:pt x="414" y="0"/>
                    <a:pt x="289" y="56"/>
                    <a:pt x="218" y="111"/>
                  </a:cubicBezTo>
                  <a:cubicBezTo>
                    <a:pt x="111" y="191"/>
                    <a:pt x="50" y="232"/>
                    <a:pt x="0" y="303"/>
                  </a:cubicBezTo>
                  <a:lnTo>
                    <a:pt x="88" y="842"/>
                  </a:lnTo>
                  <a:cubicBezTo>
                    <a:pt x="177" y="865"/>
                    <a:pt x="309" y="888"/>
                    <a:pt x="444" y="888"/>
                  </a:cubicBezTo>
                  <a:cubicBezTo>
                    <a:pt x="546" y="888"/>
                    <a:pt x="651" y="875"/>
                    <a:pt x="742" y="839"/>
                  </a:cubicBezTo>
                  <a:cubicBezTo>
                    <a:pt x="859" y="796"/>
                    <a:pt x="870" y="715"/>
                    <a:pt x="870" y="715"/>
                  </a:cubicBezTo>
                  <a:cubicBezTo>
                    <a:pt x="907" y="715"/>
                    <a:pt x="1098" y="685"/>
                    <a:pt x="1104" y="601"/>
                  </a:cubicBezTo>
                  <a:cubicBezTo>
                    <a:pt x="1112" y="520"/>
                    <a:pt x="994" y="520"/>
                    <a:pt x="994" y="520"/>
                  </a:cubicBezTo>
                  <a:cubicBezTo>
                    <a:pt x="1078" y="500"/>
                    <a:pt x="1172" y="450"/>
                    <a:pt x="1158" y="373"/>
                  </a:cubicBezTo>
                  <a:cubicBezTo>
                    <a:pt x="1152" y="336"/>
                    <a:pt x="1101" y="327"/>
                    <a:pt x="1049" y="327"/>
                  </a:cubicBezTo>
                  <a:cubicBezTo>
                    <a:pt x="990" y="327"/>
                    <a:pt x="930" y="339"/>
                    <a:pt x="930" y="339"/>
                  </a:cubicBezTo>
                  <a:cubicBezTo>
                    <a:pt x="930" y="339"/>
                    <a:pt x="913" y="249"/>
                    <a:pt x="842" y="165"/>
                  </a:cubicBezTo>
                  <a:cubicBezTo>
                    <a:pt x="791" y="106"/>
                    <a:pt x="727" y="47"/>
                    <a:pt x="687" y="47"/>
                  </a:cubicBezTo>
                  <a:cubicBezTo>
                    <a:pt x="672" y="47"/>
                    <a:pt x="661" y="55"/>
                    <a:pt x="655" y="74"/>
                  </a:cubicBezTo>
                  <a:cubicBezTo>
                    <a:pt x="628" y="141"/>
                    <a:pt x="722" y="299"/>
                    <a:pt x="722" y="299"/>
                  </a:cubicBezTo>
                  <a:cubicBezTo>
                    <a:pt x="571" y="286"/>
                    <a:pt x="444" y="215"/>
                    <a:pt x="444" y="215"/>
                  </a:cubicBezTo>
                  <a:cubicBezTo>
                    <a:pt x="444" y="215"/>
                    <a:pt x="605" y="145"/>
                    <a:pt x="574" y="44"/>
                  </a:cubicBezTo>
                  <a:cubicBezTo>
                    <a:pt x="565" y="13"/>
                    <a:pt x="535" y="0"/>
                    <a:pt x="496" y="0"/>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841;p38"/>
            <p:cNvSpPr/>
            <p:nvPr/>
          </p:nvSpPr>
          <p:spPr>
            <a:xfrm>
              <a:off x="3800935" y="3839863"/>
              <a:ext cx="255974" cy="124389"/>
            </a:xfrm>
            <a:custGeom>
              <a:avLst/>
              <a:gdLst/>
              <a:ahLst/>
              <a:cxnLst/>
              <a:rect l="l" t="t" r="r" b="b"/>
              <a:pathLst>
                <a:path w="3593" h="1746" extrusionOk="0">
                  <a:moveTo>
                    <a:pt x="756" y="0"/>
                  </a:moveTo>
                  <a:lnTo>
                    <a:pt x="24" y="403"/>
                  </a:lnTo>
                  <a:lnTo>
                    <a:pt x="1" y="1135"/>
                  </a:lnTo>
                  <a:cubicBezTo>
                    <a:pt x="873" y="1639"/>
                    <a:pt x="1936" y="1745"/>
                    <a:pt x="2678" y="1745"/>
                  </a:cubicBezTo>
                  <a:cubicBezTo>
                    <a:pt x="3221" y="1745"/>
                    <a:pt x="3593" y="1688"/>
                    <a:pt x="3593" y="1688"/>
                  </a:cubicBezTo>
                  <a:lnTo>
                    <a:pt x="3505" y="1149"/>
                  </a:lnTo>
                  <a:cubicBezTo>
                    <a:pt x="1917" y="987"/>
                    <a:pt x="1169" y="524"/>
                    <a:pt x="756" y="0"/>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842;p38"/>
            <p:cNvSpPr/>
            <p:nvPr/>
          </p:nvSpPr>
          <p:spPr>
            <a:xfrm>
              <a:off x="3512189" y="3693461"/>
              <a:ext cx="342605" cy="424249"/>
            </a:xfrm>
            <a:custGeom>
              <a:avLst/>
              <a:gdLst/>
              <a:ahLst/>
              <a:cxnLst/>
              <a:rect l="l" t="t" r="r" b="b"/>
              <a:pathLst>
                <a:path w="4809" h="5955" extrusionOk="0">
                  <a:moveTo>
                    <a:pt x="2959" y="0"/>
                  </a:moveTo>
                  <a:cubicBezTo>
                    <a:pt x="1758" y="0"/>
                    <a:pt x="857" y="1190"/>
                    <a:pt x="454" y="2378"/>
                  </a:cubicBezTo>
                  <a:cubicBezTo>
                    <a:pt x="1" y="3707"/>
                    <a:pt x="273" y="5883"/>
                    <a:pt x="273" y="5883"/>
                  </a:cubicBezTo>
                  <a:cubicBezTo>
                    <a:pt x="453" y="5931"/>
                    <a:pt x="655" y="5954"/>
                    <a:pt x="871" y="5954"/>
                  </a:cubicBezTo>
                  <a:cubicBezTo>
                    <a:pt x="1651" y="5954"/>
                    <a:pt x="2612" y="5645"/>
                    <a:pt x="3372" y="5066"/>
                  </a:cubicBezTo>
                  <a:cubicBezTo>
                    <a:pt x="3050" y="4086"/>
                    <a:pt x="3365" y="2660"/>
                    <a:pt x="3365" y="2660"/>
                  </a:cubicBezTo>
                  <a:lnTo>
                    <a:pt x="3365" y="2660"/>
                  </a:lnTo>
                  <a:cubicBezTo>
                    <a:pt x="3570" y="2874"/>
                    <a:pt x="3805" y="3049"/>
                    <a:pt x="4054" y="3190"/>
                  </a:cubicBezTo>
                  <a:lnTo>
                    <a:pt x="4809" y="2055"/>
                  </a:lnTo>
                  <a:cubicBezTo>
                    <a:pt x="4161" y="1236"/>
                    <a:pt x="4325" y="266"/>
                    <a:pt x="3392" y="51"/>
                  </a:cubicBezTo>
                  <a:cubicBezTo>
                    <a:pt x="3244" y="16"/>
                    <a:pt x="3099" y="0"/>
                    <a:pt x="29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846;p38"/>
            <p:cNvSpPr/>
            <p:nvPr/>
          </p:nvSpPr>
          <p:spPr>
            <a:xfrm>
              <a:off x="4107277" y="3876197"/>
              <a:ext cx="487014" cy="7694"/>
            </a:xfrm>
            <a:custGeom>
              <a:avLst/>
              <a:gdLst/>
              <a:ahLst/>
              <a:cxnLst/>
              <a:rect l="l" t="t" r="r" b="b"/>
              <a:pathLst>
                <a:path w="6836" h="108" extrusionOk="0">
                  <a:moveTo>
                    <a:pt x="55" y="0"/>
                  </a:moveTo>
                  <a:cubicBezTo>
                    <a:pt x="24" y="0"/>
                    <a:pt x="1" y="24"/>
                    <a:pt x="1" y="54"/>
                  </a:cubicBezTo>
                  <a:cubicBezTo>
                    <a:pt x="1" y="84"/>
                    <a:pt x="24" y="108"/>
                    <a:pt x="55" y="108"/>
                  </a:cubicBezTo>
                  <a:lnTo>
                    <a:pt x="6783" y="108"/>
                  </a:lnTo>
                  <a:cubicBezTo>
                    <a:pt x="6809" y="108"/>
                    <a:pt x="6836" y="84"/>
                    <a:pt x="6836" y="54"/>
                  </a:cubicBezTo>
                  <a:cubicBezTo>
                    <a:pt x="6836" y="24"/>
                    <a:pt x="6809" y="0"/>
                    <a:pt x="678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847;p38"/>
            <p:cNvSpPr/>
            <p:nvPr/>
          </p:nvSpPr>
          <p:spPr>
            <a:xfrm>
              <a:off x="5690640" y="4051737"/>
              <a:ext cx="103872" cy="366258"/>
            </a:xfrm>
            <a:custGeom>
              <a:avLst/>
              <a:gdLst/>
              <a:ahLst/>
              <a:cxnLst/>
              <a:rect l="l" t="t" r="r" b="b"/>
              <a:pathLst>
                <a:path w="1458" h="5141" extrusionOk="0">
                  <a:moveTo>
                    <a:pt x="195" y="0"/>
                  </a:moveTo>
                  <a:cubicBezTo>
                    <a:pt x="195" y="0"/>
                    <a:pt x="0" y="655"/>
                    <a:pt x="756" y="5140"/>
                  </a:cubicBezTo>
                  <a:lnTo>
                    <a:pt x="1441" y="5084"/>
                  </a:lnTo>
                  <a:cubicBezTo>
                    <a:pt x="1441" y="5084"/>
                    <a:pt x="1068" y="1615"/>
                    <a:pt x="1458" y="0"/>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848;p38"/>
            <p:cNvSpPr/>
            <p:nvPr/>
          </p:nvSpPr>
          <p:spPr>
            <a:xfrm>
              <a:off x="5689144" y="4413861"/>
              <a:ext cx="112991" cy="58633"/>
            </a:xfrm>
            <a:custGeom>
              <a:avLst/>
              <a:gdLst/>
              <a:ahLst/>
              <a:cxnLst/>
              <a:rect l="l" t="t" r="r" b="b"/>
              <a:pathLst>
                <a:path w="1586" h="823" extrusionOk="0">
                  <a:moveTo>
                    <a:pt x="1462" y="1"/>
                  </a:moveTo>
                  <a:lnTo>
                    <a:pt x="777" y="57"/>
                  </a:lnTo>
                  <a:lnTo>
                    <a:pt x="820" y="339"/>
                  </a:lnTo>
                  <a:lnTo>
                    <a:pt x="1" y="823"/>
                  </a:lnTo>
                  <a:lnTo>
                    <a:pt x="1586" y="823"/>
                  </a:lnTo>
                  <a:lnTo>
                    <a:pt x="146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849;p38"/>
            <p:cNvSpPr/>
            <p:nvPr/>
          </p:nvSpPr>
          <p:spPr>
            <a:xfrm>
              <a:off x="5697337" y="4051737"/>
              <a:ext cx="97175" cy="155309"/>
            </a:xfrm>
            <a:custGeom>
              <a:avLst/>
              <a:gdLst/>
              <a:ahLst/>
              <a:cxnLst/>
              <a:rect l="l" t="t" r="r" b="b"/>
              <a:pathLst>
                <a:path w="1364" h="2180" extrusionOk="0">
                  <a:moveTo>
                    <a:pt x="101" y="0"/>
                  </a:moveTo>
                  <a:cubicBezTo>
                    <a:pt x="101" y="0"/>
                    <a:pt x="0" y="336"/>
                    <a:pt x="222" y="2179"/>
                  </a:cubicBezTo>
                  <a:cubicBezTo>
                    <a:pt x="558" y="2166"/>
                    <a:pt x="883" y="2136"/>
                    <a:pt x="1186" y="2082"/>
                  </a:cubicBezTo>
                  <a:cubicBezTo>
                    <a:pt x="1189" y="1313"/>
                    <a:pt x="1232" y="547"/>
                    <a:pt x="1364" y="0"/>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850;p38"/>
            <p:cNvSpPr/>
            <p:nvPr/>
          </p:nvSpPr>
          <p:spPr>
            <a:xfrm>
              <a:off x="5535189" y="4051737"/>
              <a:ext cx="97602" cy="363337"/>
            </a:xfrm>
            <a:custGeom>
              <a:avLst/>
              <a:gdLst/>
              <a:ahLst/>
              <a:cxnLst/>
              <a:rect l="l" t="t" r="r" b="b"/>
              <a:pathLst>
                <a:path w="1370" h="5100" extrusionOk="0">
                  <a:moveTo>
                    <a:pt x="228" y="0"/>
                  </a:moveTo>
                  <a:lnTo>
                    <a:pt x="228" y="0"/>
                  </a:lnTo>
                  <a:cubicBezTo>
                    <a:pt x="0" y="1924"/>
                    <a:pt x="417" y="5100"/>
                    <a:pt x="417" y="5100"/>
                  </a:cubicBezTo>
                  <a:lnTo>
                    <a:pt x="1102" y="5100"/>
                  </a:lnTo>
                  <a:cubicBezTo>
                    <a:pt x="1102" y="5100"/>
                    <a:pt x="937" y="1770"/>
                    <a:pt x="1370" y="84"/>
                  </a:cubicBezTo>
                  <a:lnTo>
                    <a:pt x="228" y="0"/>
                  </a:ln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851;p38"/>
            <p:cNvSpPr/>
            <p:nvPr/>
          </p:nvSpPr>
          <p:spPr>
            <a:xfrm>
              <a:off x="5506906" y="4415001"/>
              <a:ext cx="112991" cy="57493"/>
            </a:xfrm>
            <a:custGeom>
              <a:avLst/>
              <a:gdLst/>
              <a:ahLst/>
              <a:cxnLst/>
              <a:rect l="l" t="t" r="r" b="b"/>
              <a:pathLst>
                <a:path w="1586" h="807" extrusionOk="0">
                  <a:moveTo>
                    <a:pt x="814" y="1"/>
                  </a:moveTo>
                  <a:lnTo>
                    <a:pt x="820" y="323"/>
                  </a:lnTo>
                  <a:lnTo>
                    <a:pt x="1" y="807"/>
                  </a:lnTo>
                  <a:lnTo>
                    <a:pt x="1586" y="807"/>
                  </a:lnTo>
                  <a:lnTo>
                    <a:pt x="149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852;p38"/>
            <p:cNvSpPr/>
            <p:nvPr/>
          </p:nvSpPr>
          <p:spPr>
            <a:xfrm>
              <a:off x="5545662" y="4051737"/>
              <a:ext cx="87130" cy="154382"/>
            </a:xfrm>
            <a:custGeom>
              <a:avLst/>
              <a:gdLst/>
              <a:ahLst/>
              <a:cxnLst/>
              <a:rect l="l" t="t" r="r" b="b"/>
              <a:pathLst>
                <a:path w="1223" h="2167" extrusionOk="0">
                  <a:moveTo>
                    <a:pt x="81" y="0"/>
                  </a:moveTo>
                  <a:cubicBezTo>
                    <a:pt x="8" y="618"/>
                    <a:pt x="1" y="1364"/>
                    <a:pt x="25" y="2092"/>
                  </a:cubicBezTo>
                  <a:cubicBezTo>
                    <a:pt x="293" y="2119"/>
                    <a:pt x="612" y="2146"/>
                    <a:pt x="961" y="2166"/>
                  </a:cubicBezTo>
                  <a:cubicBezTo>
                    <a:pt x="998" y="1414"/>
                    <a:pt x="1079" y="655"/>
                    <a:pt x="1223" y="84"/>
                  </a:cubicBezTo>
                  <a:lnTo>
                    <a:pt x="81" y="0"/>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853;p38"/>
            <p:cNvSpPr/>
            <p:nvPr/>
          </p:nvSpPr>
          <p:spPr>
            <a:xfrm>
              <a:off x="5492586" y="3630341"/>
              <a:ext cx="356711" cy="506178"/>
            </a:xfrm>
            <a:custGeom>
              <a:avLst/>
              <a:gdLst/>
              <a:ahLst/>
              <a:cxnLst/>
              <a:rect l="l" t="t" r="r" b="b"/>
              <a:pathLst>
                <a:path w="5007" h="7105" extrusionOk="0">
                  <a:moveTo>
                    <a:pt x="4476" y="1"/>
                  </a:moveTo>
                  <a:lnTo>
                    <a:pt x="1226" y="295"/>
                  </a:lnTo>
                  <a:cubicBezTo>
                    <a:pt x="1226" y="295"/>
                    <a:pt x="74" y="4509"/>
                    <a:pt x="0" y="7084"/>
                  </a:cubicBezTo>
                  <a:cubicBezTo>
                    <a:pt x="0" y="7084"/>
                    <a:pt x="451" y="7105"/>
                    <a:pt x="1139" y="7105"/>
                  </a:cubicBezTo>
                  <a:cubicBezTo>
                    <a:pt x="2141" y="7105"/>
                    <a:pt x="3649" y="7060"/>
                    <a:pt x="5006" y="6839"/>
                  </a:cubicBezTo>
                  <a:cubicBezTo>
                    <a:pt x="5006" y="6839"/>
                    <a:pt x="4429" y="1293"/>
                    <a:pt x="447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854;p38"/>
            <p:cNvSpPr/>
            <p:nvPr/>
          </p:nvSpPr>
          <p:spPr>
            <a:xfrm>
              <a:off x="5372757" y="3499255"/>
              <a:ext cx="197413" cy="378725"/>
            </a:xfrm>
            <a:custGeom>
              <a:avLst/>
              <a:gdLst/>
              <a:ahLst/>
              <a:cxnLst/>
              <a:rect l="l" t="t" r="r" b="b"/>
              <a:pathLst>
                <a:path w="2771" h="5316" extrusionOk="0">
                  <a:moveTo>
                    <a:pt x="1951" y="0"/>
                  </a:moveTo>
                  <a:lnTo>
                    <a:pt x="571" y="3908"/>
                  </a:lnTo>
                  <a:cubicBezTo>
                    <a:pt x="571" y="3908"/>
                    <a:pt x="1" y="4294"/>
                    <a:pt x="81" y="4412"/>
                  </a:cubicBezTo>
                  <a:cubicBezTo>
                    <a:pt x="102" y="4442"/>
                    <a:pt x="132" y="4453"/>
                    <a:pt x="165" y="4453"/>
                  </a:cubicBezTo>
                  <a:cubicBezTo>
                    <a:pt x="257" y="4453"/>
                    <a:pt x="373" y="4368"/>
                    <a:pt x="373" y="4368"/>
                  </a:cubicBezTo>
                  <a:lnTo>
                    <a:pt x="373" y="4368"/>
                  </a:lnTo>
                  <a:cubicBezTo>
                    <a:pt x="373" y="4368"/>
                    <a:pt x="21" y="5130"/>
                    <a:pt x="185" y="5164"/>
                  </a:cubicBezTo>
                  <a:cubicBezTo>
                    <a:pt x="187" y="5165"/>
                    <a:pt x="188" y="5165"/>
                    <a:pt x="190" y="5165"/>
                  </a:cubicBezTo>
                  <a:cubicBezTo>
                    <a:pt x="286" y="5165"/>
                    <a:pt x="467" y="4581"/>
                    <a:pt x="467" y="4580"/>
                  </a:cubicBezTo>
                  <a:lnTo>
                    <a:pt x="467" y="4580"/>
                  </a:lnTo>
                  <a:cubicBezTo>
                    <a:pt x="467" y="4581"/>
                    <a:pt x="292" y="5295"/>
                    <a:pt x="417" y="5315"/>
                  </a:cubicBezTo>
                  <a:cubicBezTo>
                    <a:pt x="419" y="5315"/>
                    <a:pt x="421" y="5315"/>
                    <a:pt x="422" y="5315"/>
                  </a:cubicBezTo>
                  <a:cubicBezTo>
                    <a:pt x="541" y="5315"/>
                    <a:pt x="645" y="4613"/>
                    <a:pt x="645" y="4613"/>
                  </a:cubicBezTo>
                  <a:lnTo>
                    <a:pt x="645" y="4613"/>
                  </a:lnTo>
                  <a:cubicBezTo>
                    <a:pt x="645" y="4613"/>
                    <a:pt x="625" y="5291"/>
                    <a:pt x="719" y="5291"/>
                  </a:cubicBezTo>
                  <a:cubicBezTo>
                    <a:pt x="816" y="5288"/>
                    <a:pt x="881" y="4628"/>
                    <a:pt x="881" y="4627"/>
                  </a:cubicBezTo>
                  <a:lnTo>
                    <a:pt x="881" y="4627"/>
                  </a:lnTo>
                  <a:cubicBezTo>
                    <a:pt x="881" y="4627"/>
                    <a:pt x="847" y="5124"/>
                    <a:pt x="952" y="5124"/>
                  </a:cubicBezTo>
                  <a:cubicBezTo>
                    <a:pt x="953" y="5124"/>
                    <a:pt x="953" y="5124"/>
                    <a:pt x="954" y="5124"/>
                  </a:cubicBezTo>
                  <a:cubicBezTo>
                    <a:pt x="1058" y="5113"/>
                    <a:pt x="1126" y="4130"/>
                    <a:pt x="1126" y="4130"/>
                  </a:cubicBezTo>
                  <a:cubicBezTo>
                    <a:pt x="1716" y="2948"/>
                    <a:pt x="2770" y="434"/>
                    <a:pt x="2770" y="434"/>
                  </a:cubicBezTo>
                  <a:lnTo>
                    <a:pt x="1951" y="0"/>
                  </a:ln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855;p38"/>
            <p:cNvSpPr/>
            <p:nvPr/>
          </p:nvSpPr>
          <p:spPr>
            <a:xfrm>
              <a:off x="5511751" y="3306830"/>
              <a:ext cx="310261" cy="344600"/>
            </a:xfrm>
            <a:custGeom>
              <a:avLst/>
              <a:gdLst/>
              <a:ahLst/>
              <a:cxnLst/>
              <a:rect l="l" t="t" r="r" b="b"/>
              <a:pathLst>
                <a:path w="4355" h="4837" extrusionOk="0">
                  <a:moveTo>
                    <a:pt x="2596" y="1"/>
                  </a:moveTo>
                  <a:cubicBezTo>
                    <a:pt x="2355" y="1"/>
                    <a:pt x="2106" y="33"/>
                    <a:pt x="1863" y="86"/>
                  </a:cubicBezTo>
                  <a:cubicBezTo>
                    <a:pt x="689" y="348"/>
                    <a:pt x="303" y="1637"/>
                    <a:pt x="0" y="2701"/>
                  </a:cubicBezTo>
                  <a:lnTo>
                    <a:pt x="819" y="3135"/>
                  </a:lnTo>
                  <a:lnTo>
                    <a:pt x="957" y="4836"/>
                  </a:lnTo>
                  <a:lnTo>
                    <a:pt x="4207" y="4542"/>
                  </a:lnTo>
                  <a:cubicBezTo>
                    <a:pt x="4207" y="4542"/>
                    <a:pt x="4355" y="3950"/>
                    <a:pt x="4348" y="2010"/>
                  </a:cubicBezTo>
                  <a:cubicBezTo>
                    <a:pt x="4342" y="471"/>
                    <a:pt x="3522" y="1"/>
                    <a:pt x="259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856;p38"/>
            <p:cNvSpPr/>
            <p:nvPr/>
          </p:nvSpPr>
          <p:spPr>
            <a:xfrm>
              <a:off x="5630369" y="3306901"/>
              <a:ext cx="76586" cy="76657"/>
            </a:xfrm>
            <a:custGeom>
              <a:avLst/>
              <a:gdLst/>
              <a:ahLst/>
              <a:cxnLst/>
              <a:rect l="l" t="t" r="r" b="b"/>
              <a:pathLst>
                <a:path w="1075" h="1076" extrusionOk="0">
                  <a:moveTo>
                    <a:pt x="929" y="0"/>
                  </a:moveTo>
                  <a:cubicBezTo>
                    <a:pt x="689" y="0"/>
                    <a:pt x="441" y="32"/>
                    <a:pt x="198" y="85"/>
                  </a:cubicBezTo>
                  <a:cubicBezTo>
                    <a:pt x="131" y="102"/>
                    <a:pt x="65" y="122"/>
                    <a:pt x="0" y="142"/>
                  </a:cubicBezTo>
                  <a:lnTo>
                    <a:pt x="494" y="1076"/>
                  </a:lnTo>
                  <a:lnTo>
                    <a:pt x="1075" y="4"/>
                  </a:lnTo>
                  <a:cubicBezTo>
                    <a:pt x="1027" y="2"/>
                    <a:pt x="978" y="0"/>
                    <a:pt x="929" y="0"/>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857;p38"/>
            <p:cNvSpPr/>
            <p:nvPr/>
          </p:nvSpPr>
          <p:spPr>
            <a:xfrm>
              <a:off x="5643549" y="3380138"/>
              <a:ext cx="170911" cy="239731"/>
            </a:xfrm>
            <a:custGeom>
              <a:avLst/>
              <a:gdLst/>
              <a:ahLst/>
              <a:cxnLst/>
              <a:rect l="l" t="t" r="r" b="b"/>
              <a:pathLst>
                <a:path w="2399" h="3365" extrusionOk="0">
                  <a:moveTo>
                    <a:pt x="2246" y="0"/>
                  </a:moveTo>
                  <a:lnTo>
                    <a:pt x="1169" y="910"/>
                  </a:lnTo>
                  <a:lnTo>
                    <a:pt x="0" y="3364"/>
                  </a:lnTo>
                  <a:cubicBezTo>
                    <a:pt x="27" y="3365"/>
                    <a:pt x="55" y="3365"/>
                    <a:pt x="84" y="3365"/>
                  </a:cubicBezTo>
                  <a:cubicBezTo>
                    <a:pt x="850" y="3365"/>
                    <a:pt x="2398" y="3179"/>
                    <a:pt x="2246" y="0"/>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858;p38"/>
            <p:cNvSpPr/>
            <p:nvPr/>
          </p:nvSpPr>
          <p:spPr>
            <a:xfrm>
              <a:off x="5233335" y="3311746"/>
              <a:ext cx="201688" cy="263170"/>
            </a:xfrm>
            <a:custGeom>
              <a:avLst/>
              <a:gdLst/>
              <a:ahLst/>
              <a:cxnLst/>
              <a:rect l="l" t="t" r="r" b="b"/>
              <a:pathLst>
                <a:path w="2831" h="3694" extrusionOk="0">
                  <a:moveTo>
                    <a:pt x="511" y="1"/>
                  </a:moveTo>
                  <a:lnTo>
                    <a:pt x="1" y="3337"/>
                  </a:lnTo>
                  <a:lnTo>
                    <a:pt x="2320" y="3693"/>
                  </a:lnTo>
                  <a:lnTo>
                    <a:pt x="2830" y="359"/>
                  </a:lnTo>
                  <a:lnTo>
                    <a:pt x="51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859;p38"/>
            <p:cNvSpPr/>
            <p:nvPr/>
          </p:nvSpPr>
          <p:spPr>
            <a:xfrm>
              <a:off x="5417497" y="3430863"/>
              <a:ext cx="24935" cy="28283"/>
            </a:xfrm>
            <a:custGeom>
              <a:avLst/>
              <a:gdLst/>
              <a:ahLst/>
              <a:cxnLst/>
              <a:rect l="l" t="t" r="r" b="b"/>
              <a:pathLst>
                <a:path w="350" h="397" extrusionOk="0">
                  <a:moveTo>
                    <a:pt x="44" y="1"/>
                  </a:moveTo>
                  <a:lnTo>
                    <a:pt x="0" y="286"/>
                  </a:lnTo>
                  <a:lnTo>
                    <a:pt x="349" y="396"/>
                  </a:lnTo>
                  <a:cubicBezTo>
                    <a:pt x="333" y="225"/>
                    <a:pt x="44" y="1"/>
                    <a:pt x="44" y="1"/>
                  </a:cubicBezTo>
                  <a:close/>
                </a:path>
              </a:pathLst>
            </a:custGeom>
            <a:solidFill>
              <a:srgbClr val="FFAD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860;p38"/>
            <p:cNvSpPr/>
            <p:nvPr/>
          </p:nvSpPr>
          <p:spPr>
            <a:xfrm>
              <a:off x="5368268" y="3432857"/>
              <a:ext cx="385351" cy="187012"/>
            </a:xfrm>
            <a:custGeom>
              <a:avLst/>
              <a:gdLst/>
              <a:ahLst/>
              <a:cxnLst/>
              <a:rect l="l" t="t" r="r" b="b"/>
              <a:pathLst>
                <a:path w="5409" h="2625" extrusionOk="0">
                  <a:moveTo>
                    <a:pt x="113" y="0"/>
                  </a:moveTo>
                  <a:cubicBezTo>
                    <a:pt x="63" y="0"/>
                    <a:pt x="30" y="12"/>
                    <a:pt x="27" y="43"/>
                  </a:cubicBezTo>
                  <a:cubicBezTo>
                    <a:pt x="20" y="114"/>
                    <a:pt x="168" y="190"/>
                    <a:pt x="326" y="251"/>
                  </a:cubicBezTo>
                  <a:cubicBezTo>
                    <a:pt x="246" y="230"/>
                    <a:pt x="170" y="216"/>
                    <a:pt x="115" y="216"/>
                  </a:cubicBezTo>
                  <a:cubicBezTo>
                    <a:pt x="63" y="216"/>
                    <a:pt x="28" y="229"/>
                    <a:pt x="27" y="261"/>
                  </a:cubicBezTo>
                  <a:cubicBezTo>
                    <a:pt x="23" y="338"/>
                    <a:pt x="202" y="422"/>
                    <a:pt x="372" y="486"/>
                  </a:cubicBezTo>
                  <a:cubicBezTo>
                    <a:pt x="263" y="456"/>
                    <a:pt x="150" y="430"/>
                    <a:pt x="81" y="430"/>
                  </a:cubicBezTo>
                  <a:cubicBezTo>
                    <a:pt x="41" y="430"/>
                    <a:pt x="16" y="439"/>
                    <a:pt x="13" y="459"/>
                  </a:cubicBezTo>
                  <a:cubicBezTo>
                    <a:pt x="0" y="560"/>
                    <a:pt x="584" y="765"/>
                    <a:pt x="662" y="791"/>
                  </a:cubicBezTo>
                  <a:cubicBezTo>
                    <a:pt x="610" y="776"/>
                    <a:pt x="337" y="684"/>
                    <a:pt x="205" y="684"/>
                  </a:cubicBezTo>
                  <a:cubicBezTo>
                    <a:pt x="165" y="684"/>
                    <a:pt x="138" y="692"/>
                    <a:pt x="134" y="714"/>
                  </a:cubicBezTo>
                  <a:cubicBezTo>
                    <a:pt x="118" y="811"/>
                    <a:pt x="769" y="1016"/>
                    <a:pt x="769" y="1016"/>
                  </a:cubicBezTo>
                  <a:cubicBezTo>
                    <a:pt x="769" y="1016"/>
                    <a:pt x="3143" y="2624"/>
                    <a:pt x="3802" y="2624"/>
                  </a:cubicBezTo>
                  <a:cubicBezTo>
                    <a:pt x="3806" y="2624"/>
                    <a:pt x="3810" y="2624"/>
                    <a:pt x="3814" y="2624"/>
                  </a:cubicBezTo>
                  <a:cubicBezTo>
                    <a:pt x="4455" y="2607"/>
                    <a:pt x="4928" y="2108"/>
                    <a:pt x="5365" y="1403"/>
                  </a:cubicBezTo>
                  <a:cubicBezTo>
                    <a:pt x="5382" y="1383"/>
                    <a:pt x="5395" y="1359"/>
                    <a:pt x="5408" y="1332"/>
                  </a:cubicBezTo>
                  <a:lnTo>
                    <a:pt x="5143" y="412"/>
                  </a:lnTo>
                  <a:lnTo>
                    <a:pt x="4337" y="653"/>
                  </a:lnTo>
                  <a:cubicBezTo>
                    <a:pt x="4227" y="855"/>
                    <a:pt x="4122" y="1040"/>
                    <a:pt x="4035" y="1184"/>
                  </a:cubicBezTo>
                  <a:cubicBezTo>
                    <a:pt x="3949" y="1327"/>
                    <a:pt x="3803" y="1446"/>
                    <a:pt x="3649" y="1446"/>
                  </a:cubicBezTo>
                  <a:cubicBezTo>
                    <a:pt x="3611" y="1446"/>
                    <a:pt x="3573" y="1439"/>
                    <a:pt x="3535" y="1423"/>
                  </a:cubicBezTo>
                  <a:lnTo>
                    <a:pt x="1040" y="368"/>
                  </a:lnTo>
                  <a:lnTo>
                    <a:pt x="758" y="181"/>
                  </a:lnTo>
                  <a:cubicBezTo>
                    <a:pt x="758" y="181"/>
                    <a:pt x="307" y="0"/>
                    <a:pt x="113" y="0"/>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861;p38"/>
            <p:cNvSpPr/>
            <p:nvPr/>
          </p:nvSpPr>
          <p:spPr>
            <a:xfrm>
              <a:off x="5677247" y="3339887"/>
              <a:ext cx="137569" cy="187866"/>
            </a:xfrm>
            <a:custGeom>
              <a:avLst/>
              <a:gdLst/>
              <a:ahLst/>
              <a:cxnLst/>
              <a:rect l="l" t="t" r="r" b="b"/>
              <a:pathLst>
                <a:path w="1931" h="2637" extrusionOk="0">
                  <a:moveTo>
                    <a:pt x="1343" y="0"/>
                  </a:moveTo>
                  <a:cubicBezTo>
                    <a:pt x="1131" y="0"/>
                    <a:pt x="950" y="209"/>
                    <a:pt x="840" y="381"/>
                  </a:cubicBezTo>
                  <a:cubicBezTo>
                    <a:pt x="739" y="536"/>
                    <a:pt x="343" y="1324"/>
                    <a:pt x="0" y="1958"/>
                  </a:cubicBezTo>
                  <a:cubicBezTo>
                    <a:pt x="248" y="2144"/>
                    <a:pt x="631" y="2406"/>
                    <a:pt x="1071" y="2637"/>
                  </a:cubicBezTo>
                  <a:cubicBezTo>
                    <a:pt x="1497" y="1912"/>
                    <a:pt x="1931" y="519"/>
                    <a:pt x="1719" y="237"/>
                  </a:cubicBezTo>
                  <a:cubicBezTo>
                    <a:pt x="1589" y="65"/>
                    <a:pt x="1462" y="0"/>
                    <a:pt x="13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862;p38"/>
            <p:cNvSpPr/>
            <p:nvPr/>
          </p:nvSpPr>
          <p:spPr>
            <a:xfrm>
              <a:off x="5586983" y="3138841"/>
              <a:ext cx="135574" cy="195703"/>
            </a:xfrm>
            <a:custGeom>
              <a:avLst/>
              <a:gdLst/>
              <a:ahLst/>
              <a:cxnLst/>
              <a:rect l="l" t="t" r="r" b="b"/>
              <a:pathLst>
                <a:path w="1903" h="2747" extrusionOk="0">
                  <a:moveTo>
                    <a:pt x="688" y="0"/>
                  </a:moveTo>
                  <a:cubicBezTo>
                    <a:pt x="474" y="0"/>
                    <a:pt x="296" y="145"/>
                    <a:pt x="223" y="558"/>
                  </a:cubicBezTo>
                  <a:cubicBezTo>
                    <a:pt x="1" y="1829"/>
                    <a:pt x="690" y="1880"/>
                    <a:pt x="803" y="1880"/>
                  </a:cubicBezTo>
                  <a:cubicBezTo>
                    <a:pt x="812" y="1880"/>
                    <a:pt x="818" y="1880"/>
                    <a:pt x="818" y="1880"/>
                  </a:cubicBezTo>
                  <a:lnTo>
                    <a:pt x="818" y="1880"/>
                  </a:lnTo>
                  <a:lnTo>
                    <a:pt x="810" y="2746"/>
                  </a:lnTo>
                  <a:lnTo>
                    <a:pt x="1399" y="2743"/>
                  </a:lnTo>
                  <a:lnTo>
                    <a:pt x="1425" y="1860"/>
                  </a:lnTo>
                  <a:lnTo>
                    <a:pt x="1902" y="809"/>
                  </a:lnTo>
                  <a:cubicBezTo>
                    <a:pt x="1902" y="809"/>
                    <a:pt x="1194" y="0"/>
                    <a:pt x="688" y="0"/>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863;p38"/>
            <p:cNvSpPr/>
            <p:nvPr/>
          </p:nvSpPr>
          <p:spPr>
            <a:xfrm>
              <a:off x="5580428" y="3108421"/>
              <a:ext cx="243507" cy="243008"/>
            </a:xfrm>
            <a:custGeom>
              <a:avLst/>
              <a:gdLst/>
              <a:ahLst/>
              <a:cxnLst/>
              <a:rect l="l" t="t" r="r" b="b"/>
              <a:pathLst>
                <a:path w="3418" h="3411" extrusionOk="0">
                  <a:moveTo>
                    <a:pt x="912" y="0"/>
                  </a:moveTo>
                  <a:cubicBezTo>
                    <a:pt x="745" y="0"/>
                    <a:pt x="579" y="41"/>
                    <a:pt x="436" y="139"/>
                  </a:cubicBezTo>
                  <a:cubicBezTo>
                    <a:pt x="3" y="434"/>
                    <a:pt x="0" y="941"/>
                    <a:pt x="289" y="1143"/>
                  </a:cubicBezTo>
                  <a:cubicBezTo>
                    <a:pt x="318" y="1163"/>
                    <a:pt x="352" y="1171"/>
                    <a:pt x="389" y="1171"/>
                  </a:cubicBezTo>
                  <a:cubicBezTo>
                    <a:pt x="566" y="1171"/>
                    <a:pt x="821" y="986"/>
                    <a:pt x="994" y="986"/>
                  </a:cubicBezTo>
                  <a:cubicBezTo>
                    <a:pt x="1026" y="986"/>
                    <a:pt x="1055" y="993"/>
                    <a:pt x="1081" y="1008"/>
                  </a:cubicBezTo>
                  <a:cubicBezTo>
                    <a:pt x="1276" y="1122"/>
                    <a:pt x="1151" y="1380"/>
                    <a:pt x="1262" y="1408"/>
                  </a:cubicBezTo>
                  <a:cubicBezTo>
                    <a:pt x="1269" y="1409"/>
                    <a:pt x="1275" y="1410"/>
                    <a:pt x="1282" y="1410"/>
                  </a:cubicBezTo>
                  <a:cubicBezTo>
                    <a:pt x="1380" y="1410"/>
                    <a:pt x="1452" y="1225"/>
                    <a:pt x="1577" y="1225"/>
                  </a:cubicBezTo>
                  <a:cubicBezTo>
                    <a:pt x="1584" y="1225"/>
                    <a:pt x="1591" y="1225"/>
                    <a:pt x="1598" y="1226"/>
                  </a:cubicBezTo>
                  <a:cubicBezTo>
                    <a:pt x="1745" y="1253"/>
                    <a:pt x="1782" y="1495"/>
                    <a:pt x="1531" y="1626"/>
                  </a:cubicBezTo>
                  <a:cubicBezTo>
                    <a:pt x="1531" y="1626"/>
                    <a:pt x="1037" y="2347"/>
                    <a:pt x="1494" y="3026"/>
                  </a:cubicBezTo>
                  <a:cubicBezTo>
                    <a:pt x="1678" y="3298"/>
                    <a:pt x="1973" y="3411"/>
                    <a:pt x="2271" y="3411"/>
                  </a:cubicBezTo>
                  <a:cubicBezTo>
                    <a:pt x="2713" y="3411"/>
                    <a:pt x="3160" y="3162"/>
                    <a:pt x="3256" y="2810"/>
                  </a:cubicBezTo>
                  <a:cubicBezTo>
                    <a:pt x="3417" y="2223"/>
                    <a:pt x="3189" y="1549"/>
                    <a:pt x="2692" y="1284"/>
                  </a:cubicBezTo>
                  <a:cubicBezTo>
                    <a:pt x="2199" y="1018"/>
                    <a:pt x="1970" y="927"/>
                    <a:pt x="1836" y="508"/>
                  </a:cubicBezTo>
                  <a:cubicBezTo>
                    <a:pt x="1757" y="256"/>
                    <a:pt x="1331" y="0"/>
                    <a:pt x="9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864;p38"/>
            <p:cNvSpPr/>
            <p:nvPr/>
          </p:nvSpPr>
          <p:spPr>
            <a:xfrm>
              <a:off x="5630369" y="3226540"/>
              <a:ext cx="36690" cy="35550"/>
            </a:xfrm>
            <a:custGeom>
              <a:avLst/>
              <a:gdLst/>
              <a:ahLst/>
              <a:cxnLst/>
              <a:rect l="l" t="t" r="r" b="b"/>
              <a:pathLst>
                <a:path w="515" h="499" extrusionOk="0">
                  <a:moveTo>
                    <a:pt x="259" y="0"/>
                  </a:moveTo>
                  <a:cubicBezTo>
                    <a:pt x="253" y="0"/>
                    <a:pt x="248" y="1"/>
                    <a:pt x="242" y="1"/>
                  </a:cubicBezTo>
                  <a:cubicBezTo>
                    <a:pt x="105" y="8"/>
                    <a:pt x="0" y="125"/>
                    <a:pt x="7" y="263"/>
                  </a:cubicBezTo>
                  <a:cubicBezTo>
                    <a:pt x="17" y="397"/>
                    <a:pt x="128" y="498"/>
                    <a:pt x="257" y="498"/>
                  </a:cubicBezTo>
                  <a:cubicBezTo>
                    <a:pt x="261" y="498"/>
                    <a:pt x="265" y="498"/>
                    <a:pt x="269" y="498"/>
                  </a:cubicBezTo>
                  <a:cubicBezTo>
                    <a:pt x="407" y="492"/>
                    <a:pt x="514" y="374"/>
                    <a:pt x="504" y="236"/>
                  </a:cubicBezTo>
                  <a:cubicBezTo>
                    <a:pt x="497" y="104"/>
                    <a:pt x="389" y="0"/>
                    <a:pt x="259" y="0"/>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865;p38"/>
            <p:cNvSpPr/>
            <p:nvPr/>
          </p:nvSpPr>
          <p:spPr>
            <a:xfrm>
              <a:off x="5644974" y="3270354"/>
              <a:ext cx="21586" cy="19449"/>
            </a:xfrm>
            <a:custGeom>
              <a:avLst/>
              <a:gdLst/>
              <a:ahLst/>
              <a:cxnLst/>
              <a:rect l="l" t="t" r="r" b="b"/>
              <a:pathLst>
                <a:path w="303" h="273" extrusionOk="0">
                  <a:moveTo>
                    <a:pt x="303" y="1"/>
                  </a:moveTo>
                  <a:lnTo>
                    <a:pt x="303" y="1"/>
                  </a:lnTo>
                  <a:cubicBezTo>
                    <a:pt x="175" y="31"/>
                    <a:pt x="4" y="34"/>
                    <a:pt x="4" y="34"/>
                  </a:cubicBezTo>
                  <a:lnTo>
                    <a:pt x="1" y="269"/>
                  </a:lnTo>
                  <a:lnTo>
                    <a:pt x="4" y="272"/>
                  </a:lnTo>
                  <a:cubicBezTo>
                    <a:pt x="208" y="243"/>
                    <a:pt x="303" y="1"/>
                    <a:pt x="303" y="1"/>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866;p38"/>
            <p:cNvSpPr/>
            <p:nvPr/>
          </p:nvSpPr>
          <p:spPr>
            <a:xfrm>
              <a:off x="6147144" y="3552214"/>
              <a:ext cx="590600" cy="272788"/>
            </a:xfrm>
            <a:custGeom>
              <a:avLst/>
              <a:gdLst/>
              <a:ahLst/>
              <a:cxnLst/>
              <a:rect l="l" t="t" r="r" b="b"/>
              <a:pathLst>
                <a:path w="8290" h="3829" extrusionOk="0">
                  <a:moveTo>
                    <a:pt x="8199" y="92"/>
                  </a:moveTo>
                  <a:lnTo>
                    <a:pt x="8199" y="3738"/>
                  </a:lnTo>
                  <a:lnTo>
                    <a:pt x="92" y="3738"/>
                  </a:lnTo>
                  <a:lnTo>
                    <a:pt x="92" y="92"/>
                  </a:lnTo>
                  <a:close/>
                  <a:moveTo>
                    <a:pt x="1" y="1"/>
                  </a:moveTo>
                  <a:lnTo>
                    <a:pt x="1" y="3828"/>
                  </a:lnTo>
                  <a:lnTo>
                    <a:pt x="8290" y="3828"/>
                  </a:lnTo>
                  <a:lnTo>
                    <a:pt x="829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867;p38"/>
            <p:cNvSpPr/>
            <p:nvPr/>
          </p:nvSpPr>
          <p:spPr>
            <a:xfrm>
              <a:off x="6215323" y="3606571"/>
              <a:ext cx="184233" cy="24009"/>
            </a:xfrm>
            <a:custGeom>
              <a:avLst/>
              <a:gdLst/>
              <a:ahLst/>
              <a:cxnLst/>
              <a:rect l="l" t="t" r="r" b="b"/>
              <a:pathLst>
                <a:path w="2586" h="337" extrusionOk="0">
                  <a:moveTo>
                    <a:pt x="1" y="0"/>
                  </a:moveTo>
                  <a:lnTo>
                    <a:pt x="1" y="336"/>
                  </a:lnTo>
                  <a:lnTo>
                    <a:pt x="2585" y="336"/>
                  </a:lnTo>
                  <a:lnTo>
                    <a:pt x="258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868;p38"/>
            <p:cNvSpPr/>
            <p:nvPr/>
          </p:nvSpPr>
          <p:spPr>
            <a:xfrm>
              <a:off x="6212259" y="3670404"/>
              <a:ext cx="466638" cy="6554"/>
            </a:xfrm>
            <a:custGeom>
              <a:avLst/>
              <a:gdLst/>
              <a:ahLst/>
              <a:cxnLst/>
              <a:rect l="l" t="t" r="r" b="b"/>
              <a:pathLst>
                <a:path w="6550" h="92" extrusionOk="0">
                  <a:moveTo>
                    <a:pt x="44" y="1"/>
                  </a:moveTo>
                  <a:cubicBezTo>
                    <a:pt x="20" y="1"/>
                    <a:pt x="0" y="21"/>
                    <a:pt x="0" y="44"/>
                  </a:cubicBezTo>
                  <a:cubicBezTo>
                    <a:pt x="0" y="71"/>
                    <a:pt x="20" y="91"/>
                    <a:pt x="44" y="91"/>
                  </a:cubicBezTo>
                  <a:lnTo>
                    <a:pt x="6506" y="91"/>
                  </a:lnTo>
                  <a:cubicBezTo>
                    <a:pt x="6533" y="91"/>
                    <a:pt x="6550" y="71"/>
                    <a:pt x="6550" y="44"/>
                  </a:cubicBezTo>
                  <a:cubicBezTo>
                    <a:pt x="6550" y="21"/>
                    <a:pt x="6533" y="1"/>
                    <a:pt x="650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869;p38"/>
            <p:cNvSpPr/>
            <p:nvPr/>
          </p:nvSpPr>
          <p:spPr>
            <a:xfrm>
              <a:off x="6212259" y="3713221"/>
              <a:ext cx="466638" cy="6554"/>
            </a:xfrm>
            <a:custGeom>
              <a:avLst/>
              <a:gdLst/>
              <a:ahLst/>
              <a:cxnLst/>
              <a:rect l="l" t="t" r="r" b="b"/>
              <a:pathLst>
                <a:path w="6550" h="92" extrusionOk="0">
                  <a:moveTo>
                    <a:pt x="44" y="0"/>
                  </a:moveTo>
                  <a:cubicBezTo>
                    <a:pt x="20" y="0"/>
                    <a:pt x="0" y="20"/>
                    <a:pt x="0" y="48"/>
                  </a:cubicBezTo>
                  <a:cubicBezTo>
                    <a:pt x="0" y="71"/>
                    <a:pt x="20" y="91"/>
                    <a:pt x="44" y="91"/>
                  </a:cubicBezTo>
                  <a:lnTo>
                    <a:pt x="6506" y="91"/>
                  </a:lnTo>
                  <a:cubicBezTo>
                    <a:pt x="6533" y="91"/>
                    <a:pt x="6550" y="71"/>
                    <a:pt x="6550" y="48"/>
                  </a:cubicBezTo>
                  <a:cubicBezTo>
                    <a:pt x="6550" y="20"/>
                    <a:pt x="6533" y="0"/>
                    <a:pt x="65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870;p38"/>
            <p:cNvSpPr/>
            <p:nvPr/>
          </p:nvSpPr>
          <p:spPr>
            <a:xfrm>
              <a:off x="6212259" y="3756251"/>
              <a:ext cx="246855" cy="6341"/>
            </a:xfrm>
            <a:custGeom>
              <a:avLst/>
              <a:gdLst/>
              <a:ahLst/>
              <a:cxnLst/>
              <a:rect l="l" t="t" r="r" b="b"/>
              <a:pathLst>
                <a:path w="3465" h="89" extrusionOk="0">
                  <a:moveTo>
                    <a:pt x="44" y="1"/>
                  </a:moveTo>
                  <a:cubicBezTo>
                    <a:pt x="20" y="1"/>
                    <a:pt x="0" y="21"/>
                    <a:pt x="0" y="45"/>
                  </a:cubicBezTo>
                  <a:cubicBezTo>
                    <a:pt x="0" y="68"/>
                    <a:pt x="20" y="88"/>
                    <a:pt x="44" y="88"/>
                  </a:cubicBezTo>
                  <a:lnTo>
                    <a:pt x="3421" y="88"/>
                  </a:lnTo>
                  <a:cubicBezTo>
                    <a:pt x="3445" y="88"/>
                    <a:pt x="3465" y="68"/>
                    <a:pt x="3465" y="45"/>
                  </a:cubicBezTo>
                  <a:cubicBezTo>
                    <a:pt x="3465" y="21"/>
                    <a:pt x="3445" y="1"/>
                    <a:pt x="34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871;p38"/>
            <p:cNvSpPr/>
            <p:nvPr/>
          </p:nvSpPr>
          <p:spPr>
            <a:xfrm>
              <a:off x="4398160" y="3305762"/>
              <a:ext cx="584117" cy="266304"/>
            </a:xfrm>
            <a:custGeom>
              <a:avLst/>
              <a:gdLst/>
              <a:ahLst/>
              <a:cxnLst/>
              <a:rect l="l" t="t" r="r" b="b"/>
              <a:pathLst>
                <a:path w="8199" h="3738" extrusionOk="0">
                  <a:moveTo>
                    <a:pt x="0" y="0"/>
                  </a:moveTo>
                  <a:lnTo>
                    <a:pt x="0" y="3737"/>
                  </a:lnTo>
                  <a:lnTo>
                    <a:pt x="8199" y="3737"/>
                  </a:lnTo>
                  <a:lnTo>
                    <a:pt x="8199" y="0"/>
                  </a:lnTo>
                  <a:close/>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872;p38"/>
            <p:cNvSpPr/>
            <p:nvPr/>
          </p:nvSpPr>
          <p:spPr>
            <a:xfrm>
              <a:off x="4395025" y="3302627"/>
              <a:ext cx="590387" cy="272503"/>
            </a:xfrm>
            <a:custGeom>
              <a:avLst/>
              <a:gdLst/>
              <a:ahLst/>
              <a:cxnLst/>
              <a:rect l="l" t="t" r="r" b="b"/>
              <a:pathLst>
                <a:path w="8287" h="3825" extrusionOk="0">
                  <a:moveTo>
                    <a:pt x="8195" y="88"/>
                  </a:moveTo>
                  <a:lnTo>
                    <a:pt x="8195" y="3734"/>
                  </a:lnTo>
                  <a:lnTo>
                    <a:pt x="88" y="3734"/>
                  </a:lnTo>
                  <a:lnTo>
                    <a:pt x="88" y="88"/>
                  </a:lnTo>
                  <a:close/>
                  <a:moveTo>
                    <a:pt x="1" y="1"/>
                  </a:moveTo>
                  <a:lnTo>
                    <a:pt x="1" y="3825"/>
                  </a:lnTo>
                  <a:lnTo>
                    <a:pt x="8286" y="3825"/>
                  </a:lnTo>
                  <a:lnTo>
                    <a:pt x="828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53" name="Google Shape;873;p38"/>
            <p:cNvSpPr/>
            <p:nvPr/>
          </p:nvSpPr>
          <p:spPr>
            <a:xfrm>
              <a:off x="4122381" y="3302627"/>
              <a:ext cx="272716" cy="272503"/>
            </a:xfrm>
            <a:custGeom>
              <a:avLst/>
              <a:gdLst/>
              <a:ahLst/>
              <a:cxnLst/>
              <a:rect l="l" t="t" r="r" b="b"/>
              <a:pathLst>
                <a:path w="3828" h="3825" extrusionOk="0">
                  <a:moveTo>
                    <a:pt x="1" y="1"/>
                  </a:moveTo>
                  <a:lnTo>
                    <a:pt x="1" y="3825"/>
                  </a:lnTo>
                  <a:lnTo>
                    <a:pt x="3828" y="3825"/>
                  </a:lnTo>
                  <a:lnTo>
                    <a:pt x="382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874;p38"/>
            <p:cNvSpPr/>
            <p:nvPr/>
          </p:nvSpPr>
          <p:spPr>
            <a:xfrm>
              <a:off x="4462991" y="3356700"/>
              <a:ext cx="184162" cy="24222"/>
            </a:xfrm>
            <a:custGeom>
              <a:avLst/>
              <a:gdLst/>
              <a:ahLst/>
              <a:cxnLst/>
              <a:rect l="l" t="t" r="r" b="b"/>
              <a:pathLst>
                <a:path w="2585" h="340" extrusionOk="0">
                  <a:moveTo>
                    <a:pt x="0" y="1"/>
                  </a:moveTo>
                  <a:lnTo>
                    <a:pt x="0" y="340"/>
                  </a:lnTo>
                  <a:lnTo>
                    <a:pt x="2585" y="340"/>
                  </a:lnTo>
                  <a:lnTo>
                    <a:pt x="25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875;p38"/>
            <p:cNvSpPr/>
            <p:nvPr/>
          </p:nvSpPr>
          <p:spPr>
            <a:xfrm>
              <a:off x="4462991" y="3423952"/>
              <a:ext cx="460654" cy="71"/>
            </a:xfrm>
            <a:custGeom>
              <a:avLst/>
              <a:gdLst/>
              <a:ahLst/>
              <a:cxnLst/>
              <a:rect l="l" t="t" r="r" b="b"/>
              <a:pathLst>
                <a:path w="6466" h="1" extrusionOk="0">
                  <a:moveTo>
                    <a:pt x="0" y="0"/>
                  </a:moveTo>
                  <a:lnTo>
                    <a:pt x="646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876;p38"/>
            <p:cNvSpPr/>
            <p:nvPr/>
          </p:nvSpPr>
          <p:spPr>
            <a:xfrm>
              <a:off x="4459856" y="3420533"/>
              <a:ext cx="466923" cy="6554"/>
            </a:xfrm>
            <a:custGeom>
              <a:avLst/>
              <a:gdLst/>
              <a:ahLst/>
              <a:cxnLst/>
              <a:rect l="l" t="t" r="r" b="b"/>
              <a:pathLst>
                <a:path w="6554" h="92" extrusionOk="0">
                  <a:moveTo>
                    <a:pt x="44" y="1"/>
                  </a:moveTo>
                  <a:cubicBezTo>
                    <a:pt x="21" y="1"/>
                    <a:pt x="1" y="21"/>
                    <a:pt x="1" y="48"/>
                  </a:cubicBezTo>
                  <a:cubicBezTo>
                    <a:pt x="1" y="72"/>
                    <a:pt x="21" y="92"/>
                    <a:pt x="44" y="92"/>
                  </a:cubicBezTo>
                  <a:lnTo>
                    <a:pt x="6510" y="92"/>
                  </a:lnTo>
                  <a:cubicBezTo>
                    <a:pt x="6533" y="92"/>
                    <a:pt x="6553" y="72"/>
                    <a:pt x="6553" y="48"/>
                  </a:cubicBezTo>
                  <a:cubicBezTo>
                    <a:pt x="6553" y="21"/>
                    <a:pt x="6533" y="1"/>
                    <a:pt x="65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57" name="Google Shape;877;p38"/>
            <p:cNvSpPr/>
            <p:nvPr/>
          </p:nvSpPr>
          <p:spPr>
            <a:xfrm>
              <a:off x="4462991" y="3466769"/>
              <a:ext cx="460654" cy="71"/>
            </a:xfrm>
            <a:custGeom>
              <a:avLst/>
              <a:gdLst/>
              <a:ahLst/>
              <a:cxnLst/>
              <a:rect l="l" t="t" r="r" b="b"/>
              <a:pathLst>
                <a:path w="6466" h="1" extrusionOk="0">
                  <a:moveTo>
                    <a:pt x="0" y="0"/>
                  </a:moveTo>
                  <a:lnTo>
                    <a:pt x="646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878;p38"/>
            <p:cNvSpPr/>
            <p:nvPr/>
          </p:nvSpPr>
          <p:spPr>
            <a:xfrm>
              <a:off x="4459856" y="3463563"/>
              <a:ext cx="466923" cy="6341"/>
            </a:xfrm>
            <a:custGeom>
              <a:avLst/>
              <a:gdLst/>
              <a:ahLst/>
              <a:cxnLst/>
              <a:rect l="l" t="t" r="r" b="b"/>
              <a:pathLst>
                <a:path w="6554" h="89" extrusionOk="0">
                  <a:moveTo>
                    <a:pt x="44" y="1"/>
                  </a:moveTo>
                  <a:cubicBezTo>
                    <a:pt x="21" y="1"/>
                    <a:pt x="1" y="21"/>
                    <a:pt x="1" y="45"/>
                  </a:cubicBezTo>
                  <a:cubicBezTo>
                    <a:pt x="1" y="69"/>
                    <a:pt x="21" y="89"/>
                    <a:pt x="44" y="89"/>
                  </a:cubicBezTo>
                  <a:lnTo>
                    <a:pt x="6510" y="89"/>
                  </a:lnTo>
                  <a:cubicBezTo>
                    <a:pt x="6533" y="89"/>
                    <a:pt x="6553" y="69"/>
                    <a:pt x="6553" y="45"/>
                  </a:cubicBezTo>
                  <a:cubicBezTo>
                    <a:pt x="6553" y="21"/>
                    <a:pt x="6533" y="1"/>
                    <a:pt x="65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59" name="Google Shape;879;p38"/>
            <p:cNvSpPr/>
            <p:nvPr/>
          </p:nvSpPr>
          <p:spPr>
            <a:xfrm>
              <a:off x="4462991" y="3509514"/>
              <a:ext cx="364334" cy="71"/>
            </a:xfrm>
            <a:custGeom>
              <a:avLst/>
              <a:gdLst/>
              <a:ahLst/>
              <a:cxnLst/>
              <a:rect l="l" t="t" r="r" b="b"/>
              <a:pathLst>
                <a:path w="5114" h="1" extrusionOk="0">
                  <a:moveTo>
                    <a:pt x="0" y="1"/>
                  </a:moveTo>
                  <a:lnTo>
                    <a:pt x="51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880;p38"/>
            <p:cNvSpPr/>
            <p:nvPr/>
          </p:nvSpPr>
          <p:spPr>
            <a:xfrm>
              <a:off x="4459856" y="3506379"/>
              <a:ext cx="370532" cy="6626"/>
            </a:xfrm>
            <a:custGeom>
              <a:avLst/>
              <a:gdLst/>
              <a:ahLst/>
              <a:cxnLst/>
              <a:rect l="l" t="t" r="r" b="b"/>
              <a:pathLst>
                <a:path w="5201" h="93" extrusionOk="0">
                  <a:moveTo>
                    <a:pt x="44" y="1"/>
                  </a:moveTo>
                  <a:cubicBezTo>
                    <a:pt x="21" y="1"/>
                    <a:pt x="1" y="21"/>
                    <a:pt x="1" y="45"/>
                  </a:cubicBezTo>
                  <a:cubicBezTo>
                    <a:pt x="1" y="72"/>
                    <a:pt x="21" y="92"/>
                    <a:pt x="44" y="92"/>
                  </a:cubicBezTo>
                  <a:lnTo>
                    <a:pt x="5157" y="92"/>
                  </a:lnTo>
                  <a:cubicBezTo>
                    <a:pt x="5181" y="92"/>
                    <a:pt x="5201" y="72"/>
                    <a:pt x="5201" y="45"/>
                  </a:cubicBezTo>
                  <a:cubicBezTo>
                    <a:pt x="5201" y="21"/>
                    <a:pt x="5181" y="1"/>
                    <a:pt x="51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61" name="Google Shape;881;p38"/>
            <p:cNvSpPr/>
            <p:nvPr/>
          </p:nvSpPr>
          <p:spPr>
            <a:xfrm>
              <a:off x="4166907" y="3420319"/>
              <a:ext cx="58561" cy="38328"/>
            </a:xfrm>
            <a:custGeom>
              <a:avLst/>
              <a:gdLst/>
              <a:ahLst/>
              <a:cxnLst/>
              <a:rect l="l" t="t" r="r" b="b"/>
              <a:pathLst>
                <a:path w="822" h="538" extrusionOk="0">
                  <a:moveTo>
                    <a:pt x="0" y="0"/>
                  </a:moveTo>
                  <a:lnTo>
                    <a:pt x="151" y="538"/>
                  </a:lnTo>
                  <a:lnTo>
                    <a:pt x="309" y="538"/>
                  </a:lnTo>
                  <a:lnTo>
                    <a:pt x="406" y="115"/>
                  </a:lnTo>
                  <a:lnTo>
                    <a:pt x="409" y="115"/>
                  </a:lnTo>
                  <a:lnTo>
                    <a:pt x="467" y="350"/>
                  </a:lnTo>
                  <a:lnTo>
                    <a:pt x="507" y="538"/>
                  </a:lnTo>
                  <a:lnTo>
                    <a:pt x="668" y="538"/>
                  </a:lnTo>
                  <a:lnTo>
                    <a:pt x="822" y="0"/>
                  </a:lnTo>
                  <a:lnTo>
                    <a:pt x="678" y="0"/>
                  </a:lnTo>
                  <a:lnTo>
                    <a:pt x="614" y="239"/>
                  </a:lnTo>
                  <a:cubicBezTo>
                    <a:pt x="611" y="253"/>
                    <a:pt x="608" y="282"/>
                    <a:pt x="597" y="323"/>
                  </a:cubicBezTo>
                  <a:cubicBezTo>
                    <a:pt x="591" y="363"/>
                    <a:pt x="587" y="394"/>
                    <a:pt x="584" y="417"/>
                  </a:cubicBezTo>
                  <a:lnTo>
                    <a:pt x="580" y="417"/>
                  </a:lnTo>
                  <a:cubicBezTo>
                    <a:pt x="580" y="406"/>
                    <a:pt x="577" y="397"/>
                    <a:pt x="577" y="380"/>
                  </a:cubicBezTo>
                  <a:cubicBezTo>
                    <a:pt x="574" y="366"/>
                    <a:pt x="574" y="350"/>
                    <a:pt x="571" y="336"/>
                  </a:cubicBezTo>
                  <a:cubicBezTo>
                    <a:pt x="567" y="319"/>
                    <a:pt x="564" y="306"/>
                    <a:pt x="560" y="290"/>
                  </a:cubicBezTo>
                  <a:cubicBezTo>
                    <a:pt x="560" y="276"/>
                    <a:pt x="557" y="265"/>
                    <a:pt x="557" y="259"/>
                  </a:cubicBezTo>
                  <a:lnTo>
                    <a:pt x="493" y="0"/>
                  </a:lnTo>
                  <a:lnTo>
                    <a:pt x="332" y="0"/>
                  </a:lnTo>
                  <a:lnTo>
                    <a:pt x="265" y="259"/>
                  </a:lnTo>
                  <a:lnTo>
                    <a:pt x="258" y="299"/>
                  </a:lnTo>
                  <a:cubicBezTo>
                    <a:pt x="248" y="353"/>
                    <a:pt x="242" y="394"/>
                    <a:pt x="242" y="417"/>
                  </a:cubicBezTo>
                  <a:lnTo>
                    <a:pt x="238" y="417"/>
                  </a:lnTo>
                  <a:cubicBezTo>
                    <a:pt x="228" y="340"/>
                    <a:pt x="218" y="282"/>
                    <a:pt x="208" y="239"/>
                  </a:cubicBezTo>
                  <a:lnTo>
                    <a:pt x="1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882;p38"/>
            <p:cNvSpPr/>
            <p:nvPr/>
          </p:nvSpPr>
          <p:spPr>
            <a:xfrm>
              <a:off x="4233804" y="3420319"/>
              <a:ext cx="58704" cy="38328"/>
            </a:xfrm>
            <a:custGeom>
              <a:avLst/>
              <a:gdLst/>
              <a:ahLst/>
              <a:cxnLst/>
              <a:rect l="l" t="t" r="r" b="b"/>
              <a:pathLst>
                <a:path w="824" h="538" extrusionOk="0">
                  <a:moveTo>
                    <a:pt x="1" y="0"/>
                  </a:moveTo>
                  <a:lnTo>
                    <a:pt x="155" y="538"/>
                  </a:lnTo>
                  <a:lnTo>
                    <a:pt x="313" y="538"/>
                  </a:lnTo>
                  <a:lnTo>
                    <a:pt x="411" y="115"/>
                  </a:lnTo>
                  <a:lnTo>
                    <a:pt x="414" y="115"/>
                  </a:lnTo>
                  <a:lnTo>
                    <a:pt x="471" y="350"/>
                  </a:lnTo>
                  <a:lnTo>
                    <a:pt x="511" y="538"/>
                  </a:lnTo>
                  <a:lnTo>
                    <a:pt x="669" y="538"/>
                  </a:lnTo>
                  <a:lnTo>
                    <a:pt x="823" y="0"/>
                  </a:lnTo>
                  <a:lnTo>
                    <a:pt x="682" y="0"/>
                  </a:lnTo>
                  <a:lnTo>
                    <a:pt x="615" y="239"/>
                  </a:lnTo>
                  <a:cubicBezTo>
                    <a:pt x="615" y="253"/>
                    <a:pt x="608" y="282"/>
                    <a:pt x="602" y="323"/>
                  </a:cubicBezTo>
                  <a:cubicBezTo>
                    <a:pt x="595" y="363"/>
                    <a:pt x="588" y="394"/>
                    <a:pt x="585" y="417"/>
                  </a:cubicBezTo>
                  <a:lnTo>
                    <a:pt x="581" y="417"/>
                  </a:lnTo>
                  <a:cubicBezTo>
                    <a:pt x="581" y="406"/>
                    <a:pt x="581" y="397"/>
                    <a:pt x="578" y="380"/>
                  </a:cubicBezTo>
                  <a:cubicBezTo>
                    <a:pt x="578" y="366"/>
                    <a:pt x="575" y="350"/>
                    <a:pt x="572" y="336"/>
                  </a:cubicBezTo>
                  <a:cubicBezTo>
                    <a:pt x="568" y="319"/>
                    <a:pt x="568" y="306"/>
                    <a:pt x="565" y="290"/>
                  </a:cubicBezTo>
                  <a:cubicBezTo>
                    <a:pt x="561" y="276"/>
                    <a:pt x="558" y="265"/>
                    <a:pt x="558" y="259"/>
                  </a:cubicBezTo>
                  <a:lnTo>
                    <a:pt x="494" y="0"/>
                  </a:lnTo>
                  <a:lnTo>
                    <a:pt x="333" y="0"/>
                  </a:lnTo>
                  <a:lnTo>
                    <a:pt x="266" y="259"/>
                  </a:lnTo>
                  <a:lnTo>
                    <a:pt x="259" y="299"/>
                  </a:lnTo>
                  <a:cubicBezTo>
                    <a:pt x="250" y="353"/>
                    <a:pt x="242" y="394"/>
                    <a:pt x="242" y="417"/>
                  </a:cubicBezTo>
                  <a:lnTo>
                    <a:pt x="239" y="417"/>
                  </a:lnTo>
                  <a:cubicBezTo>
                    <a:pt x="229" y="340"/>
                    <a:pt x="219" y="282"/>
                    <a:pt x="209" y="239"/>
                  </a:cubicBezTo>
                  <a:lnTo>
                    <a:pt x="1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883;p38"/>
            <p:cNvSpPr/>
            <p:nvPr/>
          </p:nvSpPr>
          <p:spPr>
            <a:xfrm>
              <a:off x="4301057" y="3420319"/>
              <a:ext cx="58633" cy="38328"/>
            </a:xfrm>
            <a:custGeom>
              <a:avLst/>
              <a:gdLst/>
              <a:ahLst/>
              <a:cxnLst/>
              <a:rect l="l" t="t" r="r" b="b"/>
              <a:pathLst>
                <a:path w="823" h="538" extrusionOk="0">
                  <a:moveTo>
                    <a:pt x="0" y="0"/>
                  </a:moveTo>
                  <a:lnTo>
                    <a:pt x="152" y="538"/>
                  </a:lnTo>
                  <a:lnTo>
                    <a:pt x="309" y="538"/>
                  </a:lnTo>
                  <a:lnTo>
                    <a:pt x="406" y="115"/>
                  </a:lnTo>
                  <a:lnTo>
                    <a:pt x="409" y="115"/>
                  </a:lnTo>
                  <a:lnTo>
                    <a:pt x="467" y="350"/>
                  </a:lnTo>
                  <a:lnTo>
                    <a:pt x="507" y="538"/>
                  </a:lnTo>
                  <a:lnTo>
                    <a:pt x="668" y="538"/>
                  </a:lnTo>
                  <a:lnTo>
                    <a:pt x="823" y="0"/>
                  </a:lnTo>
                  <a:lnTo>
                    <a:pt x="678" y="0"/>
                  </a:lnTo>
                  <a:lnTo>
                    <a:pt x="615" y="239"/>
                  </a:lnTo>
                  <a:cubicBezTo>
                    <a:pt x="611" y="253"/>
                    <a:pt x="604" y="282"/>
                    <a:pt x="598" y="323"/>
                  </a:cubicBezTo>
                  <a:cubicBezTo>
                    <a:pt x="591" y="363"/>
                    <a:pt x="584" y="394"/>
                    <a:pt x="584" y="417"/>
                  </a:cubicBezTo>
                  <a:lnTo>
                    <a:pt x="581" y="417"/>
                  </a:lnTo>
                  <a:cubicBezTo>
                    <a:pt x="581" y="406"/>
                    <a:pt x="578" y="397"/>
                    <a:pt x="578" y="380"/>
                  </a:cubicBezTo>
                  <a:cubicBezTo>
                    <a:pt x="575" y="366"/>
                    <a:pt x="571" y="350"/>
                    <a:pt x="571" y="336"/>
                  </a:cubicBezTo>
                  <a:cubicBezTo>
                    <a:pt x="567" y="319"/>
                    <a:pt x="564" y="306"/>
                    <a:pt x="561" y="290"/>
                  </a:cubicBezTo>
                  <a:cubicBezTo>
                    <a:pt x="558" y="276"/>
                    <a:pt x="558" y="265"/>
                    <a:pt x="554" y="259"/>
                  </a:cubicBezTo>
                  <a:lnTo>
                    <a:pt x="494" y="0"/>
                  </a:lnTo>
                  <a:lnTo>
                    <a:pt x="333" y="0"/>
                  </a:lnTo>
                  <a:lnTo>
                    <a:pt x="265" y="259"/>
                  </a:lnTo>
                  <a:lnTo>
                    <a:pt x="255" y="299"/>
                  </a:lnTo>
                  <a:cubicBezTo>
                    <a:pt x="248" y="353"/>
                    <a:pt x="242" y="394"/>
                    <a:pt x="239" y="417"/>
                  </a:cubicBezTo>
                  <a:cubicBezTo>
                    <a:pt x="228" y="340"/>
                    <a:pt x="218" y="282"/>
                    <a:pt x="208" y="239"/>
                  </a:cubicBezTo>
                  <a:lnTo>
                    <a:pt x="1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884;p38"/>
            <p:cNvSpPr/>
            <p:nvPr/>
          </p:nvSpPr>
          <p:spPr>
            <a:xfrm>
              <a:off x="2763230" y="2508135"/>
              <a:ext cx="590315" cy="272431"/>
            </a:xfrm>
            <a:custGeom>
              <a:avLst/>
              <a:gdLst/>
              <a:ahLst/>
              <a:cxnLst/>
              <a:rect l="l" t="t" r="r" b="b"/>
              <a:pathLst>
                <a:path w="8286" h="3824" extrusionOk="0">
                  <a:moveTo>
                    <a:pt x="8196" y="91"/>
                  </a:moveTo>
                  <a:lnTo>
                    <a:pt x="8196" y="3737"/>
                  </a:lnTo>
                  <a:lnTo>
                    <a:pt x="88" y="3737"/>
                  </a:lnTo>
                  <a:lnTo>
                    <a:pt x="88" y="91"/>
                  </a:lnTo>
                  <a:close/>
                  <a:moveTo>
                    <a:pt x="1" y="1"/>
                  </a:moveTo>
                  <a:lnTo>
                    <a:pt x="1" y="3824"/>
                  </a:lnTo>
                  <a:lnTo>
                    <a:pt x="8286" y="3824"/>
                  </a:lnTo>
                  <a:lnTo>
                    <a:pt x="828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885;p38"/>
            <p:cNvSpPr/>
            <p:nvPr/>
          </p:nvSpPr>
          <p:spPr>
            <a:xfrm>
              <a:off x="2831124" y="2562422"/>
              <a:ext cx="184233" cy="24009"/>
            </a:xfrm>
            <a:custGeom>
              <a:avLst/>
              <a:gdLst/>
              <a:ahLst/>
              <a:cxnLst/>
              <a:rect l="l" t="t" r="r" b="b"/>
              <a:pathLst>
                <a:path w="2586" h="337" extrusionOk="0">
                  <a:moveTo>
                    <a:pt x="1" y="0"/>
                  </a:moveTo>
                  <a:lnTo>
                    <a:pt x="1" y="336"/>
                  </a:lnTo>
                  <a:lnTo>
                    <a:pt x="2586" y="336"/>
                  </a:lnTo>
                  <a:lnTo>
                    <a:pt x="258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886;p38"/>
            <p:cNvSpPr/>
            <p:nvPr/>
          </p:nvSpPr>
          <p:spPr>
            <a:xfrm>
              <a:off x="2995112" y="2629389"/>
              <a:ext cx="460725" cy="71"/>
            </a:xfrm>
            <a:custGeom>
              <a:avLst/>
              <a:gdLst/>
              <a:ahLst/>
              <a:cxnLst/>
              <a:rect l="l" t="t" r="r" b="b"/>
              <a:pathLst>
                <a:path w="6467" h="1" extrusionOk="0">
                  <a:moveTo>
                    <a:pt x="1" y="0"/>
                  </a:moveTo>
                  <a:lnTo>
                    <a:pt x="646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887;p38"/>
            <p:cNvSpPr/>
            <p:nvPr/>
          </p:nvSpPr>
          <p:spPr>
            <a:xfrm>
              <a:off x="2828061" y="2626255"/>
              <a:ext cx="466923" cy="6269"/>
            </a:xfrm>
            <a:custGeom>
              <a:avLst/>
              <a:gdLst/>
              <a:ahLst/>
              <a:cxnLst/>
              <a:rect l="l" t="t" r="r" b="b"/>
              <a:pathLst>
                <a:path w="6554" h="88" extrusionOk="0">
                  <a:moveTo>
                    <a:pt x="44" y="1"/>
                  </a:moveTo>
                  <a:cubicBezTo>
                    <a:pt x="20" y="1"/>
                    <a:pt x="0" y="21"/>
                    <a:pt x="0" y="44"/>
                  </a:cubicBezTo>
                  <a:cubicBezTo>
                    <a:pt x="0" y="68"/>
                    <a:pt x="20" y="88"/>
                    <a:pt x="44" y="88"/>
                  </a:cubicBezTo>
                  <a:lnTo>
                    <a:pt x="6510" y="88"/>
                  </a:lnTo>
                  <a:cubicBezTo>
                    <a:pt x="6533" y="88"/>
                    <a:pt x="6553" y="68"/>
                    <a:pt x="6553" y="44"/>
                  </a:cubicBezTo>
                  <a:cubicBezTo>
                    <a:pt x="6553" y="21"/>
                    <a:pt x="6533" y="1"/>
                    <a:pt x="65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888;p38"/>
            <p:cNvSpPr/>
            <p:nvPr/>
          </p:nvSpPr>
          <p:spPr>
            <a:xfrm>
              <a:off x="2995112" y="2672206"/>
              <a:ext cx="460725" cy="71"/>
            </a:xfrm>
            <a:custGeom>
              <a:avLst/>
              <a:gdLst/>
              <a:ahLst/>
              <a:cxnLst/>
              <a:rect l="l" t="t" r="r" b="b"/>
              <a:pathLst>
                <a:path w="6467" h="1" extrusionOk="0">
                  <a:moveTo>
                    <a:pt x="1" y="0"/>
                  </a:moveTo>
                  <a:lnTo>
                    <a:pt x="646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889;p38"/>
            <p:cNvSpPr/>
            <p:nvPr/>
          </p:nvSpPr>
          <p:spPr>
            <a:xfrm>
              <a:off x="2828061" y="2669071"/>
              <a:ext cx="466923" cy="6554"/>
            </a:xfrm>
            <a:custGeom>
              <a:avLst/>
              <a:gdLst/>
              <a:ahLst/>
              <a:cxnLst/>
              <a:rect l="l" t="t" r="r" b="b"/>
              <a:pathLst>
                <a:path w="6554" h="92" extrusionOk="0">
                  <a:moveTo>
                    <a:pt x="44" y="1"/>
                  </a:moveTo>
                  <a:cubicBezTo>
                    <a:pt x="20" y="1"/>
                    <a:pt x="0" y="21"/>
                    <a:pt x="0" y="44"/>
                  </a:cubicBezTo>
                  <a:cubicBezTo>
                    <a:pt x="0" y="71"/>
                    <a:pt x="20" y="91"/>
                    <a:pt x="44" y="91"/>
                  </a:cubicBezTo>
                  <a:lnTo>
                    <a:pt x="6510" y="91"/>
                  </a:lnTo>
                  <a:cubicBezTo>
                    <a:pt x="6533" y="91"/>
                    <a:pt x="6553" y="71"/>
                    <a:pt x="6553" y="44"/>
                  </a:cubicBezTo>
                  <a:cubicBezTo>
                    <a:pt x="6553" y="21"/>
                    <a:pt x="6533" y="1"/>
                    <a:pt x="65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890;p38"/>
            <p:cNvSpPr/>
            <p:nvPr/>
          </p:nvSpPr>
          <p:spPr>
            <a:xfrm>
              <a:off x="2995112" y="2715236"/>
              <a:ext cx="364334" cy="71"/>
            </a:xfrm>
            <a:custGeom>
              <a:avLst/>
              <a:gdLst/>
              <a:ahLst/>
              <a:cxnLst/>
              <a:rect l="l" t="t" r="r" b="b"/>
              <a:pathLst>
                <a:path w="5114" h="1" extrusionOk="0">
                  <a:moveTo>
                    <a:pt x="1" y="1"/>
                  </a:moveTo>
                  <a:lnTo>
                    <a:pt x="511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891;p38"/>
            <p:cNvSpPr/>
            <p:nvPr/>
          </p:nvSpPr>
          <p:spPr>
            <a:xfrm>
              <a:off x="2828061" y="2711888"/>
              <a:ext cx="370532" cy="6554"/>
            </a:xfrm>
            <a:custGeom>
              <a:avLst/>
              <a:gdLst/>
              <a:ahLst/>
              <a:cxnLst/>
              <a:rect l="l" t="t" r="r" b="b"/>
              <a:pathLst>
                <a:path w="5201" h="92" extrusionOk="0">
                  <a:moveTo>
                    <a:pt x="44" y="1"/>
                  </a:moveTo>
                  <a:cubicBezTo>
                    <a:pt x="20" y="1"/>
                    <a:pt x="0" y="21"/>
                    <a:pt x="0" y="48"/>
                  </a:cubicBezTo>
                  <a:cubicBezTo>
                    <a:pt x="0" y="71"/>
                    <a:pt x="20" y="91"/>
                    <a:pt x="44" y="91"/>
                  </a:cubicBezTo>
                  <a:lnTo>
                    <a:pt x="5157" y="91"/>
                  </a:lnTo>
                  <a:cubicBezTo>
                    <a:pt x="5180" y="91"/>
                    <a:pt x="5200" y="71"/>
                    <a:pt x="5200" y="48"/>
                  </a:cubicBezTo>
                  <a:cubicBezTo>
                    <a:pt x="5200" y="21"/>
                    <a:pt x="5180" y="1"/>
                    <a:pt x="51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 name="Google Shape;960;p41"/>
          <p:cNvSpPr/>
          <p:nvPr/>
        </p:nvSpPr>
        <p:spPr>
          <a:xfrm>
            <a:off x="591878" y="339502"/>
            <a:ext cx="3675900" cy="1265100"/>
          </a:xfrm>
          <a:prstGeom prst="roundRect">
            <a:avLst>
              <a:gd name="adj" fmla="val 8797"/>
            </a:avLst>
          </a:prstGeom>
          <a:gradFill>
            <a:gsLst>
              <a:gs pos="0">
                <a:schemeClr val="accent5"/>
              </a:gs>
              <a:gs pos="100000">
                <a:schemeClr val="accent4"/>
              </a:gs>
            </a:gsLst>
            <a:lin ang="5400700" scaled="0"/>
          </a:gradFill>
          <a:ln>
            <a:noFill/>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61" name="Google Shape;289;p27"/>
          <p:cNvSpPr txBox="1">
            <a:spLocks/>
          </p:cNvSpPr>
          <p:nvPr/>
        </p:nvSpPr>
        <p:spPr>
          <a:xfrm>
            <a:off x="762896" y="483900"/>
            <a:ext cx="3233040" cy="935722"/>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200"/>
              <a:buFont typeface="Advent Pro SemiBold"/>
              <a:buNone/>
              <a:defRPr sz="1800" b="0" i="0" u="none" strike="noStrike" cap="none">
                <a:solidFill>
                  <a:schemeClr val="dk1"/>
                </a:solidFill>
                <a:latin typeface="Advent Pro SemiBold"/>
                <a:ea typeface="Advent Pro SemiBold"/>
                <a:cs typeface="Advent Pro SemiBold"/>
                <a:sym typeface="Advent Pro SemiBold"/>
              </a:defRPr>
            </a:lvl1pPr>
            <a:lvl2pPr marR="0" lvl="1"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2pPr>
            <a:lvl3pPr marR="0" lvl="2"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3pPr>
            <a:lvl4pPr marR="0" lvl="3"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4pPr>
            <a:lvl5pPr marR="0" lvl="4"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5pPr>
            <a:lvl6pPr marR="0" lvl="5"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6pPr>
            <a:lvl7pPr marR="0" lvl="6"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7pPr>
            <a:lvl8pPr marR="0" lvl="7"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8pPr>
            <a:lvl9pPr marR="0" lvl="8"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9pPr>
          </a:lstStyle>
          <a:p>
            <a:r>
              <a:rPr lang="en-US" sz="2400" dirty="0" smtClean="0">
                <a:solidFill>
                  <a:schemeClr val="tx1"/>
                </a:solidFill>
              </a:rPr>
              <a:t>SEARCH &amp; FILLTER</a:t>
            </a:r>
            <a:endParaRPr lang="en-GB" sz="2400" dirty="0">
              <a:solidFill>
                <a:schemeClr val="tx1"/>
              </a:solidFill>
            </a:endParaRPr>
          </a:p>
        </p:txBody>
      </p:sp>
      <p:sp>
        <p:nvSpPr>
          <p:cNvPr id="10" name="مستطيل 9"/>
          <p:cNvSpPr/>
          <p:nvPr/>
        </p:nvSpPr>
        <p:spPr>
          <a:xfrm>
            <a:off x="620688" y="1872697"/>
            <a:ext cx="6750496" cy="830997"/>
          </a:xfrm>
          <a:prstGeom prst="rect">
            <a:avLst/>
          </a:prstGeom>
        </p:spPr>
        <p:txBody>
          <a:bodyPr wrap="square">
            <a:spAutoFit/>
          </a:bodyPr>
          <a:lstStyle/>
          <a:p>
            <a:r>
              <a:rPr lang="en-GB" sz="1600" dirty="0" smtClean="0">
                <a:solidFill>
                  <a:srgbClr val="FFFFFF"/>
                </a:solidFill>
                <a:latin typeface="Advent Pro SemiBold" charset="0"/>
              </a:rPr>
              <a:t>  The </a:t>
            </a:r>
            <a:r>
              <a:rPr lang="en-GB" sz="1600" dirty="0">
                <a:solidFill>
                  <a:srgbClr val="FFFFFF"/>
                </a:solidFill>
                <a:latin typeface="Advent Pro SemiBold" charset="0"/>
              </a:rPr>
              <a:t>job seeker searches for a job that suits him by choosing options that provide an easy search process by taking the job specifications he </a:t>
            </a:r>
            <a:r>
              <a:rPr lang="en-GB" sz="1600" dirty="0" smtClean="0">
                <a:solidFill>
                  <a:srgbClr val="FFFFFF"/>
                </a:solidFill>
                <a:latin typeface="Advent Pro SemiBold" charset="0"/>
              </a:rPr>
              <a:t>wants, then the system </a:t>
            </a:r>
            <a:r>
              <a:rPr lang="en-GB" sz="1600" dirty="0">
                <a:solidFill>
                  <a:srgbClr val="FFFFFF"/>
                </a:solidFill>
                <a:latin typeface="Advent Pro SemiBold" charset="0"/>
              </a:rPr>
              <a:t>displays vacancies with the same specifications.</a:t>
            </a:r>
          </a:p>
        </p:txBody>
      </p:sp>
      <p:sp>
        <p:nvSpPr>
          <p:cNvPr id="41" name="مستطيل 40"/>
          <p:cNvSpPr/>
          <p:nvPr/>
        </p:nvSpPr>
        <p:spPr>
          <a:xfrm>
            <a:off x="1053816" y="2948914"/>
            <a:ext cx="1616520" cy="369332"/>
          </a:xfrm>
          <a:prstGeom prst="rect">
            <a:avLst/>
          </a:prstGeom>
        </p:spPr>
        <p:txBody>
          <a:bodyPr wrap="square">
            <a:spAutoFit/>
          </a:bodyPr>
          <a:lstStyle/>
          <a:p>
            <a:r>
              <a:rPr lang="en-GB" sz="1800" dirty="0" smtClean="0">
                <a:solidFill>
                  <a:schemeClr val="accent4">
                    <a:lumMod val="20000"/>
                    <a:lumOff val="80000"/>
                  </a:schemeClr>
                </a:solidFill>
                <a:latin typeface="Advent Pro SemiBold" charset="0"/>
              </a:rPr>
              <a:t>How to use?</a:t>
            </a:r>
            <a:endParaRPr lang="en-GB" sz="1800" dirty="0">
              <a:solidFill>
                <a:schemeClr val="accent4">
                  <a:lumMod val="20000"/>
                  <a:lumOff val="80000"/>
                </a:schemeClr>
              </a:solidFill>
              <a:latin typeface="Advent Pro SemiBold" charset="0"/>
            </a:endParaRPr>
          </a:p>
        </p:txBody>
      </p:sp>
      <p:sp>
        <p:nvSpPr>
          <p:cNvPr id="42" name="مستطيل 41"/>
          <p:cNvSpPr/>
          <p:nvPr/>
        </p:nvSpPr>
        <p:spPr>
          <a:xfrm>
            <a:off x="1321374" y="3318246"/>
            <a:ext cx="4828207" cy="1384995"/>
          </a:xfrm>
          <a:prstGeom prst="rect">
            <a:avLst/>
          </a:prstGeom>
        </p:spPr>
        <p:txBody>
          <a:bodyPr wrap="square">
            <a:spAutoFit/>
          </a:bodyPr>
          <a:lstStyle/>
          <a:p>
            <a:r>
              <a:rPr lang="en-GB" dirty="0" smtClean="0">
                <a:solidFill>
                  <a:schemeClr val="accent4">
                    <a:lumMod val="20000"/>
                    <a:lumOff val="80000"/>
                  </a:schemeClr>
                </a:solidFill>
                <a:latin typeface="Advent Pro SemiBold" charset="0"/>
              </a:rPr>
              <a:t>1. </a:t>
            </a:r>
            <a:r>
              <a:rPr lang="en-GB" dirty="0" smtClean="0">
                <a:solidFill>
                  <a:srgbClr val="FFFFFF"/>
                </a:solidFill>
                <a:latin typeface="Advent Pro SemiBold" charset="0"/>
              </a:rPr>
              <a:t>User enter “Browse Job” page to choose the options of </a:t>
            </a:r>
            <a:r>
              <a:rPr lang="en-GB" dirty="0">
                <a:solidFill>
                  <a:srgbClr val="FFFFFF"/>
                </a:solidFill>
                <a:latin typeface="Advent Pro SemiBold" charset="0"/>
              </a:rPr>
              <a:t>job </a:t>
            </a:r>
            <a:r>
              <a:rPr lang="en-GB" dirty="0" smtClean="0">
                <a:solidFill>
                  <a:srgbClr val="FFFFFF"/>
                </a:solidFill>
                <a:latin typeface="Advent Pro SemiBold" charset="0"/>
              </a:rPr>
              <a:t>specifications that </a:t>
            </a:r>
            <a:r>
              <a:rPr lang="en-GB" dirty="0">
                <a:solidFill>
                  <a:srgbClr val="FFFFFF"/>
                </a:solidFill>
                <a:latin typeface="Advent Pro SemiBold" charset="0"/>
              </a:rPr>
              <a:t>he </a:t>
            </a:r>
            <a:r>
              <a:rPr lang="en-GB" dirty="0" smtClean="0">
                <a:solidFill>
                  <a:srgbClr val="FFFFFF"/>
                </a:solidFill>
                <a:latin typeface="Advent Pro SemiBold" charset="0"/>
              </a:rPr>
              <a:t>want.</a:t>
            </a:r>
          </a:p>
          <a:p>
            <a:r>
              <a:rPr lang="en-US" dirty="0" smtClean="0">
                <a:solidFill>
                  <a:schemeClr val="accent4">
                    <a:lumMod val="20000"/>
                    <a:lumOff val="80000"/>
                  </a:schemeClr>
                </a:solidFill>
                <a:latin typeface="Advent Pro SemiBold" charset="0"/>
              </a:rPr>
              <a:t>2. </a:t>
            </a:r>
            <a:r>
              <a:rPr lang="en-US" dirty="0" smtClean="0">
                <a:solidFill>
                  <a:srgbClr val="FFFFFF"/>
                </a:solidFill>
                <a:latin typeface="Advent Pro SemiBold" charset="0"/>
              </a:rPr>
              <a:t>The system takes these selections and search in the database.</a:t>
            </a:r>
          </a:p>
          <a:p>
            <a:r>
              <a:rPr lang="en-US" dirty="0" smtClean="0">
                <a:solidFill>
                  <a:schemeClr val="accent4">
                    <a:lumMod val="20000"/>
                    <a:lumOff val="80000"/>
                  </a:schemeClr>
                </a:solidFill>
                <a:latin typeface="Advent Pro SemiBold" charset="0"/>
              </a:rPr>
              <a:t>3. </a:t>
            </a:r>
            <a:r>
              <a:rPr lang="en-GB" dirty="0">
                <a:solidFill>
                  <a:srgbClr val="FFFFFF"/>
                </a:solidFill>
                <a:latin typeface="Advent Pro SemiBold" charset="0"/>
              </a:rPr>
              <a:t>the system displays vacancies </a:t>
            </a:r>
            <a:r>
              <a:rPr lang="en-GB" dirty="0" smtClean="0">
                <a:solidFill>
                  <a:srgbClr val="FFFFFF"/>
                </a:solidFill>
                <a:latin typeface="Advent Pro SemiBold" charset="0"/>
              </a:rPr>
              <a:t>to the user with </a:t>
            </a:r>
            <a:r>
              <a:rPr lang="en-GB" dirty="0">
                <a:solidFill>
                  <a:srgbClr val="FFFFFF"/>
                </a:solidFill>
                <a:latin typeface="Advent Pro SemiBold" charset="0"/>
              </a:rPr>
              <a:t>the </a:t>
            </a:r>
            <a:r>
              <a:rPr lang="en-GB" dirty="0">
                <a:solidFill>
                  <a:schemeClr val="tx1"/>
                </a:solidFill>
                <a:latin typeface="Advent Pro SemiBold" charset="0"/>
              </a:rPr>
              <a:t>same </a:t>
            </a:r>
            <a:r>
              <a:rPr lang="en-GB" dirty="0" smtClean="0">
                <a:solidFill>
                  <a:srgbClr val="FFFFFF"/>
                </a:solidFill>
                <a:latin typeface="Advent Pro SemiBold" charset="0"/>
              </a:rPr>
              <a:t>specifications.</a:t>
            </a:r>
            <a:endParaRPr lang="en-GB" dirty="0">
              <a:solidFill>
                <a:srgbClr val="FFFFFF"/>
              </a:solidFill>
              <a:latin typeface="Advent Pro SemiBold" charset="0"/>
            </a:endParaRPr>
          </a:p>
        </p:txBody>
      </p:sp>
    </p:spTree>
    <p:extLst>
      <p:ext uri="{BB962C8B-B14F-4D97-AF65-F5344CB8AC3E}">
        <p14:creationId xmlns:p14="http://schemas.microsoft.com/office/powerpoint/2010/main" val="279398008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42" presetClass="entr" presetSubtype="0"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4" presetClass="entr" presetSubtype="10" fill="hold" nodeType="afterEffect">
                                  <p:stCondLst>
                                    <p:cond delay="0"/>
                                  </p:stCondLst>
                                  <p:childTnLst>
                                    <p:set>
                                      <p:cBhvr>
                                        <p:cTn id="22" dur="1" fill="hold">
                                          <p:stCondLst>
                                            <p:cond delay="0"/>
                                          </p:stCondLst>
                                        </p:cTn>
                                        <p:tgtEl>
                                          <p:spTgt spid="172"/>
                                        </p:tgtEl>
                                        <p:attrNameLst>
                                          <p:attrName>style.visibility</p:attrName>
                                        </p:attrNameLst>
                                      </p:cBhvr>
                                      <p:to>
                                        <p:strVal val="visible"/>
                                      </p:to>
                                    </p:set>
                                    <p:animEffect transition="in" filter="randombar(horizontal)">
                                      <p:cBhvr>
                                        <p:cTn id="23" dur="500"/>
                                        <p:tgtEl>
                                          <p:spTgt spid="172"/>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p:tgtEl>
                                          <p:spTgt spid="41"/>
                                        </p:tgtEl>
                                        <p:attrNameLst>
                                          <p:attrName>ppt_y</p:attrName>
                                        </p:attrNameLst>
                                      </p:cBhvr>
                                      <p:tavLst>
                                        <p:tav tm="0">
                                          <p:val>
                                            <p:strVal val="#ppt_y+#ppt_h*1.125000"/>
                                          </p:val>
                                        </p:tav>
                                        <p:tav tm="100000">
                                          <p:val>
                                            <p:strVal val="#ppt_y"/>
                                          </p:val>
                                        </p:tav>
                                      </p:tavLst>
                                    </p:anim>
                                    <p:animEffect transition="in" filter="wipe(up)">
                                      <p:cBhvr>
                                        <p:cTn id="27" dur="500"/>
                                        <p:tgtEl>
                                          <p:spTgt spid="41"/>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42"/>
                                        </p:tgtEl>
                                        <p:attrNameLst>
                                          <p:attrName>style.visibility</p:attrName>
                                        </p:attrNameLst>
                                      </p:cBhvr>
                                      <p:to>
                                        <p:strVal val="visible"/>
                                      </p:to>
                                    </p:set>
                                    <p:anim calcmode="lin" valueType="num">
                                      <p:cBhvr>
                                        <p:cTn id="30" dur="25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31" dur="250" fill="hold"/>
                                        <p:tgtEl>
                                          <p:spTgt spid="42"/>
                                        </p:tgtEl>
                                        <p:attrNameLst>
                                          <p:attrName>ppt_y</p:attrName>
                                        </p:attrNameLst>
                                      </p:cBhvr>
                                      <p:tavLst>
                                        <p:tav tm="0">
                                          <p:val>
                                            <p:strVal val="#ppt_y"/>
                                          </p:val>
                                        </p:tav>
                                        <p:tav tm="100000">
                                          <p:val>
                                            <p:strVal val="#ppt_y"/>
                                          </p:val>
                                        </p:tav>
                                      </p:tavLst>
                                    </p:anim>
                                    <p:anim calcmode="lin" valueType="num">
                                      <p:cBhvr>
                                        <p:cTn id="32" dur="25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33" dur="25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250" tmFilter="0,0; .5, 1; 1, 1"/>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10" grpId="0"/>
      <p:bldP spid="41" grpId="0"/>
      <p:bldP spid="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60" name="Google Shape;960;p41"/>
          <p:cNvSpPr/>
          <p:nvPr/>
        </p:nvSpPr>
        <p:spPr>
          <a:xfrm>
            <a:off x="591878" y="339502"/>
            <a:ext cx="3675900" cy="1265100"/>
          </a:xfrm>
          <a:prstGeom prst="roundRect">
            <a:avLst>
              <a:gd name="adj" fmla="val 8797"/>
            </a:avLst>
          </a:prstGeom>
          <a:gradFill>
            <a:gsLst>
              <a:gs pos="0">
                <a:schemeClr val="accent5"/>
              </a:gs>
              <a:gs pos="100000">
                <a:schemeClr val="accent4"/>
              </a:gs>
            </a:gsLst>
            <a:lin ang="5400700" scaled="0"/>
          </a:gradFill>
          <a:ln>
            <a:noFill/>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61" name="Google Shape;289;p27"/>
          <p:cNvSpPr txBox="1">
            <a:spLocks/>
          </p:cNvSpPr>
          <p:nvPr/>
        </p:nvSpPr>
        <p:spPr>
          <a:xfrm>
            <a:off x="762896" y="483900"/>
            <a:ext cx="3233040" cy="935722"/>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200"/>
              <a:buFont typeface="Advent Pro SemiBold"/>
              <a:buNone/>
              <a:defRPr sz="1800" b="0" i="0" u="none" strike="noStrike" cap="none">
                <a:solidFill>
                  <a:schemeClr val="dk1"/>
                </a:solidFill>
                <a:latin typeface="Advent Pro SemiBold"/>
                <a:ea typeface="Advent Pro SemiBold"/>
                <a:cs typeface="Advent Pro SemiBold"/>
                <a:sym typeface="Advent Pro SemiBold"/>
              </a:defRPr>
            </a:lvl1pPr>
            <a:lvl2pPr marR="0" lvl="1"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2pPr>
            <a:lvl3pPr marR="0" lvl="2"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3pPr>
            <a:lvl4pPr marR="0" lvl="3"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4pPr>
            <a:lvl5pPr marR="0" lvl="4"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5pPr>
            <a:lvl6pPr marR="0" lvl="5"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6pPr>
            <a:lvl7pPr marR="0" lvl="6"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7pPr>
            <a:lvl8pPr marR="0" lvl="7"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8pPr>
            <a:lvl9pPr marR="0" lvl="8"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9pPr>
          </a:lstStyle>
          <a:p>
            <a:r>
              <a:rPr lang="en-US" sz="2400" dirty="0" smtClean="0">
                <a:solidFill>
                  <a:schemeClr val="tx1"/>
                </a:solidFill>
              </a:rPr>
              <a:t>Provide Services</a:t>
            </a:r>
            <a:endParaRPr lang="en-GB" sz="2400" dirty="0">
              <a:solidFill>
                <a:schemeClr val="tx1"/>
              </a:solidFill>
            </a:endParaRPr>
          </a:p>
        </p:txBody>
      </p:sp>
      <p:sp>
        <p:nvSpPr>
          <p:cNvPr id="10" name="مستطيل 9"/>
          <p:cNvSpPr/>
          <p:nvPr/>
        </p:nvSpPr>
        <p:spPr>
          <a:xfrm>
            <a:off x="620688" y="1872697"/>
            <a:ext cx="6750496" cy="830997"/>
          </a:xfrm>
          <a:prstGeom prst="rect">
            <a:avLst/>
          </a:prstGeom>
        </p:spPr>
        <p:txBody>
          <a:bodyPr wrap="square">
            <a:spAutoFit/>
          </a:bodyPr>
          <a:lstStyle/>
          <a:p>
            <a:r>
              <a:rPr lang="en-GB" sz="1600" dirty="0" smtClean="0">
                <a:solidFill>
                  <a:srgbClr val="FFFFFF"/>
                </a:solidFill>
                <a:latin typeface="Advent Pro SemiBold" charset="0"/>
              </a:rPr>
              <a:t>  The system will </a:t>
            </a:r>
            <a:r>
              <a:rPr lang="en-GB" sz="1600" dirty="0">
                <a:solidFill>
                  <a:srgbClr val="FFFFFF"/>
                </a:solidFill>
                <a:latin typeface="Advent Pro SemiBold" charset="0"/>
              </a:rPr>
              <a:t>provides efficient services for </a:t>
            </a:r>
            <a:r>
              <a:rPr lang="en-GB" sz="1600" dirty="0" smtClean="0">
                <a:solidFill>
                  <a:srgbClr val="FFFFFF"/>
                </a:solidFill>
                <a:latin typeface="Advent Pro SemiBold" charset="0"/>
              </a:rPr>
              <a:t>the system’s </a:t>
            </a:r>
            <a:r>
              <a:rPr lang="en-GB" sz="1600" dirty="0">
                <a:solidFill>
                  <a:srgbClr val="FFFFFF"/>
                </a:solidFill>
                <a:latin typeface="Advent Pro SemiBold" charset="0"/>
              </a:rPr>
              <a:t>parties, and will be able to handle many services to take care of all customers in an effective manner. </a:t>
            </a:r>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6821" y="-198114"/>
            <a:ext cx="3137453" cy="3137453"/>
          </a:xfrm>
          <a:prstGeom prst="rect">
            <a:avLst/>
          </a:prstGeom>
        </p:spPr>
      </p:pic>
      <p:grpSp>
        <p:nvGrpSpPr>
          <p:cNvPr id="181" name="Google Shape;1737;p55"/>
          <p:cNvGrpSpPr/>
          <p:nvPr/>
        </p:nvGrpSpPr>
        <p:grpSpPr>
          <a:xfrm>
            <a:off x="591878" y="2997683"/>
            <a:ext cx="1901661" cy="271794"/>
            <a:chOff x="4411970" y="2962952"/>
            <a:chExt cx="706544" cy="104212"/>
          </a:xfrm>
          <a:solidFill>
            <a:schemeClr val="bg1"/>
          </a:solidFill>
        </p:grpSpPr>
        <p:sp>
          <p:nvSpPr>
            <p:cNvPr id="182" name="Google Shape;1738;p55"/>
            <p:cNvSpPr/>
            <p:nvPr/>
          </p:nvSpPr>
          <p:spPr>
            <a:xfrm>
              <a:off x="4583864" y="2962952"/>
              <a:ext cx="534651" cy="104077"/>
            </a:xfrm>
            <a:custGeom>
              <a:avLst/>
              <a:gdLst/>
              <a:ahLst/>
              <a:cxnLst/>
              <a:rect l="l" t="t" r="r" b="b"/>
              <a:pathLst>
                <a:path w="11841" h="2305" extrusionOk="0">
                  <a:moveTo>
                    <a:pt x="1155" y="0"/>
                  </a:moveTo>
                  <a:lnTo>
                    <a:pt x="0" y="2304"/>
                  </a:lnTo>
                  <a:lnTo>
                    <a:pt x="11410" y="2304"/>
                  </a:lnTo>
                  <a:lnTo>
                    <a:pt x="11840" y="1153"/>
                  </a:lnTo>
                  <a:lnTo>
                    <a:pt x="11410"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183" name="Google Shape;1739;p55"/>
            <p:cNvSpPr/>
            <p:nvPr/>
          </p:nvSpPr>
          <p:spPr>
            <a:xfrm>
              <a:off x="4411970" y="2963088"/>
              <a:ext cx="124124" cy="104077"/>
            </a:xfrm>
            <a:custGeom>
              <a:avLst/>
              <a:gdLst/>
              <a:ahLst/>
              <a:cxnLst/>
              <a:rect l="l" t="t" r="r" b="b"/>
              <a:pathLst>
                <a:path w="2749" h="2305" extrusionOk="0">
                  <a:moveTo>
                    <a:pt x="2749" y="0"/>
                  </a:moveTo>
                  <a:lnTo>
                    <a:pt x="177" y="2"/>
                  </a:lnTo>
                  <a:cubicBezTo>
                    <a:pt x="79" y="2"/>
                    <a:pt x="1" y="79"/>
                    <a:pt x="1" y="176"/>
                  </a:cubicBezTo>
                  <a:lnTo>
                    <a:pt x="1" y="2130"/>
                  </a:lnTo>
                  <a:cubicBezTo>
                    <a:pt x="1" y="2226"/>
                    <a:pt x="79" y="2305"/>
                    <a:pt x="177" y="2305"/>
                  </a:cubicBezTo>
                  <a:lnTo>
                    <a:pt x="1522" y="2305"/>
                  </a:lnTo>
                  <a:lnTo>
                    <a:pt x="2749"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184" name="Google Shape;1740;p55"/>
            <p:cNvSpPr/>
            <p:nvPr/>
          </p:nvSpPr>
          <p:spPr>
            <a:xfrm>
              <a:off x="4496946" y="2963133"/>
              <a:ext cx="79920" cy="104031"/>
            </a:xfrm>
            <a:custGeom>
              <a:avLst/>
              <a:gdLst/>
              <a:ahLst/>
              <a:cxnLst/>
              <a:rect l="l" t="t" r="r" b="b"/>
              <a:pathLst>
                <a:path w="1770" h="2304" extrusionOk="0">
                  <a:moveTo>
                    <a:pt x="1227" y="1"/>
                  </a:moveTo>
                  <a:lnTo>
                    <a:pt x="0" y="2304"/>
                  </a:lnTo>
                  <a:lnTo>
                    <a:pt x="542" y="2304"/>
                  </a:lnTo>
                  <a:lnTo>
                    <a:pt x="1770"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185" name="Google Shape;1741;p55"/>
            <p:cNvSpPr/>
            <p:nvPr/>
          </p:nvSpPr>
          <p:spPr>
            <a:xfrm>
              <a:off x="4537628" y="2963133"/>
              <a:ext cx="79965" cy="104031"/>
            </a:xfrm>
            <a:custGeom>
              <a:avLst/>
              <a:gdLst/>
              <a:ahLst/>
              <a:cxnLst/>
              <a:rect l="l" t="t" r="r" b="b"/>
              <a:pathLst>
                <a:path w="1771" h="2304" extrusionOk="0">
                  <a:moveTo>
                    <a:pt x="1229" y="1"/>
                  </a:moveTo>
                  <a:lnTo>
                    <a:pt x="1" y="2304"/>
                  </a:lnTo>
                  <a:lnTo>
                    <a:pt x="544" y="2304"/>
                  </a:lnTo>
                  <a:lnTo>
                    <a:pt x="1770"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grpSp>
      <p:sp>
        <p:nvSpPr>
          <p:cNvPr id="186" name="مستطيل 185"/>
          <p:cNvSpPr/>
          <p:nvPr/>
        </p:nvSpPr>
        <p:spPr>
          <a:xfrm>
            <a:off x="1053816" y="2948914"/>
            <a:ext cx="1616520" cy="369332"/>
          </a:xfrm>
          <a:prstGeom prst="rect">
            <a:avLst/>
          </a:prstGeom>
        </p:spPr>
        <p:txBody>
          <a:bodyPr wrap="square">
            <a:spAutoFit/>
          </a:bodyPr>
          <a:lstStyle/>
          <a:p>
            <a:r>
              <a:rPr lang="en-GB" sz="1800" dirty="0" smtClean="0">
                <a:solidFill>
                  <a:schemeClr val="accent4">
                    <a:lumMod val="20000"/>
                    <a:lumOff val="80000"/>
                  </a:schemeClr>
                </a:solidFill>
                <a:latin typeface="Advent Pro SemiBold" charset="0"/>
              </a:rPr>
              <a:t>How to use?</a:t>
            </a:r>
            <a:endParaRPr lang="en-GB" sz="1800" dirty="0">
              <a:solidFill>
                <a:schemeClr val="accent4">
                  <a:lumMod val="20000"/>
                  <a:lumOff val="80000"/>
                </a:schemeClr>
              </a:solidFill>
              <a:latin typeface="Advent Pro SemiBold" charset="0"/>
            </a:endParaRPr>
          </a:p>
        </p:txBody>
      </p:sp>
      <p:sp>
        <p:nvSpPr>
          <p:cNvPr id="187" name="مستطيل 186"/>
          <p:cNvSpPr/>
          <p:nvPr/>
        </p:nvSpPr>
        <p:spPr>
          <a:xfrm>
            <a:off x="1321374" y="3318246"/>
            <a:ext cx="4828207" cy="1384995"/>
          </a:xfrm>
          <a:prstGeom prst="rect">
            <a:avLst/>
          </a:prstGeom>
        </p:spPr>
        <p:txBody>
          <a:bodyPr wrap="square">
            <a:spAutoFit/>
          </a:bodyPr>
          <a:lstStyle/>
          <a:p>
            <a:r>
              <a:rPr lang="en-GB" dirty="0" smtClean="0">
                <a:solidFill>
                  <a:schemeClr val="accent4">
                    <a:lumMod val="20000"/>
                    <a:lumOff val="80000"/>
                  </a:schemeClr>
                </a:solidFill>
                <a:latin typeface="Advent Pro SemiBold" charset="0"/>
              </a:rPr>
              <a:t>1. </a:t>
            </a:r>
            <a:r>
              <a:rPr lang="en-GB" dirty="0" smtClean="0">
                <a:solidFill>
                  <a:srgbClr val="FFFFFF"/>
                </a:solidFill>
                <a:latin typeface="Advent Pro SemiBold" charset="0"/>
              </a:rPr>
              <a:t>User enter “Services” page to choose the services </a:t>
            </a:r>
            <a:r>
              <a:rPr lang="en-GB" dirty="0">
                <a:solidFill>
                  <a:srgbClr val="FFFFFF"/>
                </a:solidFill>
                <a:latin typeface="Advent Pro SemiBold" charset="0"/>
              </a:rPr>
              <a:t>he </a:t>
            </a:r>
            <a:r>
              <a:rPr lang="en-GB" dirty="0" smtClean="0">
                <a:solidFill>
                  <a:srgbClr val="FFFFFF"/>
                </a:solidFill>
                <a:latin typeface="Advent Pro SemiBold" charset="0"/>
              </a:rPr>
              <a:t>want.</a:t>
            </a:r>
          </a:p>
          <a:p>
            <a:r>
              <a:rPr lang="en-US" dirty="0" smtClean="0">
                <a:solidFill>
                  <a:schemeClr val="accent4">
                    <a:lumMod val="20000"/>
                    <a:lumOff val="80000"/>
                  </a:schemeClr>
                </a:solidFill>
                <a:latin typeface="Advent Pro SemiBold" charset="0"/>
              </a:rPr>
              <a:t>2. </a:t>
            </a:r>
            <a:r>
              <a:rPr lang="en-US" dirty="0" smtClean="0">
                <a:solidFill>
                  <a:srgbClr val="FFFFFF"/>
                </a:solidFill>
                <a:latin typeface="Advent Pro SemiBold" charset="0"/>
              </a:rPr>
              <a:t>The system takes the selected service and save its details in the database.</a:t>
            </a:r>
          </a:p>
          <a:p>
            <a:r>
              <a:rPr lang="en-US" dirty="0" smtClean="0">
                <a:solidFill>
                  <a:schemeClr val="accent4">
                    <a:lumMod val="20000"/>
                    <a:lumOff val="80000"/>
                  </a:schemeClr>
                </a:solidFill>
                <a:latin typeface="Advent Pro SemiBold" charset="0"/>
              </a:rPr>
              <a:t>3. </a:t>
            </a:r>
            <a:r>
              <a:rPr lang="en-GB" dirty="0" smtClean="0">
                <a:solidFill>
                  <a:srgbClr val="FFFFFF"/>
                </a:solidFill>
                <a:latin typeface="Advent Pro SemiBold" charset="0"/>
              </a:rPr>
              <a:t>An Employee will get connected with the client to serve him and take more details.</a:t>
            </a:r>
            <a:endParaRPr lang="en-GB" dirty="0">
              <a:solidFill>
                <a:srgbClr val="FFFFFF"/>
              </a:solidFill>
              <a:latin typeface="Advent Pro SemiBold" charset="0"/>
            </a:endParaRPr>
          </a:p>
        </p:txBody>
      </p:sp>
    </p:spTree>
    <p:extLst>
      <p:ext uri="{BB962C8B-B14F-4D97-AF65-F5344CB8AC3E}">
        <p14:creationId xmlns:p14="http://schemas.microsoft.com/office/powerpoint/2010/main" val="253132612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500"/>
                                        <p:tgtEl>
                                          <p:spTgt spid="61"/>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1500"/>
                            </p:stCondLst>
                            <p:childTnLst>
                              <p:par>
                                <p:cTn id="22" presetID="14" presetClass="entr" presetSubtype="10" fill="hold" nodeType="afterEffect">
                                  <p:stCondLst>
                                    <p:cond delay="0"/>
                                  </p:stCondLst>
                                  <p:childTnLst>
                                    <p:set>
                                      <p:cBhvr>
                                        <p:cTn id="23" dur="1" fill="hold">
                                          <p:stCondLst>
                                            <p:cond delay="0"/>
                                          </p:stCondLst>
                                        </p:cTn>
                                        <p:tgtEl>
                                          <p:spTgt spid="181"/>
                                        </p:tgtEl>
                                        <p:attrNameLst>
                                          <p:attrName>style.visibility</p:attrName>
                                        </p:attrNameLst>
                                      </p:cBhvr>
                                      <p:to>
                                        <p:strVal val="visible"/>
                                      </p:to>
                                    </p:set>
                                    <p:animEffect transition="in" filter="randombar(horizontal)">
                                      <p:cBhvr>
                                        <p:cTn id="24" dur="500"/>
                                        <p:tgtEl>
                                          <p:spTgt spid="181"/>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86"/>
                                        </p:tgtEl>
                                        <p:attrNameLst>
                                          <p:attrName>style.visibility</p:attrName>
                                        </p:attrNameLst>
                                      </p:cBhvr>
                                      <p:to>
                                        <p:strVal val="visible"/>
                                      </p:to>
                                    </p:set>
                                    <p:anim calcmode="lin" valueType="num">
                                      <p:cBhvr additive="base">
                                        <p:cTn id="27" dur="500"/>
                                        <p:tgtEl>
                                          <p:spTgt spid="186"/>
                                        </p:tgtEl>
                                        <p:attrNameLst>
                                          <p:attrName>ppt_y</p:attrName>
                                        </p:attrNameLst>
                                      </p:cBhvr>
                                      <p:tavLst>
                                        <p:tav tm="0">
                                          <p:val>
                                            <p:strVal val="#ppt_y+#ppt_h*1.125000"/>
                                          </p:val>
                                        </p:tav>
                                        <p:tav tm="100000">
                                          <p:val>
                                            <p:strVal val="#ppt_y"/>
                                          </p:val>
                                        </p:tav>
                                      </p:tavLst>
                                    </p:anim>
                                    <p:animEffect transition="in" filter="wipe(up)">
                                      <p:cBhvr>
                                        <p:cTn id="28" dur="500"/>
                                        <p:tgtEl>
                                          <p:spTgt spid="186"/>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187"/>
                                        </p:tgtEl>
                                        <p:attrNameLst>
                                          <p:attrName>style.visibility</p:attrName>
                                        </p:attrNameLst>
                                      </p:cBhvr>
                                      <p:to>
                                        <p:strVal val="visible"/>
                                      </p:to>
                                    </p:set>
                                    <p:anim calcmode="lin" valueType="num">
                                      <p:cBhvr>
                                        <p:cTn id="31" dur="250" fill="hold"/>
                                        <p:tgtEl>
                                          <p:spTgt spid="187"/>
                                        </p:tgtEl>
                                        <p:attrNameLst>
                                          <p:attrName>ppt_x</p:attrName>
                                        </p:attrNameLst>
                                      </p:cBhvr>
                                      <p:tavLst>
                                        <p:tav tm="0">
                                          <p:val>
                                            <p:strVal val="#ppt_x"/>
                                          </p:val>
                                        </p:tav>
                                        <p:tav tm="50000">
                                          <p:val>
                                            <p:strVal val="#ppt_x+.1"/>
                                          </p:val>
                                        </p:tav>
                                        <p:tav tm="100000">
                                          <p:val>
                                            <p:strVal val="#ppt_x"/>
                                          </p:val>
                                        </p:tav>
                                      </p:tavLst>
                                    </p:anim>
                                    <p:anim calcmode="lin" valueType="num">
                                      <p:cBhvr>
                                        <p:cTn id="32" dur="250" fill="hold"/>
                                        <p:tgtEl>
                                          <p:spTgt spid="187"/>
                                        </p:tgtEl>
                                        <p:attrNameLst>
                                          <p:attrName>ppt_y</p:attrName>
                                        </p:attrNameLst>
                                      </p:cBhvr>
                                      <p:tavLst>
                                        <p:tav tm="0">
                                          <p:val>
                                            <p:strVal val="#ppt_y"/>
                                          </p:val>
                                        </p:tav>
                                        <p:tav tm="100000">
                                          <p:val>
                                            <p:strVal val="#ppt_y"/>
                                          </p:val>
                                        </p:tav>
                                      </p:tavLst>
                                    </p:anim>
                                    <p:anim calcmode="lin" valueType="num">
                                      <p:cBhvr>
                                        <p:cTn id="33" dur="250" fill="hold"/>
                                        <p:tgtEl>
                                          <p:spTgt spid="187"/>
                                        </p:tgtEl>
                                        <p:attrNameLst>
                                          <p:attrName>ppt_h</p:attrName>
                                        </p:attrNameLst>
                                      </p:cBhvr>
                                      <p:tavLst>
                                        <p:tav tm="0">
                                          <p:val>
                                            <p:strVal val="#ppt_h/10"/>
                                          </p:val>
                                        </p:tav>
                                        <p:tav tm="50000">
                                          <p:val>
                                            <p:strVal val="#ppt_h+.01"/>
                                          </p:val>
                                        </p:tav>
                                        <p:tav tm="100000">
                                          <p:val>
                                            <p:strVal val="#ppt_h"/>
                                          </p:val>
                                        </p:tav>
                                      </p:tavLst>
                                    </p:anim>
                                    <p:anim calcmode="lin" valueType="num">
                                      <p:cBhvr>
                                        <p:cTn id="34" dur="250" fill="hold"/>
                                        <p:tgtEl>
                                          <p:spTgt spid="187"/>
                                        </p:tgtEl>
                                        <p:attrNameLst>
                                          <p:attrName>ppt_w</p:attrName>
                                        </p:attrNameLst>
                                      </p:cBhvr>
                                      <p:tavLst>
                                        <p:tav tm="0">
                                          <p:val>
                                            <p:strVal val="#ppt_w/10"/>
                                          </p:val>
                                        </p:tav>
                                        <p:tav tm="50000">
                                          <p:val>
                                            <p:strVal val="#ppt_w+.01"/>
                                          </p:val>
                                        </p:tav>
                                        <p:tav tm="100000">
                                          <p:val>
                                            <p:strVal val="#ppt_w"/>
                                          </p:val>
                                        </p:tav>
                                      </p:tavLst>
                                    </p:anim>
                                    <p:animEffect transition="in" filter="fade">
                                      <p:cBhvr>
                                        <p:cTn id="35" dur="250" tmFilter="0,0; .5, 1; 1, 1"/>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10" grpId="0"/>
      <p:bldP spid="186" grpId="0"/>
      <p:bldP spid="18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oogle Shape;1362;p51"/>
          <p:cNvGrpSpPr/>
          <p:nvPr/>
        </p:nvGrpSpPr>
        <p:grpSpPr>
          <a:xfrm>
            <a:off x="159034" y="1037878"/>
            <a:ext cx="6489248" cy="3622104"/>
            <a:chOff x="5749265" y="3166956"/>
            <a:chExt cx="2672670" cy="1552901"/>
          </a:xfrm>
        </p:grpSpPr>
        <p:sp>
          <p:nvSpPr>
            <p:cNvPr id="6" name="Google Shape;1363;p51"/>
            <p:cNvSpPr/>
            <p:nvPr/>
          </p:nvSpPr>
          <p:spPr>
            <a:xfrm>
              <a:off x="5785608" y="3337345"/>
              <a:ext cx="2258102" cy="1378334"/>
            </a:xfrm>
            <a:custGeom>
              <a:avLst/>
              <a:gdLst/>
              <a:ahLst/>
              <a:cxnLst/>
              <a:rect l="l" t="t" r="r" b="b"/>
              <a:pathLst>
                <a:path w="57009" h="34798" extrusionOk="0">
                  <a:moveTo>
                    <a:pt x="34631" y="1"/>
                  </a:moveTo>
                  <a:cubicBezTo>
                    <a:pt x="24254" y="1"/>
                    <a:pt x="21254" y="7793"/>
                    <a:pt x="11207" y="12996"/>
                  </a:cubicBezTo>
                  <a:cubicBezTo>
                    <a:pt x="0" y="18794"/>
                    <a:pt x="799" y="30708"/>
                    <a:pt x="2566" y="34797"/>
                  </a:cubicBezTo>
                  <a:lnTo>
                    <a:pt x="55703" y="34797"/>
                  </a:lnTo>
                  <a:cubicBezTo>
                    <a:pt x="47555" y="21812"/>
                    <a:pt x="57009" y="3233"/>
                    <a:pt x="38528" y="326"/>
                  </a:cubicBezTo>
                  <a:cubicBezTo>
                    <a:pt x="37117" y="104"/>
                    <a:pt x="35825" y="1"/>
                    <a:pt x="34631" y="1"/>
                  </a:cubicBezTo>
                  <a:close/>
                </a:path>
              </a:pathLst>
            </a:custGeom>
            <a:gradFill>
              <a:gsLst>
                <a:gs pos="0">
                  <a:srgbClr val="EEC9C3"/>
                </a:gs>
                <a:gs pos="100000">
                  <a:srgbClr val="FF8C8C"/>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364;p51"/>
            <p:cNvSpPr/>
            <p:nvPr/>
          </p:nvSpPr>
          <p:spPr>
            <a:xfrm>
              <a:off x="6336852" y="3223413"/>
              <a:ext cx="649649" cy="1492291"/>
            </a:xfrm>
            <a:custGeom>
              <a:avLst/>
              <a:gdLst/>
              <a:ahLst/>
              <a:cxnLst/>
              <a:rect l="l" t="t" r="r" b="b"/>
              <a:pathLst>
                <a:path w="12980" h="29816" extrusionOk="0">
                  <a:moveTo>
                    <a:pt x="6570" y="0"/>
                  </a:moveTo>
                  <a:lnTo>
                    <a:pt x="12" y="3861"/>
                  </a:lnTo>
                  <a:lnTo>
                    <a:pt x="12" y="3861"/>
                  </a:lnTo>
                  <a:cubicBezTo>
                    <a:pt x="5" y="3849"/>
                    <a:pt x="1" y="3842"/>
                    <a:pt x="0" y="3841"/>
                  </a:cubicBezTo>
                  <a:lnTo>
                    <a:pt x="0" y="3841"/>
                  </a:lnTo>
                  <a:lnTo>
                    <a:pt x="11" y="3861"/>
                  </a:lnTo>
                  <a:lnTo>
                    <a:pt x="12" y="3861"/>
                  </a:lnTo>
                  <a:lnTo>
                    <a:pt x="12" y="3861"/>
                  </a:lnTo>
                  <a:cubicBezTo>
                    <a:pt x="139" y="4090"/>
                    <a:pt x="1327" y="6288"/>
                    <a:pt x="2546" y="10458"/>
                  </a:cubicBezTo>
                  <a:cubicBezTo>
                    <a:pt x="3694" y="14389"/>
                    <a:pt x="5097" y="20895"/>
                    <a:pt x="5366" y="29815"/>
                  </a:cubicBezTo>
                  <a:lnTo>
                    <a:pt x="12980" y="29815"/>
                  </a:lnTo>
                  <a:cubicBezTo>
                    <a:pt x="12429" y="10176"/>
                    <a:pt x="6812" y="409"/>
                    <a:pt x="6570" y="0"/>
                  </a:cubicBezTo>
                  <a:close/>
                </a:path>
              </a:pathLst>
            </a:custGeom>
            <a:gradFill>
              <a:gsLst>
                <a:gs pos="0">
                  <a:schemeClr val="accent2"/>
                </a:gs>
                <a:gs pos="100000">
                  <a:schemeClr val="accent1"/>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365;p51"/>
            <p:cNvSpPr/>
            <p:nvPr/>
          </p:nvSpPr>
          <p:spPr>
            <a:xfrm>
              <a:off x="6527392" y="3383172"/>
              <a:ext cx="293593" cy="1336685"/>
            </a:xfrm>
            <a:custGeom>
              <a:avLst/>
              <a:gdLst/>
              <a:ahLst/>
              <a:cxnLst/>
              <a:rect l="l" t="t" r="r" b="b"/>
              <a:pathLst>
                <a:path w="5866" h="26707" extrusionOk="0">
                  <a:moveTo>
                    <a:pt x="97" y="0"/>
                  </a:moveTo>
                  <a:cubicBezTo>
                    <a:pt x="84" y="0"/>
                    <a:pt x="70" y="4"/>
                    <a:pt x="58" y="11"/>
                  </a:cubicBezTo>
                  <a:cubicBezTo>
                    <a:pt x="17" y="31"/>
                    <a:pt x="0" y="82"/>
                    <a:pt x="24" y="122"/>
                  </a:cubicBezTo>
                  <a:cubicBezTo>
                    <a:pt x="64" y="195"/>
                    <a:pt x="3996" y="7672"/>
                    <a:pt x="5698" y="26630"/>
                  </a:cubicBezTo>
                  <a:cubicBezTo>
                    <a:pt x="5701" y="26674"/>
                    <a:pt x="5738" y="26707"/>
                    <a:pt x="5778" y="26707"/>
                  </a:cubicBezTo>
                  <a:cubicBezTo>
                    <a:pt x="5782" y="26707"/>
                    <a:pt x="5785" y="26707"/>
                    <a:pt x="5789" y="26704"/>
                  </a:cubicBezTo>
                  <a:cubicBezTo>
                    <a:pt x="5832" y="26701"/>
                    <a:pt x="5865" y="26660"/>
                    <a:pt x="5862" y="26617"/>
                  </a:cubicBezTo>
                  <a:cubicBezTo>
                    <a:pt x="4973" y="16689"/>
                    <a:pt x="3476" y="9995"/>
                    <a:pt x="2374" y="6131"/>
                  </a:cubicBezTo>
                  <a:cubicBezTo>
                    <a:pt x="1179" y="1935"/>
                    <a:pt x="182" y="62"/>
                    <a:pt x="172" y="45"/>
                  </a:cubicBezTo>
                  <a:cubicBezTo>
                    <a:pt x="156" y="17"/>
                    <a:pt x="127" y="0"/>
                    <a:pt x="9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366;p51"/>
            <p:cNvSpPr/>
            <p:nvPr/>
          </p:nvSpPr>
          <p:spPr>
            <a:xfrm>
              <a:off x="6933197" y="4478417"/>
              <a:ext cx="81531" cy="192242"/>
            </a:xfrm>
            <a:custGeom>
              <a:avLst/>
              <a:gdLst/>
              <a:ahLst/>
              <a:cxnLst/>
              <a:rect l="l" t="t" r="r" b="b"/>
              <a:pathLst>
                <a:path w="1629" h="3841" extrusionOk="0">
                  <a:moveTo>
                    <a:pt x="1629" y="0"/>
                  </a:moveTo>
                  <a:lnTo>
                    <a:pt x="182" y="913"/>
                  </a:lnTo>
                  <a:cubicBezTo>
                    <a:pt x="1" y="2975"/>
                    <a:pt x="1" y="3807"/>
                    <a:pt x="1" y="3807"/>
                  </a:cubicBezTo>
                  <a:lnTo>
                    <a:pt x="884" y="3841"/>
                  </a:lnTo>
                  <a:lnTo>
                    <a:pt x="1629" y="0"/>
                  </a:lnTo>
                  <a:close/>
                </a:path>
              </a:pathLst>
            </a:custGeom>
            <a:solidFill>
              <a:srgbClr val="FFAD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367;p51"/>
            <p:cNvSpPr/>
            <p:nvPr/>
          </p:nvSpPr>
          <p:spPr>
            <a:xfrm>
              <a:off x="6852867" y="4668957"/>
              <a:ext cx="129429" cy="46747"/>
            </a:xfrm>
            <a:custGeom>
              <a:avLst/>
              <a:gdLst/>
              <a:ahLst/>
              <a:cxnLst/>
              <a:rect l="l" t="t" r="r" b="b"/>
              <a:pathLst>
                <a:path w="2586" h="934" extrusionOk="0">
                  <a:moveTo>
                    <a:pt x="1606" y="0"/>
                  </a:moveTo>
                  <a:lnTo>
                    <a:pt x="1" y="933"/>
                  </a:lnTo>
                  <a:lnTo>
                    <a:pt x="2585" y="933"/>
                  </a:lnTo>
                  <a:lnTo>
                    <a:pt x="2489" y="34"/>
                  </a:lnTo>
                  <a:lnTo>
                    <a:pt x="160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368;p51"/>
            <p:cNvSpPr/>
            <p:nvPr/>
          </p:nvSpPr>
          <p:spPr>
            <a:xfrm>
              <a:off x="7133848" y="3343183"/>
              <a:ext cx="910710" cy="1372521"/>
            </a:xfrm>
            <a:custGeom>
              <a:avLst/>
              <a:gdLst/>
              <a:ahLst/>
              <a:cxnLst/>
              <a:rect l="l" t="t" r="r" b="b"/>
              <a:pathLst>
                <a:path w="18196" h="27423" extrusionOk="0">
                  <a:moveTo>
                    <a:pt x="12452" y="1"/>
                  </a:moveTo>
                  <a:cubicBezTo>
                    <a:pt x="12320" y="148"/>
                    <a:pt x="9249" y="3697"/>
                    <a:pt x="6201" y="8841"/>
                  </a:cubicBezTo>
                  <a:cubicBezTo>
                    <a:pt x="2185" y="15612"/>
                    <a:pt x="104" y="21856"/>
                    <a:pt x="0" y="27422"/>
                  </a:cubicBezTo>
                  <a:lnTo>
                    <a:pt x="7611" y="27422"/>
                  </a:lnTo>
                  <a:cubicBezTo>
                    <a:pt x="7886" y="17011"/>
                    <a:pt x="18089" y="5111"/>
                    <a:pt x="18196" y="4990"/>
                  </a:cubicBezTo>
                  <a:lnTo>
                    <a:pt x="15322" y="2495"/>
                  </a:lnTo>
                  <a:lnTo>
                    <a:pt x="12452" y="1"/>
                  </a:lnTo>
                  <a:close/>
                </a:path>
              </a:pathLst>
            </a:custGeom>
            <a:gradFill>
              <a:gsLst>
                <a:gs pos="0">
                  <a:srgbClr val="7E719E"/>
                </a:gs>
                <a:gs pos="100000">
                  <a:srgbClr val="423A64"/>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369;p51"/>
            <p:cNvSpPr/>
            <p:nvPr/>
          </p:nvSpPr>
          <p:spPr>
            <a:xfrm>
              <a:off x="7298662" y="3555144"/>
              <a:ext cx="537037" cy="1164714"/>
            </a:xfrm>
            <a:custGeom>
              <a:avLst/>
              <a:gdLst/>
              <a:ahLst/>
              <a:cxnLst/>
              <a:rect l="l" t="t" r="r" b="b"/>
              <a:pathLst>
                <a:path w="10730" h="23271" extrusionOk="0">
                  <a:moveTo>
                    <a:pt x="10636" y="1"/>
                  </a:moveTo>
                  <a:cubicBezTo>
                    <a:pt x="10612" y="1"/>
                    <a:pt x="10587" y="12"/>
                    <a:pt x="10572" y="33"/>
                  </a:cubicBezTo>
                  <a:cubicBezTo>
                    <a:pt x="10545" y="60"/>
                    <a:pt x="8125" y="3095"/>
                    <a:pt x="5623" y="7443"/>
                  </a:cubicBezTo>
                  <a:cubicBezTo>
                    <a:pt x="3314" y="11454"/>
                    <a:pt x="467" y="17443"/>
                    <a:pt x="3" y="23181"/>
                  </a:cubicBezTo>
                  <a:cubicBezTo>
                    <a:pt x="0" y="23224"/>
                    <a:pt x="34" y="23265"/>
                    <a:pt x="81" y="23268"/>
                  </a:cubicBezTo>
                  <a:cubicBezTo>
                    <a:pt x="84" y="23271"/>
                    <a:pt x="84" y="23271"/>
                    <a:pt x="88" y="23271"/>
                  </a:cubicBezTo>
                  <a:cubicBezTo>
                    <a:pt x="131" y="23271"/>
                    <a:pt x="168" y="23238"/>
                    <a:pt x="172" y="23194"/>
                  </a:cubicBezTo>
                  <a:cubicBezTo>
                    <a:pt x="628" y="17490"/>
                    <a:pt x="3468" y="11524"/>
                    <a:pt x="5768" y="7526"/>
                  </a:cubicBezTo>
                  <a:cubicBezTo>
                    <a:pt x="8259" y="3188"/>
                    <a:pt x="10676" y="167"/>
                    <a:pt x="10699" y="137"/>
                  </a:cubicBezTo>
                  <a:cubicBezTo>
                    <a:pt x="10730" y="100"/>
                    <a:pt x="10723" y="46"/>
                    <a:pt x="10686" y="19"/>
                  </a:cubicBezTo>
                  <a:cubicBezTo>
                    <a:pt x="10672" y="7"/>
                    <a:pt x="10654" y="1"/>
                    <a:pt x="106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70;p51"/>
            <p:cNvSpPr/>
            <p:nvPr/>
          </p:nvSpPr>
          <p:spPr>
            <a:xfrm>
              <a:off x="7407872" y="3984023"/>
              <a:ext cx="64565" cy="172472"/>
            </a:xfrm>
            <a:custGeom>
              <a:avLst/>
              <a:gdLst/>
              <a:ahLst/>
              <a:cxnLst/>
              <a:rect l="l" t="t" r="r" b="b"/>
              <a:pathLst>
                <a:path w="1290" h="3446" extrusionOk="0">
                  <a:moveTo>
                    <a:pt x="93" y="1"/>
                  </a:moveTo>
                  <a:cubicBezTo>
                    <a:pt x="85" y="1"/>
                    <a:pt x="76" y="2"/>
                    <a:pt x="68" y="5"/>
                  </a:cubicBezTo>
                  <a:cubicBezTo>
                    <a:pt x="24" y="22"/>
                    <a:pt x="1" y="68"/>
                    <a:pt x="17" y="112"/>
                  </a:cubicBezTo>
                  <a:lnTo>
                    <a:pt x="1115" y="3389"/>
                  </a:lnTo>
                  <a:cubicBezTo>
                    <a:pt x="1129" y="3422"/>
                    <a:pt x="1159" y="3446"/>
                    <a:pt x="1196" y="3446"/>
                  </a:cubicBezTo>
                  <a:cubicBezTo>
                    <a:pt x="1202" y="3446"/>
                    <a:pt x="1213" y="3446"/>
                    <a:pt x="1222" y="3442"/>
                  </a:cubicBezTo>
                  <a:cubicBezTo>
                    <a:pt x="1266" y="3426"/>
                    <a:pt x="1290" y="3378"/>
                    <a:pt x="1273" y="3335"/>
                  </a:cubicBezTo>
                  <a:lnTo>
                    <a:pt x="175" y="58"/>
                  </a:lnTo>
                  <a:cubicBezTo>
                    <a:pt x="161" y="23"/>
                    <a:pt x="128" y="1"/>
                    <a:pt x="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371;p51"/>
            <p:cNvSpPr/>
            <p:nvPr/>
          </p:nvSpPr>
          <p:spPr>
            <a:xfrm>
              <a:off x="5749265" y="3660600"/>
              <a:ext cx="800049" cy="1055104"/>
            </a:xfrm>
            <a:custGeom>
              <a:avLst/>
              <a:gdLst/>
              <a:ahLst/>
              <a:cxnLst/>
              <a:rect l="l" t="t" r="r" b="b"/>
              <a:pathLst>
                <a:path w="15985" h="21081" extrusionOk="0">
                  <a:moveTo>
                    <a:pt x="7349" y="1"/>
                  </a:moveTo>
                  <a:lnTo>
                    <a:pt x="0" y="1975"/>
                  </a:lnTo>
                  <a:cubicBezTo>
                    <a:pt x="128" y="2448"/>
                    <a:pt x="2609" y="11569"/>
                    <a:pt x="7366" y="21080"/>
                  </a:cubicBezTo>
                  <a:lnTo>
                    <a:pt x="15984" y="21080"/>
                  </a:lnTo>
                  <a:cubicBezTo>
                    <a:pt x="10425" y="11237"/>
                    <a:pt x="7400" y="195"/>
                    <a:pt x="7349" y="1"/>
                  </a:cubicBezTo>
                  <a:close/>
                </a:path>
              </a:pathLst>
            </a:custGeom>
            <a:gradFill>
              <a:gsLst>
                <a:gs pos="0">
                  <a:srgbClr val="7E719E"/>
                </a:gs>
                <a:gs pos="100000">
                  <a:srgbClr val="423A64"/>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72;p51"/>
            <p:cNvSpPr/>
            <p:nvPr/>
          </p:nvSpPr>
          <p:spPr>
            <a:xfrm>
              <a:off x="5965180" y="3799588"/>
              <a:ext cx="376426" cy="920269"/>
            </a:xfrm>
            <a:custGeom>
              <a:avLst/>
              <a:gdLst/>
              <a:ahLst/>
              <a:cxnLst/>
              <a:rect l="l" t="t" r="r" b="b"/>
              <a:pathLst>
                <a:path w="7521" h="18387" extrusionOk="0">
                  <a:moveTo>
                    <a:pt x="94" y="0"/>
                  </a:moveTo>
                  <a:cubicBezTo>
                    <a:pt x="86" y="0"/>
                    <a:pt x="79" y="1"/>
                    <a:pt x="71" y="4"/>
                  </a:cubicBezTo>
                  <a:cubicBezTo>
                    <a:pt x="27" y="13"/>
                    <a:pt x="1" y="57"/>
                    <a:pt x="11" y="101"/>
                  </a:cubicBezTo>
                  <a:cubicBezTo>
                    <a:pt x="37" y="222"/>
                    <a:pt x="2908" y="12257"/>
                    <a:pt x="7360" y="18351"/>
                  </a:cubicBezTo>
                  <a:cubicBezTo>
                    <a:pt x="7376" y="18374"/>
                    <a:pt x="7400" y="18387"/>
                    <a:pt x="7426" y="18387"/>
                  </a:cubicBezTo>
                  <a:cubicBezTo>
                    <a:pt x="7443" y="18387"/>
                    <a:pt x="7460" y="18381"/>
                    <a:pt x="7477" y="18371"/>
                  </a:cubicBezTo>
                  <a:cubicBezTo>
                    <a:pt x="7514" y="18343"/>
                    <a:pt x="7521" y="18290"/>
                    <a:pt x="7494" y="18253"/>
                  </a:cubicBezTo>
                  <a:cubicBezTo>
                    <a:pt x="3063" y="12187"/>
                    <a:pt x="202" y="185"/>
                    <a:pt x="172" y="64"/>
                  </a:cubicBezTo>
                  <a:cubicBezTo>
                    <a:pt x="164" y="28"/>
                    <a:pt x="131" y="0"/>
                    <a:pt x="9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73;p51"/>
            <p:cNvSpPr/>
            <p:nvPr/>
          </p:nvSpPr>
          <p:spPr>
            <a:xfrm>
              <a:off x="7473037" y="3920709"/>
              <a:ext cx="948898" cy="794994"/>
            </a:xfrm>
            <a:custGeom>
              <a:avLst/>
              <a:gdLst/>
              <a:ahLst/>
              <a:cxnLst/>
              <a:rect l="l" t="t" r="r" b="b"/>
              <a:pathLst>
                <a:path w="18959" h="15884" extrusionOk="0">
                  <a:moveTo>
                    <a:pt x="11731" y="1"/>
                  </a:moveTo>
                  <a:lnTo>
                    <a:pt x="11727" y="10"/>
                  </a:lnTo>
                  <a:lnTo>
                    <a:pt x="11728" y="11"/>
                  </a:lnTo>
                  <a:lnTo>
                    <a:pt x="11728" y="11"/>
                  </a:lnTo>
                  <a:cubicBezTo>
                    <a:pt x="11730" y="5"/>
                    <a:pt x="11731" y="2"/>
                    <a:pt x="11731" y="1"/>
                  </a:cubicBezTo>
                  <a:close/>
                  <a:moveTo>
                    <a:pt x="11728" y="11"/>
                  </a:moveTo>
                  <a:cubicBezTo>
                    <a:pt x="11604" y="376"/>
                    <a:pt x="8241" y="9967"/>
                    <a:pt x="1" y="15883"/>
                  </a:cubicBezTo>
                  <a:lnTo>
                    <a:pt x="11103" y="15883"/>
                  </a:lnTo>
                  <a:cubicBezTo>
                    <a:pt x="16595" y="9428"/>
                    <a:pt x="18831" y="2770"/>
                    <a:pt x="18959" y="2381"/>
                  </a:cubicBezTo>
                  <a:lnTo>
                    <a:pt x="11728" y="11"/>
                  </a:lnTo>
                  <a:close/>
                </a:path>
              </a:pathLst>
            </a:custGeom>
            <a:gradFill>
              <a:gsLst>
                <a:gs pos="0">
                  <a:schemeClr val="accent2"/>
                </a:gs>
                <a:gs pos="100000">
                  <a:schemeClr val="accent1"/>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74;p51"/>
            <p:cNvSpPr/>
            <p:nvPr/>
          </p:nvSpPr>
          <p:spPr>
            <a:xfrm>
              <a:off x="5756672" y="4332721"/>
              <a:ext cx="888388" cy="382983"/>
            </a:xfrm>
            <a:custGeom>
              <a:avLst/>
              <a:gdLst/>
              <a:ahLst/>
              <a:cxnLst/>
              <a:rect l="l" t="t" r="r" b="b"/>
              <a:pathLst>
                <a:path w="17750" h="7652" extrusionOk="0">
                  <a:moveTo>
                    <a:pt x="5719" y="1"/>
                  </a:moveTo>
                  <a:cubicBezTo>
                    <a:pt x="4860" y="1"/>
                    <a:pt x="3930" y="199"/>
                    <a:pt x="2881" y="826"/>
                  </a:cubicBezTo>
                  <a:cubicBezTo>
                    <a:pt x="0" y="2552"/>
                    <a:pt x="74" y="5526"/>
                    <a:pt x="1417" y="7651"/>
                  </a:cubicBezTo>
                  <a:lnTo>
                    <a:pt x="15773" y="7651"/>
                  </a:lnTo>
                  <a:cubicBezTo>
                    <a:pt x="15773" y="7651"/>
                    <a:pt x="17750" y="4062"/>
                    <a:pt x="16642" y="1938"/>
                  </a:cubicBezTo>
                  <a:cubicBezTo>
                    <a:pt x="15993" y="697"/>
                    <a:pt x="14486" y="430"/>
                    <a:pt x="12931" y="430"/>
                  </a:cubicBezTo>
                  <a:cubicBezTo>
                    <a:pt x="11822" y="430"/>
                    <a:pt x="10688" y="566"/>
                    <a:pt x="9823" y="581"/>
                  </a:cubicBezTo>
                  <a:cubicBezTo>
                    <a:pt x="9798" y="581"/>
                    <a:pt x="9772" y="582"/>
                    <a:pt x="9747" y="582"/>
                  </a:cubicBezTo>
                  <a:cubicBezTo>
                    <a:pt x="8453" y="582"/>
                    <a:pt x="7190" y="1"/>
                    <a:pt x="57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375;p51"/>
            <p:cNvSpPr/>
            <p:nvPr/>
          </p:nvSpPr>
          <p:spPr>
            <a:xfrm>
              <a:off x="7770634" y="4105294"/>
              <a:ext cx="464014" cy="614564"/>
            </a:xfrm>
            <a:custGeom>
              <a:avLst/>
              <a:gdLst/>
              <a:ahLst/>
              <a:cxnLst/>
              <a:rect l="l" t="t" r="r" b="b"/>
              <a:pathLst>
                <a:path w="9271" h="12279" extrusionOk="0">
                  <a:moveTo>
                    <a:pt x="9174" y="0"/>
                  </a:moveTo>
                  <a:cubicBezTo>
                    <a:pt x="9143" y="0"/>
                    <a:pt x="9113" y="18"/>
                    <a:pt x="9098" y="49"/>
                  </a:cubicBezTo>
                  <a:cubicBezTo>
                    <a:pt x="9069" y="117"/>
                    <a:pt x="5889" y="6834"/>
                    <a:pt x="37" y="12132"/>
                  </a:cubicBezTo>
                  <a:cubicBezTo>
                    <a:pt x="4" y="12165"/>
                    <a:pt x="0" y="12215"/>
                    <a:pt x="31" y="12249"/>
                  </a:cubicBezTo>
                  <a:cubicBezTo>
                    <a:pt x="48" y="12269"/>
                    <a:pt x="71" y="12279"/>
                    <a:pt x="91" y="12279"/>
                  </a:cubicBezTo>
                  <a:cubicBezTo>
                    <a:pt x="111" y="12279"/>
                    <a:pt x="132" y="12269"/>
                    <a:pt x="148" y="12256"/>
                  </a:cubicBezTo>
                  <a:cubicBezTo>
                    <a:pt x="6027" y="6935"/>
                    <a:pt x="9219" y="187"/>
                    <a:pt x="9250" y="120"/>
                  </a:cubicBezTo>
                  <a:cubicBezTo>
                    <a:pt x="9270" y="76"/>
                    <a:pt x="9250" y="26"/>
                    <a:pt x="9210" y="9"/>
                  </a:cubicBezTo>
                  <a:cubicBezTo>
                    <a:pt x="9198" y="3"/>
                    <a:pt x="9186" y="0"/>
                    <a:pt x="91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76;p51"/>
            <p:cNvSpPr/>
            <p:nvPr/>
          </p:nvSpPr>
          <p:spPr>
            <a:xfrm>
              <a:off x="8065829" y="4173762"/>
              <a:ext cx="24775" cy="183884"/>
            </a:xfrm>
            <a:custGeom>
              <a:avLst/>
              <a:gdLst/>
              <a:ahLst/>
              <a:cxnLst/>
              <a:rect l="l" t="t" r="r" b="b"/>
              <a:pathLst>
                <a:path w="495" h="3674" extrusionOk="0">
                  <a:moveTo>
                    <a:pt x="88" y="0"/>
                  </a:moveTo>
                  <a:cubicBezTo>
                    <a:pt x="86" y="0"/>
                    <a:pt x="84" y="1"/>
                    <a:pt x="82" y="1"/>
                  </a:cubicBezTo>
                  <a:cubicBezTo>
                    <a:pt x="35" y="4"/>
                    <a:pt x="1" y="44"/>
                    <a:pt x="4" y="91"/>
                  </a:cubicBezTo>
                  <a:lnTo>
                    <a:pt x="323" y="3596"/>
                  </a:lnTo>
                  <a:cubicBezTo>
                    <a:pt x="326" y="3639"/>
                    <a:pt x="364" y="3673"/>
                    <a:pt x="407" y="3673"/>
                  </a:cubicBezTo>
                  <a:lnTo>
                    <a:pt x="414" y="3673"/>
                  </a:lnTo>
                  <a:cubicBezTo>
                    <a:pt x="461" y="3670"/>
                    <a:pt x="495" y="3626"/>
                    <a:pt x="492" y="3583"/>
                  </a:cubicBezTo>
                  <a:lnTo>
                    <a:pt x="173" y="78"/>
                  </a:lnTo>
                  <a:cubicBezTo>
                    <a:pt x="169" y="33"/>
                    <a:pt x="133" y="0"/>
                    <a:pt x="8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77;p51"/>
            <p:cNvSpPr/>
            <p:nvPr/>
          </p:nvSpPr>
          <p:spPr>
            <a:xfrm>
              <a:off x="7972235" y="4488627"/>
              <a:ext cx="164414" cy="17017"/>
            </a:xfrm>
            <a:custGeom>
              <a:avLst/>
              <a:gdLst/>
              <a:ahLst/>
              <a:cxnLst/>
              <a:rect l="l" t="t" r="r" b="b"/>
              <a:pathLst>
                <a:path w="3285" h="340" extrusionOk="0">
                  <a:moveTo>
                    <a:pt x="3200" y="1"/>
                  </a:moveTo>
                  <a:cubicBezTo>
                    <a:pt x="3198" y="1"/>
                    <a:pt x="3196" y="1"/>
                    <a:pt x="3194" y="1"/>
                  </a:cubicBezTo>
                  <a:lnTo>
                    <a:pt x="81" y="172"/>
                  </a:lnTo>
                  <a:cubicBezTo>
                    <a:pt x="35" y="176"/>
                    <a:pt x="1" y="213"/>
                    <a:pt x="1" y="259"/>
                  </a:cubicBezTo>
                  <a:cubicBezTo>
                    <a:pt x="5" y="303"/>
                    <a:pt x="41" y="340"/>
                    <a:pt x="85" y="340"/>
                  </a:cubicBezTo>
                  <a:lnTo>
                    <a:pt x="92" y="340"/>
                  </a:lnTo>
                  <a:lnTo>
                    <a:pt x="3204" y="168"/>
                  </a:lnTo>
                  <a:cubicBezTo>
                    <a:pt x="3248" y="165"/>
                    <a:pt x="3284" y="125"/>
                    <a:pt x="3281" y="81"/>
                  </a:cubicBezTo>
                  <a:cubicBezTo>
                    <a:pt x="3278" y="37"/>
                    <a:pt x="3244" y="1"/>
                    <a:pt x="32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78;p51"/>
            <p:cNvSpPr/>
            <p:nvPr/>
          </p:nvSpPr>
          <p:spPr>
            <a:xfrm>
              <a:off x="7178042" y="4391280"/>
              <a:ext cx="1011561" cy="324424"/>
            </a:xfrm>
            <a:custGeom>
              <a:avLst/>
              <a:gdLst/>
              <a:ahLst/>
              <a:cxnLst/>
              <a:rect l="l" t="t" r="r" b="b"/>
              <a:pathLst>
                <a:path w="20211" h="6482" extrusionOk="0">
                  <a:moveTo>
                    <a:pt x="4765" y="1"/>
                  </a:moveTo>
                  <a:cubicBezTo>
                    <a:pt x="974" y="1"/>
                    <a:pt x="1" y="6481"/>
                    <a:pt x="3370" y="6481"/>
                  </a:cubicBezTo>
                  <a:lnTo>
                    <a:pt x="18451" y="6481"/>
                  </a:lnTo>
                  <a:cubicBezTo>
                    <a:pt x="20210" y="4449"/>
                    <a:pt x="17929" y="995"/>
                    <a:pt x="14559" y="995"/>
                  </a:cubicBezTo>
                  <a:cubicBezTo>
                    <a:pt x="14367" y="995"/>
                    <a:pt x="14171" y="1006"/>
                    <a:pt x="13972" y="1030"/>
                  </a:cubicBezTo>
                  <a:cubicBezTo>
                    <a:pt x="13332" y="1105"/>
                    <a:pt x="12773" y="1137"/>
                    <a:pt x="12263" y="1137"/>
                  </a:cubicBezTo>
                  <a:cubicBezTo>
                    <a:pt x="9839" y="1137"/>
                    <a:pt x="8548" y="402"/>
                    <a:pt x="5153" y="22"/>
                  </a:cubicBezTo>
                  <a:cubicBezTo>
                    <a:pt x="5020" y="8"/>
                    <a:pt x="4891" y="1"/>
                    <a:pt x="4765" y="1"/>
                  </a:cubicBezTo>
                  <a:close/>
                </a:path>
              </a:pathLst>
            </a:custGeom>
            <a:solidFill>
              <a:srgbClr val="010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79;p51"/>
            <p:cNvSpPr/>
            <p:nvPr/>
          </p:nvSpPr>
          <p:spPr>
            <a:xfrm>
              <a:off x="7661425" y="3544484"/>
              <a:ext cx="44745" cy="199349"/>
            </a:xfrm>
            <a:custGeom>
              <a:avLst/>
              <a:gdLst/>
              <a:ahLst/>
              <a:cxnLst/>
              <a:rect l="l" t="t" r="r" b="b"/>
              <a:pathLst>
                <a:path w="894" h="3983" extrusionOk="0">
                  <a:moveTo>
                    <a:pt x="88" y="0"/>
                  </a:moveTo>
                  <a:cubicBezTo>
                    <a:pt x="84" y="0"/>
                    <a:pt x="79" y="0"/>
                    <a:pt x="74" y="1"/>
                  </a:cubicBezTo>
                  <a:cubicBezTo>
                    <a:pt x="31" y="11"/>
                    <a:pt x="0" y="54"/>
                    <a:pt x="7" y="98"/>
                  </a:cubicBezTo>
                  <a:lnTo>
                    <a:pt x="722" y="3912"/>
                  </a:lnTo>
                  <a:cubicBezTo>
                    <a:pt x="729" y="3952"/>
                    <a:pt x="763" y="3982"/>
                    <a:pt x="803" y="3982"/>
                  </a:cubicBezTo>
                  <a:cubicBezTo>
                    <a:pt x="806" y="3982"/>
                    <a:pt x="812" y="3979"/>
                    <a:pt x="820" y="3979"/>
                  </a:cubicBezTo>
                  <a:cubicBezTo>
                    <a:pt x="863" y="3973"/>
                    <a:pt x="893" y="3929"/>
                    <a:pt x="883" y="3881"/>
                  </a:cubicBezTo>
                  <a:lnTo>
                    <a:pt x="172" y="68"/>
                  </a:lnTo>
                  <a:cubicBezTo>
                    <a:pt x="165" y="29"/>
                    <a:pt x="129" y="0"/>
                    <a:pt x="8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80;p51"/>
            <p:cNvSpPr/>
            <p:nvPr/>
          </p:nvSpPr>
          <p:spPr>
            <a:xfrm>
              <a:off x="7588852" y="3879168"/>
              <a:ext cx="205856" cy="38038"/>
            </a:xfrm>
            <a:custGeom>
              <a:avLst/>
              <a:gdLst/>
              <a:ahLst/>
              <a:cxnLst/>
              <a:rect l="l" t="t" r="r" b="b"/>
              <a:pathLst>
                <a:path w="4113" h="760" extrusionOk="0">
                  <a:moveTo>
                    <a:pt x="4025" y="1"/>
                  </a:moveTo>
                  <a:cubicBezTo>
                    <a:pt x="4020" y="1"/>
                    <a:pt x="4016" y="1"/>
                    <a:pt x="4012" y="2"/>
                  </a:cubicBezTo>
                  <a:lnTo>
                    <a:pt x="77" y="595"/>
                  </a:lnTo>
                  <a:cubicBezTo>
                    <a:pt x="31" y="602"/>
                    <a:pt x="0" y="646"/>
                    <a:pt x="6" y="690"/>
                  </a:cubicBezTo>
                  <a:cubicBezTo>
                    <a:pt x="14" y="733"/>
                    <a:pt x="47" y="760"/>
                    <a:pt x="87" y="760"/>
                  </a:cubicBezTo>
                  <a:lnTo>
                    <a:pt x="101" y="760"/>
                  </a:lnTo>
                  <a:lnTo>
                    <a:pt x="4035" y="166"/>
                  </a:lnTo>
                  <a:cubicBezTo>
                    <a:pt x="4083" y="159"/>
                    <a:pt x="4112" y="115"/>
                    <a:pt x="4106" y="72"/>
                  </a:cubicBezTo>
                  <a:cubicBezTo>
                    <a:pt x="4100" y="30"/>
                    <a:pt x="4064" y="1"/>
                    <a:pt x="40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81;p51"/>
            <p:cNvSpPr/>
            <p:nvPr/>
          </p:nvSpPr>
          <p:spPr>
            <a:xfrm>
              <a:off x="6003318" y="3820760"/>
              <a:ext cx="65265" cy="131281"/>
            </a:xfrm>
            <a:custGeom>
              <a:avLst/>
              <a:gdLst/>
              <a:ahLst/>
              <a:cxnLst/>
              <a:rect l="l" t="t" r="r" b="b"/>
              <a:pathLst>
                <a:path w="1304" h="2623" extrusionOk="0">
                  <a:moveTo>
                    <a:pt x="1207" y="0"/>
                  </a:moveTo>
                  <a:cubicBezTo>
                    <a:pt x="1175" y="0"/>
                    <a:pt x="1144" y="18"/>
                    <a:pt x="1132" y="50"/>
                  </a:cubicBezTo>
                  <a:lnTo>
                    <a:pt x="17" y="2505"/>
                  </a:lnTo>
                  <a:cubicBezTo>
                    <a:pt x="0" y="2545"/>
                    <a:pt x="17" y="2595"/>
                    <a:pt x="61" y="2615"/>
                  </a:cubicBezTo>
                  <a:cubicBezTo>
                    <a:pt x="71" y="2619"/>
                    <a:pt x="85" y="2622"/>
                    <a:pt x="95" y="2622"/>
                  </a:cubicBezTo>
                  <a:cubicBezTo>
                    <a:pt x="125" y="2622"/>
                    <a:pt x="155" y="2602"/>
                    <a:pt x="172" y="2571"/>
                  </a:cubicBezTo>
                  <a:lnTo>
                    <a:pt x="1283" y="117"/>
                  </a:lnTo>
                  <a:cubicBezTo>
                    <a:pt x="1303" y="77"/>
                    <a:pt x="1283" y="27"/>
                    <a:pt x="1239" y="7"/>
                  </a:cubicBezTo>
                  <a:cubicBezTo>
                    <a:pt x="1229" y="2"/>
                    <a:pt x="1218" y="0"/>
                    <a:pt x="120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82;p51"/>
            <p:cNvSpPr/>
            <p:nvPr/>
          </p:nvSpPr>
          <p:spPr>
            <a:xfrm>
              <a:off x="5901166" y="3997436"/>
              <a:ext cx="152602" cy="89840"/>
            </a:xfrm>
            <a:custGeom>
              <a:avLst/>
              <a:gdLst/>
              <a:ahLst/>
              <a:cxnLst/>
              <a:rect l="l" t="t" r="r" b="b"/>
              <a:pathLst>
                <a:path w="3049" h="1795" extrusionOk="0">
                  <a:moveTo>
                    <a:pt x="96" y="0"/>
                  </a:moveTo>
                  <a:cubicBezTo>
                    <a:pt x="67" y="0"/>
                    <a:pt x="39" y="15"/>
                    <a:pt x="24" y="42"/>
                  </a:cubicBezTo>
                  <a:cubicBezTo>
                    <a:pt x="0" y="82"/>
                    <a:pt x="14" y="132"/>
                    <a:pt x="54" y="157"/>
                  </a:cubicBezTo>
                  <a:lnTo>
                    <a:pt x="2911" y="1784"/>
                  </a:lnTo>
                  <a:cubicBezTo>
                    <a:pt x="2924" y="1791"/>
                    <a:pt x="2938" y="1795"/>
                    <a:pt x="2952" y="1795"/>
                  </a:cubicBezTo>
                  <a:cubicBezTo>
                    <a:pt x="2982" y="1795"/>
                    <a:pt x="3008" y="1781"/>
                    <a:pt x="3025" y="1754"/>
                  </a:cubicBezTo>
                  <a:cubicBezTo>
                    <a:pt x="3048" y="1714"/>
                    <a:pt x="3036" y="1663"/>
                    <a:pt x="2995" y="1640"/>
                  </a:cubicBezTo>
                  <a:lnTo>
                    <a:pt x="138" y="11"/>
                  </a:lnTo>
                  <a:cubicBezTo>
                    <a:pt x="125" y="4"/>
                    <a:pt x="110" y="0"/>
                    <a:pt x="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83;p51"/>
            <p:cNvSpPr/>
            <p:nvPr/>
          </p:nvSpPr>
          <p:spPr>
            <a:xfrm>
              <a:off x="6499314" y="3620209"/>
              <a:ext cx="134484" cy="31381"/>
            </a:xfrm>
            <a:custGeom>
              <a:avLst/>
              <a:gdLst/>
              <a:ahLst/>
              <a:cxnLst/>
              <a:rect l="l" t="t" r="r" b="b"/>
              <a:pathLst>
                <a:path w="2687" h="627" extrusionOk="0">
                  <a:moveTo>
                    <a:pt x="92" y="1"/>
                  </a:moveTo>
                  <a:cubicBezTo>
                    <a:pt x="53" y="1"/>
                    <a:pt x="17" y="30"/>
                    <a:pt x="11" y="69"/>
                  </a:cubicBezTo>
                  <a:cubicBezTo>
                    <a:pt x="1" y="116"/>
                    <a:pt x="31" y="160"/>
                    <a:pt x="78" y="166"/>
                  </a:cubicBezTo>
                  <a:lnTo>
                    <a:pt x="2583" y="623"/>
                  </a:lnTo>
                  <a:cubicBezTo>
                    <a:pt x="2590" y="623"/>
                    <a:pt x="2593" y="627"/>
                    <a:pt x="2599" y="627"/>
                  </a:cubicBezTo>
                  <a:cubicBezTo>
                    <a:pt x="2636" y="627"/>
                    <a:pt x="2673" y="596"/>
                    <a:pt x="2680" y="556"/>
                  </a:cubicBezTo>
                  <a:cubicBezTo>
                    <a:pt x="2687" y="512"/>
                    <a:pt x="2656" y="469"/>
                    <a:pt x="2613" y="458"/>
                  </a:cubicBezTo>
                  <a:lnTo>
                    <a:pt x="105" y="2"/>
                  </a:lnTo>
                  <a:cubicBezTo>
                    <a:pt x="101" y="1"/>
                    <a:pt x="97" y="1"/>
                    <a:pt x="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84;p51"/>
            <p:cNvSpPr/>
            <p:nvPr/>
          </p:nvSpPr>
          <p:spPr>
            <a:xfrm>
              <a:off x="6664879" y="3705945"/>
              <a:ext cx="83533" cy="91441"/>
            </a:xfrm>
            <a:custGeom>
              <a:avLst/>
              <a:gdLst/>
              <a:ahLst/>
              <a:cxnLst/>
              <a:rect l="l" t="t" r="r" b="b"/>
              <a:pathLst>
                <a:path w="1669" h="1827" extrusionOk="0">
                  <a:moveTo>
                    <a:pt x="1576" y="0"/>
                  </a:moveTo>
                  <a:cubicBezTo>
                    <a:pt x="1553" y="0"/>
                    <a:pt x="1530" y="10"/>
                    <a:pt x="1514" y="28"/>
                  </a:cubicBezTo>
                  <a:lnTo>
                    <a:pt x="30" y="1686"/>
                  </a:lnTo>
                  <a:cubicBezTo>
                    <a:pt x="0" y="1723"/>
                    <a:pt x="3" y="1774"/>
                    <a:pt x="36" y="1807"/>
                  </a:cubicBezTo>
                  <a:cubicBezTo>
                    <a:pt x="53" y="1821"/>
                    <a:pt x="74" y="1827"/>
                    <a:pt x="94" y="1827"/>
                  </a:cubicBezTo>
                  <a:cubicBezTo>
                    <a:pt x="114" y="1827"/>
                    <a:pt x="137" y="1817"/>
                    <a:pt x="154" y="1800"/>
                  </a:cubicBezTo>
                  <a:lnTo>
                    <a:pt x="1638" y="139"/>
                  </a:lnTo>
                  <a:cubicBezTo>
                    <a:pt x="1668" y="105"/>
                    <a:pt x="1665" y="51"/>
                    <a:pt x="1632" y="21"/>
                  </a:cubicBezTo>
                  <a:cubicBezTo>
                    <a:pt x="1616" y="7"/>
                    <a:pt x="1596" y="0"/>
                    <a:pt x="15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85;p51"/>
            <p:cNvSpPr/>
            <p:nvPr/>
          </p:nvSpPr>
          <p:spPr>
            <a:xfrm>
              <a:off x="7038503" y="3166956"/>
              <a:ext cx="384885" cy="653753"/>
            </a:xfrm>
            <a:custGeom>
              <a:avLst/>
              <a:gdLst/>
              <a:ahLst/>
              <a:cxnLst/>
              <a:rect l="l" t="t" r="r" b="b"/>
              <a:pathLst>
                <a:path w="7690" h="13062" extrusionOk="0">
                  <a:moveTo>
                    <a:pt x="1599" y="0"/>
                  </a:moveTo>
                  <a:cubicBezTo>
                    <a:pt x="790" y="0"/>
                    <a:pt x="1" y="729"/>
                    <a:pt x="132" y="1759"/>
                  </a:cubicBezTo>
                  <a:cubicBezTo>
                    <a:pt x="297" y="3045"/>
                    <a:pt x="357" y="5053"/>
                    <a:pt x="1" y="6460"/>
                  </a:cubicBezTo>
                  <a:cubicBezTo>
                    <a:pt x="1" y="6460"/>
                    <a:pt x="941" y="9911"/>
                    <a:pt x="1394" y="11801"/>
                  </a:cubicBezTo>
                  <a:cubicBezTo>
                    <a:pt x="1592" y="12619"/>
                    <a:pt x="2566" y="13062"/>
                    <a:pt x="3657" y="13062"/>
                  </a:cubicBezTo>
                  <a:cubicBezTo>
                    <a:pt x="5086" y="13062"/>
                    <a:pt x="6716" y="12303"/>
                    <a:pt x="7068" y="10636"/>
                  </a:cubicBezTo>
                  <a:cubicBezTo>
                    <a:pt x="7689" y="7698"/>
                    <a:pt x="4678" y="4492"/>
                    <a:pt x="4500" y="2860"/>
                  </a:cubicBezTo>
                  <a:cubicBezTo>
                    <a:pt x="4322" y="1229"/>
                    <a:pt x="3214" y="994"/>
                    <a:pt x="3214" y="994"/>
                  </a:cubicBezTo>
                  <a:cubicBezTo>
                    <a:pt x="3214" y="994"/>
                    <a:pt x="3143" y="628"/>
                    <a:pt x="2190" y="141"/>
                  </a:cubicBezTo>
                  <a:cubicBezTo>
                    <a:pt x="2001" y="45"/>
                    <a:pt x="1799" y="0"/>
                    <a:pt x="1599" y="0"/>
                  </a:cubicBezTo>
                  <a:close/>
                </a:path>
              </a:pathLst>
            </a:custGeom>
            <a:solidFill>
              <a:srgbClr val="010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386;p51"/>
            <p:cNvSpPr/>
            <p:nvPr/>
          </p:nvSpPr>
          <p:spPr>
            <a:xfrm>
              <a:off x="7274989" y="3603793"/>
              <a:ext cx="57107" cy="91642"/>
            </a:xfrm>
            <a:custGeom>
              <a:avLst/>
              <a:gdLst/>
              <a:ahLst/>
              <a:cxnLst/>
              <a:rect l="l" t="t" r="r" b="b"/>
              <a:pathLst>
                <a:path w="1141" h="1831" extrusionOk="0">
                  <a:moveTo>
                    <a:pt x="1114" y="1"/>
                  </a:moveTo>
                  <a:lnTo>
                    <a:pt x="6" y="266"/>
                  </a:lnTo>
                  <a:lnTo>
                    <a:pt x="0" y="1632"/>
                  </a:lnTo>
                  <a:lnTo>
                    <a:pt x="997" y="1830"/>
                  </a:lnTo>
                  <a:cubicBezTo>
                    <a:pt x="1088" y="1354"/>
                    <a:pt x="1141" y="689"/>
                    <a:pt x="1114"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387;p51"/>
            <p:cNvSpPr/>
            <p:nvPr/>
          </p:nvSpPr>
          <p:spPr>
            <a:xfrm>
              <a:off x="7270084" y="3455595"/>
              <a:ext cx="60711" cy="161561"/>
            </a:xfrm>
            <a:custGeom>
              <a:avLst/>
              <a:gdLst/>
              <a:ahLst/>
              <a:cxnLst/>
              <a:rect l="l" t="t" r="r" b="b"/>
              <a:pathLst>
                <a:path w="1213" h="3228" extrusionOk="0">
                  <a:moveTo>
                    <a:pt x="121" y="0"/>
                  </a:moveTo>
                  <a:lnTo>
                    <a:pt x="1" y="1565"/>
                  </a:lnTo>
                  <a:lnTo>
                    <a:pt x="104" y="3227"/>
                  </a:lnTo>
                  <a:cubicBezTo>
                    <a:pt x="440" y="3190"/>
                    <a:pt x="820" y="3113"/>
                    <a:pt x="1212" y="2962"/>
                  </a:cubicBezTo>
                  <a:cubicBezTo>
                    <a:pt x="1166" y="1777"/>
                    <a:pt x="884" y="518"/>
                    <a:pt x="12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388;p51"/>
            <p:cNvSpPr/>
            <p:nvPr/>
          </p:nvSpPr>
          <p:spPr>
            <a:xfrm>
              <a:off x="7274989" y="3630489"/>
              <a:ext cx="55305" cy="39139"/>
            </a:xfrm>
            <a:custGeom>
              <a:avLst/>
              <a:gdLst/>
              <a:ahLst/>
              <a:cxnLst/>
              <a:rect l="l" t="t" r="r" b="b"/>
              <a:pathLst>
                <a:path w="1105" h="782" extrusionOk="0">
                  <a:moveTo>
                    <a:pt x="780" y="0"/>
                  </a:moveTo>
                  <a:cubicBezTo>
                    <a:pt x="415" y="0"/>
                    <a:pt x="134" y="60"/>
                    <a:pt x="3" y="94"/>
                  </a:cubicBezTo>
                  <a:lnTo>
                    <a:pt x="0" y="698"/>
                  </a:lnTo>
                  <a:lnTo>
                    <a:pt x="1031" y="782"/>
                  </a:lnTo>
                  <a:cubicBezTo>
                    <a:pt x="1064" y="554"/>
                    <a:pt x="1091" y="295"/>
                    <a:pt x="1105" y="16"/>
                  </a:cubicBezTo>
                  <a:cubicBezTo>
                    <a:pt x="991" y="5"/>
                    <a:pt x="882" y="0"/>
                    <a:pt x="780" y="0"/>
                  </a:cubicBezTo>
                  <a:close/>
                </a:path>
              </a:pathLst>
            </a:custGeom>
            <a:gradFill>
              <a:gsLst>
                <a:gs pos="0">
                  <a:srgbClr val="3A305F">
                    <a:alpha val="46666"/>
                  </a:srgbClr>
                </a:gs>
                <a:gs pos="50000">
                  <a:srgbClr val="FFFFFF">
                    <a:alpha val="0"/>
                  </a:srgbClr>
                </a:gs>
                <a:gs pos="100000">
                  <a:srgbClr val="FFFFFF">
                    <a:alpha val="0"/>
                  </a:srgbClr>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389;p51"/>
            <p:cNvSpPr/>
            <p:nvPr/>
          </p:nvSpPr>
          <p:spPr>
            <a:xfrm>
              <a:off x="7053017" y="3247087"/>
              <a:ext cx="163363" cy="187337"/>
            </a:xfrm>
            <a:custGeom>
              <a:avLst/>
              <a:gdLst/>
              <a:ahLst/>
              <a:cxnLst/>
              <a:rect l="l" t="t" r="r" b="b"/>
              <a:pathLst>
                <a:path w="3264" h="3743" extrusionOk="0">
                  <a:moveTo>
                    <a:pt x="467" y="1"/>
                  </a:moveTo>
                  <a:cubicBezTo>
                    <a:pt x="467" y="1"/>
                    <a:pt x="211" y="1044"/>
                    <a:pt x="0" y="1350"/>
                  </a:cubicBezTo>
                  <a:cubicBezTo>
                    <a:pt x="0" y="1350"/>
                    <a:pt x="81" y="1417"/>
                    <a:pt x="289" y="1441"/>
                  </a:cubicBezTo>
                  <a:cubicBezTo>
                    <a:pt x="289" y="1441"/>
                    <a:pt x="265" y="2260"/>
                    <a:pt x="601" y="2485"/>
                  </a:cubicBezTo>
                  <a:cubicBezTo>
                    <a:pt x="838" y="2644"/>
                    <a:pt x="1149" y="2667"/>
                    <a:pt x="1311" y="2667"/>
                  </a:cubicBezTo>
                  <a:cubicBezTo>
                    <a:pt x="1378" y="2667"/>
                    <a:pt x="1420" y="2663"/>
                    <a:pt x="1420" y="2663"/>
                  </a:cubicBezTo>
                  <a:lnTo>
                    <a:pt x="1487" y="3636"/>
                  </a:lnTo>
                  <a:cubicBezTo>
                    <a:pt x="1487" y="3636"/>
                    <a:pt x="1718" y="3742"/>
                    <a:pt x="2004" y="3742"/>
                  </a:cubicBezTo>
                  <a:cubicBezTo>
                    <a:pt x="2147" y="3742"/>
                    <a:pt x="2303" y="3716"/>
                    <a:pt x="2451" y="3636"/>
                  </a:cubicBezTo>
                  <a:lnTo>
                    <a:pt x="2451" y="1749"/>
                  </a:lnTo>
                  <a:cubicBezTo>
                    <a:pt x="2451" y="1749"/>
                    <a:pt x="3264" y="1441"/>
                    <a:pt x="3031" y="803"/>
                  </a:cubicBezTo>
                  <a:cubicBezTo>
                    <a:pt x="2944" y="558"/>
                    <a:pt x="2805" y="469"/>
                    <a:pt x="2663" y="469"/>
                  </a:cubicBezTo>
                  <a:cubicBezTo>
                    <a:pt x="2434" y="469"/>
                    <a:pt x="2196" y="698"/>
                    <a:pt x="2142" y="880"/>
                  </a:cubicBezTo>
                  <a:cubicBezTo>
                    <a:pt x="2061" y="1152"/>
                    <a:pt x="1959" y="1258"/>
                    <a:pt x="1853" y="1258"/>
                  </a:cubicBezTo>
                  <a:cubicBezTo>
                    <a:pt x="1845" y="1258"/>
                    <a:pt x="1837" y="1257"/>
                    <a:pt x="1829" y="1256"/>
                  </a:cubicBezTo>
                  <a:cubicBezTo>
                    <a:pt x="1716" y="1239"/>
                    <a:pt x="1567" y="803"/>
                    <a:pt x="1575" y="508"/>
                  </a:cubicBezTo>
                  <a:lnTo>
                    <a:pt x="1575" y="508"/>
                  </a:lnTo>
                  <a:cubicBezTo>
                    <a:pt x="1575" y="508"/>
                    <a:pt x="1553" y="512"/>
                    <a:pt x="1516" y="512"/>
                  </a:cubicBezTo>
                  <a:cubicBezTo>
                    <a:pt x="1392" y="512"/>
                    <a:pt x="1102" y="464"/>
                    <a:pt x="903" y="51"/>
                  </a:cubicBezTo>
                  <a:cubicBezTo>
                    <a:pt x="903" y="51"/>
                    <a:pt x="803" y="94"/>
                    <a:pt x="691" y="94"/>
                  </a:cubicBezTo>
                  <a:cubicBezTo>
                    <a:pt x="612" y="94"/>
                    <a:pt x="528" y="73"/>
                    <a:pt x="467"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390;p51"/>
            <p:cNvSpPr/>
            <p:nvPr/>
          </p:nvSpPr>
          <p:spPr>
            <a:xfrm>
              <a:off x="7077842" y="3311801"/>
              <a:ext cx="47097" cy="47047"/>
            </a:xfrm>
            <a:custGeom>
              <a:avLst/>
              <a:gdLst/>
              <a:ahLst/>
              <a:cxnLst/>
              <a:rect l="l" t="t" r="r" b="b"/>
              <a:pathLst>
                <a:path w="941" h="940" extrusionOk="0">
                  <a:moveTo>
                    <a:pt x="471" y="0"/>
                  </a:moveTo>
                  <a:cubicBezTo>
                    <a:pt x="213" y="0"/>
                    <a:pt x="1" y="211"/>
                    <a:pt x="1" y="470"/>
                  </a:cubicBezTo>
                  <a:cubicBezTo>
                    <a:pt x="1" y="732"/>
                    <a:pt x="213" y="940"/>
                    <a:pt x="471" y="940"/>
                  </a:cubicBezTo>
                  <a:cubicBezTo>
                    <a:pt x="729" y="940"/>
                    <a:pt x="941" y="732"/>
                    <a:pt x="941" y="470"/>
                  </a:cubicBezTo>
                  <a:cubicBezTo>
                    <a:pt x="941" y="211"/>
                    <a:pt x="729" y="0"/>
                    <a:pt x="471" y="0"/>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391;p51"/>
            <p:cNvSpPr/>
            <p:nvPr/>
          </p:nvSpPr>
          <p:spPr>
            <a:xfrm>
              <a:off x="7124088" y="3373763"/>
              <a:ext cx="27578" cy="24775"/>
            </a:xfrm>
            <a:custGeom>
              <a:avLst/>
              <a:gdLst/>
              <a:ahLst/>
              <a:cxnLst/>
              <a:rect l="l" t="t" r="r" b="b"/>
              <a:pathLst>
                <a:path w="551" h="495" extrusionOk="0">
                  <a:moveTo>
                    <a:pt x="550" y="1"/>
                  </a:moveTo>
                  <a:cubicBezTo>
                    <a:pt x="550" y="1"/>
                    <a:pt x="292" y="112"/>
                    <a:pt x="0" y="132"/>
                  </a:cubicBezTo>
                  <a:lnTo>
                    <a:pt x="27" y="495"/>
                  </a:lnTo>
                  <a:cubicBezTo>
                    <a:pt x="413" y="447"/>
                    <a:pt x="550" y="1"/>
                    <a:pt x="550" y="1"/>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392;p51"/>
            <p:cNvSpPr/>
            <p:nvPr/>
          </p:nvSpPr>
          <p:spPr>
            <a:xfrm>
              <a:off x="7020084" y="3427717"/>
              <a:ext cx="256106" cy="371571"/>
            </a:xfrm>
            <a:custGeom>
              <a:avLst/>
              <a:gdLst/>
              <a:ahLst/>
              <a:cxnLst/>
              <a:rect l="l" t="t" r="r" b="b"/>
              <a:pathLst>
                <a:path w="5117" h="7424" extrusionOk="0">
                  <a:moveTo>
                    <a:pt x="1329" y="1"/>
                  </a:moveTo>
                  <a:cubicBezTo>
                    <a:pt x="500" y="175"/>
                    <a:pt x="0" y="450"/>
                    <a:pt x="0" y="450"/>
                  </a:cubicBezTo>
                  <a:cubicBezTo>
                    <a:pt x="0" y="450"/>
                    <a:pt x="87" y="6101"/>
                    <a:pt x="178" y="7423"/>
                  </a:cubicBezTo>
                  <a:lnTo>
                    <a:pt x="5079" y="7423"/>
                  </a:lnTo>
                  <a:lnTo>
                    <a:pt x="5116" y="557"/>
                  </a:lnTo>
                  <a:cubicBezTo>
                    <a:pt x="5116" y="557"/>
                    <a:pt x="4710" y="229"/>
                    <a:pt x="3925" y="24"/>
                  </a:cubicBezTo>
                  <a:lnTo>
                    <a:pt x="2709" y="611"/>
                  </a:lnTo>
                  <a:lnTo>
                    <a:pt x="13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393;p51"/>
            <p:cNvSpPr/>
            <p:nvPr/>
          </p:nvSpPr>
          <p:spPr>
            <a:xfrm>
              <a:off x="7026090" y="3688678"/>
              <a:ext cx="248949" cy="103253"/>
            </a:xfrm>
            <a:custGeom>
              <a:avLst/>
              <a:gdLst/>
              <a:ahLst/>
              <a:cxnLst/>
              <a:rect l="l" t="t" r="r" b="b"/>
              <a:pathLst>
                <a:path w="4974" h="2063" extrusionOk="0">
                  <a:moveTo>
                    <a:pt x="4973" y="1"/>
                  </a:moveTo>
                  <a:lnTo>
                    <a:pt x="1" y="826"/>
                  </a:lnTo>
                  <a:cubicBezTo>
                    <a:pt x="15" y="1249"/>
                    <a:pt x="27" y="1622"/>
                    <a:pt x="41" y="1907"/>
                  </a:cubicBezTo>
                  <a:cubicBezTo>
                    <a:pt x="366" y="1958"/>
                    <a:pt x="1157" y="2063"/>
                    <a:pt x="2181" y="2063"/>
                  </a:cubicBezTo>
                  <a:cubicBezTo>
                    <a:pt x="2999" y="2063"/>
                    <a:pt x="3965" y="1996"/>
                    <a:pt x="4963" y="1780"/>
                  </a:cubicBezTo>
                  <a:lnTo>
                    <a:pt x="4973" y="1"/>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394;p51"/>
            <p:cNvSpPr/>
            <p:nvPr/>
          </p:nvSpPr>
          <p:spPr>
            <a:xfrm>
              <a:off x="7086601" y="3421010"/>
              <a:ext cx="129930" cy="47097"/>
            </a:xfrm>
            <a:custGeom>
              <a:avLst/>
              <a:gdLst/>
              <a:ahLst/>
              <a:cxnLst/>
              <a:rect l="l" t="t" r="r" b="b"/>
              <a:pathLst>
                <a:path w="2596" h="941" extrusionOk="0">
                  <a:moveTo>
                    <a:pt x="1305" y="0"/>
                  </a:moveTo>
                  <a:cubicBezTo>
                    <a:pt x="813" y="0"/>
                    <a:pt x="373" y="59"/>
                    <a:pt x="0" y="135"/>
                  </a:cubicBezTo>
                  <a:cubicBezTo>
                    <a:pt x="142" y="396"/>
                    <a:pt x="532" y="941"/>
                    <a:pt x="1264" y="941"/>
                  </a:cubicBezTo>
                  <a:cubicBezTo>
                    <a:pt x="1312" y="941"/>
                    <a:pt x="1362" y="938"/>
                    <a:pt x="1414" y="933"/>
                  </a:cubicBezTo>
                  <a:cubicBezTo>
                    <a:pt x="2095" y="866"/>
                    <a:pt x="2438" y="454"/>
                    <a:pt x="2596" y="158"/>
                  </a:cubicBezTo>
                  <a:cubicBezTo>
                    <a:pt x="2253" y="71"/>
                    <a:pt x="1834" y="3"/>
                    <a:pt x="1344" y="0"/>
                  </a:cubicBezTo>
                  <a:cubicBezTo>
                    <a:pt x="1331" y="0"/>
                    <a:pt x="1318" y="0"/>
                    <a:pt x="1305" y="0"/>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395;p51"/>
            <p:cNvSpPr/>
            <p:nvPr/>
          </p:nvSpPr>
          <p:spPr>
            <a:xfrm>
              <a:off x="6945159" y="3587677"/>
              <a:ext cx="276076" cy="185285"/>
            </a:xfrm>
            <a:custGeom>
              <a:avLst/>
              <a:gdLst/>
              <a:ahLst/>
              <a:cxnLst/>
              <a:rect l="l" t="t" r="r" b="b"/>
              <a:pathLst>
                <a:path w="5516" h="3702" extrusionOk="0">
                  <a:moveTo>
                    <a:pt x="60" y="0"/>
                  </a:moveTo>
                  <a:cubicBezTo>
                    <a:pt x="20" y="327"/>
                    <a:pt x="0" y="655"/>
                    <a:pt x="3" y="974"/>
                  </a:cubicBezTo>
                  <a:cubicBezTo>
                    <a:pt x="13" y="2451"/>
                    <a:pt x="332" y="3317"/>
                    <a:pt x="1644" y="3650"/>
                  </a:cubicBezTo>
                  <a:cubicBezTo>
                    <a:pt x="1786" y="3686"/>
                    <a:pt x="1943" y="3701"/>
                    <a:pt x="2109" y="3701"/>
                  </a:cubicBezTo>
                  <a:cubicBezTo>
                    <a:pt x="3482" y="3701"/>
                    <a:pt x="5515" y="2619"/>
                    <a:pt x="5515" y="2619"/>
                  </a:cubicBezTo>
                  <a:lnTo>
                    <a:pt x="5398" y="1746"/>
                  </a:lnTo>
                  <a:lnTo>
                    <a:pt x="1601" y="2290"/>
                  </a:lnTo>
                  <a:lnTo>
                    <a:pt x="1561" y="430"/>
                  </a:lnTo>
                  <a:lnTo>
                    <a:pt x="60" y="0"/>
                  </a:ln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396;p51"/>
            <p:cNvSpPr/>
            <p:nvPr/>
          </p:nvSpPr>
          <p:spPr>
            <a:xfrm>
              <a:off x="7157021" y="3675064"/>
              <a:ext cx="64214" cy="67918"/>
            </a:xfrm>
            <a:custGeom>
              <a:avLst/>
              <a:gdLst/>
              <a:ahLst/>
              <a:cxnLst/>
              <a:rect l="l" t="t" r="r" b="b"/>
              <a:pathLst>
                <a:path w="1283" h="1357" extrusionOk="0">
                  <a:moveTo>
                    <a:pt x="1165" y="0"/>
                  </a:moveTo>
                  <a:lnTo>
                    <a:pt x="0" y="168"/>
                  </a:lnTo>
                  <a:cubicBezTo>
                    <a:pt x="17" y="521"/>
                    <a:pt x="74" y="961"/>
                    <a:pt x="235" y="1356"/>
                  </a:cubicBezTo>
                  <a:cubicBezTo>
                    <a:pt x="843" y="1108"/>
                    <a:pt x="1282" y="873"/>
                    <a:pt x="1282" y="873"/>
                  </a:cubicBezTo>
                  <a:lnTo>
                    <a:pt x="1165" y="0"/>
                  </a:lnTo>
                  <a:close/>
                </a:path>
              </a:pathLst>
            </a:custGeom>
            <a:gradFill>
              <a:gsLst>
                <a:gs pos="0">
                  <a:srgbClr val="FFFFFF">
                    <a:alpha val="0"/>
                  </a:srgbClr>
                </a:gs>
                <a:gs pos="17000">
                  <a:srgbClr val="FFFFFF">
                    <a:alpha val="0"/>
                  </a:srgbClr>
                </a:gs>
                <a:gs pos="100000">
                  <a:srgbClr val="7E719E">
                    <a:alpha val="44313"/>
                  </a:srgbClr>
                </a:gs>
              </a:gsLst>
              <a:lin ang="189000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97;p51"/>
            <p:cNvSpPr/>
            <p:nvPr/>
          </p:nvSpPr>
          <p:spPr>
            <a:xfrm>
              <a:off x="6948162" y="3450239"/>
              <a:ext cx="81181" cy="159009"/>
            </a:xfrm>
            <a:custGeom>
              <a:avLst/>
              <a:gdLst/>
              <a:ahLst/>
              <a:cxnLst/>
              <a:rect l="l" t="t" r="r" b="b"/>
              <a:pathLst>
                <a:path w="1622" h="3177" extrusionOk="0">
                  <a:moveTo>
                    <a:pt x="1437" y="0"/>
                  </a:moveTo>
                  <a:cubicBezTo>
                    <a:pt x="601" y="394"/>
                    <a:pt x="151" y="1551"/>
                    <a:pt x="0" y="2746"/>
                  </a:cubicBezTo>
                  <a:cubicBezTo>
                    <a:pt x="306" y="2898"/>
                    <a:pt x="796" y="3079"/>
                    <a:pt x="1501" y="3176"/>
                  </a:cubicBezTo>
                  <a:lnTo>
                    <a:pt x="1622" y="1779"/>
                  </a:lnTo>
                  <a:lnTo>
                    <a:pt x="143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98;p51"/>
            <p:cNvSpPr/>
            <p:nvPr/>
          </p:nvSpPr>
          <p:spPr>
            <a:xfrm>
              <a:off x="7180344" y="3366806"/>
              <a:ext cx="144544" cy="410260"/>
            </a:xfrm>
            <a:custGeom>
              <a:avLst/>
              <a:gdLst/>
              <a:ahLst/>
              <a:cxnLst/>
              <a:rect l="l" t="t" r="r" b="b"/>
              <a:pathLst>
                <a:path w="2888" h="8197" extrusionOk="0">
                  <a:moveTo>
                    <a:pt x="1601" y="1"/>
                  </a:moveTo>
                  <a:cubicBezTo>
                    <a:pt x="1565" y="1"/>
                    <a:pt x="1529" y="16"/>
                    <a:pt x="1505" y="46"/>
                  </a:cubicBezTo>
                  <a:cubicBezTo>
                    <a:pt x="1408" y="160"/>
                    <a:pt x="1337" y="281"/>
                    <a:pt x="1337" y="281"/>
                  </a:cubicBezTo>
                  <a:cubicBezTo>
                    <a:pt x="1321" y="279"/>
                    <a:pt x="1306" y="279"/>
                    <a:pt x="1292" y="279"/>
                  </a:cubicBezTo>
                  <a:cubicBezTo>
                    <a:pt x="1077" y="279"/>
                    <a:pt x="991" y="412"/>
                    <a:pt x="991" y="412"/>
                  </a:cubicBezTo>
                  <a:cubicBezTo>
                    <a:pt x="991" y="412"/>
                    <a:pt x="978" y="408"/>
                    <a:pt x="956" y="408"/>
                  </a:cubicBezTo>
                  <a:cubicBezTo>
                    <a:pt x="870" y="408"/>
                    <a:pt x="652" y="461"/>
                    <a:pt x="562" y="979"/>
                  </a:cubicBezTo>
                  <a:cubicBezTo>
                    <a:pt x="461" y="1560"/>
                    <a:pt x="478" y="2168"/>
                    <a:pt x="478" y="2168"/>
                  </a:cubicBezTo>
                  <a:cubicBezTo>
                    <a:pt x="478" y="2168"/>
                    <a:pt x="1" y="5098"/>
                    <a:pt x="108" y="6361"/>
                  </a:cubicBezTo>
                  <a:cubicBezTo>
                    <a:pt x="216" y="7623"/>
                    <a:pt x="823" y="8197"/>
                    <a:pt x="1428" y="8197"/>
                  </a:cubicBezTo>
                  <a:cubicBezTo>
                    <a:pt x="1961" y="8197"/>
                    <a:pt x="2593" y="7344"/>
                    <a:pt x="2888" y="6565"/>
                  </a:cubicBezTo>
                  <a:lnTo>
                    <a:pt x="1827" y="6357"/>
                  </a:lnTo>
                  <a:cubicBezTo>
                    <a:pt x="1521" y="5495"/>
                    <a:pt x="1431" y="2097"/>
                    <a:pt x="1431" y="2097"/>
                  </a:cubicBezTo>
                  <a:cubicBezTo>
                    <a:pt x="1491" y="1570"/>
                    <a:pt x="1693" y="1315"/>
                    <a:pt x="1851" y="1170"/>
                  </a:cubicBezTo>
                  <a:cubicBezTo>
                    <a:pt x="2009" y="1026"/>
                    <a:pt x="2170" y="828"/>
                    <a:pt x="2109" y="731"/>
                  </a:cubicBezTo>
                  <a:cubicBezTo>
                    <a:pt x="2090" y="699"/>
                    <a:pt x="2056" y="685"/>
                    <a:pt x="2016" y="685"/>
                  </a:cubicBezTo>
                  <a:cubicBezTo>
                    <a:pt x="1937" y="685"/>
                    <a:pt x="1835" y="738"/>
                    <a:pt x="1770" y="812"/>
                  </a:cubicBezTo>
                  <a:cubicBezTo>
                    <a:pt x="1731" y="858"/>
                    <a:pt x="1674" y="887"/>
                    <a:pt x="1627" y="887"/>
                  </a:cubicBezTo>
                  <a:cubicBezTo>
                    <a:pt x="1561" y="887"/>
                    <a:pt x="1514" y="829"/>
                    <a:pt x="1566" y="674"/>
                  </a:cubicBezTo>
                  <a:cubicBezTo>
                    <a:pt x="1619" y="505"/>
                    <a:pt x="1686" y="294"/>
                    <a:pt x="1727" y="170"/>
                  </a:cubicBezTo>
                  <a:cubicBezTo>
                    <a:pt x="1747" y="107"/>
                    <a:pt x="1716" y="39"/>
                    <a:pt x="1656" y="12"/>
                  </a:cubicBezTo>
                  <a:cubicBezTo>
                    <a:pt x="1638" y="5"/>
                    <a:pt x="1619" y="1"/>
                    <a:pt x="1601"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99;p51"/>
            <p:cNvSpPr/>
            <p:nvPr/>
          </p:nvSpPr>
          <p:spPr>
            <a:xfrm>
              <a:off x="7270785" y="3684974"/>
              <a:ext cx="54104" cy="32833"/>
            </a:xfrm>
            <a:custGeom>
              <a:avLst/>
              <a:gdLst/>
              <a:ahLst/>
              <a:cxnLst/>
              <a:rect l="l" t="t" r="r" b="b"/>
              <a:pathLst>
                <a:path w="1081" h="656" extrusionOk="0">
                  <a:moveTo>
                    <a:pt x="20" y="0"/>
                  </a:moveTo>
                  <a:lnTo>
                    <a:pt x="20" y="0"/>
                  </a:lnTo>
                  <a:cubicBezTo>
                    <a:pt x="20" y="0"/>
                    <a:pt x="0" y="377"/>
                    <a:pt x="262" y="481"/>
                  </a:cubicBezTo>
                  <a:cubicBezTo>
                    <a:pt x="418" y="545"/>
                    <a:pt x="647" y="655"/>
                    <a:pt x="859" y="655"/>
                  </a:cubicBezTo>
                  <a:cubicBezTo>
                    <a:pt x="866" y="655"/>
                    <a:pt x="873" y="655"/>
                    <a:pt x="879" y="655"/>
                  </a:cubicBezTo>
                  <a:cubicBezTo>
                    <a:pt x="957" y="507"/>
                    <a:pt x="1024" y="357"/>
                    <a:pt x="1081" y="208"/>
                  </a:cubicBezTo>
                  <a:lnTo>
                    <a:pt x="20" y="0"/>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400;p51"/>
            <p:cNvSpPr/>
            <p:nvPr/>
          </p:nvSpPr>
          <p:spPr>
            <a:xfrm>
              <a:off x="7256821" y="3664353"/>
              <a:ext cx="31381" cy="35035"/>
            </a:xfrm>
            <a:custGeom>
              <a:avLst/>
              <a:gdLst/>
              <a:ahLst/>
              <a:cxnLst/>
              <a:rect l="l" t="t" r="r" b="b"/>
              <a:pathLst>
                <a:path w="627" h="700" extrusionOk="0">
                  <a:moveTo>
                    <a:pt x="332" y="1"/>
                  </a:moveTo>
                  <a:cubicBezTo>
                    <a:pt x="314" y="1"/>
                    <a:pt x="293" y="3"/>
                    <a:pt x="272" y="6"/>
                  </a:cubicBezTo>
                  <a:cubicBezTo>
                    <a:pt x="7" y="53"/>
                    <a:pt x="0" y="412"/>
                    <a:pt x="0" y="412"/>
                  </a:cubicBezTo>
                  <a:lnTo>
                    <a:pt x="299" y="412"/>
                  </a:lnTo>
                  <a:cubicBezTo>
                    <a:pt x="301" y="604"/>
                    <a:pt x="391" y="700"/>
                    <a:pt x="472" y="700"/>
                  </a:cubicBezTo>
                  <a:cubicBezTo>
                    <a:pt x="531" y="700"/>
                    <a:pt x="586" y="650"/>
                    <a:pt x="602" y="550"/>
                  </a:cubicBezTo>
                  <a:cubicBezTo>
                    <a:pt x="626" y="371"/>
                    <a:pt x="608" y="1"/>
                    <a:pt x="332"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401;p51"/>
            <p:cNvSpPr/>
            <p:nvPr/>
          </p:nvSpPr>
          <p:spPr>
            <a:xfrm>
              <a:off x="7279994" y="3661000"/>
              <a:ext cx="24725" cy="42793"/>
            </a:xfrm>
            <a:custGeom>
              <a:avLst/>
              <a:gdLst/>
              <a:ahLst/>
              <a:cxnLst/>
              <a:rect l="l" t="t" r="r" b="b"/>
              <a:pathLst>
                <a:path w="494" h="855" extrusionOk="0">
                  <a:moveTo>
                    <a:pt x="176" y="1"/>
                  </a:moveTo>
                  <a:cubicBezTo>
                    <a:pt x="28" y="1"/>
                    <a:pt x="7" y="106"/>
                    <a:pt x="7" y="106"/>
                  </a:cubicBezTo>
                  <a:cubicBezTo>
                    <a:pt x="7" y="106"/>
                    <a:pt x="1" y="560"/>
                    <a:pt x="61" y="731"/>
                  </a:cubicBezTo>
                  <a:cubicBezTo>
                    <a:pt x="88" y="809"/>
                    <a:pt x="144" y="855"/>
                    <a:pt x="205" y="855"/>
                  </a:cubicBezTo>
                  <a:cubicBezTo>
                    <a:pt x="282" y="855"/>
                    <a:pt x="367" y="784"/>
                    <a:pt x="417" y="617"/>
                  </a:cubicBezTo>
                  <a:cubicBezTo>
                    <a:pt x="494" y="365"/>
                    <a:pt x="387" y="19"/>
                    <a:pt x="209" y="2"/>
                  </a:cubicBezTo>
                  <a:cubicBezTo>
                    <a:pt x="197" y="1"/>
                    <a:pt x="186" y="1"/>
                    <a:pt x="176"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402;p51"/>
            <p:cNvSpPr/>
            <p:nvPr/>
          </p:nvSpPr>
          <p:spPr>
            <a:xfrm>
              <a:off x="7294959" y="3659148"/>
              <a:ext cx="26276" cy="50951"/>
            </a:xfrm>
            <a:custGeom>
              <a:avLst/>
              <a:gdLst/>
              <a:ahLst/>
              <a:cxnLst/>
              <a:rect l="l" t="t" r="r" b="b"/>
              <a:pathLst>
                <a:path w="525" h="1018" extrusionOk="0">
                  <a:moveTo>
                    <a:pt x="206" y="1"/>
                  </a:moveTo>
                  <a:cubicBezTo>
                    <a:pt x="106" y="1"/>
                    <a:pt x="27" y="107"/>
                    <a:pt x="27" y="107"/>
                  </a:cubicBezTo>
                  <a:cubicBezTo>
                    <a:pt x="27" y="107"/>
                    <a:pt x="1" y="614"/>
                    <a:pt x="10" y="848"/>
                  </a:cubicBezTo>
                  <a:cubicBezTo>
                    <a:pt x="17" y="968"/>
                    <a:pt x="75" y="1018"/>
                    <a:pt x="143" y="1018"/>
                  </a:cubicBezTo>
                  <a:cubicBezTo>
                    <a:pt x="210" y="1018"/>
                    <a:pt x="286" y="970"/>
                    <a:pt x="336" y="893"/>
                  </a:cubicBezTo>
                  <a:cubicBezTo>
                    <a:pt x="433" y="735"/>
                    <a:pt x="524" y="349"/>
                    <a:pt x="366" y="110"/>
                  </a:cubicBezTo>
                  <a:cubicBezTo>
                    <a:pt x="312" y="28"/>
                    <a:pt x="256" y="1"/>
                    <a:pt x="206"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403;p51"/>
            <p:cNvSpPr/>
            <p:nvPr/>
          </p:nvSpPr>
          <p:spPr>
            <a:xfrm>
              <a:off x="7308372" y="3663603"/>
              <a:ext cx="23423" cy="46496"/>
            </a:xfrm>
            <a:custGeom>
              <a:avLst/>
              <a:gdLst/>
              <a:ahLst/>
              <a:cxnLst/>
              <a:rect l="l" t="t" r="r" b="b"/>
              <a:pathLst>
                <a:path w="468" h="929" extrusionOk="0">
                  <a:moveTo>
                    <a:pt x="262" y="0"/>
                  </a:moveTo>
                  <a:cubicBezTo>
                    <a:pt x="164" y="0"/>
                    <a:pt x="108" y="85"/>
                    <a:pt x="108" y="85"/>
                  </a:cubicBezTo>
                  <a:lnTo>
                    <a:pt x="41" y="652"/>
                  </a:lnTo>
                  <a:cubicBezTo>
                    <a:pt x="41" y="652"/>
                    <a:pt x="1" y="911"/>
                    <a:pt x="156" y="928"/>
                  </a:cubicBezTo>
                  <a:cubicBezTo>
                    <a:pt x="161" y="929"/>
                    <a:pt x="167" y="929"/>
                    <a:pt x="173" y="929"/>
                  </a:cubicBezTo>
                  <a:cubicBezTo>
                    <a:pt x="321" y="929"/>
                    <a:pt x="431" y="678"/>
                    <a:pt x="447" y="454"/>
                  </a:cubicBezTo>
                  <a:cubicBezTo>
                    <a:pt x="468" y="223"/>
                    <a:pt x="421" y="28"/>
                    <a:pt x="300" y="4"/>
                  </a:cubicBezTo>
                  <a:cubicBezTo>
                    <a:pt x="287" y="2"/>
                    <a:pt x="274" y="0"/>
                    <a:pt x="262" y="0"/>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404;p51"/>
            <p:cNvSpPr/>
            <p:nvPr/>
          </p:nvSpPr>
          <p:spPr>
            <a:xfrm>
              <a:off x="6703318" y="3961700"/>
              <a:ext cx="122372" cy="53153"/>
            </a:xfrm>
            <a:custGeom>
              <a:avLst/>
              <a:gdLst/>
              <a:ahLst/>
              <a:cxnLst/>
              <a:rect l="l" t="t" r="r" b="b"/>
              <a:pathLst>
                <a:path w="2445" h="1062" extrusionOk="0">
                  <a:moveTo>
                    <a:pt x="1" y="0"/>
                  </a:moveTo>
                  <a:lnTo>
                    <a:pt x="545" y="1061"/>
                  </a:lnTo>
                  <a:lnTo>
                    <a:pt x="2445" y="1061"/>
                  </a:lnTo>
                  <a:lnTo>
                    <a:pt x="190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405;p51"/>
            <p:cNvSpPr/>
            <p:nvPr/>
          </p:nvSpPr>
          <p:spPr>
            <a:xfrm>
              <a:off x="6825640" y="3880720"/>
              <a:ext cx="321671" cy="134134"/>
            </a:xfrm>
            <a:custGeom>
              <a:avLst/>
              <a:gdLst/>
              <a:ahLst/>
              <a:cxnLst/>
              <a:rect l="l" t="t" r="r" b="b"/>
              <a:pathLst>
                <a:path w="6427" h="2680" extrusionOk="0">
                  <a:moveTo>
                    <a:pt x="545" y="0"/>
                  </a:moveTo>
                  <a:lnTo>
                    <a:pt x="1" y="2679"/>
                  </a:lnTo>
                  <a:lnTo>
                    <a:pt x="5882" y="2679"/>
                  </a:lnTo>
                  <a:lnTo>
                    <a:pt x="642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406;p51"/>
            <p:cNvSpPr/>
            <p:nvPr/>
          </p:nvSpPr>
          <p:spPr>
            <a:xfrm>
              <a:off x="6730545" y="4014803"/>
              <a:ext cx="294444" cy="228228"/>
            </a:xfrm>
            <a:custGeom>
              <a:avLst/>
              <a:gdLst/>
              <a:ahLst/>
              <a:cxnLst/>
              <a:rect l="l" t="t" r="r" b="b"/>
              <a:pathLst>
                <a:path w="5883" h="4560" extrusionOk="0">
                  <a:moveTo>
                    <a:pt x="1" y="0"/>
                  </a:moveTo>
                  <a:lnTo>
                    <a:pt x="1" y="4559"/>
                  </a:lnTo>
                  <a:lnTo>
                    <a:pt x="5883" y="4559"/>
                  </a:lnTo>
                  <a:lnTo>
                    <a:pt x="588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407;p51"/>
            <p:cNvSpPr/>
            <p:nvPr/>
          </p:nvSpPr>
          <p:spPr>
            <a:xfrm>
              <a:off x="7024939" y="4014803"/>
              <a:ext cx="95145" cy="228228"/>
            </a:xfrm>
            <a:custGeom>
              <a:avLst/>
              <a:gdLst/>
              <a:ahLst/>
              <a:cxnLst/>
              <a:rect l="l" t="t" r="r" b="b"/>
              <a:pathLst>
                <a:path w="1901" h="4560" extrusionOk="0">
                  <a:moveTo>
                    <a:pt x="1" y="0"/>
                  </a:moveTo>
                  <a:lnTo>
                    <a:pt x="1" y="4559"/>
                  </a:lnTo>
                  <a:lnTo>
                    <a:pt x="1900" y="4559"/>
                  </a:lnTo>
                  <a:lnTo>
                    <a:pt x="190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408;p51"/>
            <p:cNvSpPr/>
            <p:nvPr/>
          </p:nvSpPr>
          <p:spPr>
            <a:xfrm>
              <a:off x="7024939" y="3961700"/>
              <a:ext cx="122372" cy="53153"/>
            </a:xfrm>
            <a:custGeom>
              <a:avLst/>
              <a:gdLst/>
              <a:ahLst/>
              <a:cxnLst/>
              <a:rect l="l" t="t" r="r" b="b"/>
              <a:pathLst>
                <a:path w="2445" h="1062" extrusionOk="0">
                  <a:moveTo>
                    <a:pt x="544" y="0"/>
                  </a:moveTo>
                  <a:lnTo>
                    <a:pt x="1" y="1061"/>
                  </a:lnTo>
                  <a:lnTo>
                    <a:pt x="1900" y="1061"/>
                  </a:lnTo>
                  <a:lnTo>
                    <a:pt x="244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409;p51"/>
            <p:cNvSpPr/>
            <p:nvPr/>
          </p:nvSpPr>
          <p:spPr>
            <a:xfrm>
              <a:off x="5957473" y="4408397"/>
              <a:ext cx="435035" cy="68719"/>
            </a:xfrm>
            <a:custGeom>
              <a:avLst/>
              <a:gdLst/>
              <a:ahLst/>
              <a:cxnLst/>
              <a:rect l="l" t="t" r="r" b="b"/>
              <a:pathLst>
                <a:path w="8692" h="1373" extrusionOk="0">
                  <a:moveTo>
                    <a:pt x="8550" y="0"/>
                  </a:moveTo>
                  <a:cubicBezTo>
                    <a:pt x="8010" y="0"/>
                    <a:pt x="7273" y="227"/>
                    <a:pt x="6423" y="489"/>
                  </a:cubicBezTo>
                  <a:cubicBezTo>
                    <a:pt x="5218" y="861"/>
                    <a:pt x="3821" y="1292"/>
                    <a:pt x="2405" y="1292"/>
                  </a:cubicBezTo>
                  <a:cubicBezTo>
                    <a:pt x="1623" y="1292"/>
                    <a:pt x="835" y="1160"/>
                    <a:pt x="70" y="815"/>
                  </a:cubicBezTo>
                  <a:cubicBezTo>
                    <a:pt x="64" y="812"/>
                    <a:pt x="58" y="811"/>
                    <a:pt x="51" y="811"/>
                  </a:cubicBezTo>
                  <a:cubicBezTo>
                    <a:pt x="34" y="811"/>
                    <a:pt x="18" y="821"/>
                    <a:pt x="10" y="838"/>
                  </a:cubicBezTo>
                  <a:cubicBezTo>
                    <a:pt x="0" y="858"/>
                    <a:pt x="10" y="885"/>
                    <a:pt x="34" y="896"/>
                  </a:cubicBezTo>
                  <a:cubicBezTo>
                    <a:pt x="799" y="1244"/>
                    <a:pt x="1601" y="1373"/>
                    <a:pt x="2394" y="1373"/>
                  </a:cubicBezTo>
                  <a:cubicBezTo>
                    <a:pt x="3857" y="1373"/>
                    <a:pt x="5291" y="933"/>
                    <a:pt x="6449" y="573"/>
                  </a:cubicBezTo>
                  <a:cubicBezTo>
                    <a:pt x="7285" y="315"/>
                    <a:pt x="8013" y="90"/>
                    <a:pt x="8537" y="90"/>
                  </a:cubicBezTo>
                  <a:cubicBezTo>
                    <a:pt x="8573" y="90"/>
                    <a:pt x="8608" y="91"/>
                    <a:pt x="8642" y="93"/>
                  </a:cubicBezTo>
                  <a:cubicBezTo>
                    <a:pt x="8668" y="93"/>
                    <a:pt x="8688" y="73"/>
                    <a:pt x="8688" y="50"/>
                  </a:cubicBezTo>
                  <a:cubicBezTo>
                    <a:pt x="8692" y="26"/>
                    <a:pt x="8671" y="3"/>
                    <a:pt x="8648" y="3"/>
                  </a:cubicBezTo>
                  <a:cubicBezTo>
                    <a:pt x="8616" y="1"/>
                    <a:pt x="8583" y="0"/>
                    <a:pt x="8550" y="0"/>
                  </a:cubicBezTo>
                  <a:close/>
                </a:path>
              </a:pathLst>
            </a:custGeom>
            <a:solidFill>
              <a:srgbClr val="010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410;p51"/>
            <p:cNvSpPr/>
            <p:nvPr/>
          </p:nvSpPr>
          <p:spPr>
            <a:xfrm>
              <a:off x="6146461" y="4262951"/>
              <a:ext cx="378778" cy="244194"/>
            </a:xfrm>
            <a:custGeom>
              <a:avLst/>
              <a:gdLst/>
              <a:ahLst/>
              <a:cxnLst/>
              <a:rect l="l" t="t" r="r" b="b"/>
              <a:pathLst>
                <a:path w="7568" h="4879" extrusionOk="0">
                  <a:moveTo>
                    <a:pt x="1672" y="1"/>
                  </a:moveTo>
                  <a:lnTo>
                    <a:pt x="1" y="1807"/>
                  </a:lnTo>
                  <a:cubicBezTo>
                    <a:pt x="1" y="1807"/>
                    <a:pt x="1240" y="2126"/>
                    <a:pt x="4036" y="3332"/>
                  </a:cubicBezTo>
                  <a:cubicBezTo>
                    <a:pt x="4859" y="3684"/>
                    <a:pt x="5658" y="4254"/>
                    <a:pt x="6373" y="4879"/>
                  </a:cubicBezTo>
                  <a:cubicBezTo>
                    <a:pt x="6662" y="4570"/>
                    <a:pt x="7142" y="3989"/>
                    <a:pt x="7568" y="3167"/>
                  </a:cubicBezTo>
                  <a:cubicBezTo>
                    <a:pt x="7437" y="3009"/>
                    <a:pt x="7300" y="2852"/>
                    <a:pt x="7151" y="2694"/>
                  </a:cubicBezTo>
                  <a:cubicBezTo>
                    <a:pt x="4956" y="303"/>
                    <a:pt x="1672" y="1"/>
                    <a:pt x="1672" y="1"/>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411;p51"/>
            <p:cNvSpPr/>
            <p:nvPr/>
          </p:nvSpPr>
          <p:spPr>
            <a:xfrm>
              <a:off x="5994259" y="4232221"/>
              <a:ext cx="468318" cy="437938"/>
            </a:xfrm>
            <a:custGeom>
              <a:avLst/>
              <a:gdLst/>
              <a:ahLst/>
              <a:cxnLst/>
              <a:rect l="l" t="t" r="r" b="b"/>
              <a:pathLst>
                <a:path w="9357" h="8750" extrusionOk="0">
                  <a:moveTo>
                    <a:pt x="235" y="1"/>
                  </a:moveTo>
                  <a:cubicBezTo>
                    <a:pt x="235" y="1"/>
                    <a:pt x="0" y="1666"/>
                    <a:pt x="649" y="2267"/>
                  </a:cubicBezTo>
                  <a:cubicBezTo>
                    <a:pt x="1300" y="2871"/>
                    <a:pt x="3237" y="2787"/>
                    <a:pt x="4485" y="3167"/>
                  </a:cubicBezTo>
                  <a:cubicBezTo>
                    <a:pt x="5738" y="3543"/>
                    <a:pt x="6460" y="3828"/>
                    <a:pt x="6410" y="4687"/>
                  </a:cubicBezTo>
                  <a:cubicBezTo>
                    <a:pt x="6325" y="6222"/>
                    <a:pt x="4250" y="8196"/>
                    <a:pt x="4250" y="8196"/>
                  </a:cubicBezTo>
                  <a:lnTo>
                    <a:pt x="4929" y="8750"/>
                  </a:lnTo>
                  <a:cubicBezTo>
                    <a:pt x="4929" y="8750"/>
                    <a:pt x="7705" y="7108"/>
                    <a:pt x="8531" y="5503"/>
                  </a:cubicBezTo>
                  <a:cubicBezTo>
                    <a:pt x="9357" y="3898"/>
                    <a:pt x="8890" y="2243"/>
                    <a:pt x="7450" y="1417"/>
                  </a:cubicBezTo>
                  <a:cubicBezTo>
                    <a:pt x="5818" y="484"/>
                    <a:pt x="4415" y="333"/>
                    <a:pt x="4415" y="333"/>
                  </a:cubicBezTo>
                  <a:lnTo>
                    <a:pt x="235" y="1"/>
                  </a:lnTo>
                  <a:close/>
                </a:path>
              </a:pathLst>
            </a:custGeom>
            <a:solidFill>
              <a:srgbClr val="2827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412;p51"/>
            <p:cNvSpPr/>
            <p:nvPr/>
          </p:nvSpPr>
          <p:spPr>
            <a:xfrm>
              <a:off x="6178744" y="4642380"/>
              <a:ext cx="102853" cy="73323"/>
            </a:xfrm>
            <a:custGeom>
              <a:avLst/>
              <a:gdLst/>
              <a:ahLst/>
              <a:cxnLst/>
              <a:rect l="l" t="t" r="r" b="b"/>
              <a:pathLst>
                <a:path w="2055" h="1465" extrusionOk="0">
                  <a:moveTo>
                    <a:pt x="564" y="1"/>
                  </a:moveTo>
                  <a:lnTo>
                    <a:pt x="0" y="592"/>
                  </a:lnTo>
                  <a:lnTo>
                    <a:pt x="1011" y="1464"/>
                  </a:lnTo>
                  <a:lnTo>
                    <a:pt x="2055" y="1464"/>
                  </a:lnTo>
                  <a:lnTo>
                    <a:pt x="1363" y="948"/>
                  </a:lnTo>
                  <a:lnTo>
                    <a:pt x="1243" y="555"/>
                  </a:lnTo>
                  <a:lnTo>
                    <a:pt x="56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413;p51"/>
            <p:cNvSpPr/>
            <p:nvPr/>
          </p:nvSpPr>
          <p:spPr>
            <a:xfrm>
              <a:off x="6610225" y="4104543"/>
              <a:ext cx="144895" cy="87437"/>
            </a:xfrm>
            <a:custGeom>
              <a:avLst/>
              <a:gdLst/>
              <a:ahLst/>
              <a:cxnLst/>
              <a:rect l="l" t="t" r="r" b="b"/>
              <a:pathLst>
                <a:path w="2895" h="1747" extrusionOk="0">
                  <a:moveTo>
                    <a:pt x="1530" y="1"/>
                  </a:moveTo>
                  <a:cubicBezTo>
                    <a:pt x="1454" y="1"/>
                    <a:pt x="1386" y="82"/>
                    <a:pt x="1125" y="222"/>
                  </a:cubicBezTo>
                  <a:cubicBezTo>
                    <a:pt x="786" y="403"/>
                    <a:pt x="766" y="581"/>
                    <a:pt x="766" y="581"/>
                  </a:cubicBezTo>
                  <a:lnTo>
                    <a:pt x="0" y="685"/>
                  </a:lnTo>
                  <a:lnTo>
                    <a:pt x="162" y="1622"/>
                  </a:lnTo>
                  <a:lnTo>
                    <a:pt x="830" y="1508"/>
                  </a:lnTo>
                  <a:cubicBezTo>
                    <a:pt x="1131" y="1627"/>
                    <a:pt x="1930" y="1747"/>
                    <a:pt x="2168" y="1747"/>
                  </a:cubicBezTo>
                  <a:cubicBezTo>
                    <a:pt x="2177" y="1747"/>
                    <a:pt x="2185" y="1747"/>
                    <a:pt x="2193" y="1746"/>
                  </a:cubicBezTo>
                  <a:cubicBezTo>
                    <a:pt x="2391" y="1736"/>
                    <a:pt x="2348" y="1588"/>
                    <a:pt x="2216" y="1558"/>
                  </a:cubicBezTo>
                  <a:cubicBezTo>
                    <a:pt x="2086" y="1531"/>
                    <a:pt x="1757" y="1477"/>
                    <a:pt x="1757" y="1477"/>
                  </a:cubicBezTo>
                  <a:cubicBezTo>
                    <a:pt x="1757" y="1477"/>
                    <a:pt x="1971" y="1471"/>
                    <a:pt x="2327" y="1370"/>
                  </a:cubicBezTo>
                  <a:cubicBezTo>
                    <a:pt x="2684" y="1269"/>
                    <a:pt x="2825" y="1135"/>
                    <a:pt x="2811" y="1048"/>
                  </a:cubicBezTo>
                  <a:cubicBezTo>
                    <a:pt x="2797" y="957"/>
                    <a:pt x="2710" y="953"/>
                    <a:pt x="2710" y="953"/>
                  </a:cubicBezTo>
                  <a:cubicBezTo>
                    <a:pt x="2787" y="924"/>
                    <a:pt x="2895" y="823"/>
                    <a:pt x="2845" y="722"/>
                  </a:cubicBezTo>
                  <a:cubicBezTo>
                    <a:pt x="2818" y="670"/>
                    <a:pt x="2769" y="657"/>
                    <a:pt x="2727" y="657"/>
                  </a:cubicBezTo>
                  <a:cubicBezTo>
                    <a:pt x="2688" y="657"/>
                    <a:pt x="2656" y="668"/>
                    <a:pt x="2656" y="668"/>
                  </a:cubicBezTo>
                  <a:cubicBezTo>
                    <a:pt x="2740" y="576"/>
                    <a:pt x="2662" y="463"/>
                    <a:pt x="2541" y="463"/>
                  </a:cubicBezTo>
                  <a:cubicBezTo>
                    <a:pt x="2513" y="463"/>
                    <a:pt x="2483" y="470"/>
                    <a:pt x="2451" y="484"/>
                  </a:cubicBezTo>
                  <a:cubicBezTo>
                    <a:pt x="2287" y="558"/>
                    <a:pt x="1703" y="631"/>
                    <a:pt x="1596" y="631"/>
                  </a:cubicBezTo>
                  <a:cubicBezTo>
                    <a:pt x="1491" y="628"/>
                    <a:pt x="1415" y="510"/>
                    <a:pt x="1515" y="400"/>
                  </a:cubicBezTo>
                  <a:cubicBezTo>
                    <a:pt x="1612" y="289"/>
                    <a:pt x="1730" y="94"/>
                    <a:pt x="1605" y="24"/>
                  </a:cubicBezTo>
                  <a:cubicBezTo>
                    <a:pt x="1576" y="8"/>
                    <a:pt x="1553" y="1"/>
                    <a:pt x="1530"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414;p51"/>
            <p:cNvSpPr/>
            <p:nvPr/>
          </p:nvSpPr>
          <p:spPr>
            <a:xfrm>
              <a:off x="6285600" y="3914653"/>
              <a:ext cx="358158" cy="277027"/>
            </a:xfrm>
            <a:custGeom>
              <a:avLst/>
              <a:gdLst/>
              <a:ahLst/>
              <a:cxnLst/>
              <a:rect l="l" t="t" r="r" b="b"/>
              <a:pathLst>
                <a:path w="7156" h="5535" extrusionOk="0">
                  <a:moveTo>
                    <a:pt x="0" y="1"/>
                  </a:moveTo>
                  <a:lnTo>
                    <a:pt x="759" y="3932"/>
                  </a:lnTo>
                  <a:cubicBezTo>
                    <a:pt x="2600" y="5266"/>
                    <a:pt x="4524" y="5534"/>
                    <a:pt x="5775" y="5534"/>
                  </a:cubicBezTo>
                  <a:cubicBezTo>
                    <a:pt x="6618" y="5534"/>
                    <a:pt x="7155" y="5412"/>
                    <a:pt x="7155" y="5412"/>
                  </a:cubicBezTo>
                  <a:lnTo>
                    <a:pt x="7064" y="4338"/>
                  </a:lnTo>
                  <a:cubicBezTo>
                    <a:pt x="4160" y="3898"/>
                    <a:pt x="1055" y="1595"/>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415;p51"/>
            <p:cNvSpPr/>
            <p:nvPr/>
          </p:nvSpPr>
          <p:spPr>
            <a:xfrm>
              <a:off x="6285600" y="3914653"/>
              <a:ext cx="135986" cy="247898"/>
            </a:xfrm>
            <a:custGeom>
              <a:avLst/>
              <a:gdLst/>
              <a:ahLst/>
              <a:cxnLst/>
              <a:rect l="l" t="t" r="r" b="b"/>
              <a:pathLst>
                <a:path w="2717" h="4953" extrusionOk="0">
                  <a:moveTo>
                    <a:pt x="0" y="1"/>
                  </a:moveTo>
                  <a:lnTo>
                    <a:pt x="759" y="3932"/>
                  </a:lnTo>
                  <a:cubicBezTo>
                    <a:pt x="1384" y="4385"/>
                    <a:pt x="2019" y="4714"/>
                    <a:pt x="2633" y="4953"/>
                  </a:cubicBezTo>
                  <a:cubicBezTo>
                    <a:pt x="2676" y="4237"/>
                    <a:pt x="2704" y="3116"/>
                    <a:pt x="2716" y="2522"/>
                  </a:cubicBezTo>
                  <a:cubicBezTo>
                    <a:pt x="1501" y="1710"/>
                    <a:pt x="511" y="773"/>
                    <a:pt x="0" y="1"/>
                  </a:cubicBezTo>
                  <a:close/>
                </a:path>
              </a:pathLst>
            </a:custGeom>
            <a:gradFill>
              <a:gsLst>
                <a:gs pos="0">
                  <a:srgbClr val="FFFFFF">
                    <a:alpha val="0"/>
                  </a:srgbClr>
                </a:gs>
                <a:gs pos="17000">
                  <a:srgbClr val="FFFFFF">
                    <a:alpha val="0"/>
                  </a:srgbClr>
                </a:gs>
                <a:gs pos="100000">
                  <a:srgbClr val="7E719E">
                    <a:alpha val="44313"/>
                  </a:srgbClr>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416;p51"/>
            <p:cNvSpPr/>
            <p:nvPr/>
          </p:nvSpPr>
          <p:spPr>
            <a:xfrm>
              <a:off x="6230145" y="3665304"/>
              <a:ext cx="267217" cy="216616"/>
            </a:xfrm>
            <a:custGeom>
              <a:avLst/>
              <a:gdLst/>
              <a:ahLst/>
              <a:cxnLst/>
              <a:rect l="l" t="t" r="r" b="b"/>
              <a:pathLst>
                <a:path w="5339" h="4328" extrusionOk="0">
                  <a:moveTo>
                    <a:pt x="2982" y="1"/>
                  </a:moveTo>
                  <a:cubicBezTo>
                    <a:pt x="2670" y="1"/>
                    <a:pt x="2344" y="227"/>
                    <a:pt x="2230" y="262"/>
                  </a:cubicBezTo>
                  <a:cubicBezTo>
                    <a:pt x="2205" y="270"/>
                    <a:pt x="2168" y="272"/>
                    <a:pt x="2122" y="272"/>
                  </a:cubicBezTo>
                  <a:cubicBezTo>
                    <a:pt x="2073" y="272"/>
                    <a:pt x="2012" y="270"/>
                    <a:pt x="1947" y="270"/>
                  </a:cubicBezTo>
                  <a:cubicBezTo>
                    <a:pt x="1722" y="270"/>
                    <a:pt x="1432" y="300"/>
                    <a:pt x="1253" y="564"/>
                  </a:cubicBezTo>
                  <a:cubicBezTo>
                    <a:pt x="978" y="981"/>
                    <a:pt x="722" y="1122"/>
                    <a:pt x="360" y="1410"/>
                  </a:cubicBezTo>
                  <a:cubicBezTo>
                    <a:pt x="0" y="1696"/>
                    <a:pt x="246" y="2394"/>
                    <a:pt x="246" y="2394"/>
                  </a:cubicBezTo>
                  <a:cubicBezTo>
                    <a:pt x="246" y="2394"/>
                    <a:pt x="75" y="2707"/>
                    <a:pt x="146" y="3147"/>
                  </a:cubicBezTo>
                  <a:cubicBezTo>
                    <a:pt x="212" y="3590"/>
                    <a:pt x="880" y="3744"/>
                    <a:pt x="817" y="4328"/>
                  </a:cubicBezTo>
                  <a:cubicBezTo>
                    <a:pt x="817" y="4328"/>
                    <a:pt x="2877" y="3454"/>
                    <a:pt x="3371" y="3454"/>
                  </a:cubicBezTo>
                  <a:cubicBezTo>
                    <a:pt x="3382" y="3454"/>
                    <a:pt x="3392" y="3454"/>
                    <a:pt x="3401" y="3455"/>
                  </a:cubicBezTo>
                  <a:cubicBezTo>
                    <a:pt x="3429" y="3458"/>
                    <a:pt x="3458" y="3459"/>
                    <a:pt x="3490" y="3459"/>
                  </a:cubicBezTo>
                  <a:cubicBezTo>
                    <a:pt x="3947" y="3459"/>
                    <a:pt x="4773" y="3180"/>
                    <a:pt x="5047" y="2549"/>
                  </a:cubicBezTo>
                  <a:cubicBezTo>
                    <a:pt x="5338" y="1874"/>
                    <a:pt x="4621" y="1266"/>
                    <a:pt x="4241" y="1108"/>
                  </a:cubicBezTo>
                  <a:cubicBezTo>
                    <a:pt x="3858" y="947"/>
                    <a:pt x="3650" y="343"/>
                    <a:pt x="3277" y="88"/>
                  </a:cubicBezTo>
                  <a:cubicBezTo>
                    <a:pt x="3186" y="25"/>
                    <a:pt x="3085" y="1"/>
                    <a:pt x="2982" y="1"/>
                  </a:cubicBezTo>
                  <a:close/>
                </a:path>
              </a:pathLst>
            </a:custGeom>
            <a:solidFill>
              <a:srgbClr val="010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417;p51"/>
            <p:cNvSpPr/>
            <p:nvPr/>
          </p:nvSpPr>
          <p:spPr>
            <a:xfrm>
              <a:off x="6261076" y="3771060"/>
              <a:ext cx="153804" cy="155906"/>
            </a:xfrm>
            <a:custGeom>
              <a:avLst/>
              <a:gdLst/>
              <a:ahLst/>
              <a:cxnLst/>
              <a:rect l="l" t="t" r="r" b="b"/>
              <a:pathLst>
                <a:path w="3073" h="3115" extrusionOk="0">
                  <a:moveTo>
                    <a:pt x="954" y="0"/>
                  </a:moveTo>
                  <a:cubicBezTo>
                    <a:pt x="758" y="0"/>
                    <a:pt x="561" y="146"/>
                    <a:pt x="490" y="449"/>
                  </a:cubicBezTo>
                  <a:cubicBezTo>
                    <a:pt x="377" y="929"/>
                    <a:pt x="786" y="1271"/>
                    <a:pt x="786" y="1271"/>
                  </a:cubicBezTo>
                  <a:lnTo>
                    <a:pt x="0" y="2531"/>
                  </a:lnTo>
                  <a:cubicBezTo>
                    <a:pt x="0" y="2531"/>
                    <a:pt x="353" y="2980"/>
                    <a:pt x="749" y="3115"/>
                  </a:cubicBezTo>
                  <a:lnTo>
                    <a:pt x="1240" y="2386"/>
                  </a:lnTo>
                  <a:cubicBezTo>
                    <a:pt x="1240" y="2386"/>
                    <a:pt x="1485" y="2577"/>
                    <a:pt x="1981" y="2594"/>
                  </a:cubicBezTo>
                  <a:cubicBezTo>
                    <a:pt x="1986" y="2594"/>
                    <a:pt x="1991" y="2595"/>
                    <a:pt x="1996" y="2595"/>
                  </a:cubicBezTo>
                  <a:cubicBezTo>
                    <a:pt x="2508" y="2595"/>
                    <a:pt x="2696" y="1742"/>
                    <a:pt x="2696" y="1742"/>
                  </a:cubicBezTo>
                  <a:cubicBezTo>
                    <a:pt x="2775" y="1770"/>
                    <a:pt x="2835" y="1778"/>
                    <a:pt x="2878" y="1778"/>
                  </a:cubicBezTo>
                  <a:cubicBezTo>
                    <a:pt x="2944" y="1778"/>
                    <a:pt x="2972" y="1759"/>
                    <a:pt x="2972" y="1759"/>
                  </a:cubicBezTo>
                  <a:cubicBezTo>
                    <a:pt x="2861" y="1460"/>
                    <a:pt x="3073" y="362"/>
                    <a:pt x="3073" y="362"/>
                  </a:cubicBezTo>
                  <a:lnTo>
                    <a:pt x="3073" y="362"/>
                  </a:lnTo>
                  <a:cubicBezTo>
                    <a:pt x="3018" y="398"/>
                    <a:pt x="2956" y="412"/>
                    <a:pt x="2895" y="412"/>
                  </a:cubicBezTo>
                  <a:cubicBezTo>
                    <a:pt x="2716" y="412"/>
                    <a:pt x="2539" y="295"/>
                    <a:pt x="2539" y="295"/>
                  </a:cubicBezTo>
                  <a:cubicBezTo>
                    <a:pt x="2454" y="356"/>
                    <a:pt x="2380" y="378"/>
                    <a:pt x="2317" y="378"/>
                  </a:cubicBezTo>
                  <a:cubicBezTo>
                    <a:pt x="2137" y="378"/>
                    <a:pt x="2045" y="194"/>
                    <a:pt x="2045" y="194"/>
                  </a:cubicBezTo>
                  <a:cubicBezTo>
                    <a:pt x="2045" y="194"/>
                    <a:pt x="1726" y="810"/>
                    <a:pt x="1480" y="810"/>
                  </a:cubicBezTo>
                  <a:cubicBezTo>
                    <a:pt x="1471" y="810"/>
                    <a:pt x="1463" y="810"/>
                    <a:pt x="1454" y="808"/>
                  </a:cubicBezTo>
                  <a:cubicBezTo>
                    <a:pt x="1206" y="761"/>
                    <a:pt x="1502" y="395"/>
                    <a:pt x="1263" y="140"/>
                  </a:cubicBezTo>
                  <a:cubicBezTo>
                    <a:pt x="1176" y="48"/>
                    <a:pt x="1065" y="0"/>
                    <a:pt x="954" y="0"/>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418;p51"/>
            <p:cNvSpPr/>
            <p:nvPr/>
          </p:nvSpPr>
          <p:spPr>
            <a:xfrm>
              <a:off x="6344409" y="3831620"/>
              <a:ext cx="42392" cy="42392"/>
            </a:xfrm>
            <a:custGeom>
              <a:avLst/>
              <a:gdLst/>
              <a:ahLst/>
              <a:cxnLst/>
              <a:rect l="l" t="t" r="r" b="b"/>
              <a:pathLst>
                <a:path w="847" h="847" extrusionOk="0">
                  <a:moveTo>
                    <a:pt x="424" y="1"/>
                  </a:moveTo>
                  <a:cubicBezTo>
                    <a:pt x="189" y="1"/>
                    <a:pt x="1" y="189"/>
                    <a:pt x="1" y="424"/>
                  </a:cubicBezTo>
                  <a:cubicBezTo>
                    <a:pt x="1" y="656"/>
                    <a:pt x="189" y="847"/>
                    <a:pt x="424" y="847"/>
                  </a:cubicBezTo>
                  <a:cubicBezTo>
                    <a:pt x="658" y="847"/>
                    <a:pt x="847" y="656"/>
                    <a:pt x="847" y="424"/>
                  </a:cubicBezTo>
                  <a:cubicBezTo>
                    <a:pt x="847" y="189"/>
                    <a:pt x="658" y="1"/>
                    <a:pt x="424" y="1"/>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419;p51"/>
            <p:cNvSpPr/>
            <p:nvPr/>
          </p:nvSpPr>
          <p:spPr>
            <a:xfrm>
              <a:off x="6300916" y="3872511"/>
              <a:ext cx="22222" cy="35636"/>
            </a:xfrm>
            <a:custGeom>
              <a:avLst/>
              <a:gdLst/>
              <a:ahLst/>
              <a:cxnLst/>
              <a:rect l="l" t="t" r="r" b="b"/>
              <a:pathLst>
                <a:path w="444" h="712" extrusionOk="0">
                  <a:moveTo>
                    <a:pt x="47" y="0"/>
                  </a:moveTo>
                  <a:cubicBezTo>
                    <a:pt x="47" y="0"/>
                    <a:pt x="1" y="409"/>
                    <a:pt x="205" y="712"/>
                  </a:cubicBezTo>
                  <a:lnTo>
                    <a:pt x="444" y="359"/>
                  </a:lnTo>
                  <a:cubicBezTo>
                    <a:pt x="91" y="107"/>
                    <a:pt x="47" y="0"/>
                    <a:pt x="47" y="0"/>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420;p51"/>
            <p:cNvSpPr/>
            <p:nvPr/>
          </p:nvSpPr>
          <p:spPr>
            <a:xfrm>
              <a:off x="5987402" y="3893883"/>
              <a:ext cx="465115" cy="459559"/>
            </a:xfrm>
            <a:custGeom>
              <a:avLst/>
              <a:gdLst/>
              <a:ahLst/>
              <a:cxnLst/>
              <a:rect l="l" t="t" r="r" b="b"/>
              <a:pathLst>
                <a:path w="9293" h="9182" extrusionOk="0">
                  <a:moveTo>
                    <a:pt x="5023" y="0"/>
                  </a:moveTo>
                  <a:cubicBezTo>
                    <a:pt x="2134" y="0"/>
                    <a:pt x="0" y="6710"/>
                    <a:pt x="0" y="6710"/>
                  </a:cubicBezTo>
                  <a:cubicBezTo>
                    <a:pt x="1203" y="7178"/>
                    <a:pt x="2522" y="7289"/>
                    <a:pt x="3499" y="7289"/>
                  </a:cubicBezTo>
                  <a:cubicBezTo>
                    <a:pt x="4372" y="7289"/>
                    <a:pt x="4971" y="7201"/>
                    <a:pt x="4971" y="7201"/>
                  </a:cubicBezTo>
                  <a:cubicBezTo>
                    <a:pt x="5032" y="5871"/>
                    <a:pt x="5368" y="4874"/>
                    <a:pt x="5368" y="4874"/>
                  </a:cubicBezTo>
                  <a:cubicBezTo>
                    <a:pt x="6099" y="7150"/>
                    <a:pt x="8564" y="9181"/>
                    <a:pt x="8564" y="9181"/>
                  </a:cubicBezTo>
                  <a:lnTo>
                    <a:pt x="9292" y="8510"/>
                  </a:lnTo>
                  <a:cubicBezTo>
                    <a:pt x="7077" y="5122"/>
                    <a:pt x="7641" y="258"/>
                    <a:pt x="5213" y="10"/>
                  </a:cubicBezTo>
                  <a:cubicBezTo>
                    <a:pt x="5149" y="3"/>
                    <a:pt x="5086" y="0"/>
                    <a:pt x="502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421;p51"/>
            <p:cNvSpPr/>
            <p:nvPr/>
          </p:nvSpPr>
          <p:spPr>
            <a:xfrm>
              <a:off x="6416031" y="4319808"/>
              <a:ext cx="50450" cy="85385"/>
            </a:xfrm>
            <a:custGeom>
              <a:avLst/>
              <a:gdLst/>
              <a:ahLst/>
              <a:cxnLst/>
              <a:rect l="l" t="t" r="r" b="b"/>
              <a:pathLst>
                <a:path w="1008" h="1706" extrusionOk="0">
                  <a:moveTo>
                    <a:pt x="728" y="0"/>
                  </a:moveTo>
                  <a:lnTo>
                    <a:pt x="0" y="671"/>
                  </a:lnTo>
                  <a:lnTo>
                    <a:pt x="473" y="1705"/>
                  </a:lnTo>
                  <a:cubicBezTo>
                    <a:pt x="944" y="1373"/>
                    <a:pt x="1007" y="459"/>
                    <a:pt x="728" y="0"/>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422;p51"/>
            <p:cNvSpPr/>
            <p:nvPr/>
          </p:nvSpPr>
          <p:spPr>
            <a:xfrm>
              <a:off x="7542306" y="4028417"/>
              <a:ext cx="344644" cy="580480"/>
            </a:xfrm>
            <a:custGeom>
              <a:avLst/>
              <a:gdLst/>
              <a:ahLst/>
              <a:cxnLst/>
              <a:rect l="l" t="t" r="r" b="b"/>
              <a:pathLst>
                <a:path w="6886" h="11598" extrusionOk="0">
                  <a:moveTo>
                    <a:pt x="4889" y="1"/>
                  </a:moveTo>
                  <a:lnTo>
                    <a:pt x="3566" y="1129"/>
                  </a:lnTo>
                  <a:lnTo>
                    <a:pt x="1974" y="736"/>
                  </a:lnTo>
                  <a:cubicBezTo>
                    <a:pt x="1276" y="1350"/>
                    <a:pt x="739" y="2361"/>
                    <a:pt x="510" y="3909"/>
                  </a:cubicBezTo>
                  <a:cubicBezTo>
                    <a:pt x="417" y="4556"/>
                    <a:pt x="228" y="5198"/>
                    <a:pt x="0" y="5795"/>
                  </a:cubicBezTo>
                  <a:cubicBezTo>
                    <a:pt x="252" y="6050"/>
                    <a:pt x="634" y="6362"/>
                    <a:pt x="1192" y="6631"/>
                  </a:cubicBezTo>
                  <a:cubicBezTo>
                    <a:pt x="1306" y="6376"/>
                    <a:pt x="1373" y="6211"/>
                    <a:pt x="1373" y="6211"/>
                  </a:cubicBezTo>
                  <a:lnTo>
                    <a:pt x="1373" y="6211"/>
                  </a:lnTo>
                  <a:cubicBezTo>
                    <a:pt x="1373" y="6212"/>
                    <a:pt x="1309" y="8779"/>
                    <a:pt x="846" y="10089"/>
                  </a:cubicBezTo>
                  <a:lnTo>
                    <a:pt x="2884" y="11593"/>
                  </a:lnTo>
                  <a:cubicBezTo>
                    <a:pt x="2884" y="11593"/>
                    <a:pt x="2957" y="11598"/>
                    <a:pt x="3082" y="11598"/>
                  </a:cubicBezTo>
                  <a:cubicBezTo>
                    <a:pt x="3745" y="11598"/>
                    <a:pt x="5875" y="11460"/>
                    <a:pt x="6339" y="9716"/>
                  </a:cubicBezTo>
                  <a:cubicBezTo>
                    <a:pt x="6886" y="7645"/>
                    <a:pt x="6637" y="934"/>
                    <a:pt x="6637" y="934"/>
                  </a:cubicBezTo>
                  <a:cubicBezTo>
                    <a:pt x="6214" y="548"/>
                    <a:pt x="5660" y="151"/>
                    <a:pt x="488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423;p51"/>
            <p:cNvSpPr/>
            <p:nvPr/>
          </p:nvSpPr>
          <p:spPr>
            <a:xfrm>
              <a:off x="7641105" y="4025364"/>
              <a:ext cx="145896" cy="84034"/>
            </a:xfrm>
            <a:custGeom>
              <a:avLst/>
              <a:gdLst/>
              <a:ahLst/>
              <a:cxnLst/>
              <a:rect l="l" t="t" r="r" b="b"/>
              <a:pathLst>
                <a:path w="2915" h="1679" extrusionOk="0">
                  <a:moveTo>
                    <a:pt x="2242" y="0"/>
                  </a:moveTo>
                  <a:cubicBezTo>
                    <a:pt x="2067" y="0"/>
                    <a:pt x="1883" y="12"/>
                    <a:pt x="1689" y="38"/>
                  </a:cubicBezTo>
                  <a:cubicBezTo>
                    <a:pt x="1082" y="118"/>
                    <a:pt x="501" y="357"/>
                    <a:pt x="0" y="797"/>
                  </a:cubicBezTo>
                  <a:cubicBezTo>
                    <a:pt x="128" y="1049"/>
                    <a:pt x="539" y="1679"/>
                    <a:pt x="1418" y="1679"/>
                  </a:cubicBezTo>
                  <a:cubicBezTo>
                    <a:pt x="1490" y="1679"/>
                    <a:pt x="1564" y="1675"/>
                    <a:pt x="1641" y="1666"/>
                  </a:cubicBezTo>
                  <a:cubicBezTo>
                    <a:pt x="2481" y="1573"/>
                    <a:pt x="2797" y="666"/>
                    <a:pt x="2915" y="62"/>
                  </a:cubicBezTo>
                  <a:cubicBezTo>
                    <a:pt x="2707" y="23"/>
                    <a:pt x="2483" y="0"/>
                    <a:pt x="2242" y="0"/>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424;p51"/>
            <p:cNvSpPr/>
            <p:nvPr/>
          </p:nvSpPr>
          <p:spPr>
            <a:xfrm>
              <a:off x="7741405" y="3820910"/>
              <a:ext cx="33133" cy="35485"/>
            </a:xfrm>
            <a:custGeom>
              <a:avLst/>
              <a:gdLst/>
              <a:ahLst/>
              <a:cxnLst/>
              <a:rect l="l" t="t" r="r" b="b"/>
              <a:pathLst>
                <a:path w="662" h="709" extrusionOk="0">
                  <a:moveTo>
                    <a:pt x="145" y="1"/>
                  </a:moveTo>
                  <a:lnTo>
                    <a:pt x="0" y="128"/>
                  </a:lnTo>
                  <a:lnTo>
                    <a:pt x="517" y="709"/>
                  </a:lnTo>
                  <a:lnTo>
                    <a:pt x="662" y="577"/>
                  </a:lnTo>
                  <a:lnTo>
                    <a:pt x="145" y="1"/>
                  </a:lnTo>
                  <a:close/>
                </a:path>
              </a:pathLst>
            </a:custGeom>
            <a:solidFill>
              <a:srgbClr val="E95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425;p51"/>
            <p:cNvSpPr/>
            <p:nvPr/>
          </p:nvSpPr>
          <p:spPr>
            <a:xfrm>
              <a:off x="7744658" y="3766505"/>
              <a:ext cx="106406" cy="86536"/>
            </a:xfrm>
            <a:custGeom>
              <a:avLst/>
              <a:gdLst/>
              <a:ahLst/>
              <a:cxnLst/>
              <a:rect l="l" t="t" r="r" b="b"/>
              <a:pathLst>
                <a:path w="2126" h="1729" extrusionOk="0">
                  <a:moveTo>
                    <a:pt x="915" y="1"/>
                  </a:moveTo>
                  <a:cubicBezTo>
                    <a:pt x="416" y="1"/>
                    <a:pt x="0" y="683"/>
                    <a:pt x="80" y="1088"/>
                  </a:cubicBezTo>
                  <a:lnTo>
                    <a:pt x="597" y="1664"/>
                  </a:lnTo>
                  <a:cubicBezTo>
                    <a:pt x="650" y="1709"/>
                    <a:pt x="721" y="1729"/>
                    <a:pt x="801" y="1729"/>
                  </a:cubicBezTo>
                  <a:cubicBezTo>
                    <a:pt x="1290" y="1729"/>
                    <a:pt x="2125" y="975"/>
                    <a:pt x="1396" y="231"/>
                  </a:cubicBezTo>
                  <a:cubicBezTo>
                    <a:pt x="1236" y="68"/>
                    <a:pt x="1071" y="1"/>
                    <a:pt x="915" y="1"/>
                  </a:cubicBezTo>
                  <a:close/>
                </a:path>
              </a:pathLst>
            </a:custGeom>
            <a:solidFill>
              <a:srgbClr val="010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426;p51"/>
            <p:cNvSpPr/>
            <p:nvPr/>
          </p:nvSpPr>
          <p:spPr>
            <a:xfrm>
              <a:off x="7584448" y="3803643"/>
              <a:ext cx="199149" cy="240140"/>
            </a:xfrm>
            <a:custGeom>
              <a:avLst/>
              <a:gdLst/>
              <a:ahLst/>
              <a:cxnLst/>
              <a:rect l="l" t="t" r="r" b="b"/>
              <a:pathLst>
                <a:path w="3979" h="4798" extrusionOk="0">
                  <a:moveTo>
                    <a:pt x="1920" y="1"/>
                  </a:moveTo>
                  <a:cubicBezTo>
                    <a:pt x="1793" y="1"/>
                    <a:pt x="1662" y="13"/>
                    <a:pt x="1529" y="40"/>
                  </a:cubicBezTo>
                  <a:cubicBezTo>
                    <a:pt x="323" y="282"/>
                    <a:pt x="1" y="893"/>
                    <a:pt x="18" y="1285"/>
                  </a:cubicBezTo>
                  <a:cubicBezTo>
                    <a:pt x="34" y="1681"/>
                    <a:pt x="125" y="2071"/>
                    <a:pt x="679" y="2259"/>
                  </a:cubicBezTo>
                  <a:lnTo>
                    <a:pt x="733" y="3212"/>
                  </a:lnTo>
                  <a:cubicBezTo>
                    <a:pt x="733" y="3212"/>
                    <a:pt x="360" y="3783"/>
                    <a:pt x="531" y="4303"/>
                  </a:cubicBezTo>
                  <a:cubicBezTo>
                    <a:pt x="627" y="4595"/>
                    <a:pt x="905" y="4797"/>
                    <a:pt x="1236" y="4797"/>
                  </a:cubicBezTo>
                  <a:cubicBezTo>
                    <a:pt x="1495" y="4797"/>
                    <a:pt x="1786" y="4673"/>
                    <a:pt x="2048" y="4371"/>
                  </a:cubicBezTo>
                  <a:lnTo>
                    <a:pt x="2952" y="4226"/>
                  </a:lnTo>
                  <a:cubicBezTo>
                    <a:pt x="2952" y="4226"/>
                    <a:pt x="2908" y="3652"/>
                    <a:pt x="3250" y="3183"/>
                  </a:cubicBezTo>
                  <a:cubicBezTo>
                    <a:pt x="3593" y="2709"/>
                    <a:pt x="3979" y="2279"/>
                    <a:pt x="3861" y="1500"/>
                  </a:cubicBezTo>
                  <a:cubicBezTo>
                    <a:pt x="3754" y="807"/>
                    <a:pt x="2945" y="1"/>
                    <a:pt x="1920" y="1"/>
                  </a:cubicBezTo>
                  <a:close/>
                </a:path>
              </a:pathLst>
            </a:custGeom>
            <a:solidFill>
              <a:srgbClr val="010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427;p51"/>
            <p:cNvSpPr/>
            <p:nvPr/>
          </p:nvSpPr>
          <p:spPr>
            <a:xfrm>
              <a:off x="7686950" y="3883322"/>
              <a:ext cx="68819" cy="162112"/>
            </a:xfrm>
            <a:custGeom>
              <a:avLst/>
              <a:gdLst/>
              <a:ahLst/>
              <a:cxnLst/>
              <a:rect l="l" t="t" r="r" b="b"/>
              <a:pathLst>
                <a:path w="1375" h="3239" extrusionOk="0">
                  <a:moveTo>
                    <a:pt x="656" y="1"/>
                  </a:moveTo>
                  <a:cubicBezTo>
                    <a:pt x="500" y="1"/>
                    <a:pt x="375" y="90"/>
                    <a:pt x="383" y="281"/>
                  </a:cubicBezTo>
                  <a:cubicBezTo>
                    <a:pt x="400" y="691"/>
                    <a:pt x="679" y="1184"/>
                    <a:pt x="541" y="1761"/>
                  </a:cubicBezTo>
                  <a:cubicBezTo>
                    <a:pt x="400" y="2336"/>
                    <a:pt x="0" y="2779"/>
                    <a:pt x="0" y="2779"/>
                  </a:cubicBezTo>
                  <a:lnTo>
                    <a:pt x="74" y="3222"/>
                  </a:lnTo>
                  <a:cubicBezTo>
                    <a:pt x="74" y="3222"/>
                    <a:pt x="154" y="3239"/>
                    <a:pt x="286" y="3239"/>
                  </a:cubicBezTo>
                  <a:cubicBezTo>
                    <a:pt x="445" y="3239"/>
                    <a:pt x="679" y="3214"/>
                    <a:pt x="941" y="3108"/>
                  </a:cubicBezTo>
                  <a:cubicBezTo>
                    <a:pt x="941" y="3108"/>
                    <a:pt x="854" y="1681"/>
                    <a:pt x="685" y="1140"/>
                  </a:cubicBezTo>
                  <a:cubicBezTo>
                    <a:pt x="685" y="1140"/>
                    <a:pt x="1374" y="724"/>
                    <a:pt x="1162" y="328"/>
                  </a:cubicBezTo>
                  <a:cubicBezTo>
                    <a:pt x="1050" y="116"/>
                    <a:pt x="833" y="1"/>
                    <a:pt x="656" y="1"/>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428;p51"/>
            <p:cNvSpPr/>
            <p:nvPr/>
          </p:nvSpPr>
          <p:spPr>
            <a:xfrm>
              <a:off x="7600264" y="3876365"/>
              <a:ext cx="85535" cy="90440"/>
            </a:xfrm>
            <a:custGeom>
              <a:avLst/>
              <a:gdLst/>
              <a:ahLst/>
              <a:cxnLst/>
              <a:rect l="l" t="t" r="r" b="b"/>
              <a:pathLst>
                <a:path w="1709" h="1807" extrusionOk="0">
                  <a:moveTo>
                    <a:pt x="1377" y="0"/>
                  </a:moveTo>
                  <a:cubicBezTo>
                    <a:pt x="1377" y="0"/>
                    <a:pt x="1085" y="142"/>
                    <a:pt x="728" y="142"/>
                  </a:cubicBezTo>
                  <a:cubicBezTo>
                    <a:pt x="721" y="142"/>
                    <a:pt x="713" y="142"/>
                    <a:pt x="705" y="141"/>
                  </a:cubicBezTo>
                  <a:cubicBezTo>
                    <a:pt x="339" y="134"/>
                    <a:pt x="226" y="0"/>
                    <a:pt x="226" y="0"/>
                  </a:cubicBezTo>
                  <a:lnTo>
                    <a:pt x="226" y="0"/>
                  </a:lnTo>
                  <a:cubicBezTo>
                    <a:pt x="226" y="1"/>
                    <a:pt x="255" y="275"/>
                    <a:pt x="195" y="772"/>
                  </a:cubicBezTo>
                  <a:cubicBezTo>
                    <a:pt x="131" y="1269"/>
                    <a:pt x="0" y="1609"/>
                    <a:pt x="0" y="1609"/>
                  </a:cubicBezTo>
                  <a:cubicBezTo>
                    <a:pt x="138" y="1722"/>
                    <a:pt x="417" y="1759"/>
                    <a:pt x="417" y="1759"/>
                  </a:cubicBezTo>
                  <a:cubicBezTo>
                    <a:pt x="417" y="1759"/>
                    <a:pt x="628" y="1800"/>
                    <a:pt x="940" y="1806"/>
                  </a:cubicBezTo>
                  <a:cubicBezTo>
                    <a:pt x="942" y="1806"/>
                    <a:pt x="944" y="1806"/>
                    <a:pt x="946" y="1806"/>
                  </a:cubicBezTo>
                  <a:cubicBezTo>
                    <a:pt x="1257" y="1806"/>
                    <a:pt x="1602" y="1464"/>
                    <a:pt x="1656" y="913"/>
                  </a:cubicBezTo>
                  <a:cubicBezTo>
                    <a:pt x="1709" y="360"/>
                    <a:pt x="1377" y="0"/>
                    <a:pt x="1377" y="0"/>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429;p51"/>
            <p:cNvSpPr/>
            <p:nvPr/>
          </p:nvSpPr>
          <p:spPr>
            <a:xfrm>
              <a:off x="7618932" y="3916505"/>
              <a:ext cx="45896" cy="46096"/>
            </a:xfrm>
            <a:custGeom>
              <a:avLst/>
              <a:gdLst/>
              <a:ahLst/>
              <a:cxnLst/>
              <a:rect l="l" t="t" r="r" b="b"/>
              <a:pathLst>
                <a:path w="917" h="921" extrusionOk="0">
                  <a:moveTo>
                    <a:pt x="457" y="1"/>
                  </a:moveTo>
                  <a:cubicBezTo>
                    <a:pt x="205" y="1"/>
                    <a:pt x="0" y="206"/>
                    <a:pt x="0" y="460"/>
                  </a:cubicBezTo>
                  <a:cubicBezTo>
                    <a:pt x="0" y="712"/>
                    <a:pt x="205" y="920"/>
                    <a:pt x="457" y="920"/>
                  </a:cubicBezTo>
                  <a:cubicBezTo>
                    <a:pt x="712" y="920"/>
                    <a:pt x="916" y="712"/>
                    <a:pt x="916" y="460"/>
                  </a:cubicBezTo>
                  <a:cubicBezTo>
                    <a:pt x="916" y="206"/>
                    <a:pt x="712" y="1"/>
                    <a:pt x="457" y="1"/>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430;p51"/>
            <p:cNvSpPr/>
            <p:nvPr/>
          </p:nvSpPr>
          <p:spPr>
            <a:xfrm>
              <a:off x="7851465" y="4655293"/>
              <a:ext cx="126426" cy="60410"/>
            </a:xfrm>
            <a:custGeom>
              <a:avLst/>
              <a:gdLst/>
              <a:ahLst/>
              <a:cxnLst/>
              <a:rect l="l" t="t" r="r" b="b"/>
              <a:pathLst>
                <a:path w="2526" h="1207" extrusionOk="0">
                  <a:moveTo>
                    <a:pt x="266" y="1"/>
                  </a:moveTo>
                  <a:lnTo>
                    <a:pt x="1" y="1206"/>
                  </a:lnTo>
                  <a:lnTo>
                    <a:pt x="2333" y="1206"/>
                  </a:lnTo>
                  <a:cubicBezTo>
                    <a:pt x="2478" y="1206"/>
                    <a:pt x="2525" y="1012"/>
                    <a:pt x="2398" y="948"/>
                  </a:cubicBezTo>
                  <a:lnTo>
                    <a:pt x="1145" y="297"/>
                  </a:lnTo>
                  <a:lnTo>
                    <a:pt x="26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431;p51"/>
            <p:cNvSpPr/>
            <p:nvPr/>
          </p:nvSpPr>
          <p:spPr>
            <a:xfrm>
              <a:off x="7636200" y="4603391"/>
              <a:ext cx="228578" cy="107257"/>
            </a:xfrm>
            <a:custGeom>
              <a:avLst/>
              <a:gdLst/>
              <a:ahLst/>
              <a:cxnLst/>
              <a:rect l="l" t="t" r="r" b="b"/>
              <a:pathLst>
                <a:path w="4567" h="2143" extrusionOk="0">
                  <a:moveTo>
                    <a:pt x="2075" y="1"/>
                  </a:moveTo>
                  <a:lnTo>
                    <a:pt x="1" y="1481"/>
                  </a:lnTo>
                  <a:cubicBezTo>
                    <a:pt x="1431" y="1800"/>
                    <a:pt x="2807" y="2025"/>
                    <a:pt x="3603" y="2142"/>
                  </a:cubicBezTo>
                  <a:cubicBezTo>
                    <a:pt x="3859" y="2029"/>
                    <a:pt x="4164" y="1834"/>
                    <a:pt x="4466" y="1501"/>
                  </a:cubicBezTo>
                  <a:lnTo>
                    <a:pt x="4567" y="1038"/>
                  </a:lnTo>
                  <a:cubicBezTo>
                    <a:pt x="3684" y="756"/>
                    <a:pt x="2851" y="393"/>
                    <a:pt x="2075" y="1"/>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432;p51"/>
            <p:cNvSpPr/>
            <p:nvPr/>
          </p:nvSpPr>
          <p:spPr>
            <a:xfrm>
              <a:off x="7530494" y="4480969"/>
              <a:ext cx="499099" cy="234735"/>
            </a:xfrm>
            <a:custGeom>
              <a:avLst/>
              <a:gdLst/>
              <a:ahLst/>
              <a:cxnLst/>
              <a:rect l="l" t="t" r="r" b="b"/>
              <a:pathLst>
                <a:path w="9972" h="4690" extrusionOk="0">
                  <a:moveTo>
                    <a:pt x="8389" y="1"/>
                  </a:moveTo>
                  <a:cubicBezTo>
                    <a:pt x="7572" y="1"/>
                    <a:pt x="6547" y="223"/>
                    <a:pt x="5809" y="620"/>
                  </a:cubicBezTo>
                  <a:cubicBezTo>
                    <a:pt x="4463" y="1349"/>
                    <a:pt x="2489" y="2689"/>
                    <a:pt x="1" y="3491"/>
                  </a:cubicBezTo>
                  <a:lnTo>
                    <a:pt x="1" y="4689"/>
                  </a:lnTo>
                  <a:cubicBezTo>
                    <a:pt x="1" y="4689"/>
                    <a:pt x="3630" y="4642"/>
                    <a:pt x="6803" y="3367"/>
                  </a:cubicBezTo>
                  <a:cubicBezTo>
                    <a:pt x="9972" y="2091"/>
                    <a:pt x="9952" y="1204"/>
                    <a:pt x="9707" y="479"/>
                  </a:cubicBezTo>
                  <a:cubicBezTo>
                    <a:pt x="9595" y="152"/>
                    <a:pt x="9063" y="1"/>
                    <a:pt x="838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433;p51"/>
            <p:cNvSpPr/>
            <p:nvPr/>
          </p:nvSpPr>
          <p:spPr>
            <a:xfrm>
              <a:off x="7603117" y="4377366"/>
              <a:ext cx="174624" cy="215966"/>
            </a:xfrm>
            <a:custGeom>
              <a:avLst/>
              <a:gdLst/>
              <a:ahLst/>
              <a:cxnLst/>
              <a:rect l="l" t="t" r="r" b="b"/>
              <a:pathLst>
                <a:path w="3489" h="4315" extrusionOk="0">
                  <a:moveTo>
                    <a:pt x="2439" y="1"/>
                  </a:moveTo>
                  <a:cubicBezTo>
                    <a:pt x="2425" y="1"/>
                    <a:pt x="2409" y="2"/>
                    <a:pt x="2394" y="5"/>
                  </a:cubicBezTo>
                  <a:lnTo>
                    <a:pt x="215" y="454"/>
                  </a:lnTo>
                  <a:cubicBezTo>
                    <a:pt x="84" y="482"/>
                    <a:pt x="0" y="606"/>
                    <a:pt x="24" y="736"/>
                  </a:cubicBezTo>
                  <a:lnTo>
                    <a:pt x="665" y="4117"/>
                  </a:lnTo>
                  <a:cubicBezTo>
                    <a:pt x="689" y="4234"/>
                    <a:pt x="790" y="4315"/>
                    <a:pt x="904" y="4315"/>
                  </a:cubicBezTo>
                  <a:cubicBezTo>
                    <a:pt x="922" y="4315"/>
                    <a:pt x="940" y="4313"/>
                    <a:pt x="957" y="4309"/>
                  </a:cubicBezTo>
                  <a:lnTo>
                    <a:pt x="3274" y="3795"/>
                  </a:lnTo>
                  <a:cubicBezTo>
                    <a:pt x="3404" y="3765"/>
                    <a:pt x="3488" y="3634"/>
                    <a:pt x="3458" y="3503"/>
                  </a:cubicBezTo>
                  <a:lnTo>
                    <a:pt x="2679" y="186"/>
                  </a:lnTo>
                  <a:cubicBezTo>
                    <a:pt x="2653" y="76"/>
                    <a:pt x="2553" y="1"/>
                    <a:pt x="24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434;p51"/>
            <p:cNvSpPr/>
            <p:nvPr/>
          </p:nvSpPr>
          <p:spPr>
            <a:xfrm>
              <a:off x="7722586" y="4276915"/>
              <a:ext cx="275125" cy="266516"/>
            </a:xfrm>
            <a:custGeom>
              <a:avLst/>
              <a:gdLst/>
              <a:ahLst/>
              <a:cxnLst/>
              <a:rect l="l" t="t" r="r" b="b"/>
              <a:pathLst>
                <a:path w="5497" h="5325" extrusionOk="0">
                  <a:moveTo>
                    <a:pt x="5339" y="1"/>
                  </a:moveTo>
                  <a:lnTo>
                    <a:pt x="3478" y="790"/>
                  </a:lnTo>
                  <a:cubicBezTo>
                    <a:pt x="3559" y="1260"/>
                    <a:pt x="3555" y="1727"/>
                    <a:pt x="3445" y="2129"/>
                  </a:cubicBezTo>
                  <a:cubicBezTo>
                    <a:pt x="3106" y="3335"/>
                    <a:pt x="1739" y="4063"/>
                    <a:pt x="1739" y="4063"/>
                  </a:cubicBezTo>
                  <a:cubicBezTo>
                    <a:pt x="1484" y="4000"/>
                    <a:pt x="1518" y="3862"/>
                    <a:pt x="1135" y="3788"/>
                  </a:cubicBezTo>
                  <a:cubicBezTo>
                    <a:pt x="1024" y="3765"/>
                    <a:pt x="938" y="3757"/>
                    <a:pt x="872" y="3757"/>
                  </a:cubicBezTo>
                  <a:cubicBezTo>
                    <a:pt x="712" y="3757"/>
                    <a:pt x="672" y="3805"/>
                    <a:pt x="672" y="3805"/>
                  </a:cubicBezTo>
                  <a:lnTo>
                    <a:pt x="735" y="4070"/>
                  </a:lnTo>
                  <a:cubicBezTo>
                    <a:pt x="501" y="4133"/>
                    <a:pt x="27" y="4187"/>
                    <a:pt x="13" y="4308"/>
                  </a:cubicBezTo>
                  <a:cubicBezTo>
                    <a:pt x="1" y="4426"/>
                    <a:pt x="151" y="4483"/>
                    <a:pt x="151" y="4483"/>
                  </a:cubicBezTo>
                  <a:cubicBezTo>
                    <a:pt x="151" y="4483"/>
                    <a:pt x="24" y="4506"/>
                    <a:pt x="38" y="4624"/>
                  </a:cubicBezTo>
                  <a:cubicBezTo>
                    <a:pt x="47" y="4745"/>
                    <a:pt x="239" y="4771"/>
                    <a:pt x="239" y="4771"/>
                  </a:cubicBezTo>
                  <a:cubicBezTo>
                    <a:pt x="182" y="4808"/>
                    <a:pt x="175" y="4983"/>
                    <a:pt x="481" y="4990"/>
                  </a:cubicBezTo>
                  <a:cubicBezTo>
                    <a:pt x="486" y="4990"/>
                    <a:pt x="491" y="4990"/>
                    <a:pt x="496" y="4990"/>
                  </a:cubicBezTo>
                  <a:cubicBezTo>
                    <a:pt x="799" y="4990"/>
                    <a:pt x="1075" y="4899"/>
                    <a:pt x="1075" y="4899"/>
                  </a:cubicBezTo>
                  <a:lnTo>
                    <a:pt x="1075" y="4899"/>
                  </a:lnTo>
                  <a:cubicBezTo>
                    <a:pt x="1075" y="4899"/>
                    <a:pt x="880" y="5057"/>
                    <a:pt x="806" y="5164"/>
                  </a:cubicBezTo>
                  <a:cubicBezTo>
                    <a:pt x="738" y="5272"/>
                    <a:pt x="806" y="5324"/>
                    <a:pt x="874" y="5324"/>
                  </a:cubicBezTo>
                  <a:cubicBezTo>
                    <a:pt x="903" y="5324"/>
                    <a:pt x="932" y="5314"/>
                    <a:pt x="951" y="5295"/>
                  </a:cubicBezTo>
                  <a:cubicBezTo>
                    <a:pt x="1011" y="5231"/>
                    <a:pt x="1108" y="5100"/>
                    <a:pt x="1394" y="4970"/>
                  </a:cubicBezTo>
                  <a:cubicBezTo>
                    <a:pt x="1682" y="4835"/>
                    <a:pt x="1800" y="4808"/>
                    <a:pt x="1800" y="4808"/>
                  </a:cubicBezTo>
                  <a:cubicBezTo>
                    <a:pt x="3281" y="4600"/>
                    <a:pt x="5496" y="2717"/>
                    <a:pt x="5392" y="538"/>
                  </a:cubicBezTo>
                  <a:cubicBezTo>
                    <a:pt x="5382" y="357"/>
                    <a:pt x="5362" y="179"/>
                    <a:pt x="5339" y="1"/>
                  </a:cubicBez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435;p51"/>
            <p:cNvSpPr/>
            <p:nvPr/>
          </p:nvSpPr>
          <p:spPr>
            <a:xfrm>
              <a:off x="7791154" y="4060149"/>
              <a:ext cx="198648" cy="256306"/>
            </a:xfrm>
            <a:custGeom>
              <a:avLst/>
              <a:gdLst/>
              <a:ahLst/>
              <a:cxnLst/>
              <a:rect l="l" t="t" r="r" b="b"/>
              <a:pathLst>
                <a:path w="3969" h="5121" extrusionOk="0">
                  <a:moveTo>
                    <a:pt x="1310" y="1"/>
                  </a:moveTo>
                  <a:cubicBezTo>
                    <a:pt x="1310" y="1"/>
                    <a:pt x="0" y="1894"/>
                    <a:pt x="887" y="2707"/>
                  </a:cubicBezTo>
                  <a:cubicBezTo>
                    <a:pt x="1474" y="3247"/>
                    <a:pt x="1951" y="4194"/>
                    <a:pt x="2108" y="5121"/>
                  </a:cubicBezTo>
                  <a:cubicBezTo>
                    <a:pt x="2551" y="5020"/>
                    <a:pt x="3196" y="4805"/>
                    <a:pt x="3969" y="4332"/>
                  </a:cubicBezTo>
                  <a:cubicBezTo>
                    <a:pt x="3673" y="2381"/>
                    <a:pt x="2350" y="712"/>
                    <a:pt x="131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436;p51"/>
            <p:cNvSpPr/>
            <p:nvPr/>
          </p:nvSpPr>
          <p:spPr>
            <a:xfrm>
              <a:off x="7282646" y="4479718"/>
              <a:ext cx="81582" cy="190941"/>
            </a:xfrm>
            <a:custGeom>
              <a:avLst/>
              <a:gdLst/>
              <a:ahLst/>
              <a:cxnLst/>
              <a:rect l="l" t="t" r="r" b="b"/>
              <a:pathLst>
                <a:path w="1630" h="3815" extrusionOk="0">
                  <a:moveTo>
                    <a:pt x="1" y="1"/>
                  </a:moveTo>
                  <a:lnTo>
                    <a:pt x="743" y="3815"/>
                  </a:lnTo>
                  <a:lnTo>
                    <a:pt x="1629" y="3781"/>
                  </a:lnTo>
                  <a:cubicBezTo>
                    <a:pt x="1629" y="3781"/>
                    <a:pt x="1629" y="2975"/>
                    <a:pt x="1445" y="914"/>
                  </a:cubicBezTo>
                  <a:lnTo>
                    <a:pt x="1" y="1"/>
                  </a:lnTo>
                  <a:close/>
                </a:path>
              </a:pathLst>
            </a:custGeom>
            <a:solidFill>
              <a:srgbClr val="FFAD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437;p51"/>
            <p:cNvSpPr/>
            <p:nvPr/>
          </p:nvSpPr>
          <p:spPr>
            <a:xfrm>
              <a:off x="7314929" y="4668957"/>
              <a:ext cx="129479" cy="46747"/>
            </a:xfrm>
            <a:custGeom>
              <a:avLst/>
              <a:gdLst/>
              <a:ahLst/>
              <a:cxnLst/>
              <a:rect l="l" t="t" r="r" b="b"/>
              <a:pathLst>
                <a:path w="2587" h="934" extrusionOk="0">
                  <a:moveTo>
                    <a:pt x="984" y="0"/>
                  </a:moveTo>
                  <a:lnTo>
                    <a:pt x="98" y="34"/>
                  </a:lnTo>
                  <a:lnTo>
                    <a:pt x="1" y="933"/>
                  </a:lnTo>
                  <a:lnTo>
                    <a:pt x="2586" y="933"/>
                  </a:lnTo>
                  <a:lnTo>
                    <a:pt x="98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438;p51"/>
            <p:cNvSpPr/>
            <p:nvPr/>
          </p:nvSpPr>
          <p:spPr>
            <a:xfrm>
              <a:off x="7300664" y="4571810"/>
              <a:ext cx="1051" cy="5606"/>
            </a:xfrm>
            <a:custGeom>
              <a:avLst/>
              <a:gdLst/>
              <a:ahLst/>
              <a:cxnLst/>
              <a:rect l="l" t="t" r="r" b="b"/>
              <a:pathLst>
                <a:path w="21" h="112" extrusionOk="0">
                  <a:moveTo>
                    <a:pt x="0" y="1"/>
                  </a:moveTo>
                  <a:lnTo>
                    <a:pt x="0" y="1"/>
                  </a:lnTo>
                  <a:lnTo>
                    <a:pt x="20" y="111"/>
                  </a:lnTo>
                  <a:lnTo>
                    <a:pt x="20" y="111"/>
                  </a:lnTo>
                  <a:close/>
                </a:path>
              </a:pathLst>
            </a:custGeom>
            <a:solidFill>
              <a:srgbClr val="3DA6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439;p51"/>
            <p:cNvSpPr/>
            <p:nvPr/>
          </p:nvSpPr>
          <p:spPr>
            <a:xfrm>
              <a:off x="7300664" y="4571810"/>
              <a:ext cx="43393" cy="5606"/>
            </a:xfrm>
            <a:custGeom>
              <a:avLst/>
              <a:gdLst/>
              <a:ahLst/>
              <a:cxnLst/>
              <a:rect l="l" t="t" r="r" b="b"/>
              <a:pathLst>
                <a:path w="867" h="112" extrusionOk="0">
                  <a:moveTo>
                    <a:pt x="0" y="1"/>
                  </a:moveTo>
                  <a:lnTo>
                    <a:pt x="20" y="111"/>
                  </a:lnTo>
                  <a:cubicBezTo>
                    <a:pt x="302" y="82"/>
                    <a:pt x="588" y="44"/>
                    <a:pt x="866" y="1"/>
                  </a:cubicBezTo>
                  <a:close/>
                </a:path>
              </a:pathLst>
            </a:custGeom>
            <a:solidFill>
              <a:srgbClr val="FF84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440;p51"/>
            <p:cNvSpPr/>
            <p:nvPr/>
          </p:nvSpPr>
          <p:spPr>
            <a:xfrm>
              <a:off x="7354919" y="4525464"/>
              <a:ext cx="250" cy="551"/>
            </a:xfrm>
            <a:custGeom>
              <a:avLst/>
              <a:gdLst/>
              <a:ahLst/>
              <a:cxnLst/>
              <a:rect l="l" t="t" r="r" b="b"/>
              <a:pathLst>
                <a:path w="5" h="11" extrusionOk="0">
                  <a:moveTo>
                    <a:pt x="1" y="0"/>
                  </a:moveTo>
                  <a:cubicBezTo>
                    <a:pt x="1" y="4"/>
                    <a:pt x="4" y="7"/>
                    <a:pt x="4" y="10"/>
                  </a:cubicBezTo>
                  <a:cubicBezTo>
                    <a:pt x="4" y="7"/>
                    <a:pt x="4" y="4"/>
                    <a:pt x="1" y="0"/>
                  </a:cubicBezTo>
                  <a:close/>
                </a:path>
              </a:pathLst>
            </a:custGeom>
            <a:solidFill>
              <a:srgbClr val="3DA6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441;p51"/>
            <p:cNvSpPr/>
            <p:nvPr/>
          </p:nvSpPr>
          <p:spPr>
            <a:xfrm>
              <a:off x="7282646" y="4479718"/>
              <a:ext cx="76026" cy="92142"/>
            </a:xfrm>
            <a:custGeom>
              <a:avLst/>
              <a:gdLst/>
              <a:ahLst/>
              <a:cxnLst/>
              <a:rect l="l" t="t" r="r" b="b"/>
              <a:pathLst>
                <a:path w="1519" h="1841" extrusionOk="0">
                  <a:moveTo>
                    <a:pt x="1" y="1"/>
                  </a:moveTo>
                  <a:lnTo>
                    <a:pt x="360" y="1841"/>
                  </a:lnTo>
                  <a:lnTo>
                    <a:pt x="1226" y="1841"/>
                  </a:lnTo>
                  <a:cubicBezTo>
                    <a:pt x="1324" y="1827"/>
                    <a:pt x="1421" y="1810"/>
                    <a:pt x="1519" y="1793"/>
                  </a:cubicBezTo>
                  <a:cubicBezTo>
                    <a:pt x="1516" y="1753"/>
                    <a:pt x="1512" y="1713"/>
                    <a:pt x="1508" y="1673"/>
                  </a:cubicBezTo>
                  <a:cubicBezTo>
                    <a:pt x="1496" y="1482"/>
                    <a:pt x="1479" y="1273"/>
                    <a:pt x="1458" y="1051"/>
                  </a:cubicBezTo>
                  <a:cubicBezTo>
                    <a:pt x="1458" y="1038"/>
                    <a:pt x="1455" y="1025"/>
                    <a:pt x="1455" y="1011"/>
                  </a:cubicBezTo>
                  <a:lnTo>
                    <a:pt x="1455" y="1008"/>
                  </a:lnTo>
                  <a:cubicBezTo>
                    <a:pt x="1451" y="984"/>
                    <a:pt x="1451" y="958"/>
                    <a:pt x="1448" y="935"/>
                  </a:cubicBezTo>
                  <a:lnTo>
                    <a:pt x="1448" y="927"/>
                  </a:lnTo>
                  <a:lnTo>
                    <a:pt x="1448" y="924"/>
                  </a:lnTo>
                  <a:cubicBezTo>
                    <a:pt x="1448" y="921"/>
                    <a:pt x="1448" y="918"/>
                    <a:pt x="1445" y="914"/>
                  </a:cubicBezTo>
                  <a:lnTo>
                    <a:pt x="1160" y="733"/>
                  </a:lnTo>
                  <a:lnTo>
                    <a:pt x="1008" y="639"/>
                  </a:lnTo>
                  <a:lnTo>
                    <a:pt x="1" y="1"/>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442;p51"/>
            <p:cNvSpPr/>
            <p:nvPr/>
          </p:nvSpPr>
          <p:spPr>
            <a:xfrm>
              <a:off x="6996561" y="4566455"/>
              <a:ext cx="1201" cy="5205"/>
            </a:xfrm>
            <a:custGeom>
              <a:avLst/>
              <a:gdLst/>
              <a:ahLst/>
              <a:cxnLst/>
              <a:rect l="l" t="t" r="r" b="b"/>
              <a:pathLst>
                <a:path w="24" h="104" extrusionOk="0">
                  <a:moveTo>
                    <a:pt x="24" y="0"/>
                  </a:moveTo>
                  <a:lnTo>
                    <a:pt x="24" y="0"/>
                  </a:lnTo>
                  <a:lnTo>
                    <a:pt x="0" y="104"/>
                  </a:lnTo>
                  <a:lnTo>
                    <a:pt x="0" y="104"/>
                  </a:lnTo>
                  <a:close/>
                </a:path>
              </a:pathLst>
            </a:custGeom>
            <a:solidFill>
              <a:srgbClr val="BDDF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443;p51"/>
            <p:cNvSpPr/>
            <p:nvPr/>
          </p:nvSpPr>
          <p:spPr>
            <a:xfrm>
              <a:off x="6997712" y="4478417"/>
              <a:ext cx="17017" cy="88038"/>
            </a:xfrm>
            <a:custGeom>
              <a:avLst/>
              <a:gdLst/>
              <a:ahLst/>
              <a:cxnLst/>
              <a:rect l="l" t="t" r="r" b="b"/>
              <a:pathLst>
                <a:path w="340" h="1759" extrusionOk="0">
                  <a:moveTo>
                    <a:pt x="340" y="0"/>
                  </a:moveTo>
                  <a:lnTo>
                    <a:pt x="340" y="0"/>
                  </a:lnTo>
                  <a:lnTo>
                    <a:pt x="1" y="1759"/>
                  </a:lnTo>
                  <a:lnTo>
                    <a:pt x="1" y="1759"/>
                  </a:lnTo>
                  <a:close/>
                </a:path>
              </a:pathLst>
            </a:custGeom>
            <a:solidFill>
              <a:srgbClr val="BDDF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444;p51"/>
            <p:cNvSpPr/>
            <p:nvPr/>
          </p:nvSpPr>
          <p:spPr>
            <a:xfrm>
              <a:off x="6938903" y="4478417"/>
              <a:ext cx="75826" cy="88038"/>
            </a:xfrm>
            <a:custGeom>
              <a:avLst/>
              <a:gdLst/>
              <a:ahLst/>
              <a:cxnLst/>
              <a:rect l="l" t="t" r="r" b="b"/>
              <a:pathLst>
                <a:path w="1515" h="1759" extrusionOk="0">
                  <a:moveTo>
                    <a:pt x="1515" y="0"/>
                  </a:moveTo>
                  <a:lnTo>
                    <a:pt x="68" y="913"/>
                  </a:lnTo>
                  <a:cubicBezTo>
                    <a:pt x="44" y="1202"/>
                    <a:pt x="20" y="1464"/>
                    <a:pt x="0" y="1702"/>
                  </a:cubicBezTo>
                  <a:cubicBezTo>
                    <a:pt x="118" y="1722"/>
                    <a:pt x="239" y="1739"/>
                    <a:pt x="367" y="1759"/>
                  </a:cubicBezTo>
                  <a:lnTo>
                    <a:pt x="1176" y="1759"/>
                  </a:lnTo>
                  <a:lnTo>
                    <a:pt x="1515" y="0"/>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445;p51"/>
            <p:cNvSpPr/>
            <p:nvPr/>
          </p:nvSpPr>
          <p:spPr>
            <a:xfrm>
              <a:off x="6942256" y="3799238"/>
              <a:ext cx="413713" cy="740740"/>
            </a:xfrm>
            <a:custGeom>
              <a:avLst/>
              <a:gdLst/>
              <a:ahLst/>
              <a:cxnLst/>
              <a:rect l="l" t="t" r="r" b="b"/>
              <a:pathLst>
                <a:path w="8266" h="14800" extrusionOk="0">
                  <a:moveTo>
                    <a:pt x="1733" y="0"/>
                  </a:moveTo>
                  <a:cubicBezTo>
                    <a:pt x="1733" y="0"/>
                    <a:pt x="461" y="8440"/>
                    <a:pt x="1" y="14483"/>
                  </a:cubicBezTo>
                  <a:cubicBezTo>
                    <a:pt x="1" y="14483"/>
                    <a:pt x="2330" y="14800"/>
                    <a:pt x="4779" y="14800"/>
                  </a:cubicBezTo>
                  <a:cubicBezTo>
                    <a:pt x="6003" y="14800"/>
                    <a:pt x="7258" y="14720"/>
                    <a:pt x="8266" y="14483"/>
                  </a:cubicBezTo>
                  <a:cubicBezTo>
                    <a:pt x="8266" y="14483"/>
                    <a:pt x="7759" y="7101"/>
                    <a:pt x="7380" y="4707"/>
                  </a:cubicBezTo>
                  <a:cubicBezTo>
                    <a:pt x="7003" y="2310"/>
                    <a:pt x="6634" y="0"/>
                    <a:pt x="66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446;p51"/>
            <p:cNvSpPr/>
            <p:nvPr/>
          </p:nvSpPr>
          <p:spPr>
            <a:xfrm>
              <a:off x="6554619" y="4242981"/>
              <a:ext cx="705605" cy="27077"/>
            </a:xfrm>
            <a:custGeom>
              <a:avLst/>
              <a:gdLst/>
              <a:ahLst/>
              <a:cxnLst/>
              <a:rect l="l" t="t" r="r" b="b"/>
              <a:pathLst>
                <a:path w="14098" h="541" extrusionOk="0">
                  <a:moveTo>
                    <a:pt x="0" y="0"/>
                  </a:moveTo>
                  <a:lnTo>
                    <a:pt x="0" y="541"/>
                  </a:lnTo>
                  <a:lnTo>
                    <a:pt x="14097" y="541"/>
                  </a:lnTo>
                  <a:lnTo>
                    <a:pt x="1409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447;p51"/>
            <p:cNvSpPr/>
            <p:nvPr/>
          </p:nvSpPr>
          <p:spPr>
            <a:xfrm>
              <a:off x="6146461" y="4262951"/>
              <a:ext cx="503153" cy="411061"/>
            </a:xfrm>
            <a:custGeom>
              <a:avLst/>
              <a:gdLst/>
              <a:ahLst/>
              <a:cxnLst/>
              <a:rect l="l" t="t" r="r" b="b"/>
              <a:pathLst>
                <a:path w="10053" h="8213" extrusionOk="0">
                  <a:moveTo>
                    <a:pt x="1672" y="1"/>
                  </a:moveTo>
                  <a:lnTo>
                    <a:pt x="1" y="1807"/>
                  </a:lnTo>
                  <a:cubicBezTo>
                    <a:pt x="1" y="1807"/>
                    <a:pt x="1240" y="2126"/>
                    <a:pt x="4036" y="3332"/>
                  </a:cubicBezTo>
                  <a:cubicBezTo>
                    <a:pt x="6836" y="4533"/>
                    <a:pt x="9344" y="8213"/>
                    <a:pt x="9344" y="8213"/>
                  </a:cubicBezTo>
                  <a:lnTo>
                    <a:pt x="10052" y="7723"/>
                  </a:lnTo>
                  <a:cubicBezTo>
                    <a:pt x="10052" y="7723"/>
                    <a:pt x="9351" y="5084"/>
                    <a:pt x="7151" y="2694"/>
                  </a:cubicBezTo>
                  <a:cubicBezTo>
                    <a:pt x="4956" y="303"/>
                    <a:pt x="1672" y="1"/>
                    <a:pt x="1672" y="1"/>
                  </a:cubicBezTo>
                  <a:close/>
                </a:path>
              </a:pathLst>
            </a:custGeom>
            <a:solidFill>
              <a:srgbClr val="2827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448;p51"/>
            <p:cNvSpPr/>
            <p:nvPr/>
          </p:nvSpPr>
          <p:spPr>
            <a:xfrm>
              <a:off x="6614079" y="4646234"/>
              <a:ext cx="120871" cy="69469"/>
            </a:xfrm>
            <a:custGeom>
              <a:avLst/>
              <a:gdLst/>
              <a:ahLst/>
              <a:cxnLst/>
              <a:rect l="l" t="t" r="r" b="b"/>
              <a:pathLst>
                <a:path w="2415" h="1388" extrusionOk="0">
                  <a:moveTo>
                    <a:pt x="2415" y="1"/>
                  </a:moveTo>
                  <a:lnTo>
                    <a:pt x="709" y="65"/>
                  </a:lnTo>
                  <a:lnTo>
                    <a:pt x="1" y="555"/>
                  </a:lnTo>
                  <a:lnTo>
                    <a:pt x="343" y="1387"/>
                  </a:lnTo>
                  <a:lnTo>
                    <a:pt x="241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449;p51"/>
            <p:cNvSpPr/>
            <p:nvPr/>
          </p:nvSpPr>
          <p:spPr>
            <a:xfrm>
              <a:off x="7450864" y="4318407"/>
              <a:ext cx="151101" cy="197347"/>
            </a:xfrm>
            <a:custGeom>
              <a:avLst/>
              <a:gdLst/>
              <a:ahLst/>
              <a:cxnLst/>
              <a:rect l="l" t="t" r="r" b="b"/>
              <a:pathLst>
                <a:path w="3019" h="3943" extrusionOk="0">
                  <a:moveTo>
                    <a:pt x="1827" y="1"/>
                  </a:moveTo>
                  <a:cubicBezTo>
                    <a:pt x="1116" y="1868"/>
                    <a:pt x="1" y="3335"/>
                    <a:pt x="1" y="3335"/>
                  </a:cubicBezTo>
                  <a:lnTo>
                    <a:pt x="1045" y="3942"/>
                  </a:lnTo>
                  <a:cubicBezTo>
                    <a:pt x="1776" y="3479"/>
                    <a:pt x="2647" y="1666"/>
                    <a:pt x="3019" y="837"/>
                  </a:cubicBezTo>
                  <a:lnTo>
                    <a:pt x="1827" y="1"/>
                  </a:lnTo>
                  <a:close/>
                </a:path>
              </a:pathLst>
            </a:custGeom>
            <a:solidFill>
              <a:srgbClr val="A972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450;p51"/>
            <p:cNvSpPr/>
            <p:nvPr/>
          </p:nvSpPr>
          <p:spPr>
            <a:xfrm>
              <a:off x="7310674" y="4443632"/>
              <a:ext cx="554104" cy="272072"/>
            </a:xfrm>
            <a:custGeom>
              <a:avLst/>
              <a:gdLst/>
              <a:ahLst/>
              <a:cxnLst/>
              <a:rect l="l" t="t" r="r" b="b"/>
              <a:pathLst>
                <a:path w="11071" h="5436" extrusionOk="0">
                  <a:moveTo>
                    <a:pt x="2580" y="0"/>
                  </a:moveTo>
                  <a:cubicBezTo>
                    <a:pt x="1191" y="0"/>
                    <a:pt x="1" y="1700"/>
                    <a:pt x="1969" y="3092"/>
                  </a:cubicBezTo>
                  <a:cubicBezTo>
                    <a:pt x="4058" y="4566"/>
                    <a:pt x="10806" y="5435"/>
                    <a:pt x="10806" y="5435"/>
                  </a:cubicBezTo>
                  <a:lnTo>
                    <a:pt x="11071" y="4230"/>
                  </a:lnTo>
                  <a:cubicBezTo>
                    <a:pt x="7230" y="3008"/>
                    <a:pt x="4326" y="252"/>
                    <a:pt x="2835" y="20"/>
                  </a:cubicBezTo>
                  <a:cubicBezTo>
                    <a:pt x="2750" y="7"/>
                    <a:pt x="2664" y="0"/>
                    <a:pt x="25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451;p51"/>
            <p:cNvSpPr/>
            <p:nvPr/>
          </p:nvSpPr>
          <p:spPr>
            <a:xfrm>
              <a:off x="7413727" y="4655694"/>
              <a:ext cx="116817" cy="60010"/>
            </a:xfrm>
            <a:custGeom>
              <a:avLst/>
              <a:gdLst/>
              <a:ahLst/>
              <a:cxnLst/>
              <a:rect l="l" t="t" r="r" b="b"/>
              <a:pathLst>
                <a:path w="2334" h="1199" extrusionOk="0">
                  <a:moveTo>
                    <a:pt x="2334" y="0"/>
                  </a:moveTo>
                  <a:lnTo>
                    <a:pt x="1320" y="326"/>
                  </a:lnTo>
                  <a:lnTo>
                    <a:pt x="175" y="856"/>
                  </a:lnTo>
                  <a:cubicBezTo>
                    <a:pt x="1" y="936"/>
                    <a:pt x="58" y="1198"/>
                    <a:pt x="253" y="1198"/>
                  </a:cubicBezTo>
                  <a:lnTo>
                    <a:pt x="2334" y="1198"/>
                  </a:lnTo>
                  <a:lnTo>
                    <a:pt x="233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 name="Google Shape;1452;p51"/>
            <p:cNvGrpSpPr/>
            <p:nvPr/>
          </p:nvGrpSpPr>
          <p:grpSpPr>
            <a:xfrm>
              <a:off x="6731629" y="4254175"/>
              <a:ext cx="359100" cy="461819"/>
              <a:chOff x="6857425" y="2442956"/>
              <a:chExt cx="359100" cy="461819"/>
            </a:xfrm>
          </p:grpSpPr>
          <p:cxnSp>
            <p:nvCxnSpPr>
              <p:cNvPr id="96" name="Google Shape;1453;p51"/>
              <p:cNvCxnSpPr/>
              <p:nvPr/>
            </p:nvCxnSpPr>
            <p:spPr>
              <a:xfrm>
                <a:off x="7036971" y="2442956"/>
                <a:ext cx="0" cy="461700"/>
              </a:xfrm>
              <a:prstGeom prst="straightConnector1">
                <a:avLst/>
              </a:prstGeom>
              <a:noFill/>
              <a:ln w="9525" cap="flat" cmpd="sng">
                <a:solidFill>
                  <a:schemeClr val="dk1"/>
                </a:solidFill>
                <a:prstDash val="solid"/>
                <a:round/>
                <a:headEnd type="none" w="med" len="med"/>
                <a:tailEnd type="none" w="med" len="med"/>
              </a:ln>
            </p:spPr>
          </p:cxnSp>
          <p:cxnSp>
            <p:nvCxnSpPr>
              <p:cNvPr id="97" name="Google Shape;1454;p51"/>
              <p:cNvCxnSpPr/>
              <p:nvPr/>
            </p:nvCxnSpPr>
            <p:spPr>
              <a:xfrm>
                <a:off x="6857425" y="2904775"/>
                <a:ext cx="359100" cy="0"/>
              </a:xfrm>
              <a:prstGeom prst="straightConnector1">
                <a:avLst/>
              </a:prstGeom>
              <a:noFill/>
              <a:ln w="9525" cap="flat" cmpd="sng">
                <a:solidFill>
                  <a:schemeClr val="dk1"/>
                </a:solidFill>
                <a:prstDash val="solid"/>
                <a:round/>
                <a:headEnd type="none" w="med" len="med"/>
                <a:tailEnd type="none" w="med" len="med"/>
              </a:ln>
            </p:spPr>
          </p:cxnSp>
        </p:grpSp>
      </p:grpSp>
      <p:sp>
        <p:nvSpPr>
          <p:cNvPr id="98" name="Google Shape;139;p22"/>
          <p:cNvSpPr/>
          <p:nvPr/>
        </p:nvSpPr>
        <p:spPr>
          <a:xfrm>
            <a:off x="5496319" y="349356"/>
            <a:ext cx="3528170" cy="3298343"/>
          </a:xfrm>
          <a:prstGeom prst="roundRect">
            <a:avLst>
              <a:gd name="adj" fmla="val 50000"/>
            </a:avLst>
          </a:prstGeom>
          <a:gradFill>
            <a:gsLst>
              <a:gs pos="0">
                <a:schemeClr val="accent5"/>
              </a:gs>
              <a:gs pos="100000">
                <a:schemeClr val="accent4"/>
              </a:gs>
            </a:gsLst>
            <a:lin ang="5400700" scaled="0"/>
          </a:gradFill>
          <a:ln>
            <a:noFill/>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99" name="Google Shape;140;p22"/>
          <p:cNvSpPr txBox="1">
            <a:spLocks/>
          </p:cNvSpPr>
          <p:nvPr/>
        </p:nvSpPr>
        <p:spPr>
          <a:xfrm flipH="1">
            <a:off x="5879991" y="992562"/>
            <a:ext cx="2671891" cy="63611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4200"/>
              <a:buFont typeface="Advent Pro SemiBold"/>
              <a:buNone/>
              <a:defRPr sz="4800" b="0" i="0" u="none" strike="noStrike" cap="none">
                <a:solidFill>
                  <a:schemeClr val="dk1"/>
                </a:solidFill>
                <a:latin typeface="Advent Pro SemiBold"/>
                <a:ea typeface="Advent Pro SemiBold"/>
                <a:cs typeface="Advent Pro SemiBold"/>
                <a:sym typeface="Advent Pro SemiBold"/>
              </a:defRPr>
            </a:lvl1pPr>
            <a:lvl2pPr marR="0" lvl="1"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2pPr>
            <a:lvl3pPr marR="0" lvl="2"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3pPr>
            <a:lvl4pPr marR="0" lvl="3"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4pPr>
            <a:lvl5pPr marR="0" lvl="4"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5pPr>
            <a:lvl6pPr marR="0" lvl="5"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6pPr>
            <a:lvl7pPr marR="0" lvl="6"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7pPr>
            <a:lvl8pPr marR="0" lvl="7"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8pPr>
            <a:lvl9pPr marR="0" lvl="8"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9pPr>
          </a:lstStyle>
          <a:p>
            <a:pPr algn="l"/>
            <a:r>
              <a:rPr lang="en-GB" sz="2000" dirty="0" smtClean="0"/>
              <a:t>Our Amazing Team:</a:t>
            </a:r>
            <a:endParaRPr lang="en-GB" sz="2000" dirty="0"/>
          </a:p>
        </p:txBody>
      </p:sp>
      <p:sp>
        <p:nvSpPr>
          <p:cNvPr id="100" name="Google Shape;207;p24"/>
          <p:cNvSpPr txBox="1">
            <a:spLocks/>
          </p:cNvSpPr>
          <p:nvPr/>
        </p:nvSpPr>
        <p:spPr>
          <a:xfrm>
            <a:off x="6371573" y="1751376"/>
            <a:ext cx="1872208" cy="39745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4200"/>
              <a:buFont typeface="Advent Pro SemiBold"/>
              <a:buNone/>
              <a:defRPr sz="4800" b="0" i="0" u="none" strike="noStrike" cap="none">
                <a:solidFill>
                  <a:schemeClr val="dk1"/>
                </a:solidFill>
                <a:latin typeface="Advent Pro SemiBold"/>
                <a:ea typeface="Advent Pro SemiBold"/>
                <a:cs typeface="Advent Pro SemiBold"/>
                <a:sym typeface="Advent Pro SemiBold"/>
              </a:defRPr>
            </a:lvl1pPr>
            <a:lvl2pPr marR="0" lvl="1"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2pPr>
            <a:lvl3pPr marR="0" lvl="2"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3pPr>
            <a:lvl4pPr marR="0" lvl="3"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4pPr>
            <a:lvl5pPr marR="0" lvl="4"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5pPr>
            <a:lvl6pPr marR="0" lvl="5"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6pPr>
            <a:lvl7pPr marR="0" lvl="6"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7pPr>
            <a:lvl8pPr marR="0" lvl="7"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8pPr>
            <a:lvl9pPr marR="0" lvl="8"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9pPr>
          </a:lstStyle>
          <a:p>
            <a:pPr algn="l"/>
            <a:r>
              <a:rPr lang="en-GB" sz="1600" dirty="0" err="1" smtClean="0">
                <a:solidFill>
                  <a:srgbClr val="FFFFFF"/>
                </a:solidFill>
              </a:rPr>
              <a:t>Marah</a:t>
            </a:r>
            <a:r>
              <a:rPr lang="en-GB" sz="1600" dirty="0" smtClean="0">
                <a:solidFill>
                  <a:srgbClr val="FFFFFF"/>
                </a:solidFill>
              </a:rPr>
              <a:t> I. </a:t>
            </a:r>
            <a:r>
              <a:rPr lang="en-GB" sz="1600" dirty="0" err="1" smtClean="0">
                <a:solidFill>
                  <a:srgbClr val="FFFFFF"/>
                </a:solidFill>
              </a:rPr>
              <a:t>Khader</a:t>
            </a:r>
            <a:endParaRPr lang="en-GB" sz="1600" dirty="0">
              <a:solidFill>
                <a:srgbClr val="FFFFFF"/>
              </a:solidFill>
            </a:endParaRPr>
          </a:p>
        </p:txBody>
      </p:sp>
      <p:sp>
        <p:nvSpPr>
          <p:cNvPr id="101" name="Google Shape;207;p24"/>
          <p:cNvSpPr txBox="1">
            <a:spLocks/>
          </p:cNvSpPr>
          <p:nvPr/>
        </p:nvSpPr>
        <p:spPr>
          <a:xfrm>
            <a:off x="6371573" y="2795989"/>
            <a:ext cx="2039462" cy="374152"/>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4200"/>
              <a:buFont typeface="Advent Pro SemiBold"/>
              <a:buNone/>
              <a:defRPr sz="4800" b="0" i="0" u="none" strike="noStrike" cap="none">
                <a:solidFill>
                  <a:schemeClr val="dk1"/>
                </a:solidFill>
                <a:latin typeface="Advent Pro SemiBold"/>
                <a:ea typeface="Advent Pro SemiBold"/>
                <a:cs typeface="Advent Pro SemiBold"/>
                <a:sym typeface="Advent Pro SemiBold"/>
              </a:defRPr>
            </a:lvl1pPr>
            <a:lvl2pPr marR="0" lvl="1"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2pPr>
            <a:lvl3pPr marR="0" lvl="2"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3pPr>
            <a:lvl4pPr marR="0" lvl="3"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4pPr>
            <a:lvl5pPr marR="0" lvl="4"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5pPr>
            <a:lvl6pPr marR="0" lvl="5"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6pPr>
            <a:lvl7pPr marR="0" lvl="6"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7pPr>
            <a:lvl8pPr marR="0" lvl="7"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8pPr>
            <a:lvl9pPr marR="0" lvl="8"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9pPr>
          </a:lstStyle>
          <a:p>
            <a:pPr algn="l"/>
            <a:r>
              <a:rPr lang="en-GB" sz="1600" dirty="0" smtClean="0">
                <a:solidFill>
                  <a:srgbClr val="FFFFFF"/>
                </a:solidFill>
              </a:rPr>
              <a:t>Haifa’ A. </a:t>
            </a:r>
            <a:r>
              <a:rPr lang="en-GB" sz="1600" dirty="0" err="1" smtClean="0">
                <a:solidFill>
                  <a:srgbClr val="FFFFFF"/>
                </a:solidFill>
              </a:rPr>
              <a:t>Noubani</a:t>
            </a:r>
            <a:endParaRPr lang="en-GB" sz="1600" dirty="0">
              <a:solidFill>
                <a:srgbClr val="FFFFFF"/>
              </a:solidFill>
            </a:endParaRPr>
          </a:p>
        </p:txBody>
      </p:sp>
      <p:sp>
        <p:nvSpPr>
          <p:cNvPr id="102" name="Google Shape;207;p24"/>
          <p:cNvSpPr txBox="1">
            <a:spLocks/>
          </p:cNvSpPr>
          <p:nvPr/>
        </p:nvSpPr>
        <p:spPr>
          <a:xfrm>
            <a:off x="6403210" y="2238903"/>
            <a:ext cx="1625452" cy="39784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4200"/>
              <a:buFont typeface="Advent Pro SemiBold"/>
              <a:buNone/>
              <a:defRPr sz="4800" b="0" i="0" u="none" strike="noStrike" cap="none">
                <a:solidFill>
                  <a:schemeClr val="dk1"/>
                </a:solidFill>
                <a:latin typeface="Advent Pro SemiBold"/>
                <a:ea typeface="Advent Pro SemiBold"/>
                <a:cs typeface="Advent Pro SemiBold"/>
                <a:sym typeface="Advent Pro SemiBold"/>
              </a:defRPr>
            </a:lvl1pPr>
            <a:lvl2pPr marR="0" lvl="1"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2pPr>
            <a:lvl3pPr marR="0" lvl="2"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3pPr>
            <a:lvl4pPr marR="0" lvl="3"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4pPr>
            <a:lvl5pPr marR="0" lvl="4"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5pPr>
            <a:lvl6pPr marR="0" lvl="5"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6pPr>
            <a:lvl7pPr marR="0" lvl="6"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7pPr>
            <a:lvl8pPr marR="0" lvl="7"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8pPr>
            <a:lvl9pPr marR="0" lvl="8"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9pPr>
          </a:lstStyle>
          <a:p>
            <a:pPr algn="l"/>
            <a:r>
              <a:rPr lang="en-GB" sz="1600" dirty="0" err="1" smtClean="0">
                <a:solidFill>
                  <a:srgbClr val="FFFFFF"/>
                </a:solidFill>
              </a:rPr>
              <a:t>Aseel</a:t>
            </a:r>
            <a:r>
              <a:rPr lang="en-GB" sz="1600" dirty="0" smtClean="0">
                <a:solidFill>
                  <a:srgbClr val="FFFFFF"/>
                </a:solidFill>
              </a:rPr>
              <a:t> B. Asia</a:t>
            </a:r>
            <a:endParaRPr lang="en-GB" sz="1600" dirty="0">
              <a:solidFill>
                <a:srgbClr val="FFFFFF"/>
              </a:solidFill>
            </a:endParaRPr>
          </a:p>
        </p:txBody>
      </p:sp>
      <p:sp>
        <p:nvSpPr>
          <p:cNvPr id="103" name="Google Shape;770;p36"/>
          <p:cNvSpPr/>
          <p:nvPr/>
        </p:nvSpPr>
        <p:spPr>
          <a:xfrm>
            <a:off x="5556410" y="3828195"/>
            <a:ext cx="3502535" cy="741080"/>
          </a:xfrm>
          <a:prstGeom prst="ellipse">
            <a:avLst/>
          </a:prstGeom>
          <a:gradFill>
            <a:gsLst>
              <a:gs pos="0">
                <a:schemeClr val="accent2"/>
              </a:gs>
              <a:gs pos="100000">
                <a:schemeClr val="accent1"/>
              </a:gs>
            </a:gsLst>
            <a:lin ang="5400700" scaled="0"/>
          </a:gradFill>
          <a:ln>
            <a:noFill/>
          </a:ln>
          <a:effectLst>
            <a:outerShdw blurRad="42863" dist="9525" dir="540001" algn="bl" rotWithShape="0">
              <a:schemeClr val="dk1">
                <a:alpha val="30000"/>
              </a:schemeClr>
            </a:outerShdw>
            <a:softEdge rad="127000"/>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40;p22"/>
          <p:cNvSpPr txBox="1">
            <a:spLocks/>
          </p:cNvSpPr>
          <p:nvPr/>
        </p:nvSpPr>
        <p:spPr>
          <a:xfrm flipH="1">
            <a:off x="2238499" y="4595777"/>
            <a:ext cx="4754225" cy="63611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4200"/>
              <a:buFont typeface="Advent Pro SemiBold"/>
              <a:buNone/>
              <a:defRPr sz="4800" b="0" i="0" u="none" strike="noStrike" cap="none">
                <a:solidFill>
                  <a:schemeClr val="dk1"/>
                </a:solidFill>
                <a:latin typeface="Advent Pro SemiBold"/>
                <a:ea typeface="Advent Pro SemiBold"/>
                <a:cs typeface="Advent Pro SemiBold"/>
                <a:sym typeface="Advent Pro SemiBold"/>
              </a:defRPr>
            </a:lvl1pPr>
            <a:lvl2pPr marR="0" lvl="1"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2pPr>
            <a:lvl3pPr marR="0" lvl="2"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3pPr>
            <a:lvl4pPr marR="0" lvl="3"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4pPr>
            <a:lvl5pPr marR="0" lvl="4"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5pPr>
            <a:lvl6pPr marR="0" lvl="5"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6pPr>
            <a:lvl7pPr marR="0" lvl="6"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7pPr>
            <a:lvl8pPr marR="0" lvl="7"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8pPr>
            <a:lvl9pPr marR="0" lvl="8"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9pPr>
          </a:lstStyle>
          <a:p>
            <a:pPr algn="ctr"/>
            <a:r>
              <a:rPr lang="en-GB" sz="2000" dirty="0" smtClean="0">
                <a:solidFill>
                  <a:schemeClr val="bg1">
                    <a:lumMod val="75000"/>
                  </a:schemeClr>
                </a:solidFill>
              </a:rPr>
              <a:t>An-</a:t>
            </a:r>
            <a:r>
              <a:rPr lang="en-GB" sz="2000" dirty="0" err="1" smtClean="0">
                <a:solidFill>
                  <a:schemeClr val="bg1">
                    <a:lumMod val="75000"/>
                  </a:schemeClr>
                </a:solidFill>
              </a:rPr>
              <a:t>Najah</a:t>
            </a:r>
            <a:r>
              <a:rPr lang="en-GB" sz="2000" dirty="0" smtClean="0">
                <a:solidFill>
                  <a:schemeClr val="bg1">
                    <a:lumMod val="75000"/>
                  </a:schemeClr>
                </a:solidFill>
              </a:rPr>
              <a:t> National University 2020</a:t>
            </a:r>
            <a:endParaRPr lang="en-GB" sz="2000" dirty="0">
              <a:solidFill>
                <a:schemeClr val="bg1">
                  <a:lumMod val="75000"/>
                </a:schemeClr>
              </a:solidFill>
            </a:endParaRPr>
          </a:p>
        </p:txBody>
      </p:sp>
      <p:sp>
        <p:nvSpPr>
          <p:cNvPr id="106" name="مستطيل 105"/>
          <p:cNvSpPr/>
          <p:nvPr/>
        </p:nvSpPr>
        <p:spPr>
          <a:xfrm>
            <a:off x="6110572" y="4044846"/>
            <a:ext cx="2818219" cy="307777"/>
          </a:xfrm>
          <a:prstGeom prst="rect">
            <a:avLst/>
          </a:prstGeom>
        </p:spPr>
        <p:txBody>
          <a:bodyPr wrap="square">
            <a:spAutoFit/>
          </a:bodyPr>
          <a:lstStyle/>
          <a:p>
            <a:r>
              <a:rPr lang="en-US" b="1" i="1" dirty="0">
                <a:solidFill>
                  <a:schemeClr val="accent1">
                    <a:lumMod val="50000"/>
                  </a:schemeClr>
                </a:solidFill>
                <a:effectLst>
                  <a:outerShdw blurRad="38100" dist="38100" dir="2700000" algn="tl">
                    <a:srgbClr val="000000">
                      <a:alpha val="43137"/>
                    </a:srgbClr>
                  </a:outerShdw>
                </a:effectLst>
                <a:latin typeface="Advent Pro SemiBold" charset="0"/>
                <a:cs typeface="Mongolian Baiti" panose="03000500000000000000" pitchFamily="66" charset="0"/>
              </a:rPr>
              <a:t> </a:t>
            </a:r>
            <a:r>
              <a:rPr lang="en-US" b="1" i="1" dirty="0">
                <a:solidFill>
                  <a:schemeClr val="accent1">
                    <a:lumMod val="50000"/>
                  </a:schemeClr>
                </a:solidFill>
                <a:effectLst>
                  <a:reflection blurRad="6350" stA="53000" endA="300" endPos="35500" dir="5400000" sy="-90000" algn="bl"/>
                </a:effectLst>
                <a:latin typeface="Advent Pro SemiBold" charset="0"/>
              </a:rPr>
              <a:t>Supervisor: </a:t>
            </a:r>
            <a:r>
              <a:rPr lang="ar-JO" b="1" i="1" dirty="0">
                <a:solidFill>
                  <a:schemeClr val="accent1">
                    <a:lumMod val="50000"/>
                  </a:schemeClr>
                </a:solidFill>
                <a:effectLst>
                  <a:reflection blurRad="6350" stA="53000" endA="300" endPos="35500" dir="5400000" sy="-90000" algn="bl"/>
                </a:effectLst>
                <a:latin typeface="Advent Pro SemiBold" charset="0"/>
              </a:rPr>
              <a:t> </a:t>
            </a:r>
            <a:r>
              <a:rPr lang="en-US" b="1" i="1" dirty="0">
                <a:solidFill>
                  <a:schemeClr val="accent1">
                    <a:lumMod val="50000"/>
                  </a:schemeClr>
                </a:solidFill>
                <a:effectLst>
                  <a:reflection blurRad="6350" stA="53000" endA="300" endPos="35500" dir="5400000" sy="-90000" algn="bl"/>
                </a:effectLst>
                <a:latin typeface="Advent Pro SemiBold" charset="0"/>
              </a:rPr>
              <a:t>Dr. Mai Abu </a:t>
            </a:r>
            <a:r>
              <a:rPr lang="en-US" b="1" i="1" dirty="0" err="1">
                <a:solidFill>
                  <a:schemeClr val="accent1">
                    <a:lumMod val="50000"/>
                  </a:schemeClr>
                </a:solidFill>
                <a:effectLst>
                  <a:reflection blurRad="6350" stA="53000" endA="300" endPos="35500" dir="5400000" sy="-90000" algn="bl"/>
                </a:effectLst>
                <a:latin typeface="Advent Pro SemiBold" charset="0"/>
              </a:rPr>
              <a:t>Sair</a:t>
            </a:r>
            <a:endParaRPr lang="en-GB" dirty="0">
              <a:latin typeface="Advent Pro SemiBold" charset="0"/>
            </a:endParaRPr>
          </a:p>
        </p:txBody>
      </p:sp>
      <p:grpSp>
        <p:nvGrpSpPr>
          <p:cNvPr id="108" name="Google Shape;1742;p55"/>
          <p:cNvGrpSpPr/>
          <p:nvPr/>
        </p:nvGrpSpPr>
        <p:grpSpPr>
          <a:xfrm>
            <a:off x="-10030" y="112471"/>
            <a:ext cx="4784353" cy="940115"/>
            <a:chOff x="4411970" y="2726085"/>
            <a:chExt cx="643107" cy="193659"/>
          </a:xfrm>
          <a:solidFill>
            <a:schemeClr val="accent2"/>
          </a:solidFill>
        </p:grpSpPr>
        <p:sp>
          <p:nvSpPr>
            <p:cNvPr id="109" name="Google Shape;1743;p55"/>
            <p:cNvSpPr/>
            <p:nvPr/>
          </p:nvSpPr>
          <p:spPr>
            <a:xfrm>
              <a:off x="4411970" y="2726085"/>
              <a:ext cx="118796" cy="193659"/>
            </a:xfrm>
            <a:custGeom>
              <a:avLst/>
              <a:gdLst/>
              <a:ahLst/>
              <a:cxnLst/>
              <a:rect l="l" t="t" r="r" b="b"/>
              <a:pathLst>
                <a:path w="2631" h="4289" extrusionOk="0">
                  <a:moveTo>
                    <a:pt x="450" y="0"/>
                  </a:moveTo>
                  <a:cubicBezTo>
                    <a:pt x="357" y="0"/>
                    <a:pt x="264" y="35"/>
                    <a:pt x="193" y="106"/>
                  </a:cubicBezTo>
                  <a:lnTo>
                    <a:pt x="1" y="298"/>
                  </a:lnTo>
                  <a:lnTo>
                    <a:pt x="1591" y="1886"/>
                  </a:lnTo>
                  <a:cubicBezTo>
                    <a:pt x="1732" y="2029"/>
                    <a:pt x="1732" y="2258"/>
                    <a:pt x="1591" y="2401"/>
                  </a:cubicBezTo>
                  <a:lnTo>
                    <a:pt x="1" y="3991"/>
                  </a:lnTo>
                  <a:lnTo>
                    <a:pt x="193" y="4183"/>
                  </a:lnTo>
                  <a:cubicBezTo>
                    <a:pt x="264" y="4253"/>
                    <a:pt x="357" y="4288"/>
                    <a:pt x="450" y="4288"/>
                  </a:cubicBezTo>
                  <a:cubicBezTo>
                    <a:pt x="543" y="4288"/>
                    <a:pt x="636" y="4253"/>
                    <a:pt x="707" y="4183"/>
                  </a:cubicBezTo>
                  <a:lnTo>
                    <a:pt x="2488" y="2401"/>
                  </a:lnTo>
                  <a:cubicBezTo>
                    <a:pt x="2630" y="2260"/>
                    <a:pt x="2630" y="2029"/>
                    <a:pt x="2488" y="1888"/>
                  </a:cubicBezTo>
                  <a:lnTo>
                    <a:pt x="707" y="106"/>
                  </a:lnTo>
                  <a:cubicBezTo>
                    <a:pt x="636" y="35"/>
                    <a:pt x="543" y="0"/>
                    <a:pt x="45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744;p55"/>
            <p:cNvSpPr/>
            <p:nvPr/>
          </p:nvSpPr>
          <p:spPr>
            <a:xfrm>
              <a:off x="4426058" y="2791601"/>
              <a:ext cx="36167" cy="62627"/>
            </a:xfrm>
            <a:custGeom>
              <a:avLst/>
              <a:gdLst/>
              <a:ahLst/>
              <a:cxnLst/>
              <a:rect l="l" t="t" r="r" b="b"/>
              <a:pathLst>
                <a:path w="801" h="1387" extrusionOk="0">
                  <a:moveTo>
                    <a:pt x="176" y="0"/>
                  </a:moveTo>
                  <a:cubicBezTo>
                    <a:pt x="87" y="0"/>
                    <a:pt x="1" y="69"/>
                    <a:pt x="1" y="173"/>
                  </a:cubicBezTo>
                  <a:lnTo>
                    <a:pt x="1" y="1214"/>
                  </a:lnTo>
                  <a:cubicBezTo>
                    <a:pt x="1" y="1318"/>
                    <a:pt x="87" y="1386"/>
                    <a:pt x="176" y="1386"/>
                  </a:cubicBezTo>
                  <a:cubicBezTo>
                    <a:pt x="218" y="1386"/>
                    <a:pt x="262" y="1371"/>
                    <a:pt x="297" y="1335"/>
                  </a:cubicBezTo>
                  <a:lnTo>
                    <a:pt x="627" y="1006"/>
                  </a:lnTo>
                  <a:cubicBezTo>
                    <a:pt x="800" y="834"/>
                    <a:pt x="800" y="554"/>
                    <a:pt x="627" y="381"/>
                  </a:cubicBezTo>
                  <a:lnTo>
                    <a:pt x="297" y="51"/>
                  </a:lnTo>
                  <a:cubicBezTo>
                    <a:pt x="262" y="16"/>
                    <a:pt x="218" y="0"/>
                    <a:pt x="17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745;p55"/>
            <p:cNvSpPr/>
            <p:nvPr/>
          </p:nvSpPr>
          <p:spPr>
            <a:xfrm>
              <a:off x="4456806" y="2743875"/>
              <a:ext cx="598271" cy="157989"/>
            </a:xfrm>
            <a:custGeom>
              <a:avLst/>
              <a:gdLst/>
              <a:ahLst/>
              <a:cxnLst/>
              <a:rect l="l" t="t" r="r" b="b"/>
              <a:pathLst>
                <a:path w="13250" h="3499" extrusionOk="0">
                  <a:moveTo>
                    <a:pt x="1" y="0"/>
                  </a:moveTo>
                  <a:lnTo>
                    <a:pt x="1495" y="1494"/>
                  </a:lnTo>
                  <a:cubicBezTo>
                    <a:pt x="1635" y="1635"/>
                    <a:pt x="1635" y="1866"/>
                    <a:pt x="1495" y="2007"/>
                  </a:cubicBezTo>
                  <a:lnTo>
                    <a:pt x="2" y="3499"/>
                  </a:lnTo>
                  <a:lnTo>
                    <a:pt x="11527" y="3499"/>
                  </a:lnTo>
                  <a:lnTo>
                    <a:pt x="13250" y="1750"/>
                  </a:lnTo>
                  <a:lnTo>
                    <a:pt x="11527"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 name="مستطيل 115"/>
          <p:cNvSpPr/>
          <p:nvPr/>
        </p:nvSpPr>
        <p:spPr>
          <a:xfrm>
            <a:off x="775875" y="365208"/>
            <a:ext cx="3946369" cy="369332"/>
          </a:xfrm>
          <a:prstGeom prst="rect">
            <a:avLst/>
          </a:prstGeom>
        </p:spPr>
        <p:txBody>
          <a:bodyPr wrap="square">
            <a:spAutoFit/>
          </a:bodyPr>
          <a:lstStyle/>
          <a:p>
            <a:r>
              <a:rPr lang="en" sz="1800" dirty="0">
                <a:solidFill>
                  <a:schemeClr val="accent6">
                    <a:lumMod val="20000"/>
                    <a:lumOff val="80000"/>
                  </a:schemeClr>
                </a:solidFill>
                <a:latin typeface="Forte" pitchFamily="66" charset="0"/>
              </a:rPr>
              <a:t>APPLICANT TRACKING SYSTEM</a:t>
            </a:r>
            <a:endParaRPr lang="en-GB" sz="1800" dirty="0">
              <a:solidFill>
                <a:schemeClr val="accent6">
                  <a:lumMod val="20000"/>
                  <a:lumOff val="80000"/>
                </a:schemeClr>
              </a:solidFill>
              <a:latin typeface="Forte" pitchFamily="66" charset="0"/>
            </a:endParaRPr>
          </a:p>
        </p:txBody>
      </p:sp>
    </p:spTree>
    <p:extLst>
      <p:ext uri="{BB962C8B-B14F-4D97-AF65-F5344CB8AC3E}">
        <p14:creationId xmlns:p14="http://schemas.microsoft.com/office/powerpoint/2010/main" val="343543666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116"/>
                                        </p:tgtEl>
                                      </p:cBhvr>
                                    </p:animEffect>
                                    <p:animScale>
                                      <p:cBhvr>
                                        <p:cTn id="7" dur="250" autoRev="1" fill="hold"/>
                                        <p:tgtEl>
                                          <p:spTgt spid="116"/>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99"/>
                                        </p:tgtEl>
                                      </p:cBhvr>
                                    </p:animEffect>
                                    <p:animScale>
                                      <p:cBhvr>
                                        <p:cTn id="11" dur="250" autoRev="1" fill="hold"/>
                                        <p:tgtEl>
                                          <p:spTgt spid="9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1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31"/>
          <p:cNvSpPr/>
          <p:nvPr/>
        </p:nvSpPr>
        <p:spPr>
          <a:xfrm flipH="1">
            <a:off x="1518011" y="1330149"/>
            <a:ext cx="599100" cy="521400"/>
          </a:xfrm>
          <a:prstGeom prst="wedgeRoundRectCallout">
            <a:avLst>
              <a:gd name="adj1" fmla="val -20833"/>
              <a:gd name="adj2" fmla="val 62500"/>
              <a:gd name="adj3" fmla="val 0"/>
            </a:avLst>
          </a:prstGeom>
          <a:gradFill>
            <a:gsLst>
              <a:gs pos="0">
                <a:schemeClr val="accent2"/>
              </a:gs>
              <a:gs pos="100000">
                <a:schemeClr val="accent1"/>
              </a:gs>
            </a:gsLst>
            <a:lin ang="5400700" scaled="0"/>
          </a:gradFill>
          <a:ln>
            <a:noFill/>
          </a:ln>
          <a:effectLst>
            <a:outerShdw blurRad="57150" dist="9525" dir="3780000" algn="bl" rotWithShape="0">
              <a:srgbClr val="000000">
                <a:alpha val="2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u="sng"/>
          </a:p>
        </p:txBody>
      </p:sp>
      <p:sp>
        <p:nvSpPr>
          <p:cNvPr id="396" name="Google Shape;396;p31"/>
          <p:cNvSpPr/>
          <p:nvPr/>
        </p:nvSpPr>
        <p:spPr>
          <a:xfrm flipH="1">
            <a:off x="7034915" y="1346344"/>
            <a:ext cx="599100" cy="521400"/>
          </a:xfrm>
          <a:prstGeom prst="wedgeRoundRectCallout">
            <a:avLst>
              <a:gd name="adj1" fmla="val -20833"/>
              <a:gd name="adj2" fmla="val 62500"/>
              <a:gd name="adj3" fmla="val 0"/>
            </a:avLst>
          </a:prstGeom>
          <a:gradFill>
            <a:gsLst>
              <a:gs pos="0">
                <a:srgbClr val="FAD647"/>
              </a:gs>
              <a:gs pos="100000">
                <a:schemeClr val="accent6"/>
              </a:gs>
            </a:gsLst>
            <a:lin ang="5400012" scaled="0"/>
          </a:gradFill>
          <a:ln>
            <a:noFill/>
          </a:ln>
          <a:effectLst>
            <a:outerShdw blurRad="57150" dist="9525" dir="3780000" algn="bl" rotWithShape="0">
              <a:srgbClr val="000000">
                <a:alpha val="2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1"/>
          <p:cNvSpPr/>
          <p:nvPr/>
        </p:nvSpPr>
        <p:spPr>
          <a:xfrm flipH="1">
            <a:off x="4260118" y="3002784"/>
            <a:ext cx="599100" cy="521400"/>
          </a:xfrm>
          <a:prstGeom prst="wedgeRoundRectCallout">
            <a:avLst>
              <a:gd name="adj1" fmla="val -20833"/>
              <a:gd name="adj2" fmla="val 62500"/>
              <a:gd name="adj3" fmla="val 0"/>
            </a:avLst>
          </a:prstGeom>
          <a:gradFill>
            <a:gsLst>
              <a:gs pos="0">
                <a:schemeClr val="dk2"/>
              </a:gs>
              <a:gs pos="100000">
                <a:schemeClr val="lt1"/>
              </a:gs>
            </a:gsLst>
            <a:lin ang="5400700" scaled="0"/>
          </a:gradFill>
          <a:ln>
            <a:noFill/>
          </a:ln>
          <a:effectLst>
            <a:outerShdw blurRad="57150" dist="9525" dir="3780000" algn="bl" rotWithShape="0">
              <a:srgbClr val="000000">
                <a:alpha val="2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1"/>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tx1"/>
                </a:solidFill>
              </a:rPr>
              <a:t>SERVICES </a:t>
            </a:r>
            <a:r>
              <a:rPr lang="en" dirty="0">
                <a:solidFill>
                  <a:schemeClr val="tx1"/>
                </a:solidFill>
              </a:rPr>
              <a:t>f</a:t>
            </a:r>
            <a:r>
              <a:rPr lang="en" dirty="0" smtClean="0">
                <a:solidFill>
                  <a:schemeClr val="tx1"/>
                </a:solidFill>
              </a:rPr>
              <a:t>or Companies</a:t>
            </a:r>
            <a:endParaRPr dirty="0">
              <a:solidFill>
                <a:schemeClr val="tx1"/>
              </a:solidFill>
            </a:endParaRPr>
          </a:p>
        </p:txBody>
      </p:sp>
      <p:sp>
        <p:nvSpPr>
          <p:cNvPr id="399" name="Google Shape;399;p31"/>
          <p:cNvSpPr txBox="1">
            <a:spLocks noGrp="1"/>
          </p:cNvSpPr>
          <p:nvPr>
            <p:ph type="subTitle" idx="4"/>
          </p:nvPr>
        </p:nvSpPr>
        <p:spPr>
          <a:xfrm>
            <a:off x="7030360" y="1509408"/>
            <a:ext cx="608100" cy="302100"/>
          </a:xfrm>
          <a:prstGeom prst="rect">
            <a:avLst/>
          </a:prstGeom>
        </p:spPr>
        <p:txBody>
          <a:bodyPr spcFirstLastPara="1" wrap="square" lIns="91425" tIns="90000" rIns="91425" bIns="0" anchor="ctr" anchorCtr="0">
            <a:noAutofit/>
          </a:bodyPr>
          <a:lstStyle/>
          <a:p>
            <a:pPr marL="0" lvl="0" indent="0" algn="ctr" rtl="0">
              <a:spcBef>
                <a:spcPts val="0"/>
              </a:spcBef>
              <a:spcAft>
                <a:spcPts val="1600"/>
              </a:spcAft>
              <a:buNone/>
            </a:pPr>
            <a:r>
              <a:rPr lang="en" dirty="0" smtClean="0">
                <a:solidFill>
                  <a:schemeClr val="dk1"/>
                </a:solidFill>
              </a:rPr>
              <a:t>03</a:t>
            </a:r>
            <a:endParaRPr dirty="0">
              <a:solidFill>
                <a:schemeClr val="dk1"/>
              </a:solidFill>
            </a:endParaRPr>
          </a:p>
        </p:txBody>
      </p:sp>
      <p:sp>
        <p:nvSpPr>
          <p:cNvPr id="400" name="Google Shape;400;p31"/>
          <p:cNvSpPr txBox="1">
            <a:spLocks noGrp="1"/>
          </p:cNvSpPr>
          <p:nvPr>
            <p:ph type="subTitle" idx="3"/>
          </p:nvPr>
        </p:nvSpPr>
        <p:spPr>
          <a:xfrm>
            <a:off x="3563888" y="3651870"/>
            <a:ext cx="2154000" cy="754800"/>
          </a:xfrm>
          <a:prstGeom prst="rect">
            <a:avLst/>
          </a:prstGeom>
        </p:spPr>
        <p:txBody>
          <a:bodyPr spcFirstLastPara="1" wrap="square" lIns="91425" tIns="91425" rIns="91425" bIns="91425" anchor="t" anchorCtr="0">
            <a:noAutofit/>
          </a:bodyPr>
          <a:lstStyle/>
          <a:p>
            <a:pPr marL="0" lvl="0" indent="0">
              <a:spcAft>
                <a:spcPts val="1600"/>
              </a:spcAft>
            </a:pPr>
            <a:r>
              <a:rPr lang="en-GB" sz="1800" dirty="0">
                <a:solidFill>
                  <a:schemeClr val="bg2">
                    <a:lumMod val="20000"/>
                    <a:lumOff val="80000"/>
                  </a:schemeClr>
                </a:solidFill>
                <a:latin typeface="Forte" pitchFamily="66" charset="0"/>
              </a:rPr>
              <a:t>Consulting Service.</a:t>
            </a:r>
          </a:p>
        </p:txBody>
      </p:sp>
      <p:sp>
        <p:nvSpPr>
          <p:cNvPr id="402" name="Google Shape;402;p31"/>
          <p:cNvSpPr txBox="1">
            <a:spLocks noGrp="1"/>
          </p:cNvSpPr>
          <p:nvPr>
            <p:ph type="subTitle" idx="1"/>
          </p:nvPr>
        </p:nvSpPr>
        <p:spPr>
          <a:xfrm>
            <a:off x="720050" y="3571960"/>
            <a:ext cx="2154000" cy="754800"/>
          </a:xfrm>
          <a:prstGeom prst="rect">
            <a:avLst/>
          </a:prstGeom>
        </p:spPr>
        <p:txBody>
          <a:bodyPr spcFirstLastPara="1" wrap="square" lIns="91425" tIns="91425" rIns="91425" bIns="91425" anchor="t" anchorCtr="0">
            <a:noAutofit/>
          </a:bodyPr>
          <a:lstStyle/>
          <a:p>
            <a:pPr marL="0" lvl="0" indent="0">
              <a:spcAft>
                <a:spcPts val="1600"/>
              </a:spcAft>
            </a:pPr>
            <a:r>
              <a:rPr lang="en-GB" sz="2000" b="1" dirty="0">
                <a:solidFill>
                  <a:schemeClr val="accent4">
                    <a:lumMod val="20000"/>
                    <a:lumOff val="80000"/>
                  </a:schemeClr>
                </a:solidFill>
                <a:latin typeface="Forte" pitchFamily="66" charset="0"/>
              </a:rPr>
              <a:t>Training Service.</a:t>
            </a:r>
          </a:p>
        </p:txBody>
      </p:sp>
      <p:sp>
        <p:nvSpPr>
          <p:cNvPr id="404" name="Google Shape;404;p31"/>
          <p:cNvSpPr txBox="1">
            <a:spLocks noGrp="1"/>
          </p:cNvSpPr>
          <p:nvPr>
            <p:ph type="subTitle" idx="6"/>
          </p:nvPr>
        </p:nvSpPr>
        <p:spPr>
          <a:xfrm>
            <a:off x="4269813" y="3165848"/>
            <a:ext cx="608100" cy="302100"/>
          </a:xfrm>
          <a:prstGeom prst="rect">
            <a:avLst/>
          </a:prstGeom>
        </p:spPr>
        <p:txBody>
          <a:bodyPr spcFirstLastPara="1" wrap="square" lIns="91425" tIns="90000" rIns="91425" bIns="0" anchor="ctr" anchorCtr="0">
            <a:noAutofit/>
          </a:bodyPr>
          <a:lstStyle/>
          <a:p>
            <a:pPr marL="0" lvl="0" indent="0" algn="ctr" rtl="0">
              <a:spcBef>
                <a:spcPts val="0"/>
              </a:spcBef>
              <a:spcAft>
                <a:spcPts val="1600"/>
              </a:spcAft>
              <a:buNone/>
            </a:pPr>
            <a:r>
              <a:rPr lang="en" dirty="0" smtClean="0">
                <a:solidFill>
                  <a:srgbClr val="F3F3F3"/>
                </a:solidFill>
              </a:rPr>
              <a:t>05</a:t>
            </a:r>
            <a:endParaRPr dirty="0">
              <a:solidFill>
                <a:srgbClr val="F3F3F3"/>
              </a:solidFill>
            </a:endParaRPr>
          </a:p>
        </p:txBody>
      </p:sp>
      <p:sp>
        <p:nvSpPr>
          <p:cNvPr id="405" name="Google Shape;405;p31"/>
          <p:cNvSpPr txBox="1">
            <a:spLocks noGrp="1"/>
          </p:cNvSpPr>
          <p:nvPr>
            <p:ph type="subTitle" idx="7"/>
          </p:nvPr>
        </p:nvSpPr>
        <p:spPr>
          <a:xfrm>
            <a:off x="720050" y="1926225"/>
            <a:ext cx="2154000" cy="754800"/>
          </a:xfrm>
          <a:prstGeom prst="rect">
            <a:avLst/>
          </a:prstGeom>
        </p:spPr>
        <p:txBody>
          <a:bodyPr spcFirstLastPara="1" wrap="square" lIns="91425" tIns="91425" rIns="91425" bIns="91425" anchor="t" anchorCtr="0">
            <a:noAutofit/>
          </a:bodyPr>
          <a:lstStyle/>
          <a:p>
            <a:pPr marL="0" lvl="0" indent="0">
              <a:spcAft>
                <a:spcPts val="1600"/>
              </a:spcAft>
            </a:pPr>
            <a:r>
              <a:rPr lang="en-GB" sz="2000" dirty="0">
                <a:solidFill>
                  <a:schemeClr val="accent1"/>
                </a:solidFill>
                <a:latin typeface="Forte" pitchFamily="66" charset="0"/>
              </a:rPr>
              <a:t>Recruitment Service.</a:t>
            </a:r>
          </a:p>
        </p:txBody>
      </p:sp>
      <p:sp>
        <p:nvSpPr>
          <p:cNvPr id="406" name="Google Shape;406;p31"/>
          <p:cNvSpPr txBox="1">
            <a:spLocks noGrp="1"/>
          </p:cNvSpPr>
          <p:nvPr>
            <p:ph type="subTitle" idx="8"/>
          </p:nvPr>
        </p:nvSpPr>
        <p:spPr>
          <a:xfrm>
            <a:off x="3494960" y="1926225"/>
            <a:ext cx="2154000" cy="754800"/>
          </a:xfrm>
          <a:prstGeom prst="rect">
            <a:avLst/>
          </a:prstGeom>
        </p:spPr>
        <p:txBody>
          <a:bodyPr spcFirstLastPara="1" wrap="square" lIns="91425" tIns="91425" rIns="91425" bIns="91425" anchor="t" anchorCtr="0">
            <a:noAutofit/>
          </a:bodyPr>
          <a:lstStyle/>
          <a:p>
            <a:pPr marL="0" lvl="0" indent="0">
              <a:spcAft>
                <a:spcPts val="1600"/>
              </a:spcAft>
            </a:pPr>
            <a:r>
              <a:rPr lang="en-GB" sz="1800" dirty="0">
                <a:solidFill>
                  <a:srgbClr val="FFFFFF"/>
                </a:solidFill>
                <a:latin typeface="Forte" pitchFamily="66" charset="0"/>
              </a:rPr>
              <a:t>Staff Augmentation Service.</a:t>
            </a:r>
          </a:p>
        </p:txBody>
      </p:sp>
      <p:sp>
        <p:nvSpPr>
          <p:cNvPr id="407" name="Google Shape;407;p31"/>
          <p:cNvSpPr txBox="1">
            <a:spLocks noGrp="1"/>
          </p:cNvSpPr>
          <p:nvPr>
            <p:ph type="subTitle" idx="9"/>
          </p:nvPr>
        </p:nvSpPr>
        <p:spPr>
          <a:xfrm>
            <a:off x="6279600" y="1926225"/>
            <a:ext cx="2154000" cy="754800"/>
          </a:xfrm>
          <a:prstGeom prst="rect">
            <a:avLst/>
          </a:prstGeom>
        </p:spPr>
        <p:txBody>
          <a:bodyPr spcFirstLastPara="1" wrap="square" lIns="91425" tIns="91425" rIns="91425" bIns="91425" anchor="t" anchorCtr="0">
            <a:noAutofit/>
          </a:bodyPr>
          <a:lstStyle/>
          <a:p>
            <a:pPr marL="0" lvl="0" indent="0">
              <a:spcAft>
                <a:spcPts val="1600"/>
              </a:spcAft>
            </a:pPr>
            <a:r>
              <a:rPr lang="en-GB" sz="2000" dirty="0">
                <a:solidFill>
                  <a:schemeClr val="accent6">
                    <a:lumMod val="60000"/>
                    <a:lumOff val="40000"/>
                  </a:schemeClr>
                </a:solidFill>
                <a:latin typeface="Forte" pitchFamily="66" charset="0"/>
              </a:rPr>
              <a:t>Outsourcing Service.</a:t>
            </a:r>
          </a:p>
        </p:txBody>
      </p:sp>
      <p:sp>
        <p:nvSpPr>
          <p:cNvPr id="408" name="Google Shape;408;p31"/>
          <p:cNvSpPr txBox="1">
            <a:spLocks noGrp="1"/>
          </p:cNvSpPr>
          <p:nvPr>
            <p:ph type="subTitle" idx="13"/>
          </p:nvPr>
        </p:nvSpPr>
        <p:spPr>
          <a:xfrm>
            <a:off x="4259018" y="1466736"/>
            <a:ext cx="608100" cy="302100"/>
          </a:xfrm>
          <a:prstGeom prst="rect">
            <a:avLst/>
          </a:prstGeom>
        </p:spPr>
        <p:txBody>
          <a:bodyPr spcFirstLastPara="1" wrap="square" lIns="91425" tIns="90000" rIns="91425" bIns="0" anchor="ctr" anchorCtr="0">
            <a:noAutofit/>
          </a:bodyPr>
          <a:lstStyle/>
          <a:p>
            <a:pPr marL="0" lvl="0" indent="0" algn="ctr" rtl="0">
              <a:spcBef>
                <a:spcPts val="0"/>
              </a:spcBef>
              <a:spcAft>
                <a:spcPts val="1600"/>
              </a:spcAft>
              <a:buNone/>
            </a:pPr>
            <a:r>
              <a:rPr lang="en" dirty="0" smtClean="0">
                <a:solidFill>
                  <a:schemeClr val="accent6">
                    <a:lumMod val="40000"/>
                    <a:lumOff val="60000"/>
                  </a:schemeClr>
                </a:solidFill>
              </a:rPr>
              <a:t>02</a:t>
            </a:r>
            <a:endParaRPr dirty="0">
              <a:solidFill>
                <a:schemeClr val="accent6">
                  <a:lumMod val="40000"/>
                  <a:lumOff val="60000"/>
                </a:schemeClr>
              </a:solidFill>
            </a:endParaRPr>
          </a:p>
        </p:txBody>
      </p:sp>
      <p:sp>
        <p:nvSpPr>
          <p:cNvPr id="409" name="Google Shape;409;p31"/>
          <p:cNvSpPr txBox="1">
            <a:spLocks noGrp="1"/>
          </p:cNvSpPr>
          <p:nvPr>
            <p:ph type="subTitle" idx="14"/>
          </p:nvPr>
        </p:nvSpPr>
        <p:spPr>
          <a:xfrm>
            <a:off x="1510892" y="1488802"/>
            <a:ext cx="608100" cy="302100"/>
          </a:xfrm>
          <a:prstGeom prst="rect">
            <a:avLst/>
          </a:prstGeom>
        </p:spPr>
        <p:txBody>
          <a:bodyPr spcFirstLastPara="1" wrap="square" lIns="91425" tIns="90000" rIns="91425" bIns="0" anchor="ctr" anchorCtr="0">
            <a:noAutofit/>
          </a:bodyPr>
          <a:lstStyle/>
          <a:p>
            <a:pPr marL="0" lvl="0" indent="0" algn="ctr" rtl="0">
              <a:spcBef>
                <a:spcPts val="0"/>
              </a:spcBef>
              <a:spcAft>
                <a:spcPts val="1600"/>
              </a:spcAft>
              <a:buNone/>
            </a:pPr>
            <a:r>
              <a:rPr lang="en" dirty="0" smtClean="0"/>
              <a:t>01</a:t>
            </a:r>
            <a:endParaRPr dirty="0"/>
          </a:p>
        </p:txBody>
      </p:sp>
      <p:sp>
        <p:nvSpPr>
          <p:cNvPr id="410" name="Google Shape;410;p31"/>
          <p:cNvSpPr txBox="1">
            <a:spLocks noGrp="1"/>
          </p:cNvSpPr>
          <p:nvPr>
            <p:ph type="subTitle" idx="15"/>
          </p:nvPr>
        </p:nvSpPr>
        <p:spPr>
          <a:xfrm>
            <a:off x="1507124" y="3172935"/>
            <a:ext cx="608100" cy="302100"/>
          </a:xfrm>
          <a:prstGeom prst="rect">
            <a:avLst/>
          </a:prstGeom>
        </p:spPr>
        <p:txBody>
          <a:bodyPr spcFirstLastPara="1" wrap="square" lIns="91425" tIns="90000" rIns="91425" bIns="0" anchor="ctr" anchorCtr="0">
            <a:noAutofit/>
          </a:bodyPr>
          <a:lstStyle/>
          <a:p>
            <a:pPr marL="0" lvl="0" indent="0" algn="ctr" rtl="0">
              <a:spcBef>
                <a:spcPts val="0"/>
              </a:spcBef>
              <a:spcAft>
                <a:spcPts val="1600"/>
              </a:spcAft>
              <a:buNone/>
            </a:pPr>
            <a:r>
              <a:rPr lang="en" dirty="0" smtClean="0">
                <a:solidFill>
                  <a:schemeClr val="accent2"/>
                </a:solidFill>
              </a:rPr>
              <a:t>04</a:t>
            </a:r>
            <a:endParaRPr dirty="0">
              <a:solidFill>
                <a:schemeClr val="accent2"/>
              </a:solidFill>
            </a:endParaRPr>
          </a:p>
        </p:txBody>
      </p:sp>
      <p:sp>
        <p:nvSpPr>
          <p:cNvPr id="411" name="Google Shape;411;p31"/>
          <p:cNvSpPr/>
          <p:nvPr/>
        </p:nvSpPr>
        <p:spPr>
          <a:xfrm>
            <a:off x="4260118" y="1306485"/>
            <a:ext cx="597300" cy="501600"/>
          </a:xfrm>
          <a:prstGeom prst="wedgeRoundRectCallout">
            <a:avLst>
              <a:gd name="adj1" fmla="val -20833"/>
              <a:gd name="adj2" fmla="val 62500"/>
              <a:gd name="adj3" fmla="val 0"/>
            </a:avLst>
          </a:prstGeom>
          <a:noFill/>
          <a:ln w="9525" cap="flat" cmpd="sng">
            <a:solidFill>
              <a:srgbClr val="FFFFFF"/>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1"/>
          <p:cNvSpPr/>
          <p:nvPr/>
        </p:nvSpPr>
        <p:spPr>
          <a:xfrm>
            <a:off x="1497424" y="3012684"/>
            <a:ext cx="597300" cy="501600"/>
          </a:xfrm>
          <a:prstGeom prst="wedgeRoundRectCallout">
            <a:avLst>
              <a:gd name="adj1" fmla="val -20833"/>
              <a:gd name="adj2" fmla="val 62500"/>
              <a:gd name="adj3" fmla="val 0"/>
            </a:avLst>
          </a:prstGeom>
          <a:noFill/>
          <a:ln w="9525" cap="flat" cmpd="sng">
            <a:solidFill>
              <a:srgbClr val="FFFFFF"/>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nvGrpSpPr>
          <p:cNvPr id="45" name="Google Shape;312;p28"/>
          <p:cNvGrpSpPr/>
          <p:nvPr/>
        </p:nvGrpSpPr>
        <p:grpSpPr>
          <a:xfrm>
            <a:off x="7277365" y="2742344"/>
            <a:ext cx="1544037" cy="2144766"/>
            <a:chOff x="702550" y="1592650"/>
            <a:chExt cx="1856100" cy="2552400"/>
          </a:xfrm>
        </p:grpSpPr>
        <p:sp>
          <p:nvSpPr>
            <p:cNvPr id="46" name="Google Shape;313;p28"/>
            <p:cNvSpPr/>
            <p:nvPr/>
          </p:nvSpPr>
          <p:spPr>
            <a:xfrm>
              <a:off x="702550" y="1592650"/>
              <a:ext cx="1856100" cy="2552400"/>
            </a:xfrm>
            <a:prstGeom prst="roundRect">
              <a:avLst>
                <a:gd name="adj" fmla="val 5450"/>
              </a:avLst>
            </a:prstGeom>
            <a:solidFill>
              <a:schemeClr val="bg1"/>
            </a:solidFill>
            <a:ln>
              <a:noFill/>
            </a:ln>
            <a:effectLst>
              <a:outerShdw blurRad="42863" dist="9525" dir="4200000" algn="bl" rotWithShape="0">
                <a:srgbClr val="000000">
                  <a:alpha val="2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14;p28"/>
            <p:cNvSpPr/>
            <p:nvPr/>
          </p:nvSpPr>
          <p:spPr>
            <a:xfrm flipH="1">
              <a:off x="838645" y="1744192"/>
              <a:ext cx="1584000" cy="2261100"/>
            </a:xfrm>
            <a:prstGeom prst="rect">
              <a:avLst/>
            </a:prstGeom>
            <a:solidFill>
              <a:schemeClr val="tx1"/>
            </a:soli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48" name="Google Shape;315;p28"/>
            <p:cNvSpPr/>
            <p:nvPr/>
          </p:nvSpPr>
          <p:spPr>
            <a:xfrm>
              <a:off x="1551100" y="4052093"/>
              <a:ext cx="159000" cy="51900"/>
            </a:xfrm>
            <a:prstGeom prst="roundRect">
              <a:avLst>
                <a:gd name="adj" fmla="val 50000"/>
              </a:avLst>
            </a:prstGeom>
            <a:gradFill>
              <a:gsLst>
                <a:gs pos="0">
                  <a:schemeClr val="dk2"/>
                </a:gs>
                <a:gs pos="100000">
                  <a:schemeClr val="lt1"/>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16;p28"/>
            <p:cNvSpPr/>
            <p:nvPr/>
          </p:nvSpPr>
          <p:spPr>
            <a:xfrm>
              <a:off x="1604650" y="1639886"/>
              <a:ext cx="51900" cy="51900"/>
            </a:xfrm>
            <a:prstGeom prst="ellipse">
              <a:avLst/>
            </a:prstGeom>
            <a:gradFill>
              <a:gsLst>
                <a:gs pos="0">
                  <a:schemeClr val="dk2"/>
                </a:gs>
                <a:gs pos="100000">
                  <a:schemeClr val="lt1"/>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7420" y="2869684"/>
            <a:ext cx="1330701" cy="190392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98"/>
                                        </p:tgtEl>
                                        <p:attrNameLst>
                                          <p:attrName>style.visibility</p:attrName>
                                        </p:attrNameLst>
                                      </p:cBhvr>
                                      <p:to>
                                        <p:strVal val="visible"/>
                                      </p:to>
                                    </p:set>
                                    <p:animEffect transition="in" filter="fade">
                                      <p:cBhvr>
                                        <p:cTn id="7" dur="500"/>
                                        <p:tgtEl>
                                          <p:spTgt spid="39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95"/>
                                        </p:tgtEl>
                                        <p:attrNameLst>
                                          <p:attrName>style.visibility</p:attrName>
                                        </p:attrNameLst>
                                      </p:cBhvr>
                                      <p:to>
                                        <p:strVal val="visible"/>
                                      </p:to>
                                    </p:set>
                                    <p:animEffect transition="in" filter="fade">
                                      <p:cBhvr>
                                        <p:cTn id="11" dur="400"/>
                                        <p:tgtEl>
                                          <p:spTgt spid="395"/>
                                        </p:tgtEl>
                                      </p:cBhvr>
                                    </p:animEffect>
                                    <p:anim calcmode="lin" valueType="num">
                                      <p:cBhvr>
                                        <p:cTn id="12" dur="400" fill="hold"/>
                                        <p:tgtEl>
                                          <p:spTgt spid="395"/>
                                        </p:tgtEl>
                                        <p:attrNameLst>
                                          <p:attrName>ppt_x</p:attrName>
                                        </p:attrNameLst>
                                      </p:cBhvr>
                                      <p:tavLst>
                                        <p:tav tm="0">
                                          <p:val>
                                            <p:strVal val="#ppt_x"/>
                                          </p:val>
                                        </p:tav>
                                        <p:tav tm="100000">
                                          <p:val>
                                            <p:strVal val="#ppt_x"/>
                                          </p:val>
                                        </p:tav>
                                      </p:tavLst>
                                    </p:anim>
                                    <p:anim calcmode="lin" valueType="num">
                                      <p:cBhvr>
                                        <p:cTn id="13" dur="400" fill="hold"/>
                                        <p:tgtEl>
                                          <p:spTgt spid="39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09">
                                            <p:txEl>
                                              <p:pRg st="0" end="0"/>
                                            </p:txEl>
                                          </p:spTgt>
                                        </p:tgtEl>
                                        <p:attrNameLst>
                                          <p:attrName>style.visibility</p:attrName>
                                        </p:attrNameLst>
                                      </p:cBhvr>
                                      <p:to>
                                        <p:strVal val="visible"/>
                                      </p:to>
                                    </p:set>
                                    <p:animEffect transition="in" filter="fade">
                                      <p:cBhvr>
                                        <p:cTn id="16" dur="400"/>
                                        <p:tgtEl>
                                          <p:spTgt spid="409">
                                            <p:txEl>
                                              <p:pRg st="0" end="0"/>
                                            </p:txEl>
                                          </p:spTgt>
                                        </p:tgtEl>
                                      </p:cBhvr>
                                    </p:animEffect>
                                    <p:anim calcmode="lin" valueType="num">
                                      <p:cBhvr>
                                        <p:cTn id="17" dur="400" fill="hold"/>
                                        <p:tgtEl>
                                          <p:spTgt spid="409">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409">
                                            <p:txEl>
                                              <p:pRg st="0" end="0"/>
                                            </p:txEl>
                                          </p:spTgt>
                                        </p:tgtEl>
                                        <p:attrNameLst>
                                          <p:attrName>ppt_y</p:attrName>
                                        </p:attrNameLst>
                                      </p:cBhvr>
                                      <p:tavLst>
                                        <p:tav tm="0">
                                          <p:val>
                                            <p:strVal val="#ppt_y+.1"/>
                                          </p:val>
                                        </p:tav>
                                        <p:tav tm="100000">
                                          <p:val>
                                            <p:strVal val="#ppt_y"/>
                                          </p:val>
                                        </p:tav>
                                      </p:tavLst>
                                    </p:anim>
                                  </p:childTnLst>
                                </p:cTn>
                              </p:par>
                            </p:childTnLst>
                          </p:cTn>
                        </p:par>
                        <p:par>
                          <p:cTn id="19" fill="hold">
                            <p:stCondLst>
                              <p:cond delay="900"/>
                            </p:stCondLst>
                            <p:childTnLst>
                              <p:par>
                                <p:cTn id="20" presetID="10" presetClass="entr" presetSubtype="0" fill="hold" grpId="0" nodeType="afterEffect">
                                  <p:stCondLst>
                                    <p:cond delay="0"/>
                                  </p:stCondLst>
                                  <p:childTnLst>
                                    <p:set>
                                      <p:cBhvr>
                                        <p:cTn id="21" dur="1" fill="hold">
                                          <p:stCondLst>
                                            <p:cond delay="0"/>
                                          </p:stCondLst>
                                        </p:cTn>
                                        <p:tgtEl>
                                          <p:spTgt spid="405">
                                            <p:txEl>
                                              <p:pRg st="0" end="0"/>
                                            </p:txEl>
                                          </p:spTgt>
                                        </p:tgtEl>
                                        <p:attrNameLst>
                                          <p:attrName>style.visibility</p:attrName>
                                        </p:attrNameLst>
                                      </p:cBhvr>
                                      <p:to>
                                        <p:strVal val="visible"/>
                                      </p:to>
                                    </p:set>
                                    <p:animEffect transition="in" filter="fade">
                                      <p:cBhvr>
                                        <p:cTn id="22" dur="500"/>
                                        <p:tgtEl>
                                          <p:spTgt spid="405">
                                            <p:txEl>
                                              <p:pRg st="0" end="0"/>
                                            </p:txEl>
                                          </p:spTgt>
                                        </p:tgtEl>
                                      </p:cBhvr>
                                    </p:animEffect>
                                  </p:childTnLst>
                                </p:cTn>
                              </p:par>
                            </p:childTnLst>
                          </p:cTn>
                        </p:par>
                        <p:par>
                          <p:cTn id="23" fill="hold">
                            <p:stCondLst>
                              <p:cond delay="1400"/>
                            </p:stCondLst>
                            <p:childTnLst>
                              <p:par>
                                <p:cTn id="24" presetID="42" presetClass="entr" presetSubtype="0" fill="hold" grpId="0" nodeType="after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fade">
                                      <p:cBhvr>
                                        <p:cTn id="26" dur="400"/>
                                        <p:tgtEl>
                                          <p:spTgt spid="411"/>
                                        </p:tgtEl>
                                      </p:cBhvr>
                                    </p:animEffect>
                                    <p:anim calcmode="lin" valueType="num">
                                      <p:cBhvr>
                                        <p:cTn id="27" dur="400" fill="hold"/>
                                        <p:tgtEl>
                                          <p:spTgt spid="411"/>
                                        </p:tgtEl>
                                        <p:attrNameLst>
                                          <p:attrName>ppt_x</p:attrName>
                                        </p:attrNameLst>
                                      </p:cBhvr>
                                      <p:tavLst>
                                        <p:tav tm="0">
                                          <p:val>
                                            <p:strVal val="#ppt_x"/>
                                          </p:val>
                                        </p:tav>
                                        <p:tav tm="100000">
                                          <p:val>
                                            <p:strVal val="#ppt_x"/>
                                          </p:val>
                                        </p:tav>
                                      </p:tavLst>
                                    </p:anim>
                                    <p:anim calcmode="lin" valueType="num">
                                      <p:cBhvr>
                                        <p:cTn id="28" dur="400" fill="hold"/>
                                        <p:tgtEl>
                                          <p:spTgt spid="4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08">
                                            <p:txEl>
                                              <p:pRg st="0" end="0"/>
                                            </p:txEl>
                                          </p:spTgt>
                                        </p:tgtEl>
                                        <p:attrNameLst>
                                          <p:attrName>style.visibility</p:attrName>
                                        </p:attrNameLst>
                                      </p:cBhvr>
                                      <p:to>
                                        <p:strVal val="visible"/>
                                      </p:to>
                                    </p:set>
                                    <p:animEffect transition="in" filter="fade">
                                      <p:cBhvr>
                                        <p:cTn id="31" dur="400"/>
                                        <p:tgtEl>
                                          <p:spTgt spid="408">
                                            <p:txEl>
                                              <p:pRg st="0" end="0"/>
                                            </p:txEl>
                                          </p:spTgt>
                                        </p:tgtEl>
                                      </p:cBhvr>
                                    </p:animEffect>
                                    <p:anim calcmode="lin" valueType="num">
                                      <p:cBhvr>
                                        <p:cTn id="32" dur="400" fill="hold"/>
                                        <p:tgtEl>
                                          <p:spTgt spid="408">
                                            <p:txEl>
                                              <p:pRg st="0" end="0"/>
                                            </p:txEl>
                                          </p:spTgt>
                                        </p:tgtEl>
                                        <p:attrNameLst>
                                          <p:attrName>ppt_x</p:attrName>
                                        </p:attrNameLst>
                                      </p:cBhvr>
                                      <p:tavLst>
                                        <p:tav tm="0">
                                          <p:val>
                                            <p:strVal val="#ppt_x"/>
                                          </p:val>
                                        </p:tav>
                                        <p:tav tm="100000">
                                          <p:val>
                                            <p:strVal val="#ppt_x"/>
                                          </p:val>
                                        </p:tav>
                                      </p:tavLst>
                                    </p:anim>
                                    <p:anim calcmode="lin" valueType="num">
                                      <p:cBhvr>
                                        <p:cTn id="33" dur="400" fill="hold"/>
                                        <p:tgtEl>
                                          <p:spTgt spid="408">
                                            <p:txEl>
                                              <p:pRg st="0" end="0"/>
                                            </p:txEl>
                                          </p:spTgt>
                                        </p:tgtEl>
                                        <p:attrNameLst>
                                          <p:attrName>ppt_y</p:attrName>
                                        </p:attrNameLst>
                                      </p:cBhvr>
                                      <p:tavLst>
                                        <p:tav tm="0">
                                          <p:val>
                                            <p:strVal val="#ppt_y+.1"/>
                                          </p:val>
                                        </p:tav>
                                        <p:tav tm="100000">
                                          <p:val>
                                            <p:strVal val="#ppt_y"/>
                                          </p:val>
                                        </p:tav>
                                      </p:tavLst>
                                    </p:anim>
                                  </p:childTnLst>
                                </p:cTn>
                              </p:par>
                            </p:childTnLst>
                          </p:cTn>
                        </p:par>
                        <p:par>
                          <p:cTn id="34" fill="hold">
                            <p:stCondLst>
                              <p:cond delay="1800"/>
                            </p:stCondLst>
                            <p:childTnLst>
                              <p:par>
                                <p:cTn id="35" presetID="10" presetClass="entr" presetSubtype="0" fill="hold" grpId="0" nodeType="afterEffect">
                                  <p:stCondLst>
                                    <p:cond delay="0"/>
                                  </p:stCondLst>
                                  <p:childTnLst>
                                    <p:set>
                                      <p:cBhvr>
                                        <p:cTn id="36" dur="1" fill="hold">
                                          <p:stCondLst>
                                            <p:cond delay="0"/>
                                          </p:stCondLst>
                                        </p:cTn>
                                        <p:tgtEl>
                                          <p:spTgt spid="406">
                                            <p:txEl>
                                              <p:pRg st="0" end="0"/>
                                            </p:txEl>
                                          </p:spTgt>
                                        </p:tgtEl>
                                        <p:attrNameLst>
                                          <p:attrName>style.visibility</p:attrName>
                                        </p:attrNameLst>
                                      </p:cBhvr>
                                      <p:to>
                                        <p:strVal val="visible"/>
                                      </p:to>
                                    </p:set>
                                    <p:animEffect transition="in" filter="fade">
                                      <p:cBhvr>
                                        <p:cTn id="37" dur="500"/>
                                        <p:tgtEl>
                                          <p:spTgt spid="406">
                                            <p:txEl>
                                              <p:pRg st="0" end="0"/>
                                            </p:txEl>
                                          </p:spTgt>
                                        </p:tgtEl>
                                      </p:cBhvr>
                                    </p:animEffect>
                                  </p:childTnLst>
                                </p:cTn>
                              </p:par>
                              <p:par>
                                <p:cTn id="38" presetID="14" presetClass="entr" presetSubtype="10" fill="hold"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randombar(horizontal)">
                                      <p:cBhvr>
                                        <p:cTn id="40" dur="250"/>
                                        <p:tgtEl>
                                          <p:spTgt spid="45"/>
                                        </p:tgtEl>
                                      </p:cBhvr>
                                    </p:animEffect>
                                  </p:childTnLst>
                                </p:cTn>
                              </p:par>
                            </p:childTnLst>
                          </p:cTn>
                        </p:par>
                        <p:par>
                          <p:cTn id="41" fill="hold">
                            <p:stCondLst>
                              <p:cond delay="2300"/>
                            </p:stCondLst>
                            <p:childTnLst>
                              <p:par>
                                <p:cTn id="42" presetID="10" presetClass="entr" presetSubtype="0"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250"/>
                                        <p:tgtEl>
                                          <p:spTgt spid="5"/>
                                        </p:tgtEl>
                                      </p:cBhvr>
                                    </p:animEffect>
                                  </p:childTnLst>
                                </p:cTn>
                              </p:par>
                            </p:childTnLst>
                          </p:cTn>
                        </p:par>
                        <p:par>
                          <p:cTn id="45" fill="hold">
                            <p:stCondLst>
                              <p:cond delay="2550"/>
                            </p:stCondLst>
                            <p:childTnLst>
                              <p:par>
                                <p:cTn id="46" presetID="42" presetClass="entr" presetSubtype="0" fill="hold" grpId="0" nodeType="afterEffect">
                                  <p:stCondLst>
                                    <p:cond delay="0"/>
                                  </p:stCondLst>
                                  <p:childTnLst>
                                    <p:set>
                                      <p:cBhvr>
                                        <p:cTn id="47" dur="1" fill="hold">
                                          <p:stCondLst>
                                            <p:cond delay="0"/>
                                          </p:stCondLst>
                                        </p:cTn>
                                        <p:tgtEl>
                                          <p:spTgt spid="396"/>
                                        </p:tgtEl>
                                        <p:attrNameLst>
                                          <p:attrName>style.visibility</p:attrName>
                                        </p:attrNameLst>
                                      </p:cBhvr>
                                      <p:to>
                                        <p:strVal val="visible"/>
                                      </p:to>
                                    </p:set>
                                    <p:animEffect transition="in" filter="fade">
                                      <p:cBhvr>
                                        <p:cTn id="48" dur="400"/>
                                        <p:tgtEl>
                                          <p:spTgt spid="396"/>
                                        </p:tgtEl>
                                      </p:cBhvr>
                                    </p:animEffect>
                                    <p:anim calcmode="lin" valueType="num">
                                      <p:cBhvr>
                                        <p:cTn id="49" dur="400" fill="hold"/>
                                        <p:tgtEl>
                                          <p:spTgt spid="396"/>
                                        </p:tgtEl>
                                        <p:attrNameLst>
                                          <p:attrName>ppt_x</p:attrName>
                                        </p:attrNameLst>
                                      </p:cBhvr>
                                      <p:tavLst>
                                        <p:tav tm="0">
                                          <p:val>
                                            <p:strVal val="#ppt_x"/>
                                          </p:val>
                                        </p:tav>
                                        <p:tav tm="100000">
                                          <p:val>
                                            <p:strVal val="#ppt_x"/>
                                          </p:val>
                                        </p:tav>
                                      </p:tavLst>
                                    </p:anim>
                                    <p:anim calcmode="lin" valueType="num">
                                      <p:cBhvr>
                                        <p:cTn id="50" dur="400" fill="hold"/>
                                        <p:tgtEl>
                                          <p:spTgt spid="396"/>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99">
                                            <p:txEl>
                                              <p:pRg st="0" end="0"/>
                                            </p:txEl>
                                          </p:spTgt>
                                        </p:tgtEl>
                                        <p:attrNameLst>
                                          <p:attrName>style.visibility</p:attrName>
                                        </p:attrNameLst>
                                      </p:cBhvr>
                                      <p:to>
                                        <p:strVal val="visible"/>
                                      </p:to>
                                    </p:set>
                                    <p:animEffect transition="in" filter="fade">
                                      <p:cBhvr>
                                        <p:cTn id="53" dur="400"/>
                                        <p:tgtEl>
                                          <p:spTgt spid="399">
                                            <p:txEl>
                                              <p:pRg st="0" end="0"/>
                                            </p:txEl>
                                          </p:spTgt>
                                        </p:tgtEl>
                                      </p:cBhvr>
                                    </p:animEffect>
                                    <p:anim calcmode="lin" valueType="num">
                                      <p:cBhvr>
                                        <p:cTn id="54" dur="400" fill="hold"/>
                                        <p:tgtEl>
                                          <p:spTgt spid="399">
                                            <p:txEl>
                                              <p:pRg st="0" end="0"/>
                                            </p:txEl>
                                          </p:spTgt>
                                        </p:tgtEl>
                                        <p:attrNameLst>
                                          <p:attrName>ppt_x</p:attrName>
                                        </p:attrNameLst>
                                      </p:cBhvr>
                                      <p:tavLst>
                                        <p:tav tm="0">
                                          <p:val>
                                            <p:strVal val="#ppt_x"/>
                                          </p:val>
                                        </p:tav>
                                        <p:tav tm="100000">
                                          <p:val>
                                            <p:strVal val="#ppt_x"/>
                                          </p:val>
                                        </p:tav>
                                      </p:tavLst>
                                    </p:anim>
                                    <p:anim calcmode="lin" valueType="num">
                                      <p:cBhvr>
                                        <p:cTn id="55" dur="400" fill="hold"/>
                                        <p:tgtEl>
                                          <p:spTgt spid="399">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2950"/>
                            </p:stCondLst>
                            <p:childTnLst>
                              <p:par>
                                <p:cTn id="57" presetID="10" presetClass="entr" presetSubtype="0" fill="hold" grpId="0" nodeType="afterEffect">
                                  <p:stCondLst>
                                    <p:cond delay="0"/>
                                  </p:stCondLst>
                                  <p:childTnLst>
                                    <p:set>
                                      <p:cBhvr>
                                        <p:cTn id="58" dur="1" fill="hold">
                                          <p:stCondLst>
                                            <p:cond delay="0"/>
                                          </p:stCondLst>
                                        </p:cTn>
                                        <p:tgtEl>
                                          <p:spTgt spid="407">
                                            <p:txEl>
                                              <p:pRg st="0" end="0"/>
                                            </p:txEl>
                                          </p:spTgt>
                                        </p:tgtEl>
                                        <p:attrNameLst>
                                          <p:attrName>style.visibility</p:attrName>
                                        </p:attrNameLst>
                                      </p:cBhvr>
                                      <p:to>
                                        <p:strVal val="visible"/>
                                      </p:to>
                                    </p:set>
                                    <p:animEffect transition="in" filter="fade">
                                      <p:cBhvr>
                                        <p:cTn id="59" dur="500"/>
                                        <p:tgtEl>
                                          <p:spTgt spid="407">
                                            <p:txEl>
                                              <p:pRg st="0" end="0"/>
                                            </p:txEl>
                                          </p:spTgt>
                                        </p:tgtEl>
                                      </p:cBhvr>
                                    </p:animEffect>
                                  </p:childTnLst>
                                </p:cTn>
                              </p:par>
                            </p:childTnLst>
                          </p:cTn>
                        </p:par>
                        <p:par>
                          <p:cTn id="60" fill="hold">
                            <p:stCondLst>
                              <p:cond delay="3450"/>
                            </p:stCondLst>
                            <p:childTnLst>
                              <p:par>
                                <p:cTn id="61" presetID="42" presetClass="entr" presetSubtype="0" fill="hold" grpId="0" nodeType="afterEffect">
                                  <p:stCondLst>
                                    <p:cond delay="0"/>
                                  </p:stCondLst>
                                  <p:childTnLst>
                                    <p:set>
                                      <p:cBhvr>
                                        <p:cTn id="62" dur="1" fill="hold">
                                          <p:stCondLst>
                                            <p:cond delay="0"/>
                                          </p:stCondLst>
                                        </p:cTn>
                                        <p:tgtEl>
                                          <p:spTgt spid="413"/>
                                        </p:tgtEl>
                                        <p:attrNameLst>
                                          <p:attrName>style.visibility</p:attrName>
                                        </p:attrNameLst>
                                      </p:cBhvr>
                                      <p:to>
                                        <p:strVal val="visible"/>
                                      </p:to>
                                    </p:set>
                                    <p:animEffect transition="in" filter="fade">
                                      <p:cBhvr>
                                        <p:cTn id="63" dur="400"/>
                                        <p:tgtEl>
                                          <p:spTgt spid="413"/>
                                        </p:tgtEl>
                                      </p:cBhvr>
                                    </p:animEffect>
                                    <p:anim calcmode="lin" valueType="num">
                                      <p:cBhvr>
                                        <p:cTn id="64" dur="400" fill="hold"/>
                                        <p:tgtEl>
                                          <p:spTgt spid="413"/>
                                        </p:tgtEl>
                                        <p:attrNameLst>
                                          <p:attrName>ppt_x</p:attrName>
                                        </p:attrNameLst>
                                      </p:cBhvr>
                                      <p:tavLst>
                                        <p:tav tm="0">
                                          <p:val>
                                            <p:strVal val="#ppt_x"/>
                                          </p:val>
                                        </p:tav>
                                        <p:tav tm="100000">
                                          <p:val>
                                            <p:strVal val="#ppt_x"/>
                                          </p:val>
                                        </p:tav>
                                      </p:tavLst>
                                    </p:anim>
                                    <p:anim calcmode="lin" valueType="num">
                                      <p:cBhvr>
                                        <p:cTn id="65" dur="400" fill="hold"/>
                                        <p:tgtEl>
                                          <p:spTgt spid="413"/>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410">
                                            <p:txEl>
                                              <p:pRg st="0" end="0"/>
                                            </p:txEl>
                                          </p:spTgt>
                                        </p:tgtEl>
                                        <p:attrNameLst>
                                          <p:attrName>style.visibility</p:attrName>
                                        </p:attrNameLst>
                                      </p:cBhvr>
                                      <p:to>
                                        <p:strVal val="visible"/>
                                      </p:to>
                                    </p:set>
                                    <p:animEffect transition="in" filter="fade">
                                      <p:cBhvr>
                                        <p:cTn id="68" dur="400"/>
                                        <p:tgtEl>
                                          <p:spTgt spid="410">
                                            <p:txEl>
                                              <p:pRg st="0" end="0"/>
                                            </p:txEl>
                                          </p:spTgt>
                                        </p:tgtEl>
                                      </p:cBhvr>
                                    </p:animEffect>
                                    <p:anim calcmode="lin" valueType="num">
                                      <p:cBhvr>
                                        <p:cTn id="69" dur="400" fill="hold"/>
                                        <p:tgtEl>
                                          <p:spTgt spid="410">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410">
                                            <p:txEl>
                                              <p:pRg st="0" end="0"/>
                                            </p:txEl>
                                          </p:spTgt>
                                        </p:tgtEl>
                                        <p:attrNameLst>
                                          <p:attrName>ppt_y</p:attrName>
                                        </p:attrNameLst>
                                      </p:cBhvr>
                                      <p:tavLst>
                                        <p:tav tm="0">
                                          <p:val>
                                            <p:strVal val="#ppt_y+.1"/>
                                          </p:val>
                                        </p:tav>
                                        <p:tav tm="100000">
                                          <p:val>
                                            <p:strVal val="#ppt_y"/>
                                          </p:val>
                                        </p:tav>
                                      </p:tavLst>
                                    </p:anim>
                                  </p:childTnLst>
                                </p:cTn>
                              </p:par>
                            </p:childTnLst>
                          </p:cTn>
                        </p:par>
                        <p:par>
                          <p:cTn id="71" fill="hold">
                            <p:stCondLst>
                              <p:cond delay="3850"/>
                            </p:stCondLst>
                            <p:childTnLst>
                              <p:par>
                                <p:cTn id="72" presetID="10" presetClass="entr" presetSubtype="0" fill="hold" grpId="0" nodeType="afterEffect">
                                  <p:stCondLst>
                                    <p:cond delay="0"/>
                                  </p:stCondLst>
                                  <p:childTnLst>
                                    <p:set>
                                      <p:cBhvr>
                                        <p:cTn id="73" dur="1" fill="hold">
                                          <p:stCondLst>
                                            <p:cond delay="0"/>
                                          </p:stCondLst>
                                        </p:cTn>
                                        <p:tgtEl>
                                          <p:spTgt spid="402">
                                            <p:txEl>
                                              <p:pRg st="0" end="0"/>
                                            </p:txEl>
                                          </p:spTgt>
                                        </p:tgtEl>
                                        <p:attrNameLst>
                                          <p:attrName>style.visibility</p:attrName>
                                        </p:attrNameLst>
                                      </p:cBhvr>
                                      <p:to>
                                        <p:strVal val="visible"/>
                                      </p:to>
                                    </p:set>
                                    <p:animEffect transition="in" filter="fade">
                                      <p:cBhvr>
                                        <p:cTn id="74" dur="500"/>
                                        <p:tgtEl>
                                          <p:spTgt spid="402">
                                            <p:txEl>
                                              <p:pRg st="0" end="0"/>
                                            </p:txEl>
                                          </p:spTgt>
                                        </p:tgtEl>
                                      </p:cBhvr>
                                    </p:animEffect>
                                  </p:childTnLst>
                                </p:cTn>
                              </p:par>
                            </p:childTnLst>
                          </p:cTn>
                        </p:par>
                        <p:par>
                          <p:cTn id="75" fill="hold">
                            <p:stCondLst>
                              <p:cond delay="4350"/>
                            </p:stCondLst>
                            <p:childTnLst>
                              <p:par>
                                <p:cTn id="76" presetID="42" presetClass="entr" presetSubtype="0" fill="hold" grpId="0" nodeType="afterEffect">
                                  <p:stCondLst>
                                    <p:cond delay="0"/>
                                  </p:stCondLst>
                                  <p:childTnLst>
                                    <p:set>
                                      <p:cBhvr>
                                        <p:cTn id="77" dur="1" fill="hold">
                                          <p:stCondLst>
                                            <p:cond delay="0"/>
                                          </p:stCondLst>
                                        </p:cTn>
                                        <p:tgtEl>
                                          <p:spTgt spid="397"/>
                                        </p:tgtEl>
                                        <p:attrNameLst>
                                          <p:attrName>style.visibility</p:attrName>
                                        </p:attrNameLst>
                                      </p:cBhvr>
                                      <p:to>
                                        <p:strVal val="visible"/>
                                      </p:to>
                                    </p:set>
                                    <p:animEffect transition="in" filter="fade">
                                      <p:cBhvr>
                                        <p:cTn id="78" dur="400"/>
                                        <p:tgtEl>
                                          <p:spTgt spid="397"/>
                                        </p:tgtEl>
                                      </p:cBhvr>
                                    </p:animEffect>
                                    <p:anim calcmode="lin" valueType="num">
                                      <p:cBhvr>
                                        <p:cTn id="79" dur="400" fill="hold"/>
                                        <p:tgtEl>
                                          <p:spTgt spid="397"/>
                                        </p:tgtEl>
                                        <p:attrNameLst>
                                          <p:attrName>ppt_x</p:attrName>
                                        </p:attrNameLst>
                                      </p:cBhvr>
                                      <p:tavLst>
                                        <p:tav tm="0">
                                          <p:val>
                                            <p:strVal val="#ppt_x"/>
                                          </p:val>
                                        </p:tav>
                                        <p:tav tm="100000">
                                          <p:val>
                                            <p:strVal val="#ppt_x"/>
                                          </p:val>
                                        </p:tav>
                                      </p:tavLst>
                                    </p:anim>
                                    <p:anim calcmode="lin" valueType="num">
                                      <p:cBhvr>
                                        <p:cTn id="80" dur="400" fill="hold"/>
                                        <p:tgtEl>
                                          <p:spTgt spid="397"/>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04">
                                            <p:txEl>
                                              <p:pRg st="0" end="0"/>
                                            </p:txEl>
                                          </p:spTgt>
                                        </p:tgtEl>
                                        <p:attrNameLst>
                                          <p:attrName>style.visibility</p:attrName>
                                        </p:attrNameLst>
                                      </p:cBhvr>
                                      <p:to>
                                        <p:strVal val="visible"/>
                                      </p:to>
                                    </p:set>
                                    <p:animEffect transition="in" filter="fade">
                                      <p:cBhvr>
                                        <p:cTn id="83" dur="400"/>
                                        <p:tgtEl>
                                          <p:spTgt spid="404">
                                            <p:txEl>
                                              <p:pRg st="0" end="0"/>
                                            </p:txEl>
                                          </p:spTgt>
                                        </p:tgtEl>
                                      </p:cBhvr>
                                    </p:animEffect>
                                    <p:anim calcmode="lin" valueType="num">
                                      <p:cBhvr>
                                        <p:cTn id="84" dur="400" fill="hold"/>
                                        <p:tgtEl>
                                          <p:spTgt spid="404">
                                            <p:txEl>
                                              <p:pRg st="0" end="0"/>
                                            </p:txEl>
                                          </p:spTgt>
                                        </p:tgtEl>
                                        <p:attrNameLst>
                                          <p:attrName>ppt_x</p:attrName>
                                        </p:attrNameLst>
                                      </p:cBhvr>
                                      <p:tavLst>
                                        <p:tav tm="0">
                                          <p:val>
                                            <p:strVal val="#ppt_x"/>
                                          </p:val>
                                        </p:tav>
                                        <p:tav tm="100000">
                                          <p:val>
                                            <p:strVal val="#ppt_x"/>
                                          </p:val>
                                        </p:tav>
                                      </p:tavLst>
                                    </p:anim>
                                    <p:anim calcmode="lin" valueType="num">
                                      <p:cBhvr>
                                        <p:cTn id="85" dur="400" fill="hold"/>
                                        <p:tgtEl>
                                          <p:spTgt spid="404">
                                            <p:txEl>
                                              <p:pRg st="0" end="0"/>
                                            </p:txEl>
                                          </p:spTgt>
                                        </p:tgtEl>
                                        <p:attrNameLst>
                                          <p:attrName>ppt_y</p:attrName>
                                        </p:attrNameLst>
                                      </p:cBhvr>
                                      <p:tavLst>
                                        <p:tav tm="0">
                                          <p:val>
                                            <p:strVal val="#ppt_y+.1"/>
                                          </p:val>
                                        </p:tav>
                                        <p:tav tm="100000">
                                          <p:val>
                                            <p:strVal val="#ppt_y"/>
                                          </p:val>
                                        </p:tav>
                                      </p:tavLst>
                                    </p:anim>
                                  </p:childTnLst>
                                </p:cTn>
                              </p:par>
                            </p:childTnLst>
                          </p:cTn>
                        </p:par>
                        <p:par>
                          <p:cTn id="86" fill="hold">
                            <p:stCondLst>
                              <p:cond delay="4750"/>
                            </p:stCondLst>
                            <p:childTnLst>
                              <p:par>
                                <p:cTn id="87" presetID="10" presetClass="entr" presetSubtype="0" fill="hold" grpId="0" nodeType="afterEffect">
                                  <p:stCondLst>
                                    <p:cond delay="0"/>
                                  </p:stCondLst>
                                  <p:childTnLst>
                                    <p:set>
                                      <p:cBhvr>
                                        <p:cTn id="88" dur="1" fill="hold">
                                          <p:stCondLst>
                                            <p:cond delay="0"/>
                                          </p:stCondLst>
                                        </p:cTn>
                                        <p:tgtEl>
                                          <p:spTgt spid="400">
                                            <p:txEl>
                                              <p:pRg st="0" end="0"/>
                                            </p:txEl>
                                          </p:spTgt>
                                        </p:tgtEl>
                                        <p:attrNameLst>
                                          <p:attrName>style.visibility</p:attrName>
                                        </p:attrNameLst>
                                      </p:cBhvr>
                                      <p:to>
                                        <p:strVal val="visible"/>
                                      </p:to>
                                    </p:set>
                                    <p:animEffect transition="in" filter="fade">
                                      <p:cBhvr>
                                        <p:cTn id="89" dur="500"/>
                                        <p:tgtEl>
                                          <p:spTgt spid="4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5" grpId="0" animBg="1"/>
      <p:bldP spid="396" grpId="0" animBg="1"/>
      <p:bldP spid="397" grpId="0" animBg="1"/>
      <p:bldP spid="398" grpId="0"/>
      <p:bldP spid="399" grpId="0" build="p"/>
      <p:bldP spid="400" grpId="0" build="p"/>
      <p:bldP spid="402" grpId="0" build="p"/>
      <p:bldP spid="404" grpId="0" build="p"/>
      <p:bldP spid="405" grpId="0" build="p"/>
      <p:bldP spid="406" grpId="0" build="p"/>
      <p:bldP spid="407" grpId="0" build="p"/>
      <p:bldP spid="408" grpId="0" build="p"/>
      <p:bldP spid="409" grpId="0" build="p"/>
      <p:bldP spid="410" grpId="0" build="p"/>
      <p:bldP spid="411" grpId="0" animBg="1"/>
      <p:bldP spid="4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85" name="Google Shape;231;p26"/>
          <p:cNvSpPr/>
          <p:nvPr/>
        </p:nvSpPr>
        <p:spPr>
          <a:xfrm rot="19158745">
            <a:off x="2994157" y="2505413"/>
            <a:ext cx="5410373" cy="371400"/>
          </a:xfrm>
          <a:prstGeom prst="roundRect">
            <a:avLst>
              <a:gd name="adj" fmla="val 50000"/>
            </a:avLst>
          </a:prstGeom>
          <a:solidFill>
            <a:schemeClr val="accent1">
              <a:lumMod val="75000"/>
            </a:schemeClr>
          </a:solidFill>
          <a:ln>
            <a:noFill/>
          </a:ln>
          <a:effectLst>
            <a:outerShdw blurRad="42863" dist="9525" dir="540000" algn="bl" rotWithShape="0">
              <a:schemeClr val="dk1">
                <a:alpha val="30000"/>
              </a:schemeClr>
            </a:outerShdw>
          </a:effectLst>
          <a:scene3d>
            <a:camera prst="orthographicFront"/>
            <a:lightRig rig="threePt" dir="t"/>
          </a:scene3d>
          <a:sp3d>
            <a:bevelT w="165100" prst="coolSlant"/>
          </a:sp3d>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83" name="Google Shape;231;p26"/>
          <p:cNvSpPr/>
          <p:nvPr/>
        </p:nvSpPr>
        <p:spPr>
          <a:xfrm rot="19096236">
            <a:off x="3973360" y="2838848"/>
            <a:ext cx="4724317" cy="371400"/>
          </a:xfrm>
          <a:prstGeom prst="roundRect">
            <a:avLst>
              <a:gd name="adj" fmla="val 50000"/>
            </a:avLst>
          </a:prstGeom>
          <a:solidFill>
            <a:schemeClr val="accent6">
              <a:lumMod val="60000"/>
              <a:lumOff val="40000"/>
            </a:schemeClr>
          </a:solidFill>
          <a:ln>
            <a:noFill/>
          </a:ln>
          <a:effectLst>
            <a:outerShdw blurRad="42863" dist="9525" dir="540000" algn="bl" rotWithShape="0">
              <a:schemeClr val="dk1">
                <a:alpha val="30000"/>
              </a:schemeClr>
            </a:outerShdw>
          </a:effectLst>
          <a:scene3d>
            <a:camera prst="orthographicFront"/>
            <a:lightRig rig="threePt" dir="t"/>
          </a:scene3d>
          <a:sp3d>
            <a:bevelT w="165100" prst="coolSlant"/>
          </a:sp3d>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84" name="Google Shape;231;p26"/>
          <p:cNvSpPr/>
          <p:nvPr/>
        </p:nvSpPr>
        <p:spPr>
          <a:xfrm rot="19158745">
            <a:off x="1995771" y="2253911"/>
            <a:ext cx="6201644" cy="371400"/>
          </a:xfrm>
          <a:prstGeom prst="roundRect">
            <a:avLst>
              <a:gd name="adj" fmla="val 50000"/>
            </a:avLst>
          </a:prstGeom>
          <a:gradFill>
            <a:gsLst>
              <a:gs pos="0">
                <a:schemeClr val="accent5"/>
              </a:gs>
              <a:gs pos="100000">
                <a:schemeClr val="accent4"/>
              </a:gs>
            </a:gsLst>
            <a:lin ang="5400700" scaled="0"/>
          </a:gradFill>
          <a:ln>
            <a:noFill/>
          </a:ln>
          <a:effectLst>
            <a:outerShdw blurRad="42863" dist="9525" dir="540000" algn="bl" rotWithShape="0">
              <a:schemeClr val="dk1">
                <a:alpha val="30000"/>
              </a:schemeClr>
            </a:outerShdw>
          </a:effectLst>
          <a:scene3d>
            <a:camera prst="orthographicFront"/>
            <a:lightRig rig="threePt" dir="t"/>
          </a:scene3d>
          <a:sp3d>
            <a:bevelT w="165100" prst="coolSlant"/>
          </a:sp3d>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32" name="Google Shape;232;p26"/>
          <p:cNvSpPr txBox="1">
            <a:spLocks noGrp="1"/>
          </p:cNvSpPr>
          <p:nvPr>
            <p:ph type="title"/>
          </p:nvPr>
        </p:nvSpPr>
        <p:spPr>
          <a:xfrm>
            <a:off x="4283968" y="1904439"/>
            <a:ext cx="4320480" cy="1120109"/>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spcFirstLastPara="1" wrap="square" lIns="91425" tIns="91425" rIns="91425" bIns="91425" anchor="b" anchorCtr="0">
            <a:noAutofit/>
          </a:bodyPr>
          <a:lstStyle/>
          <a:p>
            <a:pPr marL="0" lvl="0" indent="0" algn="l" rtl="0">
              <a:spcBef>
                <a:spcPts val="0"/>
              </a:spcBef>
              <a:spcAft>
                <a:spcPts val="0"/>
              </a:spcAft>
              <a:buNone/>
            </a:pPr>
            <a:r>
              <a:rPr lang="en" sz="7200" dirty="0" smtClean="0">
                <a:latin typeface="Forte" pitchFamily="66" charset="0"/>
              </a:rPr>
              <a:t>DESIGN</a:t>
            </a:r>
            <a:endParaRPr sz="7200" dirty="0">
              <a:latin typeface="Forte" pitchFamily="66" charset="0"/>
            </a:endParaRPr>
          </a:p>
        </p:txBody>
      </p:sp>
      <p:sp>
        <p:nvSpPr>
          <p:cNvPr id="233" name="Google Shape;233;p26"/>
          <p:cNvSpPr txBox="1">
            <a:spLocks noGrp="1"/>
          </p:cNvSpPr>
          <p:nvPr>
            <p:ph type="title" idx="2"/>
          </p:nvPr>
        </p:nvSpPr>
        <p:spPr>
          <a:xfrm>
            <a:off x="7452320" y="362200"/>
            <a:ext cx="1068300" cy="8187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smtClean="0"/>
              <a:t>04</a:t>
            </a:r>
            <a:endParaRPr dirty="0"/>
          </a:p>
        </p:txBody>
      </p:sp>
      <p:grpSp>
        <p:nvGrpSpPr>
          <p:cNvPr id="55" name="Google Shape;1005;p44"/>
          <p:cNvGrpSpPr/>
          <p:nvPr/>
        </p:nvGrpSpPr>
        <p:grpSpPr>
          <a:xfrm flipH="1">
            <a:off x="265795" y="771550"/>
            <a:ext cx="3514116" cy="3842537"/>
            <a:chOff x="5482621" y="1327598"/>
            <a:chExt cx="2948399" cy="3306413"/>
          </a:xfrm>
        </p:grpSpPr>
        <p:grpSp>
          <p:nvGrpSpPr>
            <p:cNvPr id="56" name="Google Shape;1006;p44"/>
            <p:cNvGrpSpPr/>
            <p:nvPr/>
          </p:nvGrpSpPr>
          <p:grpSpPr>
            <a:xfrm>
              <a:off x="7481255" y="3266250"/>
              <a:ext cx="625200" cy="1366500"/>
              <a:chOff x="7430118" y="3287700"/>
              <a:chExt cx="625200" cy="1366500"/>
            </a:xfrm>
          </p:grpSpPr>
          <p:grpSp>
            <p:nvGrpSpPr>
              <p:cNvPr id="79" name="Google Shape;1007;p44"/>
              <p:cNvGrpSpPr/>
              <p:nvPr/>
            </p:nvGrpSpPr>
            <p:grpSpPr>
              <a:xfrm>
                <a:off x="7430118" y="3287700"/>
                <a:ext cx="625200" cy="1366500"/>
                <a:chOff x="5323468" y="3287700"/>
                <a:chExt cx="625200" cy="1366500"/>
              </a:xfrm>
            </p:grpSpPr>
            <p:cxnSp>
              <p:nvCxnSpPr>
                <p:cNvPr id="81" name="Google Shape;1008;p44"/>
                <p:cNvCxnSpPr/>
                <p:nvPr/>
              </p:nvCxnSpPr>
              <p:spPr>
                <a:xfrm rot="10800000">
                  <a:off x="5891350" y="3287700"/>
                  <a:ext cx="0" cy="1366500"/>
                </a:xfrm>
                <a:prstGeom prst="straightConnector1">
                  <a:avLst/>
                </a:prstGeom>
                <a:noFill/>
                <a:ln w="9525" cap="flat" cmpd="sng">
                  <a:solidFill>
                    <a:schemeClr val="dk1"/>
                  </a:solidFill>
                  <a:prstDash val="solid"/>
                  <a:round/>
                  <a:headEnd type="none" w="med" len="med"/>
                  <a:tailEnd type="none" w="med" len="med"/>
                </a:ln>
              </p:spPr>
            </p:cxnSp>
            <p:cxnSp>
              <p:nvCxnSpPr>
                <p:cNvPr id="82" name="Google Shape;1009;p44"/>
                <p:cNvCxnSpPr/>
                <p:nvPr/>
              </p:nvCxnSpPr>
              <p:spPr>
                <a:xfrm>
                  <a:off x="5323468" y="4150705"/>
                  <a:ext cx="625200" cy="0"/>
                </a:xfrm>
                <a:prstGeom prst="straightConnector1">
                  <a:avLst/>
                </a:prstGeom>
                <a:noFill/>
                <a:ln w="9525" cap="flat" cmpd="sng">
                  <a:solidFill>
                    <a:schemeClr val="dk1"/>
                  </a:solidFill>
                  <a:prstDash val="solid"/>
                  <a:round/>
                  <a:headEnd type="none" w="med" len="med"/>
                  <a:tailEnd type="none" w="med" len="med"/>
                </a:ln>
              </p:spPr>
            </p:cxnSp>
          </p:grpSp>
          <p:cxnSp>
            <p:nvCxnSpPr>
              <p:cNvPr id="80" name="Google Shape;1010;p44"/>
              <p:cNvCxnSpPr/>
              <p:nvPr/>
            </p:nvCxnSpPr>
            <p:spPr>
              <a:xfrm rot="10800000">
                <a:off x="7487100" y="3287700"/>
                <a:ext cx="0" cy="1366500"/>
              </a:xfrm>
              <a:prstGeom prst="straightConnector1">
                <a:avLst/>
              </a:prstGeom>
              <a:noFill/>
              <a:ln w="9525" cap="flat" cmpd="sng">
                <a:solidFill>
                  <a:schemeClr val="dk1"/>
                </a:solidFill>
                <a:prstDash val="solid"/>
                <a:round/>
                <a:headEnd type="none" w="med" len="med"/>
                <a:tailEnd type="none" w="med" len="med"/>
              </a:ln>
            </p:spPr>
          </p:cxnSp>
        </p:grpSp>
        <p:sp>
          <p:nvSpPr>
            <p:cNvPr id="57" name="Google Shape;1011;p44"/>
            <p:cNvSpPr/>
            <p:nvPr/>
          </p:nvSpPr>
          <p:spPr>
            <a:xfrm>
              <a:off x="7446778" y="2671057"/>
              <a:ext cx="694184" cy="799730"/>
            </a:xfrm>
            <a:custGeom>
              <a:avLst/>
              <a:gdLst/>
              <a:ahLst/>
              <a:cxnLst/>
              <a:rect l="l" t="t" r="r" b="b"/>
              <a:pathLst>
                <a:path w="6998" h="8062" extrusionOk="0">
                  <a:moveTo>
                    <a:pt x="1787" y="1"/>
                  </a:moveTo>
                  <a:cubicBezTo>
                    <a:pt x="797" y="1"/>
                    <a:pt x="1" y="823"/>
                    <a:pt x="35" y="1813"/>
                  </a:cubicBezTo>
                  <a:lnTo>
                    <a:pt x="253" y="8061"/>
                  </a:lnTo>
                  <a:lnTo>
                    <a:pt x="6746" y="8061"/>
                  </a:lnTo>
                  <a:lnTo>
                    <a:pt x="6964" y="1813"/>
                  </a:lnTo>
                  <a:cubicBezTo>
                    <a:pt x="6997" y="823"/>
                    <a:pt x="6202" y="1"/>
                    <a:pt x="521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012;p44"/>
            <p:cNvSpPr/>
            <p:nvPr/>
          </p:nvSpPr>
          <p:spPr>
            <a:xfrm>
              <a:off x="7298672" y="3102674"/>
              <a:ext cx="918866" cy="1324584"/>
            </a:xfrm>
            <a:custGeom>
              <a:avLst/>
              <a:gdLst/>
              <a:ahLst/>
              <a:cxnLst/>
              <a:rect l="l" t="t" r="r" b="b"/>
              <a:pathLst>
                <a:path w="9263" h="13353" extrusionOk="0">
                  <a:moveTo>
                    <a:pt x="5657" y="0"/>
                  </a:moveTo>
                  <a:lnTo>
                    <a:pt x="1034" y="481"/>
                  </a:lnTo>
                  <a:cubicBezTo>
                    <a:pt x="1034" y="481"/>
                    <a:pt x="0" y="3206"/>
                    <a:pt x="779" y="7420"/>
                  </a:cubicBezTo>
                  <a:cubicBezTo>
                    <a:pt x="1376" y="10656"/>
                    <a:pt x="3200" y="12617"/>
                    <a:pt x="4015" y="13352"/>
                  </a:cubicBezTo>
                  <a:lnTo>
                    <a:pt x="4875" y="13086"/>
                  </a:lnTo>
                  <a:lnTo>
                    <a:pt x="4892" y="12567"/>
                  </a:lnTo>
                  <a:cubicBezTo>
                    <a:pt x="1907" y="7964"/>
                    <a:pt x="4018" y="3482"/>
                    <a:pt x="4018" y="3482"/>
                  </a:cubicBezTo>
                  <a:lnTo>
                    <a:pt x="4018" y="3482"/>
                  </a:lnTo>
                  <a:cubicBezTo>
                    <a:pt x="4734" y="3660"/>
                    <a:pt x="5496" y="3721"/>
                    <a:pt x="6205" y="3721"/>
                  </a:cubicBezTo>
                  <a:cubicBezTo>
                    <a:pt x="7741" y="3721"/>
                    <a:pt x="9024" y="3434"/>
                    <a:pt x="9024" y="3434"/>
                  </a:cubicBezTo>
                  <a:lnTo>
                    <a:pt x="9263" y="1891"/>
                  </a:lnTo>
                  <a:lnTo>
                    <a:pt x="565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013;p44"/>
            <p:cNvSpPr/>
            <p:nvPr/>
          </p:nvSpPr>
          <p:spPr>
            <a:xfrm>
              <a:off x="7696960" y="4349215"/>
              <a:ext cx="176572" cy="284796"/>
            </a:xfrm>
            <a:custGeom>
              <a:avLst/>
              <a:gdLst/>
              <a:ahLst/>
              <a:cxnLst/>
              <a:rect l="l" t="t" r="r" b="b"/>
              <a:pathLst>
                <a:path w="1780" h="2871" extrusionOk="0">
                  <a:moveTo>
                    <a:pt x="877" y="1"/>
                  </a:moveTo>
                  <a:lnTo>
                    <a:pt x="0" y="786"/>
                  </a:lnTo>
                  <a:cubicBezTo>
                    <a:pt x="249" y="1011"/>
                    <a:pt x="403" y="1121"/>
                    <a:pt x="403" y="1121"/>
                  </a:cubicBezTo>
                  <a:lnTo>
                    <a:pt x="152" y="2871"/>
                  </a:lnTo>
                  <a:lnTo>
                    <a:pt x="152" y="2871"/>
                  </a:lnTo>
                  <a:lnTo>
                    <a:pt x="1780" y="1199"/>
                  </a:lnTo>
                  <a:cubicBezTo>
                    <a:pt x="1433" y="799"/>
                    <a:pt x="1135" y="399"/>
                    <a:pt x="8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014;p44"/>
            <p:cNvSpPr/>
            <p:nvPr/>
          </p:nvSpPr>
          <p:spPr>
            <a:xfrm>
              <a:off x="7638333" y="3102674"/>
              <a:ext cx="792687" cy="598161"/>
            </a:xfrm>
            <a:custGeom>
              <a:avLst/>
              <a:gdLst/>
              <a:ahLst/>
              <a:cxnLst/>
              <a:rect l="l" t="t" r="r" b="b"/>
              <a:pathLst>
                <a:path w="7991" h="6030" extrusionOk="0">
                  <a:moveTo>
                    <a:pt x="2233" y="0"/>
                  </a:moveTo>
                  <a:lnTo>
                    <a:pt x="2300" y="1665"/>
                  </a:lnTo>
                  <a:lnTo>
                    <a:pt x="5187" y="1941"/>
                  </a:lnTo>
                  <a:lnTo>
                    <a:pt x="111" y="4882"/>
                  </a:lnTo>
                  <a:lnTo>
                    <a:pt x="0" y="5684"/>
                  </a:lnTo>
                  <a:lnTo>
                    <a:pt x="622" y="6030"/>
                  </a:lnTo>
                  <a:cubicBezTo>
                    <a:pt x="2501" y="5657"/>
                    <a:pt x="7474" y="4509"/>
                    <a:pt x="7705" y="2703"/>
                  </a:cubicBezTo>
                  <a:cubicBezTo>
                    <a:pt x="7991" y="470"/>
                    <a:pt x="2234" y="1"/>
                    <a:pt x="223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015;p44"/>
            <p:cNvSpPr/>
            <p:nvPr/>
          </p:nvSpPr>
          <p:spPr>
            <a:xfrm>
              <a:off x="7532387" y="3586867"/>
              <a:ext cx="167644" cy="264560"/>
            </a:xfrm>
            <a:custGeom>
              <a:avLst/>
              <a:gdLst/>
              <a:ahLst/>
              <a:cxnLst/>
              <a:rect l="l" t="t" r="r" b="b"/>
              <a:pathLst>
                <a:path w="1690" h="2667" extrusionOk="0">
                  <a:moveTo>
                    <a:pt x="1179" y="1"/>
                  </a:moveTo>
                  <a:lnTo>
                    <a:pt x="1" y="682"/>
                  </a:lnTo>
                  <a:cubicBezTo>
                    <a:pt x="1" y="682"/>
                    <a:pt x="585" y="2539"/>
                    <a:pt x="622" y="2659"/>
                  </a:cubicBezTo>
                  <a:cubicBezTo>
                    <a:pt x="623" y="2664"/>
                    <a:pt x="625" y="2666"/>
                    <a:pt x="627" y="2666"/>
                  </a:cubicBezTo>
                  <a:cubicBezTo>
                    <a:pt x="679" y="2666"/>
                    <a:pt x="974" y="1280"/>
                    <a:pt x="974" y="1280"/>
                  </a:cubicBezTo>
                  <a:cubicBezTo>
                    <a:pt x="974" y="1280"/>
                    <a:pt x="1247" y="1236"/>
                    <a:pt x="1690" y="1149"/>
                  </a:cubicBezTo>
                  <a:lnTo>
                    <a:pt x="117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016;p44"/>
            <p:cNvSpPr/>
            <p:nvPr/>
          </p:nvSpPr>
          <p:spPr>
            <a:xfrm>
              <a:off x="7362557" y="2387346"/>
              <a:ext cx="547273" cy="774732"/>
            </a:xfrm>
            <a:custGeom>
              <a:avLst/>
              <a:gdLst/>
              <a:ahLst/>
              <a:cxnLst/>
              <a:rect l="l" t="t" r="r" b="b"/>
              <a:pathLst>
                <a:path w="5517" h="7810" extrusionOk="0">
                  <a:moveTo>
                    <a:pt x="1629" y="0"/>
                  </a:moveTo>
                  <a:cubicBezTo>
                    <a:pt x="196" y="53"/>
                    <a:pt x="1" y="484"/>
                    <a:pt x="98" y="1816"/>
                  </a:cubicBezTo>
                  <a:cubicBezTo>
                    <a:pt x="219" y="3431"/>
                    <a:pt x="239" y="7661"/>
                    <a:pt x="390" y="7692"/>
                  </a:cubicBezTo>
                  <a:cubicBezTo>
                    <a:pt x="834" y="7775"/>
                    <a:pt x="1278" y="7809"/>
                    <a:pt x="1706" y="7809"/>
                  </a:cubicBezTo>
                  <a:cubicBezTo>
                    <a:pt x="3504" y="7809"/>
                    <a:pt x="5013" y="7211"/>
                    <a:pt x="5013" y="7211"/>
                  </a:cubicBezTo>
                  <a:cubicBezTo>
                    <a:pt x="5013" y="7211"/>
                    <a:pt x="5517" y="1141"/>
                    <a:pt x="4576" y="614"/>
                  </a:cubicBezTo>
                  <a:cubicBezTo>
                    <a:pt x="4372" y="501"/>
                    <a:pt x="4167" y="406"/>
                    <a:pt x="3972" y="329"/>
                  </a:cubicBezTo>
                  <a:lnTo>
                    <a:pt x="2613" y="708"/>
                  </a:lnTo>
                  <a:lnTo>
                    <a:pt x="162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017;p44"/>
            <p:cNvSpPr/>
            <p:nvPr/>
          </p:nvSpPr>
          <p:spPr>
            <a:xfrm>
              <a:off x="7519094" y="2386850"/>
              <a:ext cx="237578" cy="112292"/>
            </a:xfrm>
            <a:custGeom>
              <a:avLst/>
              <a:gdLst/>
              <a:ahLst/>
              <a:cxnLst/>
              <a:rect l="l" t="t" r="r" b="b"/>
              <a:pathLst>
                <a:path w="2395" h="1132" extrusionOk="0">
                  <a:moveTo>
                    <a:pt x="359" y="0"/>
                  </a:moveTo>
                  <a:cubicBezTo>
                    <a:pt x="251" y="0"/>
                    <a:pt x="148" y="2"/>
                    <a:pt x="51" y="5"/>
                  </a:cubicBezTo>
                  <a:cubicBezTo>
                    <a:pt x="0" y="418"/>
                    <a:pt x="81" y="1019"/>
                    <a:pt x="944" y="1116"/>
                  </a:cubicBezTo>
                  <a:cubicBezTo>
                    <a:pt x="1029" y="1126"/>
                    <a:pt x="1110" y="1131"/>
                    <a:pt x="1186" y="1131"/>
                  </a:cubicBezTo>
                  <a:cubicBezTo>
                    <a:pt x="1972" y="1131"/>
                    <a:pt x="2281" y="628"/>
                    <a:pt x="2394" y="334"/>
                  </a:cubicBezTo>
                  <a:cubicBezTo>
                    <a:pt x="1700" y="62"/>
                    <a:pt x="1132" y="18"/>
                    <a:pt x="1132" y="18"/>
                  </a:cubicBezTo>
                  <a:cubicBezTo>
                    <a:pt x="844" y="7"/>
                    <a:pt x="589" y="0"/>
                    <a:pt x="359" y="0"/>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018;p44"/>
            <p:cNvSpPr/>
            <p:nvPr/>
          </p:nvSpPr>
          <p:spPr>
            <a:xfrm>
              <a:off x="7386861" y="2958835"/>
              <a:ext cx="477636" cy="203256"/>
            </a:xfrm>
            <a:custGeom>
              <a:avLst/>
              <a:gdLst/>
              <a:ahLst/>
              <a:cxnLst/>
              <a:rect l="l" t="t" r="r" b="b"/>
              <a:pathLst>
                <a:path w="4815" h="2049" extrusionOk="0">
                  <a:moveTo>
                    <a:pt x="1" y="0"/>
                  </a:moveTo>
                  <a:cubicBezTo>
                    <a:pt x="38" y="1074"/>
                    <a:pt x="78" y="1917"/>
                    <a:pt x="145" y="1931"/>
                  </a:cubicBezTo>
                  <a:cubicBezTo>
                    <a:pt x="589" y="2014"/>
                    <a:pt x="1033" y="2048"/>
                    <a:pt x="1461" y="2048"/>
                  </a:cubicBezTo>
                  <a:cubicBezTo>
                    <a:pt x="3259" y="2048"/>
                    <a:pt x="4768" y="1450"/>
                    <a:pt x="4768" y="1450"/>
                  </a:cubicBezTo>
                  <a:cubicBezTo>
                    <a:pt x="4768" y="1450"/>
                    <a:pt x="4788" y="1195"/>
                    <a:pt x="4815" y="786"/>
                  </a:cubicBezTo>
                  <a:lnTo>
                    <a:pt x="1" y="0"/>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019;p44"/>
            <p:cNvSpPr/>
            <p:nvPr/>
          </p:nvSpPr>
          <p:spPr>
            <a:xfrm>
              <a:off x="5482621" y="1327598"/>
              <a:ext cx="2121835" cy="1617614"/>
            </a:xfrm>
            <a:custGeom>
              <a:avLst/>
              <a:gdLst/>
              <a:ahLst/>
              <a:cxnLst/>
              <a:rect l="l" t="t" r="r" b="b"/>
              <a:pathLst>
                <a:path w="21390" h="16307" extrusionOk="0">
                  <a:moveTo>
                    <a:pt x="1940" y="0"/>
                  </a:moveTo>
                  <a:lnTo>
                    <a:pt x="0" y="13513"/>
                  </a:lnTo>
                  <a:lnTo>
                    <a:pt x="19449" y="16306"/>
                  </a:lnTo>
                  <a:lnTo>
                    <a:pt x="21389" y="2794"/>
                  </a:lnTo>
                  <a:lnTo>
                    <a:pt x="1940" y="0"/>
                  </a:ln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020;p44"/>
            <p:cNvSpPr/>
            <p:nvPr/>
          </p:nvSpPr>
          <p:spPr>
            <a:xfrm>
              <a:off x="6612904" y="1928449"/>
              <a:ext cx="803401" cy="679106"/>
            </a:xfrm>
            <a:custGeom>
              <a:avLst/>
              <a:gdLst/>
              <a:ahLst/>
              <a:cxnLst/>
              <a:rect l="l" t="t" r="r" b="b"/>
              <a:pathLst>
                <a:path w="8099" h="6846" extrusionOk="0">
                  <a:moveTo>
                    <a:pt x="4357" y="0"/>
                  </a:moveTo>
                  <a:cubicBezTo>
                    <a:pt x="1976" y="0"/>
                    <a:pt x="1" y="4623"/>
                    <a:pt x="1" y="4623"/>
                  </a:cubicBezTo>
                  <a:lnTo>
                    <a:pt x="7491" y="6845"/>
                  </a:lnTo>
                  <a:lnTo>
                    <a:pt x="8098" y="2615"/>
                  </a:lnTo>
                  <a:cubicBezTo>
                    <a:pt x="8098" y="2615"/>
                    <a:pt x="7118" y="386"/>
                    <a:pt x="4623" y="20"/>
                  </a:cubicBezTo>
                  <a:cubicBezTo>
                    <a:pt x="4534" y="7"/>
                    <a:pt x="4445" y="0"/>
                    <a:pt x="4357" y="0"/>
                  </a:cubicBezTo>
                  <a:close/>
                </a:path>
              </a:pathLst>
            </a:custGeom>
            <a:gradFill>
              <a:gsLst>
                <a:gs pos="0">
                  <a:schemeClr val="accent2"/>
                </a:gs>
                <a:gs pos="100000">
                  <a:schemeClr val="accent1"/>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021;p44"/>
            <p:cNvSpPr/>
            <p:nvPr/>
          </p:nvSpPr>
          <p:spPr>
            <a:xfrm>
              <a:off x="5599577" y="2028839"/>
              <a:ext cx="877898" cy="658969"/>
            </a:xfrm>
            <a:custGeom>
              <a:avLst/>
              <a:gdLst/>
              <a:ahLst/>
              <a:cxnLst/>
              <a:rect l="l" t="t" r="r" b="b"/>
              <a:pathLst>
                <a:path w="8850" h="6643" extrusionOk="0">
                  <a:moveTo>
                    <a:pt x="2183" y="1"/>
                  </a:moveTo>
                  <a:cubicBezTo>
                    <a:pt x="1699" y="1"/>
                    <a:pt x="1222" y="61"/>
                    <a:pt x="769" y="200"/>
                  </a:cubicBezTo>
                  <a:lnTo>
                    <a:pt x="0" y="5561"/>
                  </a:lnTo>
                  <a:lnTo>
                    <a:pt x="7537" y="6642"/>
                  </a:lnTo>
                  <a:lnTo>
                    <a:pt x="8849" y="2539"/>
                  </a:lnTo>
                  <a:cubicBezTo>
                    <a:pt x="8849" y="2539"/>
                    <a:pt x="5335" y="1"/>
                    <a:pt x="2183" y="1"/>
                  </a:cubicBezTo>
                  <a:close/>
                </a:path>
              </a:pathLst>
            </a:custGeom>
            <a:gradFill>
              <a:gsLst>
                <a:gs pos="0">
                  <a:schemeClr val="accent2"/>
                </a:gs>
                <a:gs pos="100000">
                  <a:schemeClr val="accent1"/>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022;p44"/>
            <p:cNvSpPr/>
            <p:nvPr/>
          </p:nvSpPr>
          <p:spPr>
            <a:xfrm>
              <a:off x="5599577" y="2140339"/>
              <a:ext cx="1781686" cy="687935"/>
            </a:xfrm>
            <a:custGeom>
              <a:avLst/>
              <a:gdLst/>
              <a:ahLst/>
              <a:cxnLst/>
              <a:rect l="l" t="t" r="r" b="b"/>
              <a:pathLst>
                <a:path w="17961" h="6935" extrusionOk="0">
                  <a:moveTo>
                    <a:pt x="7796" y="1"/>
                  </a:moveTo>
                  <a:cubicBezTo>
                    <a:pt x="3361" y="1"/>
                    <a:pt x="309" y="2289"/>
                    <a:pt x="309" y="2289"/>
                  </a:cubicBezTo>
                  <a:lnTo>
                    <a:pt x="0" y="4437"/>
                  </a:lnTo>
                  <a:lnTo>
                    <a:pt x="17387" y="6935"/>
                  </a:lnTo>
                  <a:lnTo>
                    <a:pt x="17960" y="2933"/>
                  </a:lnTo>
                  <a:cubicBezTo>
                    <a:pt x="17960" y="2933"/>
                    <a:pt x="14862" y="839"/>
                    <a:pt x="9517" y="117"/>
                  </a:cubicBezTo>
                  <a:cubicBezTo>
                    <a:pt x="8924" y="37"/>
                    <a:pt x="8350" y="1"/>
                    <a:pt x="7796" y="1"/>
                  </a:cubicBezTo>
                  <a:close/>
                </a:path>
              </a:pathLst>
            </a:custGeom>
            <a:gradFill>
              <a:gsLst>
                <a:gs pos="0">
                  <a:srgbClr val="FFFFFF"/>
                </a:gs>
                <a:gs pos="100000">
                  <a:srgbClr val="AAD2BB"/>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023;p44"/>
            <p:cNvSpPr/>
            <p:nvPr/>
          </p:nvSpPr>
          <p:spPr>
            <a:xfrm>
              <a:off x="6018102" y="1690172"/>
              <a:ext cx="223294" cy="209108"/>
            </a:xfrm>
            <a:custGeom>
              <a:avLst/>
              <a:gdLst/>
              <a:ahLst/>
              <a:cxnLst/>
              <a:rect l="l" t="t" r="r" b="b"/>
              <a:pathLst>
                <a:path w="2251" h="2108" extrusionOk="0">
                  <a:moveTo>
                    <a:pt x="1123" y="0"/>
                  </a:moveTo>
                  <a:cubicBezTo>
                    <a:pt x="607" y="0"/>
                    <a:pt x="158" y="379"/>
                    <a:pt x="81" y="905"/>
                  </a:cubicBezTo>
                  <a:cubicBezTo>
                    <a:pt x="1" y="1478"/>
                    <a:pt x="400" y="2013"/>
                    <a:pt x="974" y="2096"/>
                  </a:cubicBezTo>
                  <a:cubicBezTo>
                    <a:pt x="1025" y="2104"/>
                    <a:pt x="1077" y="2107"/>
                    <a:pt x="1127" y="2107"/>
                  </a:cubicBezTo>
                  <a:cubicBezTo>
                    <a:pt x="1643" y="2107"/>
                    <a:pt x="2093" y="1729"/>
                    <a:pt x="2170" y="1204"/>
                  </a:cubicBezTo>
                  <a:cubicBezTo>
                    <a:pt x="2250" y="626"/>
                    <a:pt x="1851" y="92"/>
                    <a:pt x="1276" y="11"/>
                  </a:cubicBezTo>
                  <a:cubicBezTo>
                    <a:pt x="1225" y="4"/>
                    <a:pt x="1174" y="0"/>
                    <a:pt x="112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024;p44"/>
            <p:cNvSpPr/>
            <p:nvPr/>
          </p:nvSpPr>
          <p:spPr>
            <a:xfrm>
              <a:off x="7162769" y="2882947"/>
              <a:ext cx="344711" cy="151177"/>
            </a:xfrm>
            <a:custGeom>
              <a:avLst/>
              <a:gdLst/>
              <a:ahLst/>
              <a:cxnLst/>
              <a:rect l="l" t="t" r="r" b="b"/>
              <a:pathLst>
                <a:path w="3475" h="1524" extrusionOk="0">
                  <a:moveTo>
                    <a:pt x="956" y="1"/>
                  </a:moveTo>
                  <a:cubicBezTo>
                    <a:pt x="936" y="1"/>
                    <a:pt x="919" y="3"/>
                    <a:pt x="907" y="9"/>
                  </a:cubicBezTo>
                  <a:cubicBezTo>
                    <a:pt x="769" y="80"/>
                    <a:pt x="1296" y="503"/>
                    <a:pt x="1296" y="503"/>
                  </a:cubicBezTo>
                  <a:cubicBezTo>
                    <a:pt x="706" y="453"/>
                    <a:pt x="266" y="120"/>
                    <a:pt x="119" y="120"/>
                  </a:cubicBezTo>
                  <a:cubicBezTo>
                    <a:pt x="98" y="120"/>
                    <a:pt x="83" y="127"/>
                    <a:pt x="75" y="141"/>
                  </a:cubicBezTo>
                  <a:cubicBezTo>
                    <a:pt x="0" y="262"/>
                    <a:pt x="148" y="382"/>
                    <a:pt x="558" y="651"/>
                  </a:cubicBezTo>
                  <a:cubicBezTo>
                    <a:pt x="964" y="919"/>
                    <a:pt x="1931" y="1024"/>
                    <a:pt x="1931" y="1024"/>
                  </a:cubicBezTo>
                  <a:cubicBezTo>
                    <a:pt x="1931" y="1024"/>
                    <a:pt x="2374" y="1255"/>
                    <a:pt x="3086" y="1523"/>
                  </a:cubicBezTo>
                  <a:lnTo>
                    <a:pt x="3475" y="1000"/>
                  </a:lnTo>
                  <a:lnTo>
                    <a:pt x="3203" y="355"/>
                  </a:lnTo>
                  <a:lnTo>
                    <a:pt x="1666" y="275"/>
                  </a:lnTo>
                  <a:cubicBezTo>
                    <a:pt x="1666" y="275"/>
                    <a:pt x="1153" y="1"/>
                    <a:pt x="956"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025;p44"/>
            <p:cNvSpPr/>
            <p:nvPr/>
          </p:nvSpPr>
          <p:spPr>
            <a:xfrm>
              <a:off x="7468800" y="2452520"/>
              <a:ext cx="541321" cy="660259"/>
            </a:xfrm>
            <a:custGeom>
              <a:avLst/>
              <a:gdLst/>
              <a:ahLst/>
              <a:cxnLst/>
              <a:rect l="l" t="t" r="r" b="b"/>
              <a:pathLst>
                <a:path w="5457" h="6656" extrusionOk="0">
                  <a:moveTo>
                    <a:pt x="3566" y="1"/>
                  </a:moveTo>
                  <a:lnTo>
                    <a:pt x="3194" y="978"/>
                  </a:lnTo>
                  <a:cubicBezTo>
                    <a:pt x="3039" y="2086"/>
                    <a:pt x="3160" y="4852"/>
                    <a:pt x="3160" y="4852"/>
                  </a:cubicBezTo>
                  <a:lnTo>
                    <a:pt x="118" y="4694"/>
                  </a:lnTo>
                  <a:cubicBezTo>
                    <a:pt x="61" y="5007"/>
                    <a:pt x="7" y="5413"/>
                    <a:pt x="1" y="5862"/>
                  </a:cubicBezTo>
                  <a:cubicBezTo>
                    <a:pt x="800" y="6165"/>
                    <a:pt x="1934" y="6514"/>
                    <a:pt x="3160" y="6635"/>
                  </a:cubicBezTo>
                  <a:cubicBezTo>
                    <a:pt x="3300" y="6649"/>
                    <a:pt x="3431" y="6655"/>
                    <a:pt x="3553" y="6655"/>
                  </a:cubicBezTo>
                  <a:cubicBezTo>
                    <a:pt x="5456" y="6655"/>
                    <a:pt x="5259" y="5047"/>
                    <a:pt x="5268" y="3701"/>
                  </a:cubicBezTo>
                  <a:cubicBezTo>
                    <a:pt x="5281" y="2270"/>
                    <a:pt x="4503" y="656"/>
                    <a:pt x="356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026;p44"/>
            <p:cNvSpPr/>
            <p:nvPr/>
          </p:nvSpPr>
          <p:spPr>
            <a:xfrm>
              <a:off x="7414240" y="1801771"/>
              <a:ext cx="588142" cy="532294"/>
            </a:xfrm>
            <a:custGeom>
              <a:avLst/>
              <a:gdLst/>
              <a:ahLst/>
              <a:cxnLst/>
              <a:rect l="l" t="t" r="r" b="b"/>
              <a:pathLst>
                <a:path w="5929" h="5366" extrusionOk="0">
                  <a:moveTo>
                    <a:pt x="2776" y="1"/>
                  </a:moveTo>
                  <a:cubicBezTo>
                    <a:pt x="2766" y="1"/>
                    <a:pt x="2756" y="1"/>
                    <a:pt x="2746" y="1"/>
                  </a:cubicBezTo>
                  <a:cubicBezTo>
                    <a:pt x="2018" y="25"/>
                    <a:pt x="1890" y="626"/>
                    <a:pt x="1890" y="626"/>
                  </a:cubicBezTo>
                  <a:cubicBezTo>
                    <a:pt x="1890" y="626"/>
                    <a:pt x="1692" y="352"/>
                    <a:pt x="1361" y="352"/>
                  </a:cubicBezTo>
                  <a:cubicBezTo>
                    <a:pt x="1251" y="352"/>
                    <a:pt x="1125" y="383"/>
                    <a:pt x="987" y="465"/>
                  </a:cubicBezTo>
                  <a:cubicBezTo>
                    <a:pt x="436" y="793"/>
                    <a:pt x="621" y="1317"/>
                    <a:pt x="621" y="1317"/>
                  </a:cubicBezTo>
                  <a:cubicBezTo>
                    <a:pt x="621" y="1317"/>
                    <a:pt x="0" y="1357"/>
                    <a:pt x="67" y="1918"/>
                  </a:cubicBezTo>
                  <a:cubicBezTo>
                    <a:pt x="138" y="2482"/>
                    <a:pt x="433" y="2539"/>
                    <a:pt x="326" y="2919"/>
                  </a:cubicBezTo>
                  <a:cubicBezTo>
                    <a:pt x="219" y="3298"/>
                    <a:pt x="292" y="3469"/>
                    <a:pt x="467" y="3660"/>
                  </a:cubicBezTo>
                  <a:cubicBezTo>
                    <a:pt x="467" y="3660"/>
                    <a:pt x="282" y="4036"/>
                    <a:pt x="513" y="4244"/>
                  </a:cubicBezTo>
                  <a:cubicBezTo>
                    <a:pt x="595" y="4319"/>
                    <a:pt x="696" y="4343"/>
                    <a:pt x="791" y="4343"/>
                  </a:cubicBezTo>
                  <a:cubicBezTo>
                    <a:pt x="968" y="4343"/>
                    <a:pt x="1128" y="4261"/>
                    <a:pt x="1128" y="4261"/>
                  </a:cubicBezTo>
                  <a:lnTo>
                    <a:pt x="2921" y="5255"/>
                  </a:lnTo>
                  <a:cubicBezTo>
                    <a:pt x="2921" y="5255"/>
                    <a:pt x="3155" y="5365"/>
                    <a:pt x="3417" y="5365"/>
                  </a:cubicBezTo>
                  <a:cubicBezTo>
                    <a:pt x="3624" y="5365"/>
                    <a:pt x="3849" y="5296"/>
                    <a:pt x="3989" y="5050"/>
                  </a:cubicBezTo>
                  <a:cubicBezTo>
                    <a:pt x="3989" y="5050"/>
                    <a:pt x="3997" y="5051"/>
                    <a:pt x="4015" y="5051"/>
                  </a:cubicBezTo>
                  <a:cubicBezTo>
                    <a:pt x="4100" y="5051"/>
                    <a:pt x="4392" y="5030"/>
                    <a:pt x="4885" y="4782"/>
                  </a:cubicBezTo>
                  <a:cubicBezTo>
                    <a:pt x="4922" y="4765"/>
                    <a:pt x="5402" y="4788"/>
                    <a:pt x="5549" y="4335"/>
                  </a:cubicBezTo>
                  <a:cubicBezTo>
                    <a:pt x="5701" y="3882"/>
                    <a:pt x="5378" y="3634"/>
                    <a:pt x="5378" y="3634"/>
                  </a:cubicBezTo>
                  <a:cubicBezTo>
                    <a:pt x="5378" y="3634"/>
                    <a:pt x="5929" y="3181"/>
                    <a:pt x="5681" y="2697"/>
                  </a:cubicBezTo>
                  <a:cubicBezTo>
                    <a:pt x="5436" y="2217"/>
                    <a:pt x="5080" y="2452"/>
                    <a:pt x="4827" y="2109"/>
                  </a:cubicBezTo>
                  <a:cubicBezTo>
                    <a:pt x="4576" y="1763"/>
                    <a:pt x="4771" y="1277"/>
                    <a:pt x="4291" y="925"/>
                  </a:cubicBezTo>
                  <a:cubicBezTo>
                    <a:pt x="4087" y="774"/>
                    <a:pt x="3916" y="730"/>
                    <a:pt x="3786" y="730"/>
                  </a:cubicBezTo>
                  <a:cubicBezTo>
                    <a:pt x="3611" y="730"/>
                    <a:pt x="3512" y="810"/>
                    <a:pt x="3512" y="810"/>
                  </a:cubicBezTo>
                  <a:cubicBezTo>
                    <a:pt x="3512" y="810"/>
                    <a:pt x="3472" y="1"/>
                    <a:pt x="27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027;p44"/>
            <p:cNvSpPr/>
            <p:nvPr/>
          </p:nvSpPr>
          <p:spPr>
            <a:xfrm>
              <a:off x="7425847" y="2059591"/>
              <a:ext cx="427144" cy="401651"/>
            </a:xfrm>
            <a:custGeom>
              <a:avLst/>
              <a:gdLst/>
              <a:ahLst/>
              <a:cxnLst/>
              <a:rect l="l" t="t" r="r" b="b"/>
              <a:pathLst>
                <a:path w="4306" h="4049" extrusionOk="0">
                  <a:moveTo>
                    <a:pt x="1337" y="1"/>
                  </a:moveTo>
                  <a:cubicBezTo>
                    <a:pt x="1337" y="1"/>
                    <a:pt x="1276" y="62"/>
                    <a:pt x="1178" y="62"/>
                  </a:cubicBezTo>
                  <a:cubicBezTo>
                    <a:pt x="1129" y="62"/>
                    <a:pt x="1072" y="47"/>
                    <a:pt x="1008" y="1"/>
                  </a:cubicBezTo>
                  <a:lnTo>
                    <a:pt x="1008" y="1"/>
                  </a:lnTo>
                  <a:cubicBezTo>
                    <a:pt x="1008" y="1"/>
                    <a:pt x="1" y="1733"/>
                    <a:pt x="1746" y="2327"/>
                  </a:cubicBezTo>
                  <a:lnTo>
                    <a:pt x="1478" y="3633"/>
                  </a:lnTo>
                  <a:cubicBezTo>
                    <a:pt x="1478" y="3633"/>
                    <a:pt x="1765" y="4049"/>
                    <a:pt x="2182" y="4049"/>
                  </a:cubicBezTo>
                  <a:cubicBezTo>
                    <a:pt x="2336" y="4049"/>
                    <a:pt x="2508" y="3992"/>
                    <a:pt x="2690" y="3838"/>
                  </a:cubicBezTo>
                  <a:lnTo>
                    <a:pt x="2989" y="2099"/>
                  </a:lnTo>
                  <a:cubicBezTo>
                    <a:pt x="2989" y="2099"/>
                    <a:pt x="3194" y="2228"/>
                    <a:pt x="3437" y="2228"/>
                  </a:cubicBezTo>
                  <a:cubicBezTo>
                    <a:pt x="3645" y="2228"/>
                    <a:pt x="3881" y="2133"/>
                    <a:pt x="4039" y="1780"/>
                  </a:cubicBezTo>
                  <a:cubicBezTo>
                    <a:pt x="4305" y="1185"/>
                    <a:pt x="3936" y="853"/>
                    <a:pt x="3620" y="853"/>
                  </a:cubicBezTo>
                  <a:cubicBezTo>
                    <a:pt x="3529" y="853"/>
                    <a:pt x="3443" y="880"/>
                    <a:pt x="3378" y="937"/>
                  </a:cubicBezTo>
                  <a:cubicBezTo>
                    <a:pt x="3299" y="1006"/>
                    <a:pt x="3213" y="1036"/>
                    <a:pt x="3129" y="1036"/>
                  </a:cubicBezTo>
                  <a:cubicBezTo>
                    <a:pt x="2899" y="1036"/>
                    <a:pt x="2683" y="818"/>
                    <a:pt x="2683" y="605"/>
                  </a:cubicBezTo>
                  <a:cubicBezTo>
                    <a:pt x="2683" y="605"/>
                    <a:pt x="2313" y="568"/>
                    <a:pt x="2260" y="226"/>
                  </a:cubicBezTo>
                  <a:cubicBezTo>
                    <a:pt x="2260" y="226"/>
                    <a:pt x="2118" y="289"/>
                    <a:pt x="1990" y="289"/>
                  </a:cubicBezTo>
                  <a:cubicBezTo>
                    <a:pt x="1911" y="289"/>
                    <a:pt x="1837" y="265"/>
                    <a:pt x="1807" y="185"/>
                  </a:cubicBezTo>
                  <a:cubicBezTo>
                    <a:pt x="1807" y="185"/>
                    <a:pt x="1735" y="205"/>
                    <a:pt x="1647" y="205"/>
                  </a:cubicBezTo>
                  <a:cubicBezTo>
                    <a:pt x="1527" y="205"/>
                    <a:pt x="1377" y="169"/>
                    <a:pt x="1337"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028;p44"/>
            <p:cNvSpPr/>
            <p:nvPr/>
          </p:nvSpPr>
          <p:spPr>
            <a:xfrm>
              <a:off x="7588733" y="2290329"/>
              <a:ext cx="72315" cy="49797"/>
            </a:xfrm>
            <a:custGeom>
              <a:avLst/>
              <a:gdLst/>
              <a:ahLst/>
              <a:cxnLst/>
              <a:rect l="l" t="t" r="r" b="b"/>
              <a:pathLst>
                <a:path w="729" h="502" extrusionOk="0">
                  <a:moveTo>
                    <a:pt x="104" y="1"/>
                  </a:moveTo>
                  <a:lnTo>
                    <a:pt x="0" y="501"/>
                  </a:lnTo>
                  <a:cubicBezTo>
                    <a:pt x="430" y="441"/>
                    <a:pt x="728" y="132"/>
                    <a:pt x="729" y="132"/>
                  </a:cubicBezTo>
                  <a:lnTo>
                    <a:pt x="729" y="132"/>
                  </a:lnTo>
                  <a:cubicBezTo>
                    <a:pt x="729" y="132"/>
                    <a:pt x="727" y="132"/>
                    <a:pt x="723" y="132"/>
                  </a:cubicBezTo>
                  <a:cubicBezTo>
                    <a:pt x="682" y="132"/>
                    <a:pt x="430" y="127"/>
                    <a:pt x="10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029;p44"/>
            <p:cNvSpPr/>
            <p:nvPr/>
          </p:nvSpPr>
          <p:spPr>
            <a:xfrm>
              <a:off x="7601728" y="2194502"/>
              <a:ext cx="88683" cy="88683"/>
            </a:xfrm>
            <a:custGeom>
              <a:avLst/>
              <a:gdLst/>
              <a:ahLst/>
              <a:cxnLst/>
              <a:rect l="l" t="t" r="r" b="b"/>
              <a:pathLst>
                <a:path w="894" h="894" extrusionOk="0">
                  <a:moveTo>
                    <a:pt x="447" y="0"/>
                  </a:moveTo>
                  <a:cubicBezTo>
                    <a:pt x="198" y="0"/>
                    <a:pt x="0" y="198"/>
                    <a:pt x="0" y="446"/>
                  </a:cubicBezTo>
                  <a:cubicBezTo>
                    <a:pt x="0" y="692"/>
                    <a:pt x="198" y="894"/>
                    <a:pt x="447" y="894"/>
                  </a:cubicBezTo>
                  <a:cubicBezTo>
                    <a:pt x="692" y="894"/>
                    <a:pt x="893" y="692"/>
                    <a:pt x="893" y="446"/>
                  </a:cubicBezTo>
                  <a:cubicBezTo>
                    <a:pt x="893" y="198"/>
                    <a:pt x="692" y="0"/>
                    <a:pt x="447" y="0"/>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030;p44"/>
            <p:cNvSpPr/>
            <p:nvPr/>
          </p:nvSpPr>
          <p:spPr>
            <a:xfrm>
              <a:off x="7495783" y="2155219"/>
              <a:ext cx="34422" cy="80052"/>
            </a:xfrm>
            <a:custGeom>
              <a:avLst/>
              <a:gdLst/>
              <a:ahLst/>
              <a:cxnLst/>
              <a:rect l="l" t="t" r="r" b="b"/>
              <a:pathLst>
                <a:path w="347" h="807" extrusionOk="0">
                  <a:moveTo>
                    <a:pt x="17" y="0"/>
                  </a:moveTo>
                  <a:cubicBezTo>
                    <a:pt x="1" y="269"/>
                    <a:pt x="51" y="554"/>
                    <a:pt x="229" y="806"/>
                  </a:cubicBezTo>
                  <a:cubicBezTo>
                    <a:pt x="303" y="718"/>
                    <a:pt x="347" y="605"/>
                    <a:pt x="347" y="480"/>
                  </a:cubicBezTo>
                  <a:cubicBezTo>
                    <a:pt x="347" y="262"/>
                    <a:pt x="209" y="77"/>
                    <a:pt x="17" y="0"/>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031;p44"/>
            <p:cNvSpPr/>
            <p:nvPr/>
          </p:nvSpPr>
          <p:spPr>
            <a:xfrm>
              <a:off x="6822712" y="2863504"/>
              <a:ext cx="299576" cy="57535"/>
            </a:xfrm>
            <a:custGeom>
              <a:avLst/>
              <a:gdLst/>
              <a:ahLst/>
              <a:cxnLst/>
              <a:rect l="l" t="t" r="r" b="b"/>
              <a:pathLst>
                <a:path w="3020" h="580" extrusionOk="0">
                  <a:moveTo>
                    <a:pt x="226" y="1"/>
                  </a:moveTo>
                  <a:lnTo>
                    <a:pt x="1" y="246"/>
                  </a:lnTo>
                  <a:lnTo>
                    <a:pt x="135" y="515"/>
                  </a:lnTo>
                  <a:cubicBezTo>
                    <a:pt x="481" y="562"/>
                    <a:pt x="829" y="579"/>
                    <a:pt x="1156" y="579"/>
                  </a:cubicBezTo>
                  <a:cubicBezTo>
                    <a:pt x="2186" y="579"/>
                    <a:pt x="3019" y="404"/>
                    <a:pt x="3019" y="404"/>
                  </a:cubicBezTo>
                  <a:lnTo>
                    <a:pt x="22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032;p44"/>
            <p:cNvSpPr/>
            <p:nvPr/>
          </p:nvSpPr>
          <p:spPr>
            <a:xfrm>
              <a:off x="6588600" y="2735536"/>
              <a:ext cx="256525" cy="179051"/>
            </a:xfrm>
            <a:custGeom>
              <a:avLst/>
              <a:gdLst/>
              <a:ahLst/>
              <a:cxnLst/>
              <a:rect l="l" t="t" r="r" b="b"/>
              <a:pathLst>
                <a:path w="2586" h="1805" extrusionOk="0">
                  <a:moveTo>
                    <a:pt x="634" y="1"/>
                  </a:moveTo>
                  <a:cubicBezTo>
                    <a:pt x="632" y="1"/>
                    <a:pt x="630" y="1"/>
                    <a:pt x="629" y="2"/>
                  </a:cubicBezTo>
                  <a:cubicBezTo>
                    <a:pt x="517" y="28"/>
                    <a:pt x="658" y="814"/>
                    <a:pt x="658" y="814"/>
                  </a:cubicBezTo>
                  <a:cubicBezTo>
                    <a:pt x="658" y="814"/>
                    <a:pt x="402" y="268"/>
                    <a:pt x="260" y="268"/>
                  </a:cubicBezTo>
                  <a:cubicBezTo>
                    <a:pt x="255" y="268"/>
                    <a:pt x="250" y="269"/>
                    <a:pt x="246" y="270"/>
                  </a:cubicBezTo>
                  <a:cubicBezTo>
                    <a:pt x="108" y="310"/>
                    <a:pt x="464" y="989"/>
                    <a:pt x="464" y="989"/>
                  </a:cubicBezTo>
                  <a:lnTo>
                    <a:pt x="1" y="935"/>
                  </a:lnTo>
                  <a:lnTo>
                    <a:pt x="1" y="935"/>
                  </a:lnTo>
                  <a:cubicBezTo>
                    <a:pt x="1" y="935"/>
                    <a:pt x="894" y="1559"/>
                    <a:pt x="2371" y="1788"/>
                  </a:cubicBezTo>
                  <a:cubicBezTo>
                    <a:pt x="2411" y="1794"/>
                    <a:pt x="2454" y="1801"/>
                    <a:pt x="2495" y="1805"/>
                  </a:cubicBezTo>
                  <a:cubicBezTo>
                    <a:pt x="2519" y="1607"/>
                    <a:pt x="2552" y="1435"/>
                    <a:pt x="2586" y="1291"/>
                  </a:cubicBezTo>
                  <a:lnTo>
                    <a:pt x="1729" y="1170"/>
                  </a:lnTo>
                  <a:cubicBezTo>
                    <a:pt x="1729" y="1170"/>
                    <a:pt x="1656" y="398"/>
                    <a:pt x="1541" y="391"/>
                  </a:cubicBezTo>
                  <a:cubicBezTo>
                    <a:pt x="1541" y="391"/>
                    <a:pt x="1541" y="391"/>
                    <a:pt x="1540" y="391"/>
                  </a:cubicBezTo>
                  <a:cubicBezTo>
                    <a:pt x="1427" y="391"/>
                    <a:pt x="1387" y="935"/>
                    <a:pt x="1387" y="935"/>
                  </a:cubicBezTo>
                  <a:cubicBezTo>
                    <a:pt x="1387" y="935"/>
                    <a:pt x="1200" y="58"/>
                    <a:pt x="1069" y="58"/>
                  </a:cubicBezTo>
                  <a:cubicBezTo>
                    <a:pt x="1067" y="58"/>
                    <a:pt x="1066" y="59"/>
                    <a:pt x="1064" y="59"/>
                  </a:cubicBezTo>
                  <a:cubicBezTo>
                    <a:pt x="934" y="79"/>
                    <a:pt x="1008" y="821"/>
                    <a:pt x="1008" y="821"/>
                  </a:cubicBezTo>
                  <a:cubicBezTo>
                    <a:pt x="1008" y="821"/>
                    <a:pt x="750" y="1"/>
                    <a:pt x="634"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43996908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3"/>
                                        </p:tgtEl>
                                        <p:attrNameLst>
                                          <p:attrName>style.visibility</p:attrName>
                                        </p:attrNameLst>
                                      </p:cBhvr>
                                      <p:to>
                                        <p:strVal val="visible"/>
                                      </p:to>
                                    </p:set>
                                    <p:animEffect transition="in" filter="fade">
                                      <p:cBhvr>
                                        <p:cTn id="11" dur="250"/>
                                        <p:tgtEl>
                                          <p:spTgt spid="233"/>
                                        </p:tgtEl>
                                      </p:cBhvr>
                                    </p:animEffect>
                                  </p:childTnLst>
                                </p:cTn>
                              </p:par>
                            </p:childTnLst>
                          </p:cTn>
                        </p:par>
                        <p:par>
                          <p:cTn id="12" fill="hold">
                            <p:stCondLst>
                              <p:cond delay="750"/>
                            </p:stCondLst>
                            <p:childTnLst>
                              <p:par>
                                <p:cTn id="13" presetID="22" presetClass="entr" presetSubtype="4"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wipe(down)">
                                      <p:cBhvr>
                                        <p:cTn id="15" dur="150"/>
                                        <p:tgtEl>
                                          <p:spTgt spid="84"/>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down)">
                                      <p:cBhvr>
                                        <p:cTn id="19" dur="250"/>
                                        <p:tgtEl>
                                          <p:spTgt spid="85"/>
                                        </p:tgtEl>
                                      </p:cBhvr>
                                    </p:animEffect>
                                  </p:childTnLst>
                                </p:cTn>
                              </p:par>
                            </p:childTnLst>
                          </p:cTn>
                        </p:par>
                        <p:par>
                          <p:cTn id="20" fill="hold">
                            <p:stCondLst>
                              <p:cond delay="1150"/>
                            </p:stCondLst>
                            <p:childTnLst>
                              <p:par>
                                <p:cTn id="21" presetID="22" presetClass="entr" presetSubtype="4"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down)">
                                      <p:cBhvr>
                                        <p:cTn id="23" dur="250"/>
                                        <p:tgtEl>
                                          <p:spTgt spid="83"/>
                                        </p:tgtEl>
                                      </p:cBhvr>
                                    </p:animEffect>
                                  </p:childTnLst>
                                </p:cTn>
                              </p:par>
                              <p:par>
                                <p:cTn id="24" presetID="18" presetClass="entr" presetSubtype="12" fill="hold" grpId="0" nodeType="withEffect">
                                  <p:stCondLst>
                                    <p:cond delay="0"/>
                                  </p:stCondLst>
                                  <p:childTnLst>
                                    <p:set>
                                      <p:cBhvr>
                                        <p:cTn id="25" dur="1" fill="hold">
                                          <p:stCondLst>
                                            <p:cond delay="0"/>
                                          </p:stCondLst>
                                        </p:cTn>
                                        <p:tgtEl>
                                          <p:spTgt spid="232"/>
                                        </p:tgtEl>
                                        <p:attrNameLst>
                                          <p:attrName>style.visibility</p:attrName>
                                        </p:attrNameLst>
                                      </p:cBhvr>
                                      <p:to>
                                        <p:strVal val="visible"/>
                                      </p:to>
                                    </p:set>
                                    <p:animEffect transition="in" filter="strips(downLeft)">
                                      <p:cBhvr>
                                        <p:cTn id="26" dur="500"/>
                                        <p:tgtEl>
                                          <p:spTgt spid="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3" grpId="0" animBg="1"/>
      <p:bldP spid="84" grpId="0" animBg="1"/>
      <p:bldP spid="232" grpId="0"/>
      <p:bldP spid="2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16" y="0"/>
            <a:ext cx="3751296" cy="2109074"/>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16" y="2135222"/>
            <a:ext cx="3751296" cy="2109074"/>
          </a:xfrm>
          <a:prstGeom prst="rect">
            <a:avLst/>
          </a:prstGeom>
        </p:spPr>
      </p:pic>
      <p:pic>
        <p:nvPicPr>
          <p:cNvPr id="6" name="صورة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20" y="3662824"/>
            <a:ext cx="2736304" cy="1480676"/>
          </a:xfrm>
          <a:prstGeom prst="rect">
            <a:avLst/>
          </a:prstGeom>
        </p:spPr>
      </p:pic>
      <p:pic>
        <p:nvPicPr>
          <p:cNvPr id="7" name="صورة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59350" y="3662824"/>
            <a:ext cx="2627784" cy="1477407"/>
          </a:xfrm>
          <a:prstGeom prst="rect">
            <a:avLst/>
          </a:prstGeom>
        </p:spPr>
      </p:pic>
      <p:pic>
        <p:nvPicPr>
          <p:cNvPr id="8" name="صورة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50002" y="3714236"/>
            <a:ext cx="2474126" cy="1425995"/>
          </a:xfrm>
          <a:prstGeom prst="rect">
            <a:avLst/>
          </a:prstGeom>
        </p:spPr>
      </p:pic>
      <p:pic>
        <p:nvPicPr>
          <p:cNvPr id="9" name="صورة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44008" y="3700065"/>
            <a:ext cx="2589668" cy="1455978"/>
          </a:xfrm>
          <a:prstGeom prst="rect">
            <a:avLst/>
          </a:prstGeom>
        </p:spPr>
      </p:pic>
      <p:pic>
        <p:nvPicPr>
          <p:cNvPr id="10" name="صورة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81909" y="3737677"/>
            <a:ext cx="2522770" cy="1418366"/>
          </a:xfrm>
          <a:prstGeom prst="rect">
            <a:avLst/>
          </a:prstGeom>
        </p:spPr>
      </p:pic>
      <p:sp>
        <p:nvSpPr>
          <p:cNvPr id="12" name="Google Shape;231;p26"/>
          <p:cNvSpPr/>
          <p:nvPr/>
        </p:nvSpPr>
        <p:spPr>
          <a:xfrm>
            <a:off x="4119750" y="3189759"/>
            <a:ext cx="4724317" cy="371400"/>
          </a:xfrm>
          <a:prstGeom prst="roundRect">
            <a:avLst>
              <a:gd name="adj" fmla="val 50000"/>
            </a:avLst>
          </a:prstGeom>
          <a:solidFill>
            <a:schemeClr val="accent6">
              <a:lumMod val="60000"/>
              <a:lumOff val="40000"/>
            </a:schemeClr>
          </a:solidFill>
          <a:ln>
            <a:noFill/>
          </a:ln>
          <a:effectLst>
            <a:outerShdw blurRad="42863" dist="9525" dir="540000" algn="bl" rotWithShape="0">
              <a:schemeClr val="dk1">
                <a:alpha val="30000"/>
              </a:schemeClr>
            </a:outerShdw>
          </a:effectLst>
          <a:scene3d>
            <a:camera prst="orthographicFront"/>
            <a:lightRig rig="threePt" dir="t"/>
          </a:scene3d>
          <a:sp3d>
            <a:bevelT w="165100" prst="coolSlant"/>
          </a:sp3d>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pic>
        <p:nvPicPr>
          <p:cNvPr id="13" name="صورة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32447" y="0"/>
            <a:ext cx="5207856" cy="2931790"/>
          </a:xfrm>
          <a:prstGeom prst="rect">
            <a:avLst/>
          </a:prstGeom>
        </p:spPr>
      </p:pic>
    </p:spTree>
    <p:extLst>
      <p:ext uri="{BB962C8B-B14F-4D97-AF65-F5344CB8AC3E}">
        <p14:creationId xmlns:p14="http://schemas.microsoft.com/office/powerpoint/2010/main" val="37895604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50"/>
                                        <p:tgtEl>
                                          <p:spTgt spid="12"/>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75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750"/>
                                        <p:tgtEl>
                                          <p:spTgt spid="3"/>
                                        </p:tgtEl>
                                      </p:cBhvr>
                                    </p:animEffect>
                                  </p:childTnLst>
                                </p:cTn>
                              </p:par>
                            </p:childTnLst>
                          </p:cTn>
                        </p:par>
                        <p:par>
                          <p:cTn id="16" fill="hold">
                            <p:stCondLst>
                              <p:cond delay="1750"/>
                            </p:stCondLst>
                            <p:childTnLst>
                              <p:par>
                                <p:cTn id="17" presetID="2" presetClass="entr" presetSubtype="4"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250" fill="hold"/>
                                        <p:tgtEl>
                                          <p:spTgt spid="6"/>
                                        </p:tgtEl>
                                        <p:attrNameLst>
                                          <p:attrName>ppt_x</p:attrName>
                                        </p:attrNameLst>
                                      </p:cBhvr>
                                      <p:tavLst>
                                        <p:tav tm="0">
                                          <p:val>
                                            <p:strVal val="#ppt_x"/>
                                          </p:val>
                                        </p:tav>
                                        <p:tav tm="100000">
                                          <p:val>
                                            <p:strVal val="#ppt_x"/>
                                          </p:val>
                                        </p:tav>
                                      </p:tavLst>
                                    </p:anim>
                                    <p:anim calcmode="lin" valueType="num">
                                      <p:cBhvr additive="base">
                                        <p:cTn id="20" dur="25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250" fill="hold"/>
                                        <p:tgtEl>
                                          <p:spTgt spid="7"/>
                                        </p:tgtEl>
                                        <p:attrNameLst>
                                          <p:attrName>ppt_x</p:attrName>
                                        </p:attrNameLst>
                                      </p:cBhvr>
                                      <p:tavLst>
                                        <p:tav tm="0">
                                          <p:val>
                                            <p:strVal val="#ppt_x"/>
                                          </p:val>
                                        </p:tav>
                                        <p:tav tm="100000">
                                          <p:val>
                                            <p:strVal val="#ppt_x"/>
                                          </p:val>
                                        </p:tav>
                                      </p:tavLst>
                                    </p:anim>
                                    <p:anim calcmode="lin" valueType="num">
                                      <p:cBhvr additive="base">
                                        <p:cTn id="25" dur="25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2750"/>
                            </p:stCondLst>
                            <p:childTnLst>
                              <p:par>
                                <p:cTn id="27" presetID="2" presetClass="entr" presetSubtype="4" fill="hold" nodeType="afterEffect">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250" fill="hold"/>
                                        <p:tgtEl>
                                          <p:spTgt spid="8"/>
                                        </p:tgtEl>
                                        <p:attrNameLst>
                                          <p:attrName>ppt_x</p:attrName>
                                        </p:attrNameLst>
                                      </p:cBhvr>
                                      <p:tavLst>
                                        <p:tav tm="0">
                                          <p:val>
                                            <p:strVal val="#ppt_x"/>
                                          </p:val>
                                        </p:tav>
                                        <p:tav tm="100000">
                                          <p:val>
                                            <p:strVal val="#ppt_x"/>
                                          </p:val>
                                        </p:tav>
                                      </p:tavLst>
                                    </p:anim>
                                    <p:anim calcmode="lin" valueType="num">
                                      <p:cBhvr additive="base">
                                        <p:cTn id="30" dur="250" fill="hold"/>
                                        <p:tgtEl>
                                          <p:spTgt spid="8"/>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nodeType="afterEffect">
                                  <p:stCondLst>
                                    <p:cond delay="50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250" fill="hold"/>
                                        <p:tgtEl>
                                          <p:spTgt spid="9"/>
                                        </p:tgtEl>
                                        <p:attrNameLst>
                                          <p:attrName>ppt_x</p:attrName>
                                        </p:attrNameLst>
                                      </p:cBhvr>
                                      <p:tavLst>
                                        <p:tav tm="0">
                                          <p:val>
                                            <p:strVal val="#ppt_x"/>
                                          </p:val>
                                        </p:tav>
                                        <p:tav tm="100000">
                                          <p:val>
                                            <p:strVal val="#ppt_x"/>
                                          </p:val>
                                        </p:tav>
                                      </p:tavLst>
                                    </p:anim>
                                    <p:anim calcmode="lin" valueType="num">
                                      <p:cBhvr additive="base">
                                        <p:cTn id="35" dur="250" fill="hold"/>
                                        <p:tgtEl>
                                          <p:spTgt spid="9"/>
                                        </p:tgtEl>
                                        <p:attrNameLst>
                                          <p:attrName>ppt_y</p:attrName>
                                        </p:attrNameLst>
                                      </p:cBhvr>
                                      <p:tavLst>
                                        <p:tav tm="0">
                                          <p:val>
                                            <p:strVal val="1+#ppt_h/2"/>
                                          </p:val>
                                        </p:tav>
                                        <p:tav tm="100000">
                                          <p:val>
                                            <p:strVal val="#ppt_y"/>
                                          </p:val>
                                        </p:tav>
                                      </p:tavLst>
                                    </p:anim>
                                  </p:childTnLst>
                                </p:cTn>
                              </p:par>
                            </p:childTnLst>
                          </p:cTn>
                        </p:par>
                        <p:par>
                          <p:cTn id="36" fill="hold">
                            <p:stCondLst>
                              <p:cond delay="4250"/>
                            </p:stCondLst>
                            <p:childTnLst>
                              <p:par>
                                <p:cTn id="37" presetID="2" presetClass="entr" presetSubtype="4" fill="hold" nodeType="afterEffect">
                                  <p:stCondLst>
                                    <p:cond delay="5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250" fill="hold"/>
                                        <p:tgtEl>
                                          <p:spTgt spid="10"/>
                                        </p:tgtEl>
                                        <p:attrNameLst>
                                          <p:attrName>ppt_x</p:attrName>
                                        </p:attrNameLst>
                                      </p:cBhvr>
                                      <p:tavLst>
                                        <p:tav tm="0">
                                          <p:val>
                                            <p:strVal val="#ppt_x"/>
                                          </p:val>
                                        </p:tav>
                                        <p:tav tm="100000">
                                          <p:val>
                                            <p:strVal val="#ppt_x"/>
                                          </p:val>
                                        </p:tav>
                                      </p:tavLst>
                                    </p:anim>
                                    <p:anim calcmode="lin" valueType="num">
                                      <p:cBhvr additive="base">
                                        <p:cTn id="40" dur="250" fill="hold"/>
                                        <p:tgtEl>
                                          <p:spTgt spid="10"/>
                                        </p:tgtEl>
                                        <p:attrNameLst>
                                          <p:attrName>ppt_y</p:attrName>
                                        </p:attrNameLst>
                                      </p:cBhvr>
                                      <p:tavLst>
                                        <p:tav tm="0">
                                          <p:val>
                                            <p:strVal val="1+#ppt_h/2"/>
                                          </p:val>
                                        </p:tav>
                                        <p:tav tm="100000">
                                          <p:val>
                                            <p:strVal val="#ppt_y"/>
                                          </p:val>
                                        </p:tav>
                                      </p:tavLst>
                                    </p:anim>
                                  </p:childTnLst>
                                </p:cTn>
                              </p:par>
                            </p:childTnLst>
                          </p:cTn>
                        </p:par>
                        <p:par>
                          <p:cTn id="41" fill="hold">
                            <p:stCondLst>
                              <p:cond delay="5000"/>
                            </p:stCondLst>
                            <p:childTnLst>
                              <p:par>
                                <p:cTn id="42" presetID="10"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2987824" cy="1679831"/>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7825" y="0"/>
            <a:ext cx="2987823" cy="1679831"/>
          </a:xfrm>
          <a:prstGeom prst="rect">
            <a:avLst/>
          </a:prstGeom>
        </p:spPr>
      </p:pic>
      <p:pic>
        <p:nvPicPr>
          <p:cNvPr id="4" name="صورة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75648" y="0"/>
            <a:ext cx="3168352" cy="1700963"/>
          </a:xfrm>
          <a:prstGeom prst="rect">
            <a:avLst/>
          </a:prstGeom>
        </p:spPr>
      </p:pic>
      <p:pic>
        <p:nvPicPr>
          <p:cNvPr id="5" name="صورة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 y="1739744"/>
            <a:ext cx="2987824" cy="1768768"/>
          </a:xfrm>
          <a:prstGeom prst="rect">
            <a:avLst/>
          </a:prstGeom>
        </p:spPr>
      </p:pic>
      <p:pic>
        <p:nvPicPr>
          <p:cNvPr id="6" name="صورة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36821" y="1785294"/>
            <a:ext cx="2889830" cy="2513950"/>
          </a:xfrm>
          <a:prstGeom prst="rect">
            <a:avLst/>
          </a:prstGeom>
        </p:spPr>
      </p:pic>
      <p:pic>
        <p:nvPicPr>
          <p:cNvPr id="7" name="صورة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75648" y="1708684"/>
            <a:ext cx="3168352" cy="1676844"/>
          </a:xfrm>
          <a:prstGeom prst="rect">
            <a:avLst/>
          </a:prstGeom>
        </p:spPr>
      </p:pic>
      <p:pic>
        <p:nvPicPr>
          <p:cNvPr id="8" name="صورة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0" y="3562037"/>
            <a:ext cx="2987825" cy="1581463"/>
          </a:xfrm>
          <a:prstGeom prst="rect">
            <a:avLst/>
          </a:prstGeom>
        </p:spPr>
      </p:pic>
      <p:pic>
        <p:nvPicPr>
          <p:cNvPr id="9" name="صورة 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75648" y="3463394"/>
            <a:ext cx="3168352" cy="1671700"/>
          </a:xfrm>
          <a:prstGeom prst="rect">
            <a:avLst/>
          </a:prstGeom>
        </p:spPr>
      </p:pic>
      <p:sp>
        <p:nvSpPr>
          <p:cNvPr id="10" name="Google Shape;231;p26"/>
          <p:cNvSpPr/>
          <p:nvPr/>
        </p:nvSpPr>
        <p:spPr>
          <a:xfrm>
            <a:off x="3275855" y="4515966"/>
            <a:ext cx="2376265" cy="329707"/>
          </a:xfrm>
          <a:prstGeom prst="roundRect">
            <a:avLst>
              <a:gd name="adj" fmla="val 50000"/>
            </a:avLst>
          </a:prstGeom>
          <a:solidFill>
            <a:srgbClr val="C00000"/>
          </a:solidFill>
          <a:ln>
            <a:noFill/>
          </a:ln>
          <a:effectLst>
            <a:outerShdw blurRad="42863" dist="9525" dir="540000" algn="bl" rotWithShape="0">
              <a:schemeClr val="dk1">
                <a:alpha val="30000"/>
              </a:schemeClr>
            </a:outerShdw>
          </a:effectLst>
          <a:scene3d>
            <a:camera prst="orthographicFront"/>
            <a:lightRig rig="threePt" dir="t"/>
          </a:scene3d>
          <a:sp3d>
            <a:bevelT w="165100" prst="coolSlant"/>
          </a:sp3d>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1" name="مستطيل 10"/>
          <p:cNvSpPr/>
          <p:nvPr/>
        </p:nvSpPr>
        <p:spPr>
          <a:xfrm>
            <a:off x="3138989" y="4454811"/>
            <a:ext cx="2685493" cy="400110"/>
          </a:xfrm>
          <a:prstGeom prst="rect">
            <a:avLst/>
          </a:prstGeom>
          <a:noFill/>
        </p:spPr>
        <p:txBody>
          <a:bodyPr wrap="square" lIns="91440" tIns="45720" rIns="91440" bIns="45720">
            <a:spAutoFit/>
          </a:bodyPr>
          <a:lstStyle/>
          <a:p>
            <a:pPr algn="ctr"/>
            <a:r>
              <a:rPr lang="en-GB" sz="2000"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2700000" algn="tl">
                    <a:srgbClr val="000000">
                      <a:alpha val="43137"/>
                    </a:srgbClr>
                  </a:outerShdw>
                </a:effectLst>
              </a:rPr>
              <a:t>Forms</a:t>
            </a:r>
            <a:endParaRPr lang="ar-SA" sz="2000"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2700000" algn="tl">
                  <a:srgbClr val="000000">
                    <a:alpha val="43137"/>
                  </a:srgbClr>
                </a:outerShdw>
              </a:effectLst>
            </a:endParaRPr>
          </a:p>
        </p:txBody>
      </p:sp>
      <p:pic>
        <p:nvPicPr>
          <p:cNvPr id="12" name="صورة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95736" y="3115279"/>
            <a:ext cx="4308927" cy="1987280"/>
          </a:xfrm>
          <a:prstGeom prst="rect">
            <a:avLst/>
          </a:prstGeom>
        </p:spPr>
      </p:pic>
    </p:spTree>
    <p:extLst>
      <p:ext uri="{BB962C8B-B14F-4D97-AF65-F5344CB8AC3E}">
        <p14:creationId xmlns:p14="http://schemas.microsoft.com/office/powerpoint/2010/main" val="37895604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250"/>
                                        <p:tgtEl>
                                          <p:spTgt spid="10"/>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75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childTnLst>
                                </p:cTn>
                              </p:par>
                            </p:childTnLst>
                          </p:cTn>
                        </p:par>
                        <p:par>
                          <p:cTn id="20" fill="hold">
                            <p:stCondLst>
                              <p:cond delay="225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750"/>
                                        <p:tgtEl>
                                          <p:spTgt spid="4"/>
                                        </p:tgtEl>
                                      </p:cBhvr>
                                    </p:animEffect>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750"/>
                                        <p:tgtEl>
                                          <p:spTgt spid="5"/>
                                        </p:tgtEl>
                                      </p:cBhvr>
                                    </p:animEffect>
                                  </p:childTnLst>
                                </p:cTn>
                              </p:par>
                            </p:childTnLst>
                          </p:cTn>
                        </p:par>
                        <p:par>
                          <p:cTn id="28" fill="hold">
                            <p:stCondLst>
                              <p:cond delay="3750"/>
                            </p:stCondLst>
                            <p:childTnLst>
                              <p:par>
                                <p:cTn id="29" presetID="10"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750"/>
                                        <p:tgtEl>
                                          <p:spTgt spid="6"/>
                                        </p:tgtEl>
                                      </p:cBhvr>
                                    </p:animEffect>
                                  </p:childTnLst>
                                </p:cTn>
                              </p:par>
                            </p:childTnLst>
                          </p:cTn>
                        </p:par>
                        <p:par>
                          <p:cTn id="32" fill="hold">
                            <p:stCondLst>
                              <p:cond delay="4500"/>
                            </p:stCondLst>
                            <p:childTnLst>
                              <p:par>
                                <p:cTn id="33" presetID="1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750"/>
                                        <p:tgtEl>
                                          <p:spTgt spid="7"/>
                                        </p:tgtEl>
                                      </p:cBhvr>
                                    </p:animEffect>
                                  </p:childTnLst>
                                </p:cTn>
                              </p:par>
                            </p:childTnLst>
                          </p:cTn>
                        </p:par>
                        <p:par>
                          <p:cTn id="36" fill="hold">
                            <p:stCondLst>
                              <p:cond delay="525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750"/>
                                        <p:tgtEl>
                                          <p:spTgt spid="8"/>
                                        </p:tgtEl>
                                      </p:cBhvr>
                                    </p:animEffect>
                                  </p:childTnLst>
                                </p:cTn>
                              </p:par>
                            </p:childTnLst>
                          </p:cTn>
                        </p:par>
                        <p:par>
                          <p:cTn id="40" fill="hold">
                            <p:stCondLst>
                              <p:cond delay="6000"/>
                            </p:stCondLst>
                            <p:childTnLst>
                              <p:par>
                                <p:cTn id="41" presetID="10" presetClass="entr" presetSubtype="0"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750"/>
                                        <p:tgtEl>
                                          <p:spTgt spid="9"/>
                                        </p:tgtEl>
                                      </p:cBhvr>
                                    </p:animEffect>
                                  </p:childTnLst>
                                </p:cTn>
                              </p:par>
                            </p:childTnLst>
                          </p:cTn>
                        </p:par>
                        <p:par>
                          <p:cTn id="44" fill="hold">
                            <p:stCondLst>
                              <p:cond delay="6750"/>
                            </p:stCondLst>
                            <p:childTnLst>
                              <p:par>
                                <p:cTn id="45" presetID="10" presetClass="entr" presetSubtype="0" fill="hold" nodeType="afterEffect">
                                  <p:stCondLst>
                                    <p:cond delay="50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23" y="0"/>
            <a:ext cx="6087341" cy="2859782"/>
          </a:xfrm>
          <a:prstGeom prst="rect">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22" y="1995686"/>
            <a:ext cx="6086407" cy="3147814"/>
          </a:xfrm>
          <a:prstGeom prst="rect">
            <a:avLst/>
          </a:prstGeom>
        </p:spPr>
      </p:pic>
      <p:pic>
        <p:nvPicPr>
          <p:cNvPr id="7" name="صورة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5873" y="34495"/>
            <a:ext cx="6154224" cy="3096344"/>
          </a:xfrm>
          <a:prstGeom prst="rect">
            <a:avLst/>
          </a:prstGeom>
        </p:spPr>
      </p:pic>
      <p:pic>
        <p:nvPicPr>
          <p:cNvPr id="8" name="صورة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20972" y="2023216"/>
            <a:ext cx="6323027" cy="3120284"/>
          </a:xfrm>
          <a:prstGeom prst="rect">
            <a:avLst/>
          </a:prstGeom>
        </p:spPr>
      </p:pic>
      <p:pic>
        <p:nvPicPr>
          <p:cNvPr id="9" name="صورة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551" y="0"/>
            <a:ext cx="6517865" cy="3003797"/>
          </a:xfrm>
          <a:prstGeom prst="rect">
            <a:avLst/>
          </a:prstGeom>
        </p:spPr>
      </p:pic>
      <p:pic>
        <p:nvPicPr>
          <p:cNvPr id="10" name="صورة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422" y="2067427"/>
            <a:ext cx="6497314" cy="3076073"/>
          </a:xfrm>
          <a:prstGeom prst="rect">
            <a:avLst/>
          </a:prstGeom>
        </p:spPr>
      </p:pic>
      <p:pic>
        <p:nvPicPr>
          <p:cNvPr id="11" name="صورة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27784" y="1325756"/>
            <a:ext cx="6516216" cy="3068052"/>
          </a:xfrm>
          <a:prstGeom prst="rect">
            <a:avLst/>
          </a:prstGeom>
        </p:spPr>
      </p:pic>
    </p:spTree>
    <p:extLst>
      <p:ext uri="{BB962C8B-B14F-4D97-AF65-F5344CB8AC3E}">
        <p14:creationId xmlns:p14="http://schemas.microsoft.com/office/powerpoint/2010/main" val="87082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43" name="Google Shape;471;p33"/>
          <p:cNvSpPr/>
          <p:nvPr/>
        </p:nvSpPr>
        <p:spPr>
          <a:xfrm rot="-5400000">
            <a:off x="2679908" y="-654"/>
            <a:ext cx="327600" cy="4320280"/>
          </a:xfrm>
          <a:prstGeom prst="rect">
            <a:avLst/>
          </a:prstGeom>
          <a:gradFill>
            <a:gsLst>
              <a:gs pos="0">
                <a:srgbClr val="FFF3C4"/>
              </a:gs>
              <a:gs pos="100000">
                <a:srgbClr val="FAD647"/>
              </a:gs>
            </a:gsLst>
            <a:lin ang="5400012" scaled="0"/>
          </a:gra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 name="Google Shape;1100;p48"/>
          <p:cNvGrpSpPr/>
          <p:nvPr/>
        </p:nvGrpSpPr>
        <p:grpSpPr>
          <a:xfrm>
            <a:off x="4977671" y="1536297"/>
            <a:ext cx="3850184" cy="2932408"/>
            <a:chOff x="3578510" y="1419647"/>
            <a:chExt cx="4021500" cy="3062887"/>
          </a:xfrm>
        </p:grpSpPr>
        <p:sp>
          <p:nvSpPr>
            <p:cNvPr id="3" name="Google Shape;1101;p48"/>
            <p:cNvSpPr/>
            <p:nvPr/>
          </p:nvSpPr>
          <p:spPr>
            <a:xfrm>
              <a:off x="3716658" y="1548119"/>
              <a:ext cx="3748500" cy="2285700"/>
            </a:xfrm>
            <a:prstGeom prst="rect">
              <a:avLst/>
            </a:prstGeom>
            <a:gradFill>
              <a:gsLst>
                <a:gs pos="0">
                  <a:srgbClr val="FFF3C4"/>
                </a:gs>
                <a:gs pos="100000">
                  <a:srgbClr val="FAD647"/>
                </a:gs>
              </a:gsLst>
              <a:lin ang="5400012" scaled="0"/>
            </a:gradFill>
            <a:ln>
              <a:noFill/>
            </a:ln>
            <a:effectLst>
              <a:outerShdw blurRad="57150" dist="9525" dir="432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102;p48"/>
            <p:cNvSpPr/>
            <p:nvPr/>
          </p:nvSpPr>
          <p:spPr>
            <a:xfrm>
              <a:off x="3578510" y="1419647"/>
              <a:ext cx="4021500" cy="2544300"/>
            </a:xfrm>
            <a:prstGeom prst="roundRect">
              <a:avLst>
                <a:gd name="adj" fmla="val 3857"/>
              </a:avLst>
            </a:prstGeom>
            <a:gradFill>
              <a:gsLst>
                <a:gs pos="0">
                  <a:srgbClr val="FFF3C4"/>
                </a:gs>
                <a:gs pos="100000">
                  <a:srgbClr val="FAD647"/>
                </a:gs>
              </a:gsLst>
              <a:lin ang="5400012" scaled="0"/>
            </a:gradFill>
            <a:ln>
              <a:noFill/>
            </a:ln>
            <a:effectLst>
              <a:outerShdw blurRad="57150" dist="9525" dir="432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 name="Google Shape;1103;p48"/>
            <p:cNvGrpSpPr/>
            <p:nvPr/>
          </p:nvGrpSpPr>
          <p:grpSpPr>
            <a:xfrm>
              <a:off x="3605852" y="1447364"/>
              <a:ext cx="3966900" cy="3035170"/>
              <a:chOff x="3605852" y="1447364"/>
              <a:chExt cx="3966900" cy="3035170"/>
            </a:xfrm>
          </p:grpSpPr>
          <p:sp>
            <p:nvSpPr>
              <p:cNvPr id="6" name="Google Shape;1104;p48"/>
              <p:cNvSpPr/>
              <p:nvPr/>
            </p:nvSpPr>
            <p:spPr>
              <a:xfrm>
                <a:off x="3605852" y="1447364"/>
                <a:ext cx="3966900" cy="2488800"/>
              </a:xfrm>
              <a:prstGeom prst="roundRect">
                <a:avLst>
                  <a:gd name="adj" fmla="val 3282"/>
                </a:avLst>
              </a:prstGeom>
              <a:gradFill>
                <a:gsLst>
                  <a:gs pos="0">
                    <a:srgbClr val="FFF3C4"/>
                  </a:gs>
                  <a:gs pos="100000">
                    <a:srgbClr val="FAD647"/>
                  </a:gs>
                </a:gsLst>
                <a:lin ang="5400012" scaled="0"/>
              </a:gradFill>
              <a:ln>
                <a:noFill/>
              </a:ln>
              <a:effectLst>
                <a:outerShdw blurRad="57150" dist="9525" dir="432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05;p48"/>
              <p:cNvSpPr/>
              <p:nvPr/>
            </p:nvSpPr>
            <p:spPr>
              <a:xfrm>
                <a:off x="4900908" y="3963886"/>
                <a:ext cx="1373274" cy="518648"/>
              </a:xfrm>
              <a:custGeom>
                <a:avLst/>
                <a:gdLst/>
                <a:ahLst/>
                <a:cxnLst/>
                <a:rect l="l" t="t" r="r" b="b"/>
                <a:pathLst>
                  <a:path w="65999" h="24926" extrusionOk="0">
                    <a:moveTo>
                      <a:pt x="13372" y="0"/>
                    </a:moveTo>
                    <a:cubicBezTo>
                      <a:pt x="13051" y="1881"/>
                      <a:pt x="12653" y="8225"/>
                      <a:pt x="11445" y="11283"/>
                    </a:cubicBezTo>
                    <a:cubicBezTo>
                      <a:pt x="10237" y="14341"/>
                      <a:pt x="7883" y="16511"/>
                      <a:pt x="6125" y="18346"/>
                    </a:cubicBezTo>
                    <a:cubicBezTo>
                      <a:pt x="4367" y="20181"/>
                      <a:pt x="1875" y="21297"/>
                      <a:pt x="896" y="22291"/>
                    </a:cubicBezTo>
                    <a:cubicBezTo>
                      <a:pt x="-82" y="23285"/>
                      <a:pt x="-174" y="23896"/>
                      <a:pt x="254" y="24309"/>
                    </a:cubicBezTo>
                    <a:cubicBezTo>
                      <a:pt x="682" y="24722"/>
                      <a:pt x="805" y="24692"/>
                      <a:pt x="3465" y="24768"/>
                    </a:cubicBezTo>
                    <a:cubicBezTo>
                      <a:pt x="6125" y="24845"/>
                      <a:pt x="10925" y="24768"/>
                      <a:pt x="16215" y="24768"/>
                    </a:cubicBezTo>
                    <a:cubicBezTo>
                      <a:pt x="21505" y="24768"/>
                      <a:pt x="28630" y="24768"/>
                      <a:pt x="35204" y="24768"/>
                    </a:cubicBezTo>
                    <a:cubicBezTo>
                      <a:pt x="41778" y="24768"/>
                      <a:pt x="50783" y="24768"/>
                      <a:pt x="55660" y="24768"/>
                    </a:cubicBezTo>
                    <a:cubicBezTo>
                      <a:pt x="60537" y="24768"/>
                      <a:pt x="62754" y="25104"/>
                      <a:pt x="64466" y="24768"/>
                    </a:cubicBezTo>
                    <a:cubicBezTo>
                      <a:pt x="66178" y="24432"/>
                      <a:pt x="66056" y="23346"/>
                      <a:pt x="65934" y="22750"/>
                    </a:cubicBezTo>
                    <a:cubicBezTo>
                      <a:pt x="65812" y="22154"/>
                      <a:pt x="65353" y="22765"/>
                      <a:pt x="63732" y="21190"/>
                    </a:cubicBezTo>
                    <a:cubicBezTo>
                      <a:pt x="62111" y="19615"/>
                      <a:pt x="57999" y="16512"/>
                      <a:pt x="56210" y="13301"/>
                    </a:cubicBezTo>
                    <a:cubicBezTo>
                      <a:pt x="54421" y="10091"/>
                      <a:pt x="53505" y="4083"/>
                      <a:pt x="53000" y="1927"/>
                    </a:cubicBezTo>
                    <a:cubicBezTo>
                      <a:pt x="52496" y="-229"/>
                      <a:pt x="53153" y="627"/>
                      <a:pt x="53183" y="367"/>
                    </a:cubicBezTo>
                  </a:path>
                </a:pathLst>
              </a:custGeom>
              <a:gradFill>
                <a:gsLst>
                  <a:gs pos="0">
                    <a:srgbClr val="FFF3C4"/>
                  </a:gs>
                  <a:gs pos="100000">
                    <a:srgbClr val="FAD647"/>
                  </a:gs>
                </a:gsLst>
                <a:lin ang="5400012" scaled="0"/>
              </a:gradFill>
              <a:ln>
                <a:noFill/>
              </a:ln>
              <a:effectLst>
                <a:outerShdw blurRad="57150" dist="9525" dir="4320000" algn="bl" rotWithShape="0">
                  <a:srgbClr val="000000">
                    <a:alpha val="30000"/>
                  </a:srgbClr>
                </a:outerShdw>
              </a:effectLst>
            </p:spPr>
          </p:sp>
        </p:grpSp>
      </p:gr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8190" y="1659296"/>
            <a:ext cx="3570558" cy="2188329"/>
          </a:xfrm>
          <a:prstGeom prst="rect">
            <a:avLst/>
          </a:prstGeom>
        </p:spPr>
      </p:pic>
      <p:sp>
        <p:nvSpPr>
          <p:cNvPr id="42" name="Google Shape;232;p26"/>
          <p:cNvSpPr txBox="1">
            <a:spLocks noGrp="1"/>
          </p:cNvSpPr>
          <p:nvPr>
            <p:ph type="title"/>
          </p:nvPr>
        </p:nvSpPr>
        <p:spPr>
          <a:xfrm>
            <a:off x="390936" y="1331521"/>
            <a:ext cx="4586735" cy="991766"/>
          </a:xfrm>
          <a:prstGeom prst="rect">
            <a:avLst/>
          </a:prstGeom>
          <a:ln>
            <a:noFill/>
          </a:ln>
          <a:effectLst>
            <a:reflection blurRad="6350" stA="50000" endA="300" endPos="55000" dir="5400000" sy="-100000" algn="bl" rotWithShape="0"/>
          </a:effectLst>
          <a:scene3d>
            <a:camera prst="orthographicFront">
              <a:rot lat="0" lon="0" rev="0"/>
            </a:camera>
            <a:lightRig rig="contrasting" dir="t">
              <a:rot lat="0" lon="0" rev="7800000"/>
            </a:lightRig>
          </a:scene3d>
          <a:sp3d>
            <a:bevelT w="139700" h="139700"/>
          </a:sp3d>
        </p:spPr>
        <p:txBody>
          <a:bodyPr spcFirstLastPara="1" wrap="square" lIns="91425" tIns="91425" rIns="91425" bIns="91425" anchor="b" anchorCtr="0">
            <a:noAutofit/>
          </a:bodyPr>
          <a:lstStyle/>
          <a:p>
            <a:pPr marL="0" lvl="0" indent="0" algn="l" rtl="0">
              <a:spcBef>
                <a:spcPts val="0"/>
              </a:spcBef>
              <a:spcAft>
                <a:spcPts val="0"/>
              </a:spcAft>
              <a:buNone/>
            </a:pPr>
            <a:r>
              <a:rPr lang="en" sz="4400" b="1" dirty="0" smtClean="0"/>
              <a:t>DEVELOPMENT</a:t>
            </a:r>
            <a:endParaRPr sz="4400" b="1" dirty="0"/>
          </a:p>
        </p:txBody>
      </p:sp>
      <p:sp>
        <p:nvSpPr>
          <p:cNvPr id="47" name="Google Shape;233;p26"/>
          <p:cNvSpPr txBox="1">
            <a:spLocks noGrp="1"/>
          </p:cNvSpPr>
          <p:nvPr>
            <p:ph type="title" idx="2"/>
          </p:nvPr>
        </p:nvSpPr>
        <p:spPr>
          <a:xfrm>
            <a:off x="7356875" y="382337"/>
            <a:ext cx="1068300" cy="8187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smtClean="0"/>
              <a:t>05</a:t>
            </a:r>
            <a:endParaRPr dirty="0"/>
          </a:p>
        </p:txBody>
      </p:sp>
    </p:spTree>
    <p:extLst>
      <p:ext uri="{BB962C8B-B14F-4D97-AF65-F5344CB8AC3E}">
        <p14:creationId xmlns:p14="http://schemas.microsoft.com/office/powerpoint/2010/main" val="53990672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down)">
                                      <p:cBhvr>
                                        <p:cTn id="7" dur="250"/>
                                        <p:tgtEl>
                                          <p:spTgt spid="43"/>
                                        </p:tgtEl>
                                      </p:cBhvr>
                                    </p:animEffect>
                                  </p:childTnLst>
                                </p:cTn>
                              </p:par>
                            </p:childTnLst>
                          </p:cTn>
                        </p:par>
                        <p:par>
                          <p:cTn id="8" fill="hold">
                            <p:stCondLst>
                              <p:cond delay="250"/>
                            </p:stCondLst>
                            <p:childTnLst>
                              <p:par>
                                <p:cTn id="9" presetID="18" presetClass="entr" presetSubtype="12"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strips(downLeft)">
                                      <p:cBhvr>
                                        <p:cTn id="11" dur="500"/>
                                        <p:tgtEl>
                                          <p:spTgt spid="42"/>
                                        </p:tgtEl>
                                      </p:cBhvr>
                                    </p:animEffect>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par>
                          <p:cTn id="18" fill="hold">
                            <p:stCondLst>
                              <p:cond delay="1250"/>
                            </p:stCondLst>
                            <p:childTnLst>
                              <p:par>
                                <p:cTn id="19" presetID="10" presetClass="entr" presetSubtype="0"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fade">
                                      <p:cBhvr>
                                        <p:cTn id="21" dur="2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2" grpId="0"/>
      <p:bldP spid="4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32"/>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tx1"/>
                </a:solidFill>
              </a:rPr>
              <a:t>DEVELOPMENT</a:t>
            </a:r>
            <a:endParaRPr dirty="0">
              <a:solidFill>
                <a:schemeClr val="tx1"/>
              </a:solidFill>
            </a:endParaRPr>
          </a:p>
        </p:txBody>
      </p:sp>
      <p:sp>
        <p:nvSpPr>
          <p:cNvPr id="419" name="Google Shape;419;p32"/>
          <p:cNvSpPr txBox="1"/>
          <p:nvPr/>
        </p:nvSpPr>
        <p:spPr>
          <a:xfrm>
            <a:off x="1871093" y="2018488"/>
            <a:ext cx="812121" cy="476684"/>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1600"/>
              </a:spcAft>
              <a:buNone/>
            </a:pPr>
            <a:r>
              <a:rPr lang="en" sz="1600" dirty="0" smtClean="0">
                <a:solidFill>
                  <a:srgbClr val="FFFFFF"/>
                </a:solidFill>
                <a:latin typeface="Roboto Slab Regular"/>
                <a:ea typeface="Roboto Slab Regular"/>
                <a:cs typeface="Roboto Slab Regular"/>
                <a:sym typeface="Roboto Slab Regular"/>
              </a:rPr>
              <a:t>React</a:t>
            </a:r>
            <a:endParaRPr sz="1300" dirty="0">
              <a:solidFill>
                <a:srgbClr val="FFFFFF"/>
              </a:solidFill>
              <a:latin typeface="Roboto Slab Regular"/>
              <a:ea typeface="Roboto Slab Regular"/>
              <a:cs typeface="Roboto Slab Regular"/>
              <a:sym typeface="Roboto Slab Regular"/>
            </a:endParaRPr>
          </a:p>
        </p:txBody>
      </p:sp>
      <p:sp>
        <p:nvSpPr>
          <p:cNvPr id="420" name="Google Shape;420;p32"/>
          <p:cNvSpPr txBox="1"/>
          <p:nvPr/>
        </p:nvSpPr>
        <p:spPr>
          <a:xfrm>
            <a:off x="1177641" y="3434934"/>
            <a:ext cx="1512096" cy="474116"/>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1600"/>
              </a:spcAft>
              <a:buNone/>
            </a:pPr>
            <a:r>
              <a:rPr lang="en" sz="1600" dirty="0" smtClean="0">
                <a:solidFill>
                  <a:srgbClr val="FFFFFF"/>
                </a:solidFill>
                <a:latin typeface="Roboto Slab Regular"/>
                <a:ea typeface="Roboto Slab Regular"/>
                <a:cs typeface="Roboto Slab Regular"/>
                <a:sym typeface="Roboto Slab Regular"/>
              </a:rPr>
              <a:t>PostgreSQL</a:t>
            </a:r>
          </a:p>
          <a:p>
            <a:pPr algn="r">
              <a:spcAft>
                <a:spcPts val="1600"/>
              </a:spcAft>
            </a:pPr>
            <a:r>
              <a:rPr lang="en" sz="1600" dirty="0">
                <a:solidFill>
                  <a:srgbClr val="FFFFFF"/>
                </a:solidFill>
                <a:latin typeface="Roboto Slab Regular"/>
                <a:ea typeface="Roboto Slab Regular"/>
                <a:cs typeface="Roboto Slab Regular"/>
                <a:sym typeface="Roboto Slab Regular"/>
              </a:rPr>
              <a:t>Python</a:t>
            </a:r>
          </a:p>
          <a:p>
            <a:pPr marL="0" lvl="0" indent="0" algn="r" rtl="0">
              <a:spcBef>
                <a:spcPts val="0"/>
              </a:spcBef>
              <a:spcAft>
                <a:spcPts val="1600"/>
              </a:spcAft>
              <a:buNone/>
            </a:pPr>
            <a:endParaRPr sz="1600" dirty="0">
              <a:solidFill>
                <a:srgbClr val="FFFFFF"/>
              </a:solidFill>
              <a:latin typeface="Roboto Slab Regular"/>
              <a:ea typeface="Roboto Slab Regular"/>
              <a:cs typeface="Roboto Slab Regular"/>
              <a:sym typeface="Roboto Slab Regular"/>
            </a:endParaRPr>
          </a:p>
        </p:txBody>
      </p:sp>
      <p:sp>
        <p:nvSpPr>
          <p:cNvPr id="421" name="Google Shape;421;p32"/>
          <p:cNvSpPr txBox="1"/>
          <p:nvPr/>
        </p:nvSpPr>
        <p:spPr>
          <a:xfrm>
            <a:off x="715700" y="1448672"/>
            <a:ext cx="2324100" cy="446700"/>
          </a:xfrm>
          <a:prstGeom prst="rect">
            <a:avLst/>
          </a:prstGeom>
          <a:noFill/>
          <a:ln>
            <a:noFill/>
          </a:ln>
        </p:spPr>
        <p:txBody>
          <a:bodyPr spcFirstLastPara="1" wrap="square" lIns="91425" tIns="0" rIns="91425" bIns="0" anchor="t" anchorCtr="0">
            <a:noAutofit/>
          </a:bodyPr>
          <a:lstStyle/>
          <a:p>
            <a:pPr marL="0" lvl="0" indent="0" algn="r" rtl="0">
              <a:spcBef>
                <a:spcPts val="0"/>
              </a:spcBef>
              <a:spcAft>
                <a:spcPts val="1600"/>
              </a:spcAft>
              <a:buNone/>
            </a:pPr>
            <a:r>
              <a:rPr lang="en" sz="2400" dirty="0" smtClean="0">
                <a:solidFill>
                  <a:schemeClr val="tx1">
                    <a:lumMod val="50000"/>
                  </a:schemeClr>
                </a:solidFill>
                <a:latin typeface="Forte" pitchFamily="66" charset="0"/>
                <a:ea typeface="Advent Pro SemiBold"/>
                <a:cs typeface="Advent Pro SemiBold"/>
                <a:sym typeface="Advent Pro SemiBold"/>
              </a:rPr>
              <a:t>Front-End</a:t>
            </a:r>
            <a:endParaRPr sz="2400" dirty="0">
              <a:solidFill>
                <a:schemeClr val="tx1">
                  <a:lumMod val="50000"/>
                </a:schemeClr>
              </a:solidFill>
              <a:latin typeface="Forte" pitchFamily="66" charset="0"/>
              <a:ea typeface="Advent Pro SemiBold"/>
              <a:cs typeface="Advent Pro SemiBold"/>
              <a:sym typeface="Advent Pro SemiBold"/>
            </a:endParaRPr>
          </a:p>
        </p:txBody>
      </p:sp>
      <p:sp>
        <p:nvSpPr>
          <p:cNvPr id="422" name="Google Shape;422;p32"/>
          <p:cNvSpPr txBox="1"/>
          <p:nvPr/>
        </p:nvSpPr>
        <p:spPr>
          <a:xfrm>
            <a:off x="715625" y="2988244"/>
            <a:ext cx="2324100" cy="446700"/>
          </a:xfrm>
          <a:prstGeom prst="rect">
            <a:avLst/>
          </a:prstGeom>
          <a:noFill/>
          <a:ln>
            <a:noFill/>
          </a:ln>
        </p:spPr>
        <p:txBody>
          <a:bodyPr spcFirstLastPara="1" wrap="square" lIns="91425" tIns="0" rIns="91425" bIns="0" anchor="t" anchorCtr="0">
            <a:noAutofit/>
          </a:bodyPr>
          <a:lstStyle/>
          <a:p>
            <a:pPr marL="0" lvl="0" indent="0" algn="r" rtl="0">
              <a:spcBef>
                <a:spcPts val="0"/>
              </a:spcBef>
              <a:spcAft>
                <a:spcPts val="1600"/>
              </a:spcAft>
              <a:buNone/>
            </a:pPr>
            <a:r>
              <a:rPr lang="en-GB" sz="2400" dirty="0" smtClean="0">
                <a:solidFill>
                  <a:schemeClr val="tx1">
                    <a:lumMod val="50000"/>
                  </a:schemeClr>
                </a:solidFill>
                <a:latin typeface="Forte" pitchFamily="66" charset="0"/>
                <a:ea typeface="Advent Pro SemiBold"/>
                <a:cs typeface="Advent Pro SemiBold"/>
                <a:sym typeface="Advent Pro SemiBold"/>
              </a:rPr>
              <a:t>Back-End</a:t>
            </a:r>
            <a:endParaRPr sz="2400" dirty="0">
              <a:solidFill>
                <a:schemeClr val="tx1">
                  <a:lumMod val="50000"/>
                </a:schemeClr>
              </a:solidFill>
              <a:latin typeface="Forte" pitchFamily="66" charset="0"/>
              <a:ea typeface="Advent Pro SemiBold"/>
              <a:cs typeface="Advent Pro SemiBold"/>
              <a:sym typeface="Advent Pro SemiBold"/>
            </a:endParaRPr>
          </a:p>
        </p:txBody>
      </p:sp>
      <p:sp>
        <p:nvSpPr>
          <p:cNvPr id="423" name="Google Shape;423;p32"/>
          <p:cNvSpPr txBox="1"/>
          <p:nvPr/>
        </p:nvSpPr>
        <p:spPr>
          <a:xfrm>
            <a:off x="6106862" y="2256830"/>
            <a:ext cx="2324100" cy="70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1600"/>
              </a:spcAft>
              <a:buNone/>
            </a:pPr>
            <a:r>
              <a:rPr lang="en" sz="1600" dirty="0" smtClean="0">
                <a:solidFill>
                  <a:srgbClr val="FFFFFF"/>
                </a:solidFill>
                <a:latin typeface="Roboto Slab Regular"/>
                <a:ea typeface="Roboto Slab Regular"/>
                <a:cs typeface="Roboto Slab Regular"/>
                <a:sym typeface="Roboto Slab Regular"/>
              </a:rPr>
              <a:t>Flask</a:t>
            </a:r>
            <a:endParaRPr sz="1600" dirty="0">
              <a:solidFill>
                <a:srgbClr val="FFFFFF"/>
              </a:solidFill>
              <a:latin typeface="Roboto Slab Regular"/>
              <a:ea typeface="Roboto Slab Regular"/>
              <a:cs typeface="Roboto Slab Regular"/>
              <a:sym typeface="Roboto Slab Regular"/>
            </a:endParaRPr>
          </a:p>
        </p:txBody>
      </p:sp>
      <p:sp>
        <p:nvSpPr>
          <p:cNvPr id="425" name="Google Shape;425;p32"/>
          <p:cNvSpPr txBox="1"/>
          <p:nvPr/>
        </p:nvSpPr>
        <p:spPr>
          <a:xfrm>
            <a:off x="6106936" y="1448672"/>
            <a:ext cx="1993456" cy="446700"/>
          </a:xfrm>
          <a:prstGeom prst="rect">
            <a:avLst/>
          </a:prstGeom>
          <a:noFill/>
          <a:ln>
            <a:noFill/>
          </a:ln>
        </p:spPr>
        <p:txBody>
          <a:bodyPr spcFirstLastPara="1" wrap="square" lIns="91425" tIns="0" rIns="91425" bIns="0" anchor="t" anchorCtr="0">
            <a:noAutofit/>
          </a:bodyPr>
          <a:lstStyle/>
          <a:p>
            <a:pPr marL="0" lvl="0" indent="0" algn="l" rtl="0">
              <a:spcBef>
                <a:spcPts val="0"/>
              </a:spcBef>
              <a:spcAft>
                <a:spcPts val="1600"/>
              </a:spcAft>
              <a:buNone/>
            </a:pPr>
            <a:r>
              <a:rPr lang="en" sz="2400" dirty="0" smtClean="0">
                <a:solidFill>
                  <a:schemeClr val="tx1">
                    <a:lumMod val="50000"/>
                  </a:schemeClr>
                </a:solidFill>
                <a:latin typeface="Forte" pitchFamily="66" charset="0"/>
                <a:ea typeface="Advent Pro SemiBold"/>
                <a:cs typeface="Advent Pro SemiBold"/>
                <a:sym typeface="Advent Pro SemiBold"/>
              </a:rPr>
              <a:t>Front-End &amp; Back-End</a:t>
            </a:r>
            <a:endParaRPr sz="2400" dirty="0">
              <a:solidFill>
                <a:schemeClr val="tx1">
                  <a:lumMod val="50000"/>
                </a:schemeClr>
              </a:solidFill>
              <a:latin typeface="Forte" pitchFamily="66" charset="0"/>
              <a:ea typeface="Advent Pro SemiBold"/>
              <a:cs typeface="Advent Pro SemiBold"/>
              <a:sym typeface="Advent Pro SemiBold"/>
            </a:endParaRPr>
          </a:p>
        </p:txBody>
      </p:sp>
      <p:cxnSp>
        <p:nvCxnSpPr>
          <p:cNvPr id="427" name="Google Shape;427;p32"/>
          <p:cNvCxnSpPr>
            <a:endCxn id="428" idx="1"/>
          </p:cNvCxnSpPr>
          <p:nvPr/>
        </p:nvCxnSpPr>
        <p:spPr>
          <a:xfrm>
            <a:off x="3039660" y="1671985"/>
            <a:ext cx="958800" cy="551100"/>
          </a:xfrm>
          <a:prstGeom prst="bentConnector2">
            <a:avLst/>
          </a:prstGeom>
          <a:noFill/>
          <a:ln w="9525" cap="flat" cmpd="sng">
            <a:solidFill>
              <a:schemeClr val="dk1"/>
            </a:solidFill>
            <a:prstDash val="dash"/>
            <a:round/>
            <a:headEnd type="none" w="med" len="med"/>
            <a:tailEnd type="none" w="med" len="med"/>
          </a:ln>
        </p:spPr>
      </p:cxnSp>
      <p:cxnSp>
        <p:nvCxnSpPr>
          <p:cNvPr id="429" name="Google Shape;429;p32"/>
          <p:cNvCxnSpPr>
            <a:stCxn id="425" idx="1"/>
            <a:endCxn id="428" idx="7"/>
          </p:cNvCxnSpPr>
          <p:nvPr/>
        </p:nvCxnSpPr>
        <p:spPr>
          <a:xfrm rot="10800000" flipV="1">
            <a:off x="5141640" y="1672021"/>
            <a:ext cx="965296" cy="551063"/>
          </a:xfrm>
          <a:prstGeom prst="bentConnector2">
            <a:avLst/>
          </a:prstGeom>
          <a:noFill/>
          <a:ln w="9525" cap="flat" cmpd="sng">
            <a:solidFill>
              <a:schemeClr val="dk1"/>
            </a:solidFill>
            <a:prstDash val="dash"/>
            <a:round/>
            <a:headEnd type="none" w="med" len="med"/>
            <a:tailEnd type="none" w="med" len="med"/>
          </a:ln>
        </p:spPr>
      </p:cxnSp>
      <p:cxnSp>
        <p:nvCxnSpPr>
          <p:cNvPr id="430" name="Google Shape;430;p32"/>
          <p:cNvCxnSpPr>
            <a:stCxn id="422" idx="3"/>
          </p:cNvCxnSpPr>
          <p:nvPr/>
        </p:nvCxnSpPr>
        <p:spPr>
          <a:xfrm>
            <a:off x="3039725" y="3211594"/>
            <a:ext cx="812195" cy="223350"/>
          </a:xfrm>
          <a:prstGeom prst="bentConnector3">
            <a:avLst>
              <a:gd name="adj1" fmla="val 50000"/>
            </a:avLst>
          </a:prstGeom>
          <a:noFill/>
          <a:ln w="9525" cap="flat" cmpd="sng">
            <a:solidFill>
              <a:schemeClr val="dk1"/>
            </a:solidFill>
            <a:prstDash val="dash"/>
            <a:round/>
            <a:headEnd type="none" w="med" len="med"/>
            <a:tailEnd type="none" w="med" len="med"/>
          </a:ln>
        </p:spPr>
      </p:cxnSp>
      <p:grpSp>
        <p:nvGrpSpPr>
          <p:cNvPr id="432" name="Google Shape;432;p32"/>
          <p:cNvGrpSpPr/>
          <p:nvPr/>
        </p:nvGrpSpPr>
        <p:grpSpPr>
          <a:xfrm>
            <a:off x="3319425" y="1540000"/>
            <a:ext cx="2507700" cy="2507700"/>
            <a:chOff x="3319425" y="1540000"/>
            <a:chExt cx="2507700" cy="2507700"/>
          </a:xfrm>
        </p:grpSpPr>
        <p:sp>
          <p:nvSpPr>
            <p:cNvPr id="428" name="Google Shape;428;p32"/>
            <p:cNvSpPr/>
            <p:nvPr/>
          </p:nvSpPr>
          <p:spPr>
            <a:xfrm>
              <a:off x="3761700" y="1986325"/>
              <a:ext cx="1616700" cy="1616700"/>
            </a:xfrm>
            <a:prstGeom prst="ellipse">
              <a:avLst/>
            </a:prstGeom>
            <a:gradFill>
              <a:gsLst>
                <a:gs pos="0">
                  <a:srgbClr val="EEC9C3"/>
                </a:gs>
                <a:gs pos="100000">
                  <a:srgbClr val="FF8C8C"/>
                </a:gs>
              </a:gsLst>
              <a:lin ang="5400700" scaled="0"/>
            </a:gradFill>
            <a:ln>
              <a:noFill/>
            </a:ln>
            <a:effectLst>
              <a:outerShdw blurRad="57150" dist="9525" dir="408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2"/>
            <p:cNvSpPr/>
            <p:nvPr/>
          </p:nvSpPr>
          <p:spPr>
            <a:xfrm>
              <a:off x="3595050" y="1817975"/>
              <a:ext cx="1950000" cy="1950000"/>
            </a:xfrm>
            <a:prstGeom prst="pie">
              <a:avLst>
                <a:gd name="adj1" fmla="val 7253363"/>
                <a:gd name="adj2" fmla="val 10084462"/>
              </a:avLst>
            </a:prstGeom>
            <a:gradFill>
              <a:gsLst>
                <a:gs pos="0">
                  <a:schemeClr val="dk2"/>
                </a:gs>
                <a:gs pos="100000">
                  <a:schemeClr val="lt1"/>
                </a:gs>
              </a:gsLst>
              <a:lin ang="5400700" scaled="0"/>
            </a:gradFill>
            <a:ln>
              <a:noFill/>
            </a:ln>
            <a:effectLst>
              <a:outerShdw blurRad="57150" dist="9525" dir="408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2"/>
            <p:cNvSpPr/>
            <p:nvPr/>
          </p:nvSpPr>
          <p:spPr>
            <a:xfrm>
              <a:off x="3457400" y="1677050"/>
              <a:ext cx="2232000" cy="2232000"/>
            </a:xfrm>
            <a:prstGeom prst="pie">
              <a:avLst>
                <a:gd name="adj1" fmla="val 893666"/>
                <a:gd name="adj2" fmla="val 7274299"/>
              </a:avLst>
            </a:prstGeom>
            <a:gradFill>
              <a:gsLst>
                <a:gs pos="0">
                  <a:srgbClr val="FFF3C4"/>
                </a:gs>
                <a:gs pos="100000">
                  <a:srgbClr val="FAD647"/>
                </a:gs>
              </a:gsLst>
              <a:lin ang="5400012" scaled="0"/>
            </a:gradFill>
            <a:ln>
              <a:noFill/>
            </a:ln>
            <a:effectLst>
              <a:outerShdw blurRad="57150" dist="9525" dir="408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2"/>
            <p:cNvSpPr/>
            <p:nvPr/>
          </p:nvSpPr>
          <p:spPr>
            <a:xfrm rot="-5400000">
              <a:off x="3319425" y="1540000"/>
              <a:ext cx="2507700" cy="2507700"/>
            </a:xfrm>
            <a:prstGeom prst="pie">
              <a:avLst>
                <a:gd name="adj1" fmla="val 0"/>
                <a:gd name="adj2" fmla="val 6314705"/>
              </a:avLst>
            </a:prstGeom>
            <a:gradFill>
              <a:gsLst>
                <a:gs pos="0">
                  <a:schemeClr val="accent2"/>
                </a:gs>
                <a:gs pos="100000">
                  <a:schemeClr val="accent1"/>
                </a:gs>
              </a:gsLst>
              <a:lin ang="5400700" scaled="0"/>
            </a:gradFill>
            <a:ln>
              <a:noFill/>
            </a:ln>
            <a:effectLst>
              <a:outerShdw blurRad="57150" dist="9525" dir="408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0"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3905" y="1931251"/>
            <a:ext cx="825520" cy="583668"/>
          </a:xfrm>
          <a:prstGeom prst="rect">
            <a:avLst/>
          </a:prstGeom>
        </p:spPr>
      </p:pic>
      <p:pic>
        <p:nvPicPr>
          <p:cNvPr id="9" name="صورة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07368" y="3352560"/>
            <a:ext cx="747260" cy="830830"/>
          </a:xfrm>
          <a:prstGeom prst="rect">
            <a:avLst/>
          </a:prstGeom>
        </p:spPr>
      </p:pic>
      <p:pic>
        <p:nvPicPr>
          <p:cNvPr id="11" name="صورة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3483" y="2261763"/>
            <a:ext cx="355005" cy="466818"/>
          </a:xfrm>
          <a:prstGeom prst="rect">
            <a:avLst/>
          </a:prstGeom>
        </p:spPr>
      </p:pic>
      <p:pic>
        <p:nvPicPr>
          <p:cNvPr id="32" name="صورة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12770" y="3922017"/>
            <a:ext cx="360890" cy="3608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8"/>
                                        </p:tgtEl>
                                        <p:attrNameLst>
                                          <p:attrName>style.visibility</p:attrName>
                                        </p:attrNameLst>
                                      </p:cBhvr>
                                      <p:to>
                                        <p:strVal val="visible"/>
                                      </p:to>
                                    </p:set>
                                    <p:animEffect transition="in" filter="fade">
                                      <p:cBhvr>
                                        <p:cTn id="7" dur="500"/>
                                        <p:tgtEl>
                                          <p:spTgt spid="41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432"/>
                                        </p:tgtEl>
                                        <p:attrNameLst>
                                          <p:attrName>style.visibility</p:attrName>
                                        </p:attrNameLst>
                                      </p:cBhvr>
                                      <p:to>
                                        <p:strVal val="visible"/>
                                      </p:to>
                                    </p:set>
                                    <p:animEffect transition="in" filter="wheel(1)">
                                      <p:cBhvr>
                                        <p:cTn id="11" dur="750"/>
                                        <p:tgtEl>
                                          <p:spTgt spid="432"/>
                                        </p:tgtEl>
                                      </p:cBhvr>
                                    </p:animEffect>
                                  </p:childTnLst>
                                </p:cTn>
                              </p:par>
                            </p:childTnLst>
                          </p:cTn>
                        </p:par>
                        <p:par>
                          <p:cTn id="12" fill="hold">
                            <p:stCondLst>
                              <p:cond delay="1250"/>
                            </p:stCondLst>
                            <p:childTnLst>
                              <p:par>
                                <p:cTn id="13" presetID="22" presetClass="entr" presetSubtype="4" fill="hold" nodeType="afterEffect">
                                  <p:stCondLst>
                                    <p:cond delay="0"/>
                                  </p:stCondLst>
                                  <p:childTnLst>
                                    <p:set>
                                      <p:cBhvr>
                                        <p:cTn id="14" dur="1" fill="hold">
                                          <p:stCondLst>
                                            <p:cond delay="0"/>
                                          </p:stCondLst>
                                        </p:cTn>
                                        <p:tgtEl>
                                          <p:spTgt spid="427"/>
                                        </p:tgtEl>
                                        <p:attrNameLst>
                                          <p:attrName>style.visibility</p:attrName>
                                        </p:attrNameLst>
                                      </p:cBhvr>
                                      <p:to>
                                        <p:strVal val="visible"/>
                                      </p:to>
                                    </p:set>
                                    <p:animEffect transition="in" filter="wipe(down)">
                                      <p:cBhvr>
                                        <p:cTn id="15" dur="500"/>
                                        <p:tgtEl>
                                          <p:spTgt spid="427"/>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21"/>
                                        </p:tgtEl>
                                        <p:attrNameLst>
                                          <p:attrName>style.visibility</p:attrName>
                                        </p:attrNameLst>
                                      </p:cBhvr>
                                      <p:to>
                                        <p:strVal val="visible"/>
                                      </p:to>
                                    </p:set>
                                    <p:animEffect transition="in" filter="fade">
                                      <p:cBhvr>
                                        <p:cTn id="19" dur="500"/>
                                        <p:tgtEl>
                                          <p:spTgt spid="421"/>
                                        </p:tgtEl>
                                      </p:cBhvr>
                                    </p:animEffect>
                                  </p:childTnLst>
                                </p:cTn>
                              </p:par>
                            </p:childTnLst>
                          </p:cTn>
                        </p:par>
                        <p:par>
                          <p:cTn id="20" fill="hold">
                            <p:stCondLst>
                              <p:cond delay="2250"/>
                            </p:stCondLst>
                            <p:childTnLst>
                              <p:par>
                                <p:cTn id="21" presetID="42" presetClass="entr" presetSubtype="0" fill="hold" grpId="0" nodeType="afterEffect">
                                  <p:stCondLst>
                                    <p:cond delay="0"/>
                                  </p:stCondLst>
                                  <p:childTnLst>
                                    <p:set>
                                      <p:cBhvr>
                                        <p:cTn id="22" dur="1" fill="hold">
                                          <p:stCondLst>
                                            <p:cond delay="0"/>
                                          </p:stCondLst>
                                        </p:cTn>
                                        <p:tgtEl>
                                          <p:spTgt spid="419"/>
                                        </p:tgtEl>
                                        <p:attrNameLst>
                                          <p:attrName>style.visibility</p:attrName>
                                        </p:attrNameLst>
                                      </p:cBhvr>
                                      <p:to>
                                        <p:strVal val="visible"/>
                                      </p:to>
                                    </p:set>
                                    <p:animEffect transition="in" filter="fade">
                                      <p:cBhvr>
                                        <p:cTn id="23" dur="500"/>
                                        <p:tgtEl>
                                          <p:spTgt spid="419"/>
                                        </p:tgtEl>
                                      </p:cBhvr>
                                    </p:animEffect>
                                    <p:anim calcmode="lin" valueType="num">
                                      <p:cBhvr>
                                        <p:cTn id="24" dur="500" fill="hold"/>
                                        <p:tgtEl>
                                          <p:spTgt spid="419"/>
                                        </p:tgtEl>
                                        <p:attrNameLst>
                                          <p:attrName>ppt_x</p:attrName>
                                        </p:attrNameLst>
                                      </p:cBhvr>
                                      <p:tavLst>
                                        <p:tav tm="0">
                                          <p:val>
                                            <p:strVal val="#ppt_x"/>
                                          </p:val>
                                        </p:tav>
                                        <p:tav tm="100000">
                                          <p:val>
                                            <p:strVal val="#ppt_x"/>
                                          </p:val>
                                        </p:tav>
                                      </p:tavLst>
                                    </p:anim>
                                    <p:anim calcmode="lin" valueType="num">
                                      <p:cBhvr>
                                        <p:cTn id="25" dur="500" fill="hold"/>
                                        <p:tgtEl>
                                          <p:spTgt spid="41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anim calcmode="lin" valueType="num">
                                      <p:cBhvr>
                                        <p:cTn id="29" dur="500" fill="hold"/>
                                        <p:tgtEl>
                                          <p:spTgt spid="20"/>
                                        </p:tgtEl>
                                        <p:attrNameLst>
                                          <p:attrName>ppt_x</p:attrName>
                                        </p:attrNameLst>
                                      </p:cBhvr>
                                      <p:tavLst>
                                        <p:tav tm="0">
                                          <p:val>
                                            <p:strVal val="#ppt_x"/>
                                          </p:val>
                                        </p:tav>
                                        <p:tav tm="100000">
                                          <p:val>
                                            <p:strVal val="#ppt_x"/>
                                          </p:val>
                                        </p:tav>
                                      </p:tavLst>
                                    </p:anim>
                                    <p:anim calcmode="lin" valueType="num">
                                      <p:cBhvr>
                                        <p:cTn id="30" dur="500" fill="hold"/>
                                        <p:tgtEl>
                                          <p:spTgt spid="20"/>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2" presetClass="entr" presetSubtype="4" fill="hold" nodeType="afterEffect">
                                  <p:stCondLst>
                                    <p:cond delay="0"/>
                                  </p:stCondLst>
                                  <p:childTnLst>
                                    <p:set>
                                      <p:cBhvr>
                                        <p:cTn id="33" dur="1" fill="hold">
                                          <p:stCondLst>
                                            <p:cond delay="0"/>
                                          </p:stCondLst>
                                        </p:cTn>
                                        <p:tgtEl>
                                          <p:spTgt spid="430"/>
                                        </p:tgtEl>
                                        <p:attrNameLst>
                                          <p:attrName>style.visibility</p:attrName>
                                        </p:attrNameLst>
                                      </p:cBhvr>
                                      <p:to>
                                        <p:strVal val="visible"/>
                                      </p:to>
                                    </p:set>
                                    <p:animEffect transition="in" filter="wipe(down)">
                                      <p:cBhvr>
                                        <p:cTn id="34" dur="500"/>
                                        <p:tgtEl>
                                          <p:spTgt spid="430"/>
                                        </p:tgtEl>
                                      </p:cBhvr>
                                    </p:animEffect>
                                  </p:childTnLst>
                                </p:cTn>
                              </p:par>
                            </p:childTnLst>
                          </p:cTn>
                        </p:par>
                        <p:par>
                          <p:cTn id="35" fill="hold">
                            <p:stCondLst>
                              <p:cond delay="3250"/>
                            </p:stCondLst>
                            <p:childTnLst>
                              <p:par>
                                <p:cTn id="36" presetID="10" presetClass="entr" presetSubtype="0" fill="hold" grpId="0" nodeType="afterEffect">
                                  <p:stCondLst>
                                    <p:cond delay="0"/>
                                  </p:stCondLst>
                                  <p:childTnLst>
                                    <p:set>
                                      <p:cBhvr>
                                        <p:cTn id="37" dur="1" fill="hold">
                                          <p:stCondLst>
                                            <p:cond delay="0"/>
                                          </p:stCondLst>
                                        </p:cTn>
                                        <p:tgtEl>
                                          <p:spTgt spid="422"/>
                                        </p:tgtEl>
                                        <p:attrNameLst>
                                          <p:attrName>style.visibility</p:attrName>
                                        </p:attrNameLst>
                                      </p:cBhvr>
                                      <p:to>
                                        <p:strVal val="visible"/>
                                      </p:to>
                                    </p:set>
                                    <p:animEffect transition="in" filter="fade">
                                      <p:cBhvr>
                                        <p:cTn id="38" dur="500"/>
                                        <p:tgtEl>
                                          <p:spTgt spid="422"/>
                                        </p:tgtEl>
                                      </p:cBhvr>
                                    </p:animEffect>
                                  </p:childTnLst>
                                </p:cTn>
                              </p:par>
                            </p:childTnLst>
                          </p:cTn>
                        </p:par>
                        <p:par>
                          <p:cTn id="39" fill="hold">
                            <p:stCondLst>
                              <p:cond delay="3750"/>
                            </p:stCondLst>
                            <p:childTnLst>
                              <p:par>
                                <p:cTn id="40" presetID="42" presetClass="entr" presetSubtype="0" fill="hold" grpId="0" nodeType="afterEffect">
                                  <p:stCondLst>
                                    <p:cond delay="0"/>
                                  </p:stCondLst>
                                  <p:childTnLst>
                                    <p:set>
                                      <p:cBhvr>
                                        <p:cTn id="41" dur="1" fill="hold">
                                          <p:stCondLst>
                                            <p:cond delay="0"/>
                                          </p:stCondLst>
                                        </p:cTn>
                                        <p:tgtEl>
                                          <p:spTgt spid="420"/>
                                        </p:tgtEl>
                                        <p:attrNameLst>
                                          <p:attrName>style.visibility</p:attrName>
                                        </p:attrNameLst>
                                      </p:cBhvr>
                                      <p:to>
                                        <p:strVal val="visible"/>
                                      </p:to>
                                    </p:set>
                                    <p:animEffect transition="in" filter="fade">
                                      <p:cBhvr>
                                        <p:cTn id="42" dur="500"/>
                                        <p:tgtEl>
                                          <p:spTgt spid="420"/>
                                        </p:tgtEl>
                                      </p:cBhvr>
                                    </p:animEffect>
                                    <p:anim calcmode="lin" valueType="num">
                                      <p:cBhvr>
                                        <p:cTn id="43" dur="500" fill="hold"/>
                                        <p:tgtEl>
                                          <p:spTgt spid="420"/>
                                        </p:tgtEl>
                                        <p:attrNameLst>
                                          <p:attrName>ppt_x</p:attrName>
                                        </p:attrNameLst>
                                      </p:cBhvr>
                                      <p:tavLst>
                                        <p:tav tm="0">
                                          <p:val>
                                            <p:strVal val="#ppt_x"/>
                                          </p:val>
                                        </p:tav>
                                        <p:tav tm="100000">
                                          <p:val>
                                            <p:strVal val="#ppt_x"/>
                                          </p:val>
                                        </p:tav>
                                      </p:tavLst>
                                    </p:anim>
                                    <p:anim calcmode="lin" valueType="num">
                                      <p:cBhvr>
                                        <p:cTn id="44" dur="500" fill="hold"/>
                                        <p:tgtEl>
                                          <p:spTgt spid="42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anim calcmode="lin" valueType="num">
                                      <p:cBhvr>
                                        <p:cTn id="48" dur="500" fill="hold"/>
                                        <p:tgtEl>
                                          <p:spTgt spid="9"/>
                                        </p:tgtEl>
                                        <p:attrNameLst>
                                          <p:attrName>ppt_x</p:attrName>
                                        </p:attrNameLst>
                                      </p:cBhvr>
                                      <p:tavLst>
                                        <p:tav tm="0">
                                          <p:val>
                                            <p:strVal val="#ppt_x"/>
                                          </p:val>
                                        </p:tav>
                                        <p:tav tm="100000">
                                          <p:val>
                                            <p:strVal val="#ppt_x"/>
                                          </p:val>
                                        </p:tav>
                                      </p:tavLst>
                                    </p:anim>
                                    <p:anim calcmode="lin" valueType="num">
                                      <p:cBhvr>
                                        <p:cTn id="49" dur="500" fill="hold"/>
                                        <p:tgtEl>
                                          <p:spTgt spid="9"/>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anim calcmode="lin" valueType="num">
                                      <p:cBhvr>
                                        <p:cTn id="53" dur="500" fill="hold"/>
                                        <p:tgtEl>
                                          <p:spTgt spid="32"/>
                                        </p:tgtEl>
                                        <p:attrNameLst>
                                          <p:attrName>ppt_x</p:attrName>
                                        </p:attrNameLst>
                                      </p:cBhvr>
                                      <p:tavLst>
                                        <p:tav tm="0">
                                          <p:val>
                                            <p:strVal val="#ppt_x"/>
                                          </p:val>
                                        </p:tav>
                                        <p:tav tm="100000">
                                          <p:val>
                                            <p:strVal val="#ppt_x"/>
                                          </p:val>
                                        </p:tav>
                                      </p:tavLst>
                                    </p:anim>
                                    <p:anim calcmode="lin" valueType="num">
                                      <p:cBhvr>
                                        <p:cTn id="54" dur="500" fill="hold"/>
                                        <p:tgtEl>
                                          <p:spTgt spid="32"/>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22" presetClass="entr" presetSubtype="4" fill="hold" nodeType="afterEffect">
                                  <p:stCondLst>
                                    <p:cond delay="0"/>
                                  </p:stCondLst>
                                  <p:childTnLst>
                                    <p:set>
                                      <p:cBhvr>
                                        <p:cTn id="57" dur="1" fill="hold">
                                          <p:stCondLst>
                                            <p:cond delay="0"/>
                                          </p:stCondLst>
                                        </p:cTn>
                                        <p:tgtEl>
                                          <p:spTgt spid="429"/>
                                        </p:tgtEl>
                                        <p:attrNameLst>
                                          <p:attrName>style.visibility</p:attrName>
                                        </p:attrNameLst>
                                      </p:cBhvr>
                                      <p:to>
                                        <p:strVal val="visible"/>
                                      </p:to>
                                    </p:set>
                                    <p:animEffect transition="in" filter="wipe(down)">
                                      <p:cBhvr>
                                        <p:cTn id="58" dur="500"/>
                                        <p:tgtEl>
                                          <p:spTgt spid="429"/>
                                        </p:tgtEl>
                                      </p:cBhvr>
                                    </p:animEffect>
                                  </p:childTnLst>
                                </p:cTn>
                              </p:par>
                            </p:childTnLst>
                          </p:cTn>
                        </p:par>
                        <p:par>
                          <p:cTn id="59" fill="hold">
                            <p:stCondLst>
                              <p:cond delay="4750"/>
                            </p:stCondLst>
                            <p:childTnLst>
                              <p:par>
                                <p:cTn id="60" presetID="10" presetClass="entr" presetSubtype="0" fill="hold" grpId="0" nodeType="afterEffect">
                                  <p:stCondLst>
                                    <p:cond delay="0"/>
                                  </p:stCondLst>
                                  <p:childTnLst>
                                    <p:set>
                                      <p:cBhvr>
                                        <p:cTn id="61" dur="1" fill="hold">
                                          <p:stCondLst>
                                            <p:cond delay="0"/>
                                          </p:stCondLst>
                                        </p:cTn>
                                        <p:tgtEl>
                                          <p:spTgt spid="425"/>
                                        </p:tgtEl>
                                        <p:attrNameLst>
                                          <p:attrName>style.visibility</p:attrName>
                                        </p:attrNameLst>
                                      </p:cBhvr>
                                      <p:to>
                                        <p:strVal val="visible"/>
                                      </p:to>
                                    </p:set>
                                    <p:animEffect transition="in" filter="fade">
                                      <p:cBhvr>
                                        <p:cTn id="62" dur="500"/>
                                        <p:tgtEl>
                                          <p:spTgt spid="425"/>
                                        </p:tgtEl>
                                      </p:cBhvr>
                                    </p:animEffect>
                                  </p:childTnLst>
                                </p:cTn>
                              </p:par>
                            </p:childTnLst>
                          </p:cTn>
                        </p:par>
                        <p:par>
                          <p:cTn id="63" fill="hold">
                            <p:stCondLst>
                              <p:cond delay="5250"/>
                            </p:stCondLst>
                            <p:childTnLst>
                              <p:par>
                                <p:cTn id="64" presetID="42" presetClass="entr" presetSubtype="0" fill="hold" grpId="0" nodeType="afterEffect">
                                  <p:stCondLst>
                                    <p:cond delay="0"/>
                                  </p:stCondLst>
                                  <p:childTnLst>
                                    <p:set>
                                      <p:cBhvr>
                                        <p:cTn id="65" dur="1" fill="hold">
                                          <p:stCondLst>
                                            <p:cond delay="0"/>
                                          </p:stCondLst>
                                        </p:cTn>
                                        <p:tgtEl>
                                          <p:spTgt spid="423"/>
                                        </p:tgtEl>
                                        <p:attrNameLst>
                                          <p:attrName>style.visibility</p:attrName>
                                        </p:attrNameLst>
                                      </p:cBhvr>
                                      <p:to>
                                        <p:strVal val="visible"/>
                                      </p:to>
                                    </p:set>
                                    <p:animEffect transition="in" filter="fade">
                                      <p:cBhvr>
                                        <p:cTn id="66" dur="500"/>
                                        <p:tgtEl>
                                          <p:spTgt spid="423"/>
                                        </p:tgtEl>
                                      </p:cBhvr>
                                    </p:animEffect>
                                    <p:anim calcmode="lin" valueType="num">
                                      <p:cBhvr>
                                        <p:cTn id="67" dur="500" fill="hold"/>
                                        <p:tgtEl>
                                          <p:spTgt spid="423"/>
                                        </p:tgtEl>
                                        <p:attrNameLst>
                                          <p:attrName>ppt_x</p:attrName>
                                        </p:attrNameLst>
                                      </p:cBhvr>
                                      <p:tavLst>
                                        <p:tav tm="0">
                                          <p:val>
                                            <p:strVal val="#ppt_x"/>
                                          </p:val>
                                        </p:tav>
                                        <p:tav tm="100000">
                                          <p:val>
                                            <p:strVal val="#ppt_x"/>
                                          </p:val>
                                        </p:tav>
                                      </p:tavLst>
                                    </p:anim>
                                    <p:anim calcmode="lin" valueType="num">
                                      <p:cBhvr>
                                        <p:cTn id="68" dur="500" fill="hold"/>
                                        <p:tgtEl>
                                          <p:spTgt spid="423"/>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500"/>
                                        <p:tgtEl>
                                          <p:spTgt spid="11"/>
                                        </p:tgtEl>
                                      </p:cBhvr>
                                    </p:animEffect>
                                    <p:anim calcmode="lin" valueType="num">
                                      <p:cBhvr>
                                        <p:cTn id="72" dur="500" fill="hold"/>
                                        <p:tgtEl>
                                          <p:spTgt spid="11"/>
                                        </p:tgtEl>
                                        <p:attrNameLst>
                                          <p:attrName>ppt_x</p:attrName>
                                        </p:attrNameLst>
                                      </p:cBhvr>
                                      <p:tavLst>
                                        <p:tav tm="0">
                                          <p:val>
                                            <p:strVal val="#ppt_x"/>
                                          </p:val>
                                        </p:tav>
                                        <p:tav tm="100000">
                                          <p:val>
                                            <p:strVal val="#ppt_x"/>
                                          </p:val>
                                        </p:tav>
                                      </p:tavLst>
                                    </p:anim>
                                    <p:anim calcmode="lin" valueType="num">
                                      <p:cBhvr>
                                        <p:cTn id="73"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 grpId="0"/>
      <p:bldP spid="419" grpId="0"/>
      <p:bldP spid="420" grpId="0"/>
      <p:bldP spid="421" grpId="0"/>
      <p:bldP spid="422" grpId="0"/>
      <p:bldP spid="423" grpId="0"/>
      <p:bldP spid="4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 name="Freeform: Shape 29">
            <a:extLst>
              <a:ext uri="{FF2B5EF4-FFF2-40B4-BE49-F238E27FC236}">
                <a16:creationId xmlns="" xmlns:a16="http://schemas.microsoft.com/office/drawing/2014/main" id="{BE01216E-8435-417C-A083-6A0D5189712C}"/>
              </a:ext>
            </a:extLst>
          </p:cNvPr>
          <p:cNvSpPr>
            <a:spLocks/>
          </p:cNvSpPr>
          <p:nvPr/>
        </p:nvSpPr>
        <p:spPr bwMode="auto">
          <a:xfrm>
            <a:off x="539552" y="3146219"/>
            <a:ext cx="1164424" cy="1356127"/>
          </a:xfrm>
          <a:custGeom>
            <a:avLst/>
            <a:gdLst>
              <a:gd name="connsiteX0" fmla="*/ 281060 w 1594752"/>
              <a:gd name="connsiteY0" fmla="*/ 25 h 1750564"/>
              <a:gd name="connsiteX1" fmla="*/ 424712 w 1594752"/>
              <a:gd name="connsiteY1" fmla="*/ 38434 h 1750564"/>
              <a:gd name="connsiteX2" fmla="*/ 1457346 w 1594752"/>
              <a:gd name="connsiteY2" fmla="*/ 630067 h 1750564"/>
              <a:gd name="connsiteX3" fmla="*/ 1457346 w 1594752"/>
              <a:gd name="connsiteY3" fmla="*/ 1113372 h 1750564"/>
              <a:gd name="connsiteX4" fmla="*/ 424712 w 1594752"/>
              <a:gd name="connsiteY4" fmla="*/ 1713338 h 1750564"/>
              <a:gd name="connsiteX5" fmla="*/ 0 w 1594752"/>
              <a:gd name="connsiteY5" fmla="*/ 1463352 h 1750564"/>
              <a:gd name="connsiteX6" fmla="*/ 0 w 1594752"/>
              <a:gd name="connsiteY6" fmla="*/ 280087 h 1750564"/>
              <a:gd name="connsiteX7" fmla="*/ 281060 w 1594752"/>
              <a:gd name="connsiteY7" fmla="*/ 25 h 1750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752" h="1750564">
                <a:moveTo>
                  <a:pt x="281060" y="25"/>
                </a:moveTo>
                <a:cubicBezTo>
                  <a:pt x="329464" y="-626"/>
                  <a:pt x="378910" y="11352"/>
                  <a:pt x="424712" y="38434"/>
                </a:cubicBezTo>
                <a:cubicBezTo>
                  <a:pt x="1457346" y="630067"/>
                  <a:pt x="1457346" y="630067"/>
                  <a:pt x="1457346" y="630067"/>
                </a:cubicBezTo>
                <a:cubicBezTo>
                  <a:pt x="1640555" y="738394"/>
                  <a:pt x="1640555" y="1005045"/>
                  <a:pt x="1457346" y="1113372"/>
                </a:cubicBezTo>
                <a:cubicBezTo>
                  <a:pt x="424712" y="1713338"/>
                  <a:pt x="424712" y="1713338"/>
                  <a:pt x="424712" y="1713338"/>
                </a:cubicBezTo>
                <a:cubicBezTo>
                  <a:pt x="241503" y="1821665"/>
                  <a:pt x="0" y="1680007"/>
                  <a:pt x="0" y="1463352"/>
                </a:cubicBezTo>
                <a:cubicBezTo>
                  <a:pt x="0" y="280087"/>
                  <a:pt x="0" y="280087"/>
                  <a:pt x="0" y="280087"/>
                </a:cubicBezTo>
                <a:cubicBezTo>
                  <a:pt x="0" y="117596"/>
                  <a:pt x="135845" y="1978"/>
                  <a:pt x="281060" y="25"/>
                </a:cubicBezTo>
                <a:close/>
              </a:path>
            </a:pathLst>
          </a:custGeom>
          <a:gradFill flip="none" rotWithShape="1">
            <a:gsLst>
              <a:gs pos="0">
                <a:schemeClr val="accent4">
                  <a:lumMod val="75000"/>
                </a:schemeClr>
              </a:gs>
              <a:gs pos="100000">
                <a:schemeClr val="accent4"/>
              </a:gs>
            </a:gsLst>
            <a:lin ang="18900000" scaled="1"/>
            <a:tileRect/>
          </a:gradFill>
          <a:ln>
            <a:noFill/>
          </a:ln>
          <a:effectLst>
            <a:glow rad="228600">
              <a:schemeClr val="accent4">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3" name="Freeform: Shape 14">
            <a:extLst>
              <a:ext uri="{FF2B5EF4-FFF2-40B4-BE49-F238E27FC236}">
                <a16:creationId xmlns="" xmlns:a16="http://schemas.microsoft.com/office/drawing/2014/main" id="{2B138FD1-530F-425D-8B18-FB979C4B2850}"/>
              </a:ext>
            </a:extLst>
          </p:cNvPr>
          <p:cNvSpPr>
            <a:spLocks/>
          </p:cNvSpPr>
          <p:nvPr/>
        </p:nvSpPr>
        <p:spPr bwMode="auto">
          <a:xfrm flipH="1">
            <a:off x="7380312" y="414109"/>
            <a:ext cx="1224136" cy="1330923"/>
          </a:xfrm>
          <a:custGeom>
            <a:avLst/>
            <a:gdLst>
              <a:gd name="connsiteX0" fmla="*/ 1312016 w 1585970"/>
              <a:gd name="connsiteY0" fmla="*/ 118 h 1750563"/>
              <a:gd name="connsiteX1" fmla="*/ 1585970 w 1585970"/>
              <a:gd name="connsiteY1" fmla="*/ 287211 h 1750563"/>
              <a:gd name="connsiteX2" fmla="*/ 1585970 w 1585970"/>
              <a:gd name="connsiteY2" fmla="*/ 1470476 h 1750563"/>
              <a:gd name="connsiteX3" fmla="*/ 1169705 w 1585970"/>
              <a:gd name="connsiteY3" fmla="*/ 1712129 h 1750563"/>
              <a:gd name="connsiteX4" fmla="*/ 137367 w 1585970"/>
              <a:gd name="connsiteY4" fmla="*/ 1120496 h 1750563"/>
              <a:gd name="connsiteX5" fmla="*/ 137367 w 1585970"/>
              <a:gd name="connsiteY5" fmla="*/ 637190 h 1750563"/>
              <a:gd name="connsiteX6" fmla="*/ 1169705 w 1585970"/>
              <a:gd name="connsiteY6" fmla="*/ 37225 h 1750563"/>
              <a:gd name="connsiteX7" fmla="*/ 1312016 w 1585970"/>
              <a:gd name="connsiteY7" fmla="*/ 118 h 175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70" h="1750563">
                <a:moveTo>
                  <a:pt x="1312016" y="118"/>
                </a:moveTo>
                <a:cubicBezTo>
                  <a:pt x="1454847" y="4414"/>
                  <a:pt x="1585970" y="124720"/>
                  <a:pt x="1585970" y="287211"/>
                </a:cubicBezTo>
                <a:cubicBezTo>
                  <a:pt x="1585970" y="1470476"/>
                  <a:pt x="1585970" y="1470476"/>
                  <a:pt x="1585970" y="1470476"/>
                </a:cubicBezTo>
                <a:cubicBezTo>
                  <a:pt x="1585970" y="1687131"/>
                  <a:pt x="1352862" y="1820456"/>
                  <a:pt x="1169705" y="1712129"/>
                </a:cubicBezTo>
                <a:cubicBezTo>
                  <a:pt x="137367" y="1120496"/>
                  <a:pt x="137367" y="1120496"/>
                  <a:pt x="137367" y="1120496"/>
                </a:cubicBezTo>
                <a:cubicBezTo>
                  <a:pt x="-45789" y="1012169"/>
                  <a:pt x="-45789" y="745518"/>
                  <a:pt x="137367" y="637190"/>
                </a:cubicBezTo>
                <a:cubicBezTo>
                  <a:pt x="1169705" y="37225"/>
                  <a:pt x="1169705" y="37225"/>
                  <a:pt x="1169705" y="37225"/>
                </a:cubicBezTo>
                <a:cubicBezTo>
                  <a:pt x="1215494" y="10143"/>
                  <a:pt x="1264405" y="-1314"/>
                  <a:pt x="1312016" y="118"/>
                </a:cubicBezTo>
                <a:close/>
              </a:path>
            </a:pathLst>
          </a:custGeom>
          <a:gradFill>
            <a:gsLst>
              <a:gs pos="75000">
                <a:srgbClr val="00B0F0"/>
              </a:gs>
              <a:gs pos="0">
                <a:schemeClr val="accent5">
                  <a:lumMod val="75000"/>
                </a:schemeClr>
              </a:gs>
              <a:gs pos="100000">
                <a:srgbClr val="00B0F0"/>
              </a:gs>
            </a:gsLst>
            <a:lin ang="18900000" scaled="1"/>
          </a:gradFill>
          <a:ln>
            <a:noFill/>
          </a:ln>
          <a:effectLst>
            <a:glow rad="355600">
              <a:schemeClr val="accent1">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pic>
        <p:nvPicPr>
          <p:cNvPr id="4"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483518"/>
            <a:ext cx="1222148" cy="864096"/>
          </a:xfrm>
          <a:prstGeom prst="rect">
            <a:avLst/>
          </a:prstGeom>
        </p:spPr>
      </p:pic>
      <p:sp>
        <p:nvSpPr>
          <p:cNvPr id="6" name="Google Shape;419;p32"/>
          <p:cNvSpPr txBox="1"/>
          <p:nvPr/>
        </p:nvSpPr>
        <p:spPr>
          <a:xfrm>
            <a:off x="2555775" y="648960"/>
            <a:ext cx="3456385" cy="571494"/>
          </a:xfrm>
          <a:prstGeom prst="rect">
            <a:avLst/>
          </a:prstGeom>
          <a:noFill/>
          <a:ln>
            <a:noFill/>
          </a:ln>
        </p:spPr>
        <p:txBody>
          <a:bodyPr spcFirstLastPara="1" wrap="square" lIns="91425" tIns="91425" rIns="91425" bIns="91425" anchor="t" anchorCtr="0">
            <a:noAutofit/>
          </a:bodyPr>
          <a:lstStyle/>
          <a:p>
            <a:pPr lvl="0">
              <a:spcAft>
                <a:spcPts val="1600"/>
              </a:spcAft>
            </a:pPr>
            <a:r>
              <a:rPr lang="en" sz="2400" b="1" dirty="0" smtClean="0">
                <a:solidFill>
                  <a:srgbClr val="FFFFFF"/>
                </a:solidFill>
                <a:latin typeface="Roboto Slab Regular"/>
                <a:ea typeface="Roboto Slab Regular"/>
                <a:cs typeface="Roboto Slab Regular"/>
                <a:sym typeface="Roboto Slab Regular"/>
              </a:rPr>
              <a:t>React  </a:t>
            </a:r>
            <a:r>
              <a:rPr lang="en" sz="2000" b="1" dirty="0" smtClean="0">
                <a:solidFill>
                  <a:schemeClr val="tx2">
                    <a:lumMod val="75000"/>
                  </a:schemeClr>
                </a:solidFill>
                <a:latin typeface="Roboto Slab Regular"/>
                <a:ea typeface="Roboto Slab Regular"/>
                <a:cs typeface="Roboto Slab Regular"/>
                <a:sym typeface="Roboto Slab Regular"/>
              </a:rPr>
              <a:t>(</a:t>
            </a:r>
            <a:r>
              <a:rPr lang="en-GB" sz="2000" b="1" dirty="0" smtClean="0">
                <a:solidFill>
                  <a:schemeClr val="tx2">
                    <a:lumMod val="75000"/>
                  </a:schemeClr>
                </a:solidFill>
                <a:latin typeface="Roboto Slab Regular"/>
                <a:ea typeface="Roboto Slab Regular"/>
                <a:cs typeface="Roboto Slab Regular"/>
                <a:sym typeface="Roboto Slab Regular"/>
              </a:rPr>
              <a:t>Front-End)</a:t>
            </a:r>
            <a:endParaRPr sz="1600" b="1" dirty="0">
              <a:solidFill>
                <a:schemeClr val="tx2">
                  <a:lumMod val="75000"/>
                </a:schemeClr>
              </a:solidFill>
              <a:latin typeface="Roboto Slab Regular"/>
              <a:ea typeface="Roboto Slab Regular"/>
              <a:cs typeface="Roboto Slab Regular"/>
              <a:sym typeface="Roboto Slab Regular"/>
            </a:endParaRPr>
          </a:p>
        </p:txBody>
      </p:sp>
      <p:sp>
        <p:nvSpPr>
          <p:cNvPr id="8" name="مستطيل 7"/>
          <p:cNvSpPr/>
          <p:nvPr/>
        </p:nvSpPr>
        <p:spPr>
          <a:xfrm>
            <a:off x="2555775" y="1491630"/>
            <a:ext cx="4572000" cy="1754326"/>
          </a:xfrm>
          <a:prstGeom prst="rect">
            <a:avLst/>
          </a:prstGeom>
        </p:spPr>
        <p:txBody>
          <a:bodyPr>
            <a:spAutoFit/>
          </a:bodyPr>
          <a:lstStyle/>
          <a:p>
            <a:r>
              <a:rPr lang="en-GB" sz="2000" b="1" i="1" dirty="0">
                <a:solidFill>
                  <a:schemeClr val="tx2">
                    <a:lumMod val="75000"/>
                  </a:schemeClr>
                </a:solidFill>
                <a:latin typeface="Advent Pro SemiBold"/>
                <a:ea typeface="Verdana" pitchFamily="34" charset="0"/>
              </a:rPr>
              <a:t>What?</a:t>
            </a:r>
          </a:p>
          <a:p>
            <a:r>
              <a:rPr lang="en-GB" dirty="0">
                <a:latin typeface="Advent Pro SemiBold"/>
                <a:ea typeface="Verdana" pitchFamily="34" charset="0"/>
              </a:rPr>
              <a:t/>
            </a:r>
            <a:br>
              <a:rPr lang="en-GB" dirty="0">
                <a:latin typeface="Advent Pro SemiBold"/>
                <a:ea typeface="Verdana" pitchFamily="34" charset="0"/>
              </a:rPr>
            </a:br>
            <a:r>
              <a:rPr lang="en-GB" dirty="0" smtClean="0">
                <a:latin typeface="Advent Pro SemiBold"/>
                <a:ea typeface="Verdana" pitchFamily="34" charset="0"/>
              </a:rPr>
              <a:t>  </a:t>
            </a:r>
            <a:r>
              <a:rPr lang="en-GB" dirty="0" smtClean="0">
                <a:solidFill>
                  <a:srgbClr val="FFFFFF"/>
                </a:solidFill>
                <a:latin typeface="Advent Pro SemiBold"/>
                <a:ea typeface="Verdana" pitchFamily="34" charset="0"/>
              </a:rPr>
              <a:t>React </a:t>
            </a:r>
            <a:r>
              <a:rPr lang="en-GB" dirty="0">
                <a:solidFill>
                  <a:srgbClr val="FFFFFF"/>
                </a:solidFill>
                <a:latin typeface="Advent Pro SemiBold"/>
                <a:ea typeface="Verdana" pitchFamily="34" charset="0"/>
              </a:rPr>
              <a:t>is a declarative, efficient, and flexible JavaScript library for building user interfaces. It lets you compose complex UIs from small and isolated pieces of code called “components”.</a:t>
            </a:r>
            <a:r>
              <a:rPr lang="en-GB" dirty="0">
                <a:solidFill>
                  <a:srgbClr val="FFFFFF"/>
                </a:solidFill>
                <a:latin typeface="Advent Pro SemiBold"/>
              </a:rPr>
              <a:t/>
            </a:r>
            <a:br>
              <a:rPr lang="en-GB" dirty="0">
                <a:solidFill>
                  <a:srgbClr val="FFFFFF"/>
                </a:solidFill>
                <a:latin typeface="Advent Pro SemiBold"/>
              </a:rPr>
            </a:br>
            <a:endParaRPr lang="en-GB" dirty="0">
              <a:solidFill>
                <a:srgbClr val="FFFFFF"/>
              </a:solidFill>
              <a:latin typeface="Advent Pro SemiBold"/>
            </a:endParaRPr>
          </a:p>
        </p:txBody>
      </p:sp>
      <p:sp>
        <p:nvSpPr>
          <p:cNvPr id="11" name="TextBox 37">
            <a:extLst>
              <a:ext uri="{FF2B5EF4-FFF2-40B4-BE49-F238E27FC236}">
                <a16:creationId xmlns="" xmlns:a16="http://schemas.microsoft.com/office/drawing/2014/main" id="{0DEA2822-3782-4E01-A33A-BD31463C321C}"/>
              </a:ext>
            </a:extLst>
          </p:cNvPr>
          <p:cNvSpPr txBox="1"/>
          <p:nvPr/>
        </p:nvSpPr>
        <p:spPr>
          <a:xfrm>
            <a:off x="4367471" y="2900954"/>
            <a:ext cx="2760304" cy="184665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1" u="none" strike="noStrike" kern="1200" cap="none" spc="0" normalizeH="0" baseline="0" noProof="0" dirty="0" smtClean="0">
                <a:ln>
                  <a:noFill/>
                </a:ln>
                <a:solidFill>
                  <a:schemeClr val="tx2">
                    <a:lumMod val="50000"/>
                  </a:schemeClr>
                </a:solidFill>
                <a:effectLst/>
                <a:uLnTx/>
                <a:uFillTx/>
                <a:latin typeface="Advent Pro SemiBold"/>
                <a:ea typeface="+mn-ea"/>
                <a:cs typeface="29LT Bukra Bold" panose="000B0903020204020204" pitchFamily="34" charset="-78"/>
              </a:rPr>
              <a:t>Why?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smtClean="0">
              <a:ln>
                <a:noFill/>
              </a:ln>
              <a:solidFill>
                <a:srgbClr val="FFFFFF"/>
              </a:solidFill>
              <a:effectLst/>
              <a:uLnTx/>
              <a:uFillTx/>
              <a:latin typeface="Advent Pro SemiBold"/>
              <a:ea typeface="+mn-ea"/>
              <a:cs typeface="29LT Bukra Bold" panose="000B0903020204020204" pitchFamily="34" charset="-7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a:t>
            </a: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1. </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Simplicity</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2. </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Easy to handle</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3. </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Data Binding </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t>
            </a: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4. </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Testability </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5. </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Performance </a:t>
            </a:r>
            <a:r>
              <a:rPr kumimoji="0" lang="en-US" sz="800" b="0" i="0" u="none" strike="noStrike" kern="1200" cap="none" spc="0" normalizeH="0" baseline="0" noProof="0" dirty="0">
                <a:ln>
                  <a:noFill/>
                </a:ln>
                <a:solidFill>
                  <a:srgbClr val="FFFFFF"/>
                </a:solidFill>
                <a:effectLst/>
                <a:uLnTx/>
                <a:uFillTx/>
                <a:latin typeface="29LT Bukra Bold" panose="000B0903020204020204" pitchFamily="34" charset="-78"/>
                <a:ea typeface="+mn-ea"/>
                <a:cs typeface="29LT Bukra Bold" panose="000B0903020204020204" pitchFamily="34" charset="-78"/>
              </a:rPr>
              <a:t/>
            </a:r>
            <a:br>
              <a:rPr kumimoji="0" lang="en-US" sz="800" b="0" i="0" u="none" strike="noStrike" kern="1200" cap="none" spc="0" normalizeH="0" baseline="0" noProof="0" dirty="0">
                <a:ln>
                  <a:noFill/>
                </a:ln>
                <a:solidFill>
                  <a:srgbClr val="FFFFFF"/>
                </a:solidFill>
                <a:effectLst/>
                <a:uLnTx/>
                <a:uFillTx/>
                <a:latin typeface="29LT Bukra Bold" panose="000B0903020204020204" pitchFamily="34" charset="-78"/>
                <a:ea typeface="+mn-ea"/>
                <a:cs typeface="29LT Bukra Bold" panose="000B0903020204020204" pitchFamily="34" charset="-78"/>
              </a:rPr>
            </a:br>
            <a:endParaRPr kumimoji="0" lang="id-ID" sz="800" b="0" i="0" u="none" strike="noStrike" kern="1200" cap="none" spc="0" normalizeH="0" baseline="0" noProof="0" dirty="0">
              <a:ln>
                <a:noFill/>
              </a:ln>
              <a:solidFill>
                <a:srgbClr val="FFFFFF"/>
              </a:solidFill>
              <a:effectLst/>
              <a:uLnTx/>
              <a:uFillTx/>
              <a:latin typeface="29LT Bukra Bold" panose="000B0903020204020204" pitchFamily="34" charset="-78"/>
              <a:ea typeface="Lato Light" panose="020F0502020204030203" pitchFamily="34" charset="0"/>
              <a:cs typeface="29LT Bukra Bold" panose="000B0903020204020204" pitchFamily="34" charset="-78"/>
            </a:endParaRPr>
          </a:p>
        </p:txBody>
      </p:sp>
      <p:pic>
        <p:nvPicPr>
          <p:cNvPr id="16" name="عنصر نائب لل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660232" y="2900955"/>
            <a:ext cx="2052156" cy="1687020"/>
          </a:xfrm>
          <a:custGeom>
            <a:avLst/>
            <a:gdLst>
              <a:gd name="connsiteX0" fmla="*/ 3315679 w 3867100"/>
              <a:gd name="connsiteY0" fmla="*/ 127 h 4289996"/>
              <a:gd name="connsiteX1" fmla="*/ 3867100 w 3867100"/>
              <a:gd name="connsiteY1" fmla="*/ 566761 h 4289996"/>
              <a:gd name="connsiteX2" fmla="*/ 3867100 w 3867100"/>
              <a:gd name="connsiteY2" fmla="*/ 3730336 h 4289996"/>
              <a:gd name="connsiteX3" fmla="*/ 3026245 w 3867100"/>
              <a:gd name="connsiteY3" fmla="*/ 4213198 h 4289996"/>
              <a:gd name="connsiteX4" fmla="*/ 287223 w 3867100"/>
              <a:gd name="connsiteY4" fmla="*/ 2631410 h 4289996"/>
              <a:gd name="connsiteX5" fmla="*/ 287223 w 3867100"/>
              <a:gd name="connsiteY5" fmla="*/ 1657362 h 4289996"/>
              <a:gd name="connsiteX6" fmla="*/ 3026245 w 3867100"/>
              <a:gd name="connsiteY6" fmla="*/ 75574 h 4289996"/>
              <a:gd name="connsiteX7" fmla="*/ 3315679 w 3867100"/>
              <a:gd name="connsiteY7" fmla="*/ 127 h 4289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7100" h="4289996">
                <a:moveTo>
                  <a:pt x="3315679" y="127"/>
                </a:moveTo>
                <a:cubicBezTo>
                  <a:pt x="3604853" y="6371"/>
                  <a:pt x="3867100" y="242078"/>
                  <a:pt x="3867100" y="566761"/>
                </a:cubicBezTo>
                <a:cubicBezTo>
                  <a:pt x="3867100" y="3730336"/>
                  <a:pt x="3867100" y="3730336"/>
                  <a:pt x="3867100" y="3730336"/>
                </a:cubicBezTo>
                <a:cubicBezTo>
                  <a:pt x="3867100" y="4163247"/>
                  <a:pt x="3400884" y="4429653"/>
                  <a:pt x="3026245" y="4213198"/>
                </a:cubicBezTo>
                <a:cubicBezTo>
                  <a:pt x="287223" y="2631410"/>
                  <a:pt x="287223" y="2631410"/>
                  <a:pt x="287223" y="2631410"/>
                </a:cubicBezTo>
                <a:cubicBezTo>
                  <a:pt x="-95741" y="2414955"/>
                  <a:pt x="-95741" y="1873817"/>
                  <a:pt x="287223" y="1657362"/>
                </a:cubicBezTo>
                <a:cubicBezTo>
                  <a:pt x="3026245" y="75574"/>
                  <a:pt x="3026245" y="75574"/>
                  <a:pt x="3026245" y="75574"/>
                </a:cubicBezTo>
                <a:cubicBezTo>
                  <a:pt x="3119905" y="21460"/>
                  <a:pt x="3219288" y="-1954"/>
                  <a:pt x="3315679" y="127"/>
                </a:cubicBezTo>
                <a:close/>
              </a:path>
            </a:pathLst>
          </a:custGeom>
          <a:effectLst>
            <a:glow rad="406400">
              <a:schemeClr val="accent5">
                <a:satMod val="175000"/>
                <a:alpha val="58000"/>
              </a:schemeClr>
            </a:glow>
            <a:softEdge rad="63500"/>
          </a:effectLst>
        </p:spPr>
      </p:pic>
    </p:spTree>
    <p:extLst>
      <p:ext uri="{BB962C8B-B14F-4D97-AF65-F5344CB8AC3E}">
        <p14:creationId xmlns:p14="http://schemas.microsoft.com/office/powerpoint/2010/main" val="234692659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8" presetClass="emph" presetSubtype="0" repeatCount="indefinite" fill="hold" grpId="1" nodeType="withEffect">
                                  <p:stCondLst>
                                    <p:cond delay="500"/>
                                  </p:stCondLst>
                                  <p:childTnLst>
                                    <p:animRot by="21600000">
                                      <p:cBhvr>
                                        <p:cTn id="14" dur="2000" fill="hold"/>
                                        <p:tgtEl>
                                          <p:spTgt spid="2"/>
                                        </p:tgtEl>
                                        <p:attrNameLst>
                                          <p:attrName>r</p:attrName>
                                        </p:attrNameLst>
                                      </p:cBhvr>
                                    </p:animRot>
                                  </p:childTnLst>
                                </p:cTn>
                              </p:par>
                              <p:par>
                                <p:cTn id="15" presetID="8" presetClass="emph" presetSubtype="0" repeatCount="indefinite" fill="hold" grpId="1" nodeType="withEffect">
                                  <p:stCondLst>
                                    <p:cond delay="500"/>
                                  </p:stCondLst>
                                  <p:childTnLst>
                                    <p:animRot by="21600000">
                                      <p:cBhvr>
                                        <p:cTn id="16" dur="2000" fill="hold"/>
                                        <p:tgtEl>
                                          <p:spTgt spid="3"/>
                                        </p:tgtEl>
                                        <p:attrNameLst>
                                          <p:attrName>r</p:attrName>
                                        </p:attrNameLst>
                                      </p:cBhvr>
                                    </p:animRot>
                                  </p:childTnLst>
                                </p:cTn>
                              </p:par>
                              <p:par>
                                <p:cTn id="17" presetID="42" presetClass="entr" presetSubtype="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50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anim calcmode="lin" valueType="num">
                                      <p:cBhvr>
                                        <p:cTn id="25" dur="500" fill="hold"/>
                                        <p:tgtEl>
                                          <p:spTgt spid="4"/>
                                        </p:tgtEl>
                                        <p:attrNameLst>
                                          <p:attrName>ppt_x</p:attrName>
                                        </p:attrNameLst>
                                      </p:cBhvr>
                                      <p:tavLst>
                                        <p:tav tm="0">
                                          <p:val>
                                            <p:strVal val="#ppt_x"/>
                                          </p:val>
                                        </p:tav>
                                        <p:tav tm="100000">
                                          <p:val>
                                            <p:strVal val="#ppt_x"/>
                                          </p:val>
                                        </p:tav>
                                      </p:tavLst>
                                    </p:anim>
                                    <p:anim calcmode="lin" valueType="num">
                                      <p:cBhvr>
                                        <p:cTn id="26" dur="500" fill="hold"/>
                                        <p:tgtEl>
                                          <p:spTgt spid="4"/>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anim calcmode="lin" valueType="num">
                                      <p:cBhvr>
                                        <p:cTn id="31" dur="500" fill="hold"/>
                                        <p:tgtEl>
                                          <p:spTgt spid="8"/>
                                        </p:tgtEl>
                                        <p:attrNameLst>
                                          <p:attrName>ppt_x</p:attrName>
                                        </p:attrNameLst>
                                      </p:cBhvr>
                                      <p:tavLst>
                                        <p:tav tm="0">
                                          <p:val>
                                            <p:strVal val="#ppt_x"/>
                                          </p:val>
                                        </p:tav>
                                        <p:tav tm="100000">
                                          <p:val>
                                            <p:strVal val="#ppt_x"/>
                                          </p:val>
                                        </p:tav>
                                      </p:tavLst>
                                    </p:anim>
                                    <p:anim calcmode="lin" valueType="num">
                                      <p:cBhvr>
                                        <p:cTn id="32" dur="500" fill="hold"/>
                                        <p:tgtEl>
                                          <p:spTgt spid="8"/>
                                        </p:tgtEl>
                                        <p:attrNameLst>
                                          <p:attrName>ppt_y</p:attrName>
                                        </p:attrNameLst>
                                      </p:cBhvr>
                                      <p:tavLst>
                                        <p:tav tm="0">
                                          <p:val>
                                            <p:strVal val="#ppt_y+.1"/>
                                          </p:val>
                                        </p:tav>
                                        <p:tav tm="100000">
                                          <p:val>
                                            <p:strVal val="#ppt_y"/>
                                          </p:val>
                                        </p:tav>
                                      </p:tavLst>
                                    </p:anim>
                                  </p:childTnLst>
                                </p:cTn>
                              </p:par>
                              <p:par>
                                <p:cTn id="33" presetID="31"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 calcmode="lin" valueType="num">
                                      <p:cBhvr>
                                        <p:cTn id="37" dur="500" fill="hold"/>
                                        <p:tgtEl>
                                          <p:spTgt spid="16"/>
                                        </p:tgtEl>
                                        <p:attrNameLst>
                                          <p:attrName>style.rotation</p:attrName>
                                        </p:attrNameLst>
                                      </p:cBhvr>
                                      <p:tavLst>
                                        <p:tav tm="0">
                                          <p:val>
                                            <p:fltVal val="90"/>
                                          </p:val>
                                        </p:tav>
                                        <p:tav tm="100000">
                                          <p:val>
                                            <p:fltVal val="0"/>
                                          </p:val>
                                        </p:tav>
                                      </p:tavLst>
                                    </p:anim>
                                    <p:animEffect transition="in" filter="fade">
                                      <p:cBhvr>
                                        <p:cTn id="38" dur="500"/>
                                        <p:tgtEl>
                                          <p:spTgt spid="16"/>
                                        </p:tgtEl>
                                      </p:cBhvr>
                                    </p:animEffect>
                                  </p:childTnLst>
                                </p:cTn>
                              </p:par>
                            </p:childTnLst>
                          </p:cTn>
                        </p:par>
                        <p:par>
                          <p:cTn id="39" fill="hold">
                            <p:stCondLst>
                              <p:cond delay="3000"/>
                            </p:stCondLst>
                            <p:childTnLst>
                              <p:par>
                                <p:cTn id="40" presetID="32" presetClass="emph" presetSubtype="0" fill="hold" nodeType="afterEffect">
                                  <p:stCondLst>
                                    <p:cond delay="0"/>
                                  </p:stCondLst>
                                  <p:childTnLst>
                                    <p:animRot by="120000">
                                      <p:cBhvr>
                                        <p:cTn id="41" dur="310" fill="hold">
                                          <p:stCondLst>
                                            <p:cond delay="0"/>
                                          </p:stCondLst>
                                        </p:cTn>
                                        <p:tgtEl>
                                          <p:spTgt spid="16"/>
                                        </p:tgtEl>
                                        <p:attrNameLst>
                                          <p:attrName>r</p:attrName>
                                        </p:attrNameLst>
                                      </p:cBhvr>
                                    </p:animRot>
                                    <p:animRot by="-240000">
                                      <p:cBhvr>
                                        <p:cTn id="42" dur="620" fill="hold">
                                          <p:stCondLst>
                                            <p:cond delay="620"/>
                                          </p:stCondLst>
                                        </p:cTn>
                                        <p:tgtEl>
                                          <p:spTgt spid="16"/>
                                        </p:tgtEl>
                                        <p:attrNameLst>
                                          <p:attrName>r</p:attrName>
                                        </p:attrNameLst>
                                      </p:cBhvr>
                                    </p:animRot>
                                    <p:animRot by="240000">
                                      <p:cBhvr>
                                        <p:cTn id="43" dur="620" fill="hold">
                                          <p:stCondLst>
                                            <p:cond delay="1240"/>
                                          </p:stCondLst>
                                        </p:cTn>
                                        <p:tgtEl>
                                          <p:spTgt spid="16"/>
                                        </p:tgtEl>
                                        <p:attrNameLst>
                                          <p:attrName>r</p:attrName>
                                        </p:attrNameLst>
                                      </p:cBhvr>
                                    </p:animRot>
                                    <p:animRot by="-240000">
                                      <p:cBhvr>
                                        <p:cTn id="44" dur="620" fill="hold">
                                          <p:stCondLst>
                                            <p:cond delay="1860"/>
                                          </p:stCondLst>
                                        </p:cTn>
                                        <p:tgtEl>
                                          <p:spTgt spid="16"/>
                                        </p:tgtEl>
                                        <p:attrNameLst>
                                          <p:attrName>r</p:attrName>
                                        </p:attrNameLst>
                                      </p:cBhvr>
                                    </p:animRot>
                                    <p:animRot by="120000">
                                      <p:cBhvr>
                                        <p:cTn id="45" dur="620" fill="hold">
                                          <p:stCondLst>
                                            <p:cond delay="2480"/>
                                          </p:stCondLst>
                                        </p:cTn>
                                        <p:tgtEl>
                                          <p:spTgt spid="16"/>
                                        </p:tgtEl>
                                        <p:attrNameLst>
                                          <p:attrName>r</p:attrName>
                                        </p:attrNameLst>
                                      </p:cBhvr>
                                    </p:animRot>
                                  </p:childTnLst>
                                </p:cTn>
                              </p:par>
                              <p:par>
                                <p:cTn id="46" presetID="2" presetClass="entr" presetSubtype="4" decel="100000" fill="hold" grpId="0" nodeType="withEffect">
                                  <p:stCondLst>
                                    <p:cond delay="175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1000" fill="hold"/>
                                        <p:tgtEl>
                                          <p:spTgt spid="11"/>
                                        </p:tgtEl>
                                        <p:attrNameLst>
                                          <p:attrName>ppt_x</p:attrName>
                                        </p:attrNameLst>
                                      </p:cBhvr>
                                      <p:tavLst>
                                        <p:tav tm="0">
                                          <p:val>
                                            <p:strVal val="#ppt_x"/>
                                          </p:val>
                                        </p:tav>
                                        <p:tav tm="100000">
                                          <p:val>
                                            <p:strVal val="#ppt_x"/>
                                          </p:val>
                                        </p:tav>
                                      </p:tavLst>
                                    </p:anim>
                                    <p:anim calcmode="lin" valueType="num">
                                      <p:cBhvr additive="base">
                                        <p:cTn id="49" dur="1000" fill="hold"/>
                                        <p:tgtEl>
                                          <p:spTgt spid="11"/>
                                        </p:tgtEl>
                                        <p:attrNameLst>
                                          <p:attrName>ppt_y</p:attrName>
                                        </p:attrNameLst>
                                      </p:cBhvr>
                                      <p:tavLst>
                                        <p:tav tm="0">
                                          <p:val>
                                            <p:strVal val="1+#ppt_h/2"/>
                                          </p:val>
                                        </p:tav>
                                        <p:tav tm="100000">
                                          <p:val>
                                            <p:strVal val="#ppt_y"/>
                                          </p:val>
                                        </p:tav>
                                      </p:tavLst>
                                    </p:anim>
                                  </p:childTnLst>
                                </p:cTn>
                              </p:par>
                              <p:par>
                                <p:cTn id="50" presetID="32" presetClass="emph" presetSubtype="0" fill="hold" nodeType="withEffect">
                                  <p:stCondLst>
                                    <p:cond delay="0"/>
                                  </p:stCondLst>
                                  <p:childTnLst>
                                    <p:animRot by="120000">
                                      <p:cBhvr>
                                        <p:cTn id="51" dur="100" fill="hold">
                                          <p:stCondLst>
                                            <p:cond delay="0"/>
                                          </p:stCondLst>
                                        </p:cTn>
                                        <p:tgtEl>
                                          <p:spTgt spid="16"/>
                                        </p:tgtEl>
                                        <p:attrNameLst>
                                          <p:attrName>r</p:attrName>
                                        </p:attrNameLst>
                                      </p:cBhvr>
                                    </p:animRot>
                                    <p:animRot by="-240000">
                                      <p:cBhvr>
                                        <p:cTn id="52" dur="200" fill="hold">
                                          <p:stCondLst>
                                            <p:cond delay="200"/>
                                          </p:stCondLst>
                                        </p:cTn>
                                        <p:tgtEl>
                                          <p:spTgt spid="16"/>
                                        </p:tgtEl>
                                        <p:attrNameLst>
                                          <p:attrName>r</p:attrName>
                                        </p:attrNameLst>
                                      </p:cBhvr>
                                    </p:animRot>
                                    <p:animRot by="240000">
                                      <p:cBhvr>
                                        <p:cTn id="53" dur="200" fill="hold">
                                          <p:stCondLst>
                                            <p:cond delay="400"/>
                                          </p:stCondLst>
                                        </p:cTn>
                                        <p:tgtEl>
                                          <p:spTgt spid="16"/>
                                        </p:tgtEl>
                                        <p:attrNameLst>
                                          <p:attrName>r</p:attrName>
                                        </p:attrNameLst>
                                      </p:cBhvr>
                                    </p:animRot>
                                    <p:animRot by="-240000">
                                      <p:cBhvr>
                                        <p:cTn id="54" dur="200" fill="hold">
                                          <p:stCondLst>
                                            <p:cond delay="600"/>
                                          </p:stCondLst>
                                        </p:cTn>
                                        <p:tgtEl>
                                          <p:spTgt spid="16"/>
                                        </p:tgtEl>
                                        <p:attrNameLst>
                                          <p:attrName>r</p:attrName>
                                        </p:attrNameLst>
                                      </p:cBhvr>
                                    </p:animRot>
                                    <p:animRot by="120000">
                                      <p:cBhvr>
                                        <p:cTn id="55" dur="200" fill="hold">
                                          <p:stCondLst>
                                            <p:cond delay="80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6" grpId="0"/>
      <p:bldP spid="8"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6" name="Google Shape;419;p32"/>
          <p:cNvSpPr txBox="1"/>
          <p:nvPr/>
        </p:nvSpPr>
        <p:spPr>
          <a:xfrm>
            <a:off x="2555775" y="648960"/>
            <a:ext cx="3456385" cy="571494"/>
          </a:xfrm>
          <a:prstGeom prst="rect">
            <a:avLst/>
          </a:prstGeom>
          <a:noFill/>
          <a:ln>
            <a:noFill/>
          </a:ln>
        </p:spPr>
        <p:txBody>
          <a:bodyPr spcFirstLastPara="1" wrap="square" lIns="91425" tIns="91425" rIns="91425" bIns="91425" anchor="t" anchorCtr="0">
            <a:noAutofit/>
          </a:bodyPr>
          <a:lstStyle/>
          <a:p>
            <a:pPr lvl="0">
              <a:spcAft>
                <a:spcPts val="1600"/>
              </a:spcAft>
            </a:pPr>
            <a:r>
              <a:rPr lang="en" sz="2400" b="1" dirty="0" smtClean="0">
                <a:solidFill>
                  <a:srgbClr val="FFFFFF"/>
                </a:solidFill>
                <a:latin typeface="Roboto Slab Regular"/>
                <a:ea typeface="Roboto Slab Regular"/>
                <a:cs typeface="Roboto Slab Regular"/>
                <a:sym typeface="Roboto Slab Regular"/>
              </a:rPr>
              <a:t>PostgreSQL </a:t>
            </a:r>
            <a:r>
              <a:rPr lang="en" sz="2000" b="1" dirty="0" smtClean="0">
                <a:solidFill>
                  <a:schemeClr val="tx2">
                    <a:lumMod val="75000"/>
                  </a:schemeClr>
                </a:solidFill>
                <a:latin typeface="Roboto Slab Regular"/>
                <a:ea typeface="Roboto Slab Regular"/>
                <a:cs typeface="Roboto Slab Regular"/>
                <a:sym typeface="Roboto Slab Regular"/>
              </a:rPr>
              <a:t>(</a:t>
            </a:r>
            <a:r>
              <a:rPr lang="en-GB" sz="2000" b="1" dirty="0" smtClean="0">
                <a:solidFill>
                  <a:schemeClr val="tx2">
                    <a:lumMod val="75000"/>
                  </a:schemeClr>
                </a:solidFill>
                <a:latin typeface="Roboto Slab Regular"/>
                <a:ea typeface="Roboto Slab Regular"/>
                <a:cs typeface="Roboto Slab Regular"/>
                <a:sym typeface="Roboto Slab Regular"/>
              </a:rPr>
              <a:t>Back-End)</a:t>
            </a:r>
            <a:endParaRPr sz="1600" b="1" dirty="0">
              <a:solidFill>
                <a:schemeClr val="tx2">
                  <a:lumMod val="75000"/>
                </a:schemeClr>
              </a:solidFill>
              <a:latin typeface="Roboto Slab Regular"/>
              <a:ea typeface="Roboto Slab Regular"/>
              <a:cs typeface="Roboto Slab Regular"/>
              <a:sym typeface="Roboto Slab Regular"/>
            </a:endParaRPr>
          </a:p>
        </p:txBody>
      </p:sp>
      <p:sp>
        <p:nvSpPr>
          <p:cNvPr id="8" name="مستطيل 7"/>
          <p:cNvSpPr/>
          <p:nvPr/>
        </p:nvSpPr>
        <p:spPr>
          <a:xfrm>
            <a:off x="2339752" y="1491630"/>
            <a:ext cx="5112568" cy="1785104"/>
          </a:xfrm>
          <a:prstGeom prst="rect">
            <a:avLst/>
          </a:prstGeom>
        </p:spPr>
        <p:txBody>
          <a:bodyPr wrap="square">
            <a:spAutoFit/>
          </a:bodyPr>
          <a:lstStyle/>
          <a:p>
            <a:r>
              <a:rPr lang="en-GB" sz="2000" b="1" i="1" dirty="0">
                <a:solidFill>
                  <a:schemeClr val="tx2">
                    <a:lumMod val="75000"/>
                  </a:schemeClr>
                </a:solidFill>
                <a:latin typeface="Advent Pro SemiBold"/>
                <a:ea typeface="Verdana" pitchFamily="34" charset="0"/>
              </a:rPr>
              <a:t>What</a:t>
            </a:r>
            <a:r>
              <a:rPr lang="en-GB" sz="2000" b="1" i="1" dirty="0" smtClean="0">
                <a:solidFill>
                  <a:schemeClr val="tx2">
                    <a:lumMod val="75000"/>
                  </a:schemeClr>
                </a:solidFill>
                <a:latin typeface="Advent Pro SemiBold"/>
                <a:ea typeface="Verdana" pitchFamily="34" charset="0"/>
              </a:rPr>
              <a:t>?</a:t>
            </a:r>
          </a:p>
          <a:p>
            <a:endParaRPr lang="en-GB" sz="2000" b="1" i="1" dirty="0" smtClean="0">
              <a:solidFill>
                <a:schemeClr val="tx2">
                  <a:lumMod val="75000"/>
                </a:schemeClr>
              </a:solidFill>
              <a:latin typeface="Advent Pro SemiBold"/>
              <a:ea typeface="Verdana" pitchFamily="34" charset="0"/>
            </a:endParaRPr>
          </a:p>
          <a:p>
            <a:r>
              <a:rPr lang="en-GB" dirty="0" smtClean="0">
                <a:solidFill>
                  <a:srgbClr val="FFFFFF"/>
                </a:solidFill>
                <a:latin typeface="Advent Pro SemiBold"/>
                <a:ea typeface="Verdana" pitchFamily="34" charset="0"/>
              </a:rPr>
              <a:t>  Is </a:t>
            </a:r>
            <a:r>
              <a:rPr lang="en-GB" dirty="0">
                <a:solidFill>
                  <a:srgbClr val="FFFFFF"/>
                </a:solidFill>
                <a:latin typeface="Advent Pro SemiBold"/>
                <a:ea typeface="Verdana" pitchFamily="34" charset="0"/>
              </a:rPr>
              <a:t>a general purpose and object-relational database management system, the most advanced open source database system.</a:t>
            </a:r>
          </a:p>
          <a:p>
            <a:r>
              <a:rPr lang="en-GB" dirty="0">
                <a:latin typeface="Advent Pro SemiBold"/>
                <a:ea typeface="Verdana" pitchFamily="34" charset="0"/>
              </a:rPr>
              <a:t/>
            </a:r>
            <a:br>
              <a:rPr lang="en-GB" dirty="0">
                <a:latin typeface="Advent Pro SemiBold"/>
                <a:ea typeface="Verdana" pitchFamily="34" charset="0"/>
              </a:rPr>
            </a:br>
            <a:r>
              <a:rPr lang="en-GB" dirty="0" smtClean="0">
                <a:latin typeface="Advent Pro SemiBold"/>
                <a:ea typeface="Verdana" pitchFamily="34" charset="0"/>
              </a:rPr>
              <a:t>  </a:t>
            </a:r>
            <a:endParaRPr lang="en-GB" dirty="0">
              <a:solidFill>
                <a:srgbClr val="FFFFFF"/>
              </a:solidFill>
              <a:latin typeface="Advent Pro SemiBold"/>
            </a:endParaRPr>
          </a:p>
        </p:txBody>
      </p:sp>
      <p:sp>
        <p:nvSpPr>
          <p:cNvPr id="11" name="TextBox 37">
            <a:extLst>
              <a:ext uri="{FF2B5EF4-FFF2-40B4-BE49-F238E27FC236}">
                <a16:creationId xmlns="" xmlns:a16="http://schemas.microsoft.com/office/drawing/2014/main" id="{0DEA2822-3782-4E01-A33A-BD31463C321C}"/>
              </a:ext>
            </a:extLst>
          </p:cNvPr>
          <p:cNvSpPr txBox="1"/>
          <p:nvPr/>
        </p:nvSpPr>
        <p:spPr>
          <a:xfrm>
            <a:off x="3635896" y="2900954"/>
            <a:ext cx="3491879" cy="15081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1" u="none" strike="noStrike" kern="1200" cap="none" spc="0" normalizeH="0" baseline="0" noProof="0" dirty="0" smtClean="0">
                <a:ln>
                  <a:noFill/>
                </a:ln>
                <a:solidFill>
                  <a:schemeClr val="tx2">
                    <a:lumMod val="50000"/>
                  </a:schemeClr>
                </a:solidFill>
                <a:effectLst/>
                <a:uLnTx/>
                <a:uFillTx/>
                <a:latin typeface="Advent Pro SemiBold"/>
                <a:ea typeface="+mn-ea"/>
                <a:cs typeface="29LT Bukra Bold" panose="000B0903020204020204" pitchFamily="34" charset="-78"/>
              </a:rPr>
              <a:t>Why?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smtClean="0">
              <a:ln>
                <a:noFill/>
              </a:ln>
              <a:solidFill>
                <a:srgbClr val="FFFFFF"/>
              </a:solidFill>
              <a:effectLst/>
              <a:uLnTx/>
              <a:uFillTx/>
              <a:latin typeface="Advent Pro SemiBold"/>
              <a:ea typeface="+mn-ea"/>
              <a:cs typeface="29LT Bukra Bold" panose="000B0903020204020204" pitchFamily="34" charset="-78"/>
            </a:endParaRPr>
          </a:p>
          <a:p>
            <a:pPr lvl="0">
              <a:buClrTx/>
              <a:defRPr/>
            </a:pPr>
            <a:r>
              <a:rPr kumimoji="0" lang="en-US" b="1"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a:t>
            </a: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1. </a:t>
            </a:r>
            <a:r>
              <a:rPr lang="en-US" kern="1200" dirty="0">
                <a:solidFill>
                  <a:srgbClr val="FFFFFF"/>
                </a:solidFill>
                <a:latin typeface="Advent Pro SemiBold"/>
                <a:ea typeface="+mn-ea"/>
                <a:cs typeface="29LT Bukra Regular" panose="000B0903020204020204" pitchFamily="34" charset="-78"/>
              </a:rPr>
              <a:t>Protect data </a:t>
            </a:r>
            <a:r>
              <a:rPr lang="en-US" kern="1200" dirty="0" smtClean="0">
                <a:solidFill>
                  <a:srgbClr val="FFFFFF"/>
                </a:solidFill>
                <a:latin typeface="Advent Pro SemiBold"/>
                <a:ea typeface="+mn-ea"/>
                <a:cs typeface="29LT Bukra Regular" panose="000B0903020204020204" pitchFamily="34" charset="-78"/>
              </a:rPr>
              <a:t>integrity.</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2. </a:t>
            </a:r>
            <a:r>
              <a:rPr lang="en-US" kern="1200" dirty="0">
                <a:solidFill>
                  <a:srgbClr val="FFFFFF"/>
                </a:solidFill>
                <a:latin typeface="Advent Pro SemiBold"/>
                <a:ea typeface="+mn-ea"/>
                <a:cs typeface="29LT Bukra Regular" panose="000B0903020204020204" pitchFamily="34" charset="-78"/>
              </a:rPr>
              <a:t>Build fault-tolerant </a:t>
            </a:r>
            <a:r>
              <a:rPr lang="en-US" kern="1200" dirty="0" smtClean="0">
                <a:solidFill>
                  <a:srgbClr val="FFFFFF"/>
                </a:solidFill>
                <a:latin typeface="Advent Pro SemiBold"/>
                <a:ea typeface="+mn-ea"/>
                <a:cs typeface="29LT Bukra Regular" panose="000B0903020204020204" pitchFamily="34" charset="-78"/>
              </a:rPr>
              <a:t>  environments.</a:t>
            </a:r>
          </a:p>
          <a:p>
            <a:pPr lvl="0">
              <a:buClrTx/>
              <a:defRPr/>
            </a:pP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3. </a:t>
            </a:r>
            <a:r>
              <a:rPr lang="en-US" kern="1200" dirty="0" smtClean="0">
                <a:solidFill>
                  <a:srgbClr val="FFFFFF"/>
                </a:solidFill>
                <a:latin typeface="Advent Pro SemiBold"/>
                <a:ea typeface="+mn-ea"/>
                <a:cs typeface="29LT Bukra Regular" panose="000B0903020204020204" pitchFamily="34" charset="-78"/>
              </a:rPr>
              <a:t>Free </a:t>
            </a:r>
            <a:r>
              <a:rPr lang="en-US" kern="1200" dirty="0">
                <a:solidFill>
                  <a:srgbClr val="FFFFFF"/>
                </a:solidFill>
                <a:latin typeface="Advent Pro SemiBold"/>
                <a:ea typeface="+mn-ea"/>
                <a:cs typeface="29LT Bukra Regular" panose="000B0903020204020204" pitchFamily="34" charset="-78"/>
              </a:rPr>
              <a:t>and open </a:t>
            </a:r>
            <a:r>
              <a:rPr lang="en-US" kern="1200" dirty="0" smtClean="0">
                <a:solidFill>
                  <a:srgbClr val="FFFFFF"/>
                </a:solidFill>
                <a:latin typeface="Advent Pro SemiBold"/>
                <a:ea typeface="+mn-ea"/>
                <a:cs typeface="29LT Bukra Regular" panose="000B0903020204020204" pitchFamily="34" charset="-78"/>
              </a:rPr>
              <a:t>source.</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t>
            </a: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4. </a:t>
            </a:r>
            <a:r>
              <a:rPr lang="en-US" kern="1200" dirty="0">
                <a:solidFill>
                  <a:srgbClr val="FFFFFF"/>
                </a:solidFill>
                <a:latin typeface="Advent Pro SemiBold"/>
                <a:ea typeface="+mn-ea"/>
                <a:cs typeface="29LT Bukra Regular" panose="000B0903020204020204" pitchFamily="34" charset="-78"/>
              </a:rPr>
              <a:t>Manage large </a:t>
            </a:r>
            <a:r>
              <a:rPr lang="en-US" kern="1200" dirty="0" smtClean="0">
                <a:solidFill>
                  <a:srgbClr val="FFFFFF"/>
                </a:solidFill>
                <a:latin typeface="Advent Pro SemiBold"/>
                <a:ea typeface="+mn-ea"/>
                <a:cs typeface="29LT Bukra Regular" panose="000B0903020204020204" pitchFamily="34" charset="-78"/>
              </a:rPr>
              <a:t>dataset.</a:t>
            </a:r>
            <a:endParaRPr lang="en-US" kern="1200" dirty="0">
              <a:solidFill>
                <a:srgbClr val="FFFFFF"/>
              </a:solidFill>
              <a:latin typeface="Advent Pro SemiBold"/>
              <a:ea typeface="+mn-ea"/>
              <a:cs typeface="29LT Bukra Regular" panose="000B0903020204020204" pitchFamily="34" charset="-78"/>
            </a:endParaRPr>
          </a:p>
        </p:txBody>
      </p:sp>
      <p:pic>
        <p:nvPicPr>
          <p:cNvPr id="9" name="صورة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372618"/>
            <a:ext cx="975580" cy="1084684"/>
          </a:xfrm>
          <a:prstGeom prst="rect">
            <a:avLst/>
          </a:prstGeom>
        </p:spPr>
      </p:pic>
      <p:sp>
        <p:nvSpPr>
          <p:cNvPr id="10" name="Freeform: Shape 29">
            <a:extLst>
              <a:ext uri="{FF2B5EF4-FFF2-40B4-BE49-F238E27FC236}">
                <a16:creationId xmlns="" xmlns:a16="http://schemas.microsoft.com/office/drawing/2014/main" id="{BE01216E-8435-417C-A083-6A0D5189712C}"/>
              </a:ext>
            </a:extLst>
          </p:cNvPr>
          <p:cNvSpPr>
            <a:spLocks/>
          </p:cNvSpPr>
          <p:nvPr/>
        </p:nvSpPr>
        <p:spPr bwMode="auto">
          <a:xfrm>
            <a:off x="624406" y="3182590"/>
            <a:ext cx="1339040" cy="1283385"/>
          </a:xfrm>
          <a:custGeom>
            <a:avLst/>
            <a:gdLst>
              <a:gd name="connsiteX0" fmla="*/ 281060 w 1594752"/>
              <a:gd name="connsiteY0" fmla="*/ 25 h 1750564"/>
              <a:gd name="connsiteX1" fmla="*/ 424712 w 1594752"/>
              <a:gd name="connsiteY1" fmla="*/ 38434 h 1750564"/>
              <a:gd name="connsiteX2" fmla="*/ 1457346 w 1594752"/>
              <a:gd name="connsiteY2" fmla="*/ 630067 h 1750564"/>
              <a:gd name="connsiteX3" fmla="*/ 1457346 w 1594752"/>
              <a:gd name="connsiteY3" fmla="*/ 1113372 h 1750564"/>
              <a:gd name="connsiteX4" fmla="*/ 424712 w 1594752"/>
              <a:gd name="connsiteY4" fmla="*/ 1713338 h 1750564"/>
              <a:gd name="connsiteX5" fmla="*/ 0 w 1594752"/>
              <a:gd name="connsiteY5" fmla="*/ 1463352 h 1750564"/>
              <a:gd name="connsiteX6" fmla="*/ 0 w 1594752"/>
              <a:gd name="connsiteY6" fmla="*/ 280087 h 1750564"/>
              <a:gd name="connsiteX7" fmla="*/ 281060 w 1594752"/>
              <a:gd name="connsiteY7" fmla="*/ 25 h 1750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4752" h="1750564">
                <a:moveTo>
                  <a:pt x="281060" y="25"/>
                </a:moveTo>
                <a:cubicBezTo>
                  <a:pt x="329464" y="-626"/>
                  <a:pt x="378910" y="11352"/>
                  <a:pt x="424712" y="38434"/>
                </a:cubicBezTo>
                <a:cubicBezTo>
                  <a:pt x="1457346" y="630067"/>
                  <a:pt x="1457346" y="630067"/>
                  <a:pt x="1457346" y="630067"/>
                </a:cubicBezTo>
                <a:cubicBezTo>
                  <a:pt x="1640555" y="738394"/>
                  <a:pt x="1640555" y="1005045"/>
                  <a:pt x="1457346" y="1113372"/>
                </a:cubicBezTo>
                <a:cubicBezTo>
                  <a:pt x="424712" y="1713338"/>
                  <a:pt x="424712" y="1713338"/>
                  <a:pt x="424712" y="1713338"/>
                </a:cubicBezTo>
                <a:cubicBezTo>
                  <a:pt x="241503" y="1821665"/>
                  <a:pt x="0" y="1680007"/>
                  <a:pt x="0" y="1463352"/>
                </a:cubicBezTo>
                <a:cubicBezTo>
                  <a:pt x="0" y="280087"/>
                  <a:pt x="0" y="280087"/>
                  <a:pt x="0" y="280087"/>
                </a:cubicBezTo>
                <a:cubicBezTo>
                  <a:pt x="0" y="117596"/>
                  <a:pt x="135845" y="1978"/>
                  <a:pt x="281060" y="25"/>
                </a:cubicBezTo>
                <a:close/>
              </a:path>
            </a:pathLst>
          </a:custGeom>
          <a:gradFill flip="none" rotWithShape="1">
            <a:gsLst>
              <a:gs pos="0">
                <a:srgbClr val="B21E61"/>
              </a:gs>
              <a:gs pos="35000">
                <a:srgbClr val="A51B74"/>
              </a:gs>
              <a:gs pos="66000">
                <a:srgbClr val="A51B74"/>
              </a:gs>
              <a:gs pos="100000">
                <a:srgbClr val="7030A0"/>
              </a:gs>
            </a:gsLst>
            <a:lin ang="5400000" scaled="1"/>
            <a:tileRect/>
          </a:gradFill>
          <a:ln>
            <a:noFill/>
          </a:ln>
          <a:effectLst>
            <a:glow rad="368300">
              <a:srgbClr val="7030A0">
                <a:alpha val="40000"/>
              </a:srgb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12" name="Freeform: Shape 14">
            <a:extLst>
              <a:ext uri="{FF2B5EF4-FFF2-40B4-BE49-F238E27FC236}">
                <a16:creationId xmlns="" xmlns:a16="http://schemas.microsoft.com/office/drawing/2014/main" id="{2B138FD1-530F-425D-8B18-FB979C4B2850}"/>
              </a:ext>
            </a:extLst>
          </p:cNvPr>
          <p:cNvSpPr>
            <a:spLocks/>
          </p:cNvSpPr>
          <p:nvPr/>
        </p:nvSpPr>
        <p:spPr bwMode="auto">
          <a:xfrm>
            <a:off x="7236296" y="428076"/>
            <a:ext cx="1327745" cy="1479052"/>
          </a:xfrm>
          <a:custGeom>
            <a:avLst/>
            <a:gdLst>
              <a:gd name="connsiteX0" fmla="*/ 1312016 w 1585970"/>
              <a:gd name="connsiteY0" fmla="*/ 118 h 1750563"/>
              <a:gd name="connsiteX1" fmla="*/ 1585970 w 1585970"/>
              <a:gd name="connsiteY1" fmla="*/ 287211 h 1750563"/>
              <a:gd name="connsiteX2" fmla="*/ 1585970 w 1585970"/>
              <a:gd name="connsiteY2" fmla="*/ 1470476 h 1750563"/>
              <a:gd name="connsiteX3" fmla="*/ 1169705 w 1585970"/>
              <a:gd name="connsiteY3" fmla="*/ 1712129 h 1750563"/>
              <a:gd name="connsiteX4" fmla="*/ 137367 w 1585970"/>
              <a:gd name="connsiteY4" fmla="*/ 1120496 h 1750563"/>
              <a:gd name="connsiteX5" fmla="*/ 137367 w 1585970"/>
              <a:gd name="connsiteY5" fmla="*/ 637190 h 1750563"/>
              <a:gd name="connsiteX6" fmla="*/ 1169705 w 1585970"/>
              <a:gd name="connsiteY6" fmla="*/ 37225 h 1750563"/>
              <a:gd name="connsiteX7" fmla="*/ 1312016 w 1585970"/>
              <a:gd name="connsiteY7" fmla="*/ 118 h 175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70" h="1750563">
                <a:moveTo>
                  <a:pt x="1312016" y="118"/>
                </a:moveTo>
                <a:cubicBezTo>
                  <a:pt x="1454847" y="4414"/>
                  <a:pt x="1585970" y="124720"/>
                  <a:pt x="1585970" y="287211"/>
                </a:cubicBezTo>
                <a:cubicBezTo>
                  <a:pt x="1585970" y="1470476"/>
                  <a:pt x="1585970" y="1470476"/>
                  <a:pt x="1585970" y="1470476"/>
                </a:cubicBezTo>
                <a:cubicBezTo>
                  <a:pt x="1585970" y="1687131"/>
                  <a:pt x="1352862" y="1820456"/>
                  <a:pt x="1169705" y="1712129"/>
                </a:cubicBezTo>
                <a:cubicBezTo>
                  <a:pt x="137367" y="1120496"/>
                  <a:pt x="137367" y="1120496"/>
                  <a:pt x="137367" y="1120496"/>
                </a:cubicBezTo>
                <a:cubicBezTo>
                  <a:pt x="-45789" y="1012169"/>
                  <a:pt x="-45789" y="745518"/>
                  <a:pt x="137367" y="637190"/>
                </a:cubicBezTo>
                <a:cubicBezTo>
                  <a:pt x="1169705" y="37225"/>
                  <a:pt x="1169705" y="37225"/>
                  <a:pt x="1169705" y="37225"/>
                </a:cubicBezTo>
                <a:cubicBezTo>
                  <a:pt x="1215494" y="10143"/>
                  <a:pt x="1264405" y="-1314"/>
                  <a:pt x="1312016" y="118"/>
                </a:cubicBezTo>
                <a:close/>
              </a:path>
            </a:pathLst>
          </a:custGeom>
          <a:gradFill>
            <a:gsLst>
              <a:gs pos="0">
                <a:schemeClr val="accent5">
                  <a:lumMod val="75000"/>
                </a:schemeClr>
              </a:gs>
              <a:gs pos="100000">
                <a:schemeClr val="accent5"/>
              </a:gs>
            </a:gsLst>
            <a:lin ang="18900000" scaled="1"/>
          </a:gradFill>
          <a:ln>
            <a:noFill/>
          </a:ln>
          <a:effectLst>
            <a:glow rad="228600">
              <a:schemeClr val="accent5">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pic>
        <p:nvPicPr>
          <p:cNvPr id="13" name="عنصر نائب للصورة 4"/>
          <p:cNvPicPr>
            <a:picLocks noChangeAspect="1"/>
          </p:cNvPicPr>
          <p:nvPr/>
        </p:nvPicPr>
        <p:blipFill>
          <a:blip r:embed="rId4">
            <a:extLst>
              <a:ext uri="{28A0092B-C50C-407E-A947-70E740481C1C}">
                <a14:useLocalDpi xmlns:a14="http://schemas.microsoft.com/office/drawing/2010/main" val="0"/>
              </a:ext>
            </a:extLst>
          </a:blip>
          <a:srcRect l="9464" r="9464"/>
          <a:stretch>
            <a:fillRect/>
          </a:stretch>
        </p:blipFill>
        <p:spPr>
          <a:xfrm flipH="1">
            <a:off x="6732240" y="2787774"/>
            <a:ext cx="2010436" cy="1720656"/>
          </a:xfrm>
          <a:custGeom>
            <a:avLst/>
            <a:gdLst>
              <a:gd name="connsiteX0" fmla="*/ 3315679 w 3867100"/>
              <a:gd name="connsiteY0" fmla="*/ 127 h 4289996"/>
              <a:gd name="connsiteX1" fmla="*/ 3867100 w 3867100"/>
              <a:gd name="connsiteY1" fmla="*/ 566761 h 4289996"/>
              <a:gd name="connsiteX2" fmla="*/ 3867100 w 3867100"/>
              <a:gd name="connsiteY2" fmla="*/ 3730336 h 4289996"/>
              <a:gd name="connsiteX3" fmla="*/ 3026245 w 3867100"/>
              <a:gd name="connsiteY3" fmla="*/ 4213198 h 4289996"/>
              <a:gd name="connsiteX4" fmla="*/ 287223 w 3867100"/>
              <a:gd name="connsiteY4" fmla="*/ 2631410 h 4289996"/>
              <a:gd name="connsiteX5" fmla="*/ 287223 w 3867100"/>
              <a:gd name="connsiteY5" fmla="*/ 1657362 h 4289996"/>
              <a:gd name="connsiteX6" fmla="*/ 3026245 w 3867100"/>
              <a:gd name="connsiteY6" fmla="*/ 75574 h 4289996"/>
              <a:gd name="connsiteX7" fmla="*/ 3315679 w 3867100"/>
              <a:gd name="connsiteY7" fmla="*/ 127 h 4289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7100" h="4289996">
                <a:moveTo>
                  <a:pt x="3315679" y="127"/>
                </a:moveTo>
                <a:cubicBezTo>
                  <a:pt x="3604853" y="6371"/>
                  <a:pt x="3867100" y="242078"/>
                  <a:pt x="3867100" y="566761"/>
                </a:cubicBezTo>
                <a:cubicBezTo>
                  <a:pt x="3867100" y="3730336"/>
                  <a:pt x="3867100" y="3730336"/>
                  <a:pt x="3867100" y="3730336"/>
                </a:cubicBezTo>
                <a:cubicBezTo>
                  <a:pt x="3867100" y="4163247"/>
                  <a:pt x="3400884" y="4429653"/>
                  <a:pt x="3026245" y="4213198"/>
                </a:cubicBezTo>
                <a:cubicBezTo>
                  <a:pt x="287223" y="2631410"/>
                  <a:pt x="287223" y="2631410"/>
                  <a:pt x="287223" y="2631410"/>
                </a:cubicBezTo>
                <a:cubicBezTo>
                  <a:pt x="-95741" y="2414955"/>
                  <a:pt x="-95741" y="1873817"/>
                  <a:pt x="287223" y="1657362"/>
                </a:cubicBezTo>
                <a:cubicBezTo>
                  <a:pt x="3026245" y="75574"/>
                  <a:pt x="3026245" y="75574"/>
                  <a:pt x="3026245" y="75574"/>
                </a:cubicBezTo>
                <a:cubicBezTo>
                  <a:pt x="3119905" y="21460"/>
                  <a:pt x="3219288" y="-1954"/>
                  <a:pt x="3315679" y="127"/>
                </a:cubicBezTo>
                <a:close/>
              </a:path>
            </a:pathLst>
          </a:custGeom>
          <a:effectLst>
            <a:glow rad="406400">
              <a:schemeClr val="accent5">
                <a:satMod val="175000"/>
                <a:alpha val="58000"/>
              </a:schemeClr>
            </a:glow>
            <a:softEdge rad="63500"/>
          </a:effectLst>
        </p:spPr>
      </p:pic>
    </p:spTree>
    <p:extLst>
      <p:ext uri="{BB962C8B-B14F-4D97-AF65-F5344CB8AC3E}">
        <p14:creationId xmlns:p14="http://schemas.microsoft.com/office/powerpoint/2010/main" val="130705868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1" decel="10000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ppt_x"/>
                                          </p:val>
                                        </p:tav>
                                        <p:tav tm="100000">
                                          <p:val>
                                            <p:strVal val="#ppt_x"/>
                                          </p:val>
                                        </p:tav>
                                      </p:tavLst>
                                    </p:anim>
                                    <p:anim calcmode="lin" valueType="num">
                                      <p:cBhvr additive="base">
                                        <p:cTn id="13" dur="1000" fill="hold"/>
                                        <p:tgtEl>
                                          <p:spTgt spid="12"/>
                                        </p:tgtEl>
                                        <p:attrNameLst>
                                          <p:attrName>ppt_y</p:attrName>
                                        </p:attrNameLst>
                                      </p:cBhvr>
                                      <p:tavLst>
                                        <p:tav tm="0">
                                          <p:val>
                                            <p:strVal val="0-#ppt_h/2"/>
                                          </p:val>
                                        </p:tav>
                                        <p:tav tm="100000">
                                          <p:val>
                                            <p:strVal val="#ppt_y"/>
                                          </p:val>
                                        </p:tav>
                                      </p:tavLst>
                                    </p:anim>
                                  </p:childTnLst>
                                </p:cTn>
                              </p:par>
                              <p:par>
                                <p:cTn id="14" presetID="8" presetClass="emph" presetSubtype="0" repeatCount="indefinite" fill="hold" grpId="1" nodeType="withEffect">
                                  <p:stCondLst>
                                    <p:cond delay="0"/>
                                  </p:stCondLst>
                                  <p:childTnLst>
                                    <p:animRot by="21600000">
                                      <p:cBhvr>
                                        <p:cTn id="15" dur="2000" fill="hold"/>
                                        <p:tgtEl>
                                          <p:spTgt spid="12"/>
                                        </p:tgtEl>
                                        <p:attrNameLst>
                                          <p:attrName>r</p:attrName>
                                        </p:attrNameLst>
                                      </p:cBhvr>
                                    </p:animRot>
                                  </p:childTnLst>
                                </p:cTn>
                              </p:par>
                              <p:par>
                                <p:cTn id="16" presetID="2" presetClass="entr" presetSubtype="1"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1000" fill="hold"/>
                                        <p:tgtEl>
                                          <p:spTgt spid="10"/>
                                        </p:tgtEl>
                                        <p:attrNameLst>
                                          <p:attrName>ppt_x</p:attrName>
                                        </p:attrNameLst>
                                      </p:cBhvr>
                                      <p:tavLst>
                                        <p:tav tm="0">
                                          <p:val>
                                            <p:strVal val="#ppt_x"/>
                                          </p:val>
                                        </p:tav>
                                        <p:tav tm="100000">
                                          <p:val>
                                            <p:strVal val="#ppt_x"/>
                                          </p:val>
                                        </p:tav>
                                      </p:tavLst>
                                    </p:anim>
                                    <p:anim calcmode="lin" valueType="num">
                                      <p:cBhvr additive="base">
                                        <p:cTn id="19" dur="1000" fill="hold"/>
                                        <p:tgtEl>
                                          <p:spTgt spid="10"/>
                                        </p:tgtEl>
                                        <p:attrNameLst>
                                          <p:attrName>ppt_y</p:attrName>
                                        </p:attrNameLst>
                                      </p:cBhvr>
                                      <p:tavLst>
                                        <p:tav tm="0">
                                          <p:val>
                                            <p:strVal val="0-#ppt_h/2"/>
                                          </p:val>
                                        </p:tav>
                                        <p:tav tm="100000">
                                          <p:val>
                                            <p:strVal val="#ppt_y"/>
                                          </p:val>
                                        </p:tav>
                                      </p:tavLst>
                                    </p:anim>
                                  </p:childTnLst>
                                </p:cTn>
                              </p:par>
                              <p:par>
                                <p:cTn id="20" presetID="8" presetClass="emph" presetSubtype="0" repeatCount="indefinite" fill="hold" grpId="1" nodeType="withEffect">
                                  <p:stCondLst>
                                    <p:cond delay="0"/>
                                  </p:stCondLst>
                                  <p:childTnLst>
                                    <p:animRot by="21600000">
                                      <p:cBhvr>
                                        <p:cTn id="21" dur="2000" fill="hold"/>
                                        <p:tgtEl>
                                          <p:spTgt spid="10"/>
                                        </p:tgtEl>
                                        <p:attrNameLst>
                                          <p:attrName>r</p:attrName>
                                        </p:attrNameLst>
                                      </p:cBhvr>
                                    </p:animRot>
                                  </p:childTnLst>
                                </p:cTn>
                              </p:par>
                              <p:par>
                                <p:cTn id="22" presetID="31"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 calcmode="lin" valueType="num">
                                      <p:cBhvr>
                                        <p:cTn id="26" dur="500" fill="hold"/>
                                        <p:tgtEl>
                                          <p:spTgt spid="13"/>
                                        </p:tgtEl>
                                        <p:attrNameLst>
                                          <p:attrName>style.rotation</p:attrName>
                                        </p:attrNameLst>
                                      </p:cBhvr>
                                      <p:tavLst>
                                        <p:tav tm="0">
                                          <p:val>
                                            <p:fltVal val="90"/>
                                          </p:val>
                                        </p:tav>
                                        <p:tav tm="100000">
                                          <p:val>
                                            <p:fltVal val="0"/>
                                          </p:val>
                                        </p:tav>
                                      </p:tavLst>
                                    </p:anim>
                                    <p:animEffect transition="in" filter="fade">
                                      <p:cBhvr>
                                        <p:cTn id="27" dur="500"/>
                                        <p:tgtEl>
                                          <p:spTgt spid="13"/>
                                        </p:tgtEl>
                                      </p:cBhvr>
                                    </p:animEffect>
                                  </p:childTnLst>
                                </p:cTn>
                              </p:par>
                              <p:par>
                                <p:cTn id="28" presetID="32" presetClass="emph" presetSubtype="0" fill="hold" nodeType="withEffect">
                                  <p:stCondLst>
                                    <p:cond delay="0"/>
                                  </p:stCondLst>
                                  <p:childTnLst>
                                    <p:animRot by="120000">
                                      <p:cBhvr>
                                        <p:cTn id="29" dur="100" fill="hold">
                                          <p:stCondLst>
                                            <p:cond delay="0"/>
                                          </p:stCondLst>
                                        </p:cTn>
                                        <p:tgtEl>
                                          <p:spTgt spid="13"/>
                                        </p:tgtEl>
                                        <p:attrNameLst>
                                          <p:attrName>r</p:attrName>
                                        </p:attrNameLst>
                                      </p:cBhvr>
                                    </p:animRot>
                                    <p:animRot by="-240000">
                                      <p:cBhvr>
                                        <p:cTn id="30" dur="200" fill="hold">
                                          <p:stCondLst>
                                            <p:cond delay="200"/>
                                          </p:stCondLst>
                                        </p:cTn>
                                        <p:tgtEl>
                                          <p:spTgt spid="13"/>
                                        </p:tgtEl>
                                        <p:attrNameLst>
                                          <p:attrName>r</p:attrName>
                                        </p:attrNameLst>
                                      </p:cBhvr>
                                    </p:animRot>
                                    <p:animRot by="240000">
                                      <p:cBhvr>
                                        <p:cTn id="31" dur="200" fill="hold">
                                          <p:stCondLst>
                                            <p:cond delay="400"/>
                                          </p:stCondLst>
                                        </p:cTn>
                                        <p:tgtEl>
                                          <p:spTgt spid="13"/>
                                        </p:tgtEl>
                                        <p:attrNameLst>
                                          <p:attrName>r</p:attrName>
                                        </p:attrNameLst>
                                      </p:cBhvr>
                                    </p:animRot>
                                    <p:animRot by="-240000">
                                      <p:cBhvr>
                                        <p:cTn id="32" dur="200" fill="hold">
                                          <p:stCondLst>
                                            <p:cond delay="600"/>
                                          </p:stCondLst>
                                        </p:cTn>
                                        <p:tgtEl>
                                          <p:spTgt spid="13"/>
                                        </p:tgtEl>
                                        <p:attrNameLst>
                                          <p:attrName>r</p:attrName>
                                        </p:attrNameLst>
                                      </p:cBhvr>
                                    </p:animRot>
                                    <p:animRot by="120000">
                                      <p:cBhvr>
                                        <p:cTn id="33" dur="200" fill="hold">
                                          <p:stCondLst>
                                            <p:cond delay="800"/>
                                          </p:stCondLst>
                                        </p:cTn>
                                        <p:tgtEl>
                                          <p:spTgt spid="13"/>
                                        </p:tgtEl>
                                        <p:attrNameLst>
                                          <p:attrName>r</p:attrName>
                                        </p:attrNameLst>
                                      </p:cBhvr>
                                    </p:animRot>
                                  </p:childTnLst>
                                </p:cTn>
                              </p:par>
                              <p:par>
                                <p:cTn id="34" presetID="42" presetClass="entr" presetSubtype="0"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anim calcmode="lin" valueType="num">
                                      <p:cBhvr>
                                        <p:cTn id="37" dur="500" fill="hold"/>
                                        <p:tgtEl>
                                          <p:spTgt spid="9"/>
                                        </p:tgtEl>
                                        <p:attrNameLst>
                                          <p:attrName>ppt_x</p:attrName>
                                        </p:attrNameLst>
                                      </p:cBhvr>
                                      <p:tavLst>
                                        <p:tav tm="0">
                                          <p:val>
                                            <p:strVal val="#ppt_x"/>
                                          </p:val>
                                        </p:tav>
                                        <p:tav tm="100000">
                                          <p:val>
                                            <p:strVal val="#ppt_x"/>
                                          </p:val>
                                        </p:tav>
                                      </p:tavLst>
                                    </p:anim>
                                    <p:anim calcmode="lin" valueType="num">
                                      <p:cBhvr>
                                        <p:cTn id="38" dur="500" fill="hold"/>
                                        <p:tgtEl>
                                          <p:spTgt spid="9"/>
                                        </p:tgtEl>
                                        <p:attrNameLst>
                                          <p:attrName>ppt_y</p:attrName>
                                        </p:attrNameLst>
                                      </p:cBhvr>
                                      <p:tavLst>
                                        <p:tav tm="0">
                                          <p:val>
                                            <p:strVal val="#ppt_y+.1"/>
                                          </p:val>
                                        </p:tav>
                                        <p:tav tm="100000">
                                          <p:val>
                                            <p:strVal val="#ppt_y"/>
                                          </p:val>
                                        </p:tav>
                                      </p:tavLst>
                                    </p:anim>
                                  </p:childTnLst>
                                </p:cTn>
                              </p:par>
                            </p:childTnLst>
                          </p:cTn>
                        </p:par>
                        <p:par>
                          <p:cTn id="39" fill="hold">
                            <p:stCondLst>
                              <p:cond delay="2000"/>
                            </p:stCondLst>
                            <p:childTnLst>
                              <p:par>
                                <p:cTn id="40" presetID="42" presetClass="entr" presetSubtype="0"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ppt_y+.1"/>
                                          </p:val>
                                        </p:tav>
                                        <p:tav tm="100000">
                                          <p:val>
                                            <p:strVal val="#ppt_y"/>
                                          </p:val>
                                        </p:tav>
                                      </p:tavLst>
                                    </p:anim>
                                  </p:childTnLst>
                                </p:cTn>
                              </p:par>
                              <p:par>
                                <p:cTn id="45" presetID="2" presetClass="entr" presetSubtype="4" decel="100000" fill="hold" grpId="0" nodeType="withEffect">
                                  <p:stCondLst>
                                    <p:cond delay="175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1000" fill="hold"/>
                                        <p:tgtEl>
                                          <p:spTgt spid="11"/>
                                        </p:tgtEl>
                                        <p:attrNameLst>
                                          <p:attrName>ppt_x</p:attrName>
                                        </p:attrNameLst>
                                      </p:cBhvr>
                                      <p:tavLst>
                                        <p:tav tm="0">
                                          <p:val>
                                            <p:strVal val="#ppt_x"/>
                                          </p:val>
                                        </p:tav>
                                        <p:tav tm="100000">
                                          <p:val>
                                            <p:strVal val="#ppt_x"/>
                                          </p:val>
                                        </p:tav>
                                      </p:tavLst>
                                    </p:anim>
                                    <p:anim calcmode="lin" valueType="num">
                                      <p:cBhvr additive="base">
                                        <p:cTn id="48"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0" grpId="0" animBg="1"/>
      <p:bldP spid="10" grpId="1" animBg="1"/>
      <p:bldP spid="12" grpId="0" animBg="1"/>
      <p:bldP spid="12"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3" name="Freeform: Shape 14">
            <a:extLst>
              <a:ext uri="{FF2B5EF4-FFF2-40B4-BE49-F238E27FC236}">
                <a16:creationId xmlns="" xmlns:a16="http://schemas.microsoft.com/office/drawing/2014/main" id="{2B138FD1-530F-425D-8B18-FB979C4B2850}"/>
              </a:ext>
            </a:extLst>
          </p:cNvPr>
          <p:cNvSpPr>
            <a:spLocks/>
          </p:cNvSpPr>
          <p:nvPr/>
        </p:nvSpPr>
        <p:spPr bwMode="auto">
          <a:xfrm flipH="1">
            <a:off x="7521579" y="426958"/>
            <a:ext cx="1008112" cy="973482"/>
          </a:xfrm>
          <a:custGeom>
            <a:avLst/>
            <a:gdLst>
              <a:gd name="connsiteX0" fmla="*/ 1312016 w 1585970"/>
              <a:gd name="connsiteY0" fmla="*/ 118 h 1750563"/>
              <a:gd name="connsiteX1" fmla="*/ 1585970 w 1585970"/>
              <a:gd name="connsiteY1" fmla="*/ 287211 h 1750563"/>
              <a:gd name="connsiteX2" fmla="*/ 1585970 w 1585970"/>
              <a:gd name="connsiteY2" fmla="*/ 1470476 h 1750563"/>
              <a:gd name="connsiteX3" fmla="*/ 1169705 w 1585970"/>
              <a:gd name="connsiteY3" fmla="*/ 1712129 h 1750563"/>
              <a:gd name="connsiteX4" fmla="*/ 137367 w 1585970"/>
              <a:gd name="connsiteY4" fmla="*/ 1120496 h 1750563"/>
              <a:gd name="connsiteX5" fmla="*/ 137367 w 1585970"/>
              <a:gd name="connsiteY5" fmla="*/ 637190 h 1750563"/>
              <a:gd name="connsiteX6" fmla="*/ 1169705 w 1585970"/>
              <a:gd name="connsiteY6" fmla="*/ 37225 h 1750563"/>
              <a:gd name="connsiteX7" fmla="*/ 1312016 w 1585970"/>
              <a:gd name="connsiteY7" fmla="*/ 118 h 175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70" h="1750563">
                <a:moveTo>
                  <a:pt x="1312016" y="118"/>
                </a:moveTo>
                <a:cubicBezTo>
                  <a:pt x="1454847" y="4414"/>
                  <a:pt x="1585970" y="124720"/>
                  <a:pt x="1585970" y="287211"/>
                </a:cubicBezTo>
                <a:cubicBezTo>
                  <a:pt x="1585970" y="1470476"/>
                  <a:pt x="1585970" y="1470476"/>
                  <a:pt x="1585970" y="1470476"/>
                </a:cubicBezTo>
                <a:cubicBezTo>
                  <a:pt x="1585970" y="1687131"/>
                  <a:pt x="1352862" y="1820456"/>
                  <a:pt x="1169705" y="1712129"/>
                </a:cubicBezTo>
                <a:cubicBezTo>
                  <a:pt x="137367" y="1120496"/>
                  <a:pt x="137367" y="1120496"/>
                  <a:pt x="137367" y="1120496"/>
                </a:cubicBezTo>
                <a:cubicBezTo>
                  <a:pt x="-45789" y="1012169"/>
                  <a:pt x="-45789" y="745518"/>
                  <a:pt x="137367" y="637190"/>
                </a:cubicBezTo>
                <a:cubicBezTo>
                  <a:pt x="1169705" y="37225"/>
                  <a:pt x="1169705" y="37225"/>
                  <a:pt x="1169705" y="37225"/>
                </a:cubicBezTo>
                <a:cubicBezTo>
                  <a:pt x="1215494" y="10143"/>
                  <a:pt x="1264405" y="-1314"/>
                  <a:pt x="1312016" y="118"/>
                </a:cubicBezTo>
                <a:close/>
              </a:path>
            </a:pathLst>
          </a:custGeom>
          <a:gradFill>
            <a:gsLst>
              <a:gs pos="75000">
                <a:srgbClr val="00B0F0"/>
              </a:gs>
              <a:gs pos="0">
                <a:schemeClr val="accent5">
                  <a:lumMod val="75000"/>
                </a:schemeClr>
              </a:gs>
              <a:gs pos="100000">
                <a:srgbClr val="00B0F0"/>
              </a:gs>
            </a:gsLst>
            <a:lin ang="18900000" scaled="1"/>
          </a:gradFill>
          <a:ln>
            <a:noFill/>
          </a:ln>
          <a:effectLst>
            <a:glow rad="355600">
              <a:schemeClr val="accent1">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6" name="Google Shape;419;p32"/>
          <p:cNvSpPr txBox="1"/>
          <p:nvPr/>
        </p:nvSpPr>
        <p:spPr>
          <a:xfrm>
            <a:off x="2555775" y="648960"/>
            <a:ext cx="3456385" cy="571494"/>
          </a:xfrm>
          <a:prstGeom prst="rect">
            <a:avLst/>
          </a:prstGeom>
          <a:noFill/>
          <a:ln>
            <a:noFill/>
          </a:ln>
        </p:spPr>
        <p:txBody>
          <a:bodyPr spcFirstLastPara="1" wrap="square" lIns="91425" tIns="91425" rIns="91425" bIns="91425" anchor="t" anchorCtr="0">
            <a:noAutofit/>
          </a:bodyPr>
          <a:lstStyle/>
          <a:p>
            <a:pPr lvl="0">
              <a:spcAft>
                <a:spcPts val="1600"/>
              </a:spcAft>
            </a:pPr>
            <a:r>
              <a:rPr lang="en" sz="2400" b="1" dirty="0" smtClean="0">
                <a:solidFill>
                  <a:srgbClr val="FFFFFF"/>
                </a:solidFill>
                <a:latin typeface="Roboto Slab Regular"/>
                <a:ea typeface="Roboto Slab Regular"/>
                <a:cs typeface="Roboto Slab Regular"/>
                <a:sym typeface="Roboto Slab Regular"/>
              </a:rPr>
              <a:t>Python </a:t>
            </a:r>
            <a:r>
              <a:rPr lang="en" sz="2000" b="1" dirty="0" smtClean="0">
                <a:solidFill>
                  <a:schemeClr val="tx2">
                    <a:lumMod val="75000"/>
                  </a:schemeClr>
                </a:solidFill>
                <a:latin typeface="Roboto Slab Regular"/>
                <a:ea typeface="Roboto Slab Regular"/>
                <a:cs typeface="Roboto Slab Regular"/>
                <a:sym typeface="Roboto Slab Regular"/>
              </a:rPr>
              <a:t>(</a:t>
            </a:r>
            <a:r>
              <a:rPr lang="en-GB" sz="2000" b="1" dirty="0" smtClean="0">
                <a:solidFill>
                  <a:schemeClr val="tx2">
                    <a:lumMod val="75000"/>
                  </a:schemeClr>
                </a:solidFill>
                <a:latin typeface="Roboto Slab Regular"/>
                <a:ea typeface="Roboto Slab Regular"/>
                <a:cs typeface="Roboto Slab Regular"/>
                <a:sym typeface="Roboto Slab Regular"/>
              </a:rPr>
              <a:t>Back-End)</a:t>
            </a:r>
            <a:endParaRPr sz="1600" b="1" dirty="0">
              <a:solidFill>
                <a:schemeClr val="tx2">
                  <a:lumMod val="75000"/>
                </a:schemeClr>
              </a:solidFill>
              <a:latin typeface="Roboto Slab Regular"/>
              <a:ea typeface="Roboto Slab Regular"/>
              <a:cs typeface="Roboto Slab Regular"/>
              <a:sym typeface="Roboto Slab Regular"/>
            </a:endParaRPr>
          </a:p>
        </p:txBody>
      </p:sp>
      <p:sp>
        <p:nvSpPr>
          <p:cNvPr id="8" name="مستطيل 7"/>
          <p:cNvSpPr/>
          <p:nvPr/>
        </p:nvSpPr>
        <p:spPr>
          <a:xfrm>
            <a:off x="2375675" y="1400440"/>
            <a:ext cx="5649960" cy="1815882"/>
          </a:xfrm>
          <a:prstGeom prst="rect">
            <a:avLst/>
          </a:prstGeom>
        </p:spPr>
        <p:txBody>
          <a:bodyPr wrap="square">
            <a:spAutoFit/>
          </a:bodyPr>
          <a:lstStyle/>
          <a:p>
            <a:r>
              <a:rPr lang="en-GB" sz="2000" b="1" i="1" dirty="0">
                <a:solidFill>
                  <a:schemeClr val="tx2">
                    <a:lumMod val="75000"/>
                  </a:schemeClr>
                </a:solidFill>
                <a:latin typeface="Advent Pro SemiBold"/>
                <a:ea typeface="Verdana" pitchFamily="34" charset="0"/>
              </a:rPr>
              <a:t>What</a:t>
            </a:r>
            <a:r>
              <a:rPr lang="en-GB" sz="2000" b="1" i="1" dirty="0" smtClean="0">
                <a:solidFill>
                  <a:schemeClr val="tx2">
                    <a:lumMod val="75000"/>
                  </a:schemeClr>
                </a:solidFill>
                <a:latin typeface="Advent Pro SemiBold"/>
                <a:ea typeface="Verdana" pitchFamily="34" charset="0"/>
              </a:rPr>
              <a:t>?</a:t>
            </a:r>
          </a:p>
          <a:p>
            <a:endParaRPr lang="en-GB" sz="2000" b="1" i="1" dirty="0" smtClean="0">
              <a:solidFill>
                <a:schemeClr val="tx2">
                  <a:lumMod val="75000"/>
                </a:schemeClr>
              </a:solidFill>
              <a:latin typeface="Advent Pro SemiBold"/>
              <a:ea typeface="Verdana" pitchFamily="34" charset="0"/>
            </a:endParaRPr>
          </a:p>
          <a:p>
            <a:r>
              <a:rPr lang="en-GB" dirty="0">
                <a:solidFill>
                  <a:srgbClr val="FFFFFF"/>
                </a:solidFill>
                <a:latin typeface="Advent Pro SemiBold"/>
                <a:ea typeface="Verdana" pitchFamily="34" charset="0"/>
              </a:rPr>
              <a:t>Python is an interpreted, object-oriented, high-level programming language with dynamic </a:t>
            </a:r>
            <a:r>
              <a:rPr lang="en-GB" dirty="0" smtClean="0">
                <a:solidFill>
                  <a:srgbClr val="FFFFFF"/>
                </a:solidFill>
                <a:latin typeface="Advent Pro SemiBold"/>
                <a:ea typeface="Verdana" pitchFamily="34" charset="0"/>
              </a:rPr>
              <a:t>semantics</a:t>
            </a:r>
            <a:r>
              <a:rPr lang="en-GB" sz="1600" dirty="0" smtClean="0">
                <a:solidFill>
                  <a:srgbClr val="FFFFFF"/>
                </a:solidFill>
                <a:latin typeface="Advent Pro SemiBold"/>
                <a:ea typeface="Verdana" pitchFamily="34" charset="0"/>
              </a:rPr>
              <a:t>.</a:t>
            </a:r>
            <a:endParaRPr lang="en-GB" sz="2000" b="1" i="1" dirty="0">
              <a:solidFill>
                <a:schemeClr val="tx2">
                  <a:lumMod val="75000"/>
                </a:schemeClr>
              </a:solidFill>
              <a:latin typeface="Advent Pro SemiBold"/>
              <a:ea typeface="Verdana" pitchFamily="34" charset="0"/>
            </a:endParaRPr>
          </a:p>
          <a:p>
            <a:r>
              <a:rPr lang="en-GB" dirty="0">
                <a:latin typeface="Advent Pro SemiBold"/>
                <a:ea typeface="Verdana" pitchFamily="34" charset="0"/>
              </a:rPr>
              <a:t/>
            </a:r>
            <a:br>
              <a:rPr lang="en-GB" dirty="0">
                <a:latin typeface="Advent Pro SemiBold"/>
                <a:ea typeface="Verdana" pitchFamily="34" charset="0"/>
              </a:rPr>
            </a:br>
            <a:r>
              <a:rPr lang="en-GB" dirty="0" smtClean="0">
                <a:latin typeface="Advent Pro SemiBold"/>
                <a:ea typeface="Verdana" pitchFamily="34" charset="0"/>
              </a:rPr>
              <a:t>  </a:t>
            </a:r>
            <a:r>
              <a:rPr lang="en-GB" dirty="0">
                <a:solidFill>
                  <a:srgbClr val="FFFFFF"/>
                </a:solidFill>
                <a:latin typeface="Advent Pro SemiBold"/>
              </a:rPr>
              <a:t/>
            </a:r>
            <a:br>
              <a:rPr lang="en-GB" dirty="0">
                <a:solidFill>
                  <a:srgbClr val="FFFFFF"/>
                </a:solidFill>
                <a:latin typeface="Advent Pro SemiBold"/>
              </a:rPr>
            </a:br>
            <a:endParaRPr lang="en-GB" dirty="0">
              <a:solidFill>
                <a:srgbClr val="FFFFFF"/>
              </a:solidFill>
              <a:latin typeface="Advent Pro SemiBold"/>
            </a:endParaRPr>
          </a:p>
        </p:txBody>
      </p:sp>
      <p:sp>
        <p:nvSpPr>
          <p:cNvPr id="11" name="TextBox 37">
            <a:extLst>
              <a:ext uri="{FF2B5EF4-FFF2-40B4-BE49-F238E27FC236}">
                <a16:creationId xmlns="" xmlns:a16="http://schemas.microsoft.com/office/drawing/2014/main" id="{0DEA2822-3782-4E01-A33A-BD31463C321C}"/>
              </a:ext>
            </a:extLst>
          </p:cNvPr>
          <p:cNvSpPr txBox="1"/>
          <p:nvPr/>
        </p:nvSpPr>
        <p:spPr>
          <a:xfrm>
            <a:off x="4367471" y="2900954"/>
            <a:ext cx="2760304"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1" u="none" strike="noStrike" kern="1200" cap="none" spc="0" normalizeH="0" baseline="0" noProof="0" dirty="0" smtClean="0">
                <a:ln>
                  <a:noFill/>
                </a:ln>
                <a:solidFill>
                  <a:schemeClr val="tx2">
                    <a:lumMod val="50000"/>
                  </a:schemeClr>
                </a:solidFill>
                <a:effectLst/>
                <a:uLnTx/>
                <a:uFillTx/>
                <a:latin typeface="Advent Pro SemiBold"/>
                <a:ea typeface="+mn-ea"/>
                <a:cs typeface="29LT Bukra Bold" panose="000B0903020204020204" pitchFamily="34" charset="-78"/>
              </a:rPr>
              <a:t>Why?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smtClean="0">
              <a:ln>
                <a:noFill/>
              </a:ln>
              <a:solidFill>
                <a:srgbClr val="FFFFFF"/>
              </a:solidFill>
              <a:effectLst/>
              <a:uLnTx/>
              <a:uFillTx/>
              <a:latin typeface="Advent Pro SemiBold"/>
              <a:ea typeface="+mn-ea"/>
              <a:cs typeface="29LT Bukra Bold" panose="000B0903020204020204" pitchFamily="34" charset="-78"/>
            </a:endParaRPr>
          </a:p>
          <a:p>
            <a:pPr lvl="0">
              <a:buClrTx/>
              <a:defRPr/>
            </a:pPr>
            <a:r>
              <a:rPr kumimoji="0" lang="en-US" b="1"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a:t>
            </a: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1. </a:t>
            </a:r>
            <a:r>
              <a:rPr lang="en-US" kern="1200" noProof="0" dirty="0" smtClean="0">
                <a:solidFill>
                  <a:srgbClr val="FFFFFF"/>
                </a:solidFill>
                <a:latin typeface="Advent Pro SemiBold"/>
                <a:ea typeface="+mn-ea"/>
                <a:cs typeface="29LT Bukra Regular" panose="000B0903020204020204" pitchFamily="34" charset="-78"/>
              </a:rPr>
              <a:t>E</a:t>
            </a:r>
            <a:r>
              <a:rPr lang="en-US" kern="1200" dirty="0" err="1" smtClean="0">
                <a:solidFill>
                  <a:srgbClr val="FFFFFF"/>
                </a:solidFill>
                <a:latin typeface="Advent Pro SemiBold"/>
                <a:ea typeface="+mn-ea"/>
                <a:cs typeface="29LT Bukra Regular" panose="000B0903020204020204" pitchFamily="34" charset="-78"/>
              </a:rPr>
              <a:t>asy</a:t>
            </a:r>
            <a:r>
              <a:rPr lang="en-US" kern="1200" dirty="0" smtClean="0">
                <a:solidFill>
                  <a:srgbClr val="FFFFFF"/>
                </a:solidFill>
                <a:latin typeface="Advent Pro SemiBold"/>
                <a:ea typeface="+mn-ea"/>
                <a:cs typeface="29LT Bukra Regular" panose="000B0903020204020204" pitchFamily="34" charset="-78"/>
              </a:rPr>
              <a:t> </a:t>
            </a:r>
            <a:r>
              <a:rPr lang="en-US" kern="1200" dirty="0">
                <a:solidFill>
                  <a:srgbClr val="FFFFFF"/>
                </a:solidFill>
                <a:latin typeface="Advent Pro SemiBold"/>
                <a:ea typeface="+mn-ea"/>
                <a:cs typeface="29LT Bukra Regular" panose="000B0903020204020204" pitchFamily="34" charset="-78"/>
              </a:rPr>
              <a:t>to use</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2. </a:t>
            </a:r>
            <a:r>
              <a:rPr lang="en-US" kern="1200" noProof="0" dirty="0" smtClean="0">
                <a:solidFill>
                  <a:srgbClr val="FFFFFF"/>
                </a:solidFill>
                <a:latin typeface="Advent Pro SemiBold"/>
                <a:ea typeface="+mn-ea"/>
                <a:cs typeface="29LT Bukra Regular" panose="000B0903020204020204" pitchFamily="34" charset="-78"/>
              </a:rPr>
              <a:t>P</a:t>
            </a:r>
            <a:r>
              <a:rPr lang="en-US" kern="1200" dirty="0" err="1" smtClean="0">
                <a:solidFill>
                  <a:srgbClr val="FFFFFF"/>
                </a:solidFill>
                <a:latin typeface="Advent Pro SemiBold"/>
                <a:ea typeface="+mn-ea"/>
                <a:cs typeface="29LT Bukra Regular" panose="000B0903020204020204" pitchFamily="34" charset="-78"/>
              </a:rPr>
              <a:t>owerful</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3. </a:t>
            </a:r>
            <a:r>
              <a:rPr lang="en-US" kern="1200" dirty="0">
                <a:solidFill>
                  <a:srgbClr val="FFFFFF"/>
                </a:solidFill>
                <a:latin typeface="Advent Pro SemiBold"/>
                <a:ea typeface="+mn-ea"/>
                <a:cs typeface="29LT Bukra Regular" panose="000B0903020204020204" pitchFamily="34" charset="-78"/>
              </a:rPr>
              <a:t>Flexible Language</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t>
            </a: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4. </a:t>
            </a:r>
            <a:r>
              <a:rPr lang="en-US" kern="1200" dirty="0">
                <a:solidFill>
                  <a:srgbClr val="FFFFFF"/>
                </a:solidFill>
                <a:latin typeface="Advent Pro SemiBold"/>
                <a:ea typeface="+mn-ea"/>
                <a:cs typeface="29LT Bukra Regular" panose="000B0903020204020204" pitchFamily="34" charset="-78"/>
              </a:rPr>
              <a:t>Flexible Language</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sz="800" b="0" i="0" u="none" strike="noStrike" kern="1200" cap="none" spc="0" normalizeH="0" baseline="0" noProof="0" dirty="0">
                <a:ln>
                  <a:noFill/>
                </a:ln>
                <a:solidFill>
                  <a:srgbClr val="FFFFFF"/>
                </a:solidFill>
                <a:effectLst/>
                <a:uLnTx/>
                <a:uFillTx/>
                <a:latin typeface="29LT Bukra Bold" panose="000B0903020204020204" pitchFamily="34" charset="-78"/>
                <a:ea typeface="+mn-ea"/>
                <a:cs typeface="29LT Bukra Bold" panose="000B0903020204020204" pitchFamily="34" charset="-78"/>
              </a:rPr>
              <a:t/>
            </a:r>
            <a:br>
              <a:rPr kumimoji="0" lang="en-US" sz="800" b="0" i="0" u="none" strike="noStrike" kern="1200" cap="none" spc="0" normalizeH="0" baseline="0" noProof="0" dirty="0">
                <a:ln>
                  <a:noFill/>
                </a:ln>
                <a:solidFill>
                  <a:srgbClr val="FFFFFF"/>
                </a:solidFill>
                <a:effectLst/>
                <a:uLnTx/>
                <a:uFillTx/>
                <a:latin typeface="29LT Bukra Bold" panose="000B0903020204020204" pitchFamily="34" charset="-78"/>
                <a:ea typeface="+mn-ea"/>
                <a:cs typeface="29LT Bukra Bold" panose="000B0903020204020204" pitchFamily="34" charset="-78"/>
              </a:rPr>
            </a:br>
            <a:endParaRPr kumimoji="0" lang="id-ID" sz="800" b="0" i="0" u="none" strike="noStrike" kern="1200" cap="none" spc="0" normalizeH="0" baseline="0" noProof="0" dirty="0">
              <a:ln>
                <a:noFill/>
              </a:ln>
              <a:solidFill>
                <a:srgbClr val="FFFFFF"/>
              </a:solidFill>
              <a:effectLst/>
              <a:uLnTx/>
              <a:uFillTx/>
              <a:latin typeface="29LT Bukra Bold" panose="000B0903020204020204" pitchFamily="34" charset="-78"/>
              <a:ea typeface="Lato Light" panose="020F0502020204030203" pitchFamily="34" charset="0"/>
              <a:cs typeface="29LT Bukra Bold" panose="000B0903020204020204" pitchFamily="34" charset="-78"/>
            </a:endParaRPr>
          </a:p>
        </p:txBody>
      </p:sp>
      <p:pic>
        <p:nvPicPr>
          <p:cNvPr id="9" name="صورة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0699" y="562077"/>
            <a:ext cx="703244" cy="703244"/>
          </a:xfrm>
          <a:prstGeom prst="rect">
            <a:avLst/>
          </a:prstGeom>
        </p:spPr>
      </p:pic>
      <p:sp>
        <p:nvSpPr>
          <p:cNvPr id="10" name="Freeform: Shape 16">
            <a:extLst>
              <a:ext uri="{FF2B5EF4-FFF2-40B4-BE49-F238E27FC236}">
                <a16:creationId xmlns="" xmlns:a16="http://schemas.microsoft.com/office/drawing/2014/main" id="{A27A0CDB-C87B-485D-AB51-726275E1DCC3}"/>
              </a:ext>
            </a:extLst>
          </p:cNvPr>
          <p:cNvSpPr>
            <a:spLocks/>
          </p:cNvSpPr>
          <p:nvPr/>
        </p:nvSpPr>
        <p:spPr bwMode="auto">
          <a:xfrm rot="8062633">
            <a:off x="587161" y="3187238"/>
            <a:ext cx="1099655" cy="1337302"/>
          </a:xfrm>
          <a:custGeom>
            <a:avLst/>
            <a:gdLst>
              <a:gd name="connsiteX0" fmla="*/ 371516 w 2255580"/>
              <a:gd name="connsiteY0" fmla="*/ 48 h 2491367"/>
              <a:gd name="connsiteX1" fmla="*/ 564934 w 2255580"/>
              <a:gd name="connsiteY1" fmla="*/ 50040 h 2491367"/>
              <a:gd name="connsiteX2" fmla="*/ 2068654 w 2255580"/>
              <a:gd name="connsiteY2" fmla="*/ 916569 h 2491367"/>
              <a:gd name="connsiteX3" fmla="*/ 2068654 w 2255580"/>
              <a:gd name="connsiteY3" fmla="*/ 1574798 h 2491367"/>
              <a:gd name="connsiteX4" fmla="*/ 564934 w 2255580"/>
              <a:gd name="connsiteY4" fmla="*/ 2441327 h 2491367"/>
              <a:gd name="connsiteX5" fmla="*/ 0 w 2255580"/>
              <a:gd name="connsiteY5" fmla="*/ 2116379 h 2491367"/>
              <a:gd name="connsiteX6" fmla="*/ 0 w 2255580"/>
              <a:gd name="connsiteY6" fmla="*/ 374988 h 2491367"/>
              <a:gd name="connsiteX7" fmla="*/ 371516 w 2255580"/>
              <a:gd name="connsiteY7" fmla="*/ 48 h 24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5580" h="2491367">
                <a:moveTo>
                  <a:pt x="371516" y="48"/>
                </a:moveTo>
                <a:cubicBezTo>
                  <a:pt x="436162" y="-993"/>
                  <a:pt x="502625" y="14629"/>
                  <a:pt x="564934" y="50040"/>
                </a:cubicBezTo>
                <a:cubicBezTo>
                  <a:pt x="2068654" y="916569"/>
                  <a:pt x="2068654" y="916569"/>
                  <a:pt x="2068654" y="916569"/>
                </a:cubicBezTo>
                <a:cubicBezTo>
                  <a:pt x="2317889" y="1066545"/>
                  <a:pt x="2317889" y="1424822"/>
                  <a:pt x="2068654" y="1574798"/>
                </a:cubicBezTo>
                <a:cubicBezTo>
                  <a:pt x="564934" y="2441327"/>
                  <a:pt x="564934" y="2441327"/>
                  <a:pt x="564934" y="2441327"/>
                </a:cubicBezTo>
                <a:cubicBezTo>
                  <a:pt x="315698" y="2582971"/>
                  <a:pt x="0" y="2407999"/>
                  <a:pt x="0" y="2116379"/>
                </a:cubicBezTo>
                <a:cubicBezTo>
                  <a:pt x="0" y="374988"/>
                  <a:pt x="0" y="374988"/>
                  <a:pt x="0" y="374988"/>
                </a:cubicBezTo>
                <a:cubicBezTo>
                  <a:pt x="0" y="156273"/>
                  <a:pt x="177580" y="3173"/>
                  <a:pt x="371516" y="48"/>
                </a:cubicBezTo>
                <a:close/>
              </a:path>
            </a:pathLst>
          </a:custGeom>
          <a:gradFill>
            <a:gsLst>
              <a:gs pos="0">
                <a:schemeClr val="accent6">
                  <a:lumMod val="75000"/>
                </a:schemeClr>
              </a:gs>
              <a:gs pos="100000">
                <a:schemeClr val="accent6">
                  <a:lumMod val="50000"/>
                </a:schemeClr>
              </a:gs>
            </a:gsLst>
            <a:lin ang="18900000" scaled="1"/>
          </a:gra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pic>
        <p:nvPicPr>
          <p:cNvPr id="12" name="عنصر نائب لل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876256" y="3074499"/>
            <a:ext cx="1816937" cy="1517230"/>
          </a:xfrm>
          <a:custGeom>
            <a:avLst/>
            <a:gdLst>
              <a:gd name="connsiteX0" fmla="*/ 3315679 w 3867100"/>
              <a:gd name="connsiteY0" fmla="*/ 127 h 4289996"/>
              <a:gd name="connsiteX1" fmla="*/ 3867100 w 3867100"/>
              <a:gd name="connsiteY1" fmla="*/ 566761 h 4289996"/>
              <a:gd name="connsiteX2" fmla="*/ 3867100 w 3867100"/>
              <a:gd name="connsiteY2" fmla="*/ 3730336 h 4289996"/>
              <a:gd name="connsiteX3" fmla="*/ 3026245 w 3867100"/>
              <a:gd name="connsiteY3" fmla="*/ 4213198 h 4289996"/>
              <a:gd name="connsiteX4" fmla="*/ 287223 w 3867100"/>
              <a:gd name="connsiteY4" fmla="*/ 2631410 h 4289996"/>
              <a:gd name="connsiteX5" fmla="*/ 287223 w 3867100"/>
              <a:gd name="connsiteY5" fmla="*/ 1657362 h 4289996"/>
              <a:gd name="connsiteX6" fmla="*/ 3026245 w 3867100"/>
              <a:gd name="connsiteY6" fmla="*/ 75574 h 4289996"/>
              <a:gd name="connsiteX7" fmla="*/ 3315679 w 3867100"/>
              <a:gd name="connsiteY7" fmla="*/ 127 h 4289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7100" h="4289996">
                <a:moveTo>
                  <a:pt x="3315679" y="127"/>
                </a:moveTo>
                <a:cubicBezTo>
                  <a:pt x="3604853" y="6371"/>
                  <a:pt x="3867100" y="242078"/>
                  <a:pt x="3867100" y="566761"/>
                </a:cubicBezTo>
                <a:cubicBezTo>
                  <a:pt x="3867100" y="3730336"/>
                  <a:pt x="3867100" y="3730336"/>
                  <a:pt x="3867100" y="3730336"/>
                </a:cubicBezTo>
                <a:cubicBezTo>
                  <a:pt x="3867100" y="4163247"/>
                  <a:pt x="3400884" y="4429653"/>
                  <a:pt x="3026245" y="4213198"/>
                </a:cubicBezTo>
                <a:cubicBezTo>
                  <a:pt x="287223" y="2631410"/>
                  <a:pt x="287223" y="2631410"/>
                  <a:pt x="287223" y="2631410"/>
                </a:cubicBezTo>
                <a:cubicBezTo>
                  <a:pt x="-95741" y="2414955"/>
                  <a:pt x="-95741" y="1873817"/>
                  <a:pt x="287223" y="1657362"/>
                </a:cubicBezTo>
                <a:cubicBezTo>
                  <a:pt x="3026245" y="75574"/>
                  <a:pt x="3026245" y="75574"/>
                  <a:pt x="3026245" y="75574"/>
                </a:cubicBezTo>
                <a:cubicBezTo>
                  <a:pt x="3119905" y="21460"/>
                  <a:pt x="3219288" y="-1954"/>
                  <a:pt x="3315679" y="127"/>
                </a:cubicBezTo>
                <a:close/>
              </a:path>
            </a:pathLst>
          </a:custGeom>
          <a:effectLst>
            <a:glow rad="228600">
              <a:schemeClr val="accent5">
                <a:lumMod val="75000"/>
                <a:alpha val="40000"/>
              </a:schemeClr>
            </a:glow>
            <a:softEdge rad="63500"/>
          </a:effectLst>
        </p:spPr>
      </p:pic>
    </p:spTree>
    <p:extLst>
      <p:ext uri="{BB962C8B-B14F-4D97-AF65-F5344CB8AC3E}">
        <p14:creationId xmlns:p14="http://schemas.microsoft.com/office/powerpoint/2010/main" val="130705868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3"/>
                                        </p:tgtEl>
                                        <p:attrNameLst>
                                          <p:attrName>r</p:attrName>
                                        </p:attrNameLst>
                                      </p:cBhvr>
                                    </p:animRot>
                                  </p:childTnLst>
                                </p:cTn>
                              </p:par>
                              <p:par>
                                <p:cTn id="11" presetID="2" presetClass="entr" presetSubtype="4" decel="10000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000" fill="hold"/>
                                        <p:tgtEl>
                                          <p:spTgt spid="10"/>
                                        </p:tgtEl>
                                        <p:attrNameLst>
                                          <p:attrName>ppt_x</p:attrName>
                                        </p:attrNameLst>
                                      </p:cBhvr>
                                      <p:tavLst>
                                        <p:tav tm="0">
                                          <p:val>
                                            <p:strVal val="#ppt_x"/>
                                          </p:val>
                                        </p:tav>
                                        <p:tav tm="100000">
                                          <p:val>
                                            <p:strVal val="#ppt_x"/>
                                          </p:val>
                                        </p:tav>
                                      </p:tavLst>
                                    </p:anim>
                                    <p:anim calcmode="lin" valueType="num">
                                      <p:cBhvr additive="base">
                                        <p:cTn id="14" dur="1000" fill="hold"/>
                                        <p:tgtEl>
                                          <p:spTgt spid="10"/>
                                        </p:tgtEl>
                                        <p:attrNameLst>
                                          <p:attrName>ppt_y</p:attrName>
                                        </p:attrNameLst>
                                      </p:cBhvr>
                                      <p:tavLst>
                                        <p:tav tm="0">
                                          <p:val>
                                            <p:strVal val="1+#ppt_h/2"/>
                                          </p:val>
                                        </p:tav>
                                        <p:tav tm="100000">
                                          <p:val>
                                            <p:strVal val="#ppt_y"/>
                                          </p:val>
                                        </p:tav>
                                      </p:tavLst>
                                    </p:anim>
                                  </p:childTnLst>
                                </p:cTn>
                              </p:par>
                              <p:par>
                                <p:cTn id="15" presetID="8" presetClass="emph" presetSubtype="0" repeatCount="indefinite" fill="hold" grpId="1" nodeType="withEffect">
                                  <p:stCondLst>
                                    <p:cond delay="0"/>
                                  </p:stCondLst>
                                  <p:childTnLst>
                                    <p:animRot by="21600000">
                                      <p:cBhvr>
                                        <p:cTn id="16" dur="2000" fill="hold"/>
                                        <p:tgtEl>
                                          <p:spTgt spid="10"/>
                                        </p:tgtEl>
                                        <p:attrNameLst>
                                          <p:attrName>r</p:attrName>
                                        </p:attrNameLst>
                                      </p:cBhvr>
                                    </p:animRot>
                                  </p:childTnLst>
                                </p:cTn>
                              </p:par>
                              <p:par>
                                <p:cTn id="17" presetID="42"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anim calcmode="lin" valueType="num">
                                      <p:cBhvr>
                                        <p:cTn id="20" dur="500" fill="hold"/>
                                        <p:tgtEl>
                                          <p:spTgt spid="9"/>
                                        </p:tgtEl>
                                        <p:attrNameLst>
                                          <p:attrName>ppt_x</p:attrName>
                                        </p:attrNameLst>
                                      </p:cBhvr>
                                      <p:tavLst>
                                        <p:tav tm="0">
                                          <p:val>
                                            <p:strVal val="#ppt_x"/>
                                          </p:val>
                                        </p:tav>
                                        <p:tav tm="100000">
                                          <p:val>
                                            <p:strVal val="#ppt_x"/>
                                          </p:val>
                                        </p:tav>
                                      </p:tavLst>
                                    </p:anim>
                                    <p:anim calcmode="lin" valueType="num">
                                      <p:cBhvr>
                                        <p:cTn id="21" dur="500" fill="hold"/>
                                        <p:tgtEl>
                                          <p:spTgt spid="9"/>
                                        </p:tgtEl>
                                        <p:attrNameLst>
                                          <p:attrName>ppt_y</p:attrName>
                                        </p:attrNameLst>
                                      </p:cBhvr>
                                      <p:tavLst>
                                        <p:tav tm="0">
                                          <p:val>
                                            <p:strVal val="#ppt_y+.1"/>
                                          </p:val>
                                        </p:tav>
                                        <p:tav tm="100000">
                                          <p:val>
                                            <p:strVal val="#ppt_y"/>
                                          </p:val>
                                        </p:tav>
                                      </p:tavLst>
                                    </p:anim>
                                  </p:childTnLst>
                                </p:cTn>
                              </p:par>
                              <p:par>
                                <p:cTn id="22" presetID="31"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 calcmode="lin" valueType="num">
                                      <p:cBhvr>
                                        <p:cTn id="26" dur="500" fill="hold"/>
                                        <p:tgtEl>
                                          <p:spTgt spid="12"/>
                                        </p:tgtEl>
                                        <p:attrNameLst>
                                          <p:attrName>style.rotation</p:attrName>
                                        </p:attrNameLst>
                                      </p:cBhvr>
                                      <p:tavLst>
                                        <p:tav tm="0">
                                          <p:val>
                                            <p:fltVal val="90"/>
                                          </p:val>
                                        </p:tav>
                                        <p:tav tm="100000">
                                          <p:val>
                                            <p:fltVal val="0"/>
                                          </p:val>
                                        </p:tav>
                                      </p:tavLst>
                                    </p:anim>
                                    <p:animEffect transition="in" filter="fade">
                                      <p:cBhvr>
                                        <p:cTn id="27" dur="500"/>
                                        <p:tgtEl>
                                          <p:spTgt spid="12"/>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anim calcmode="lin" valueType="num">
                                      <p:cBhvr>
                                        <p:cTn id="31" dur="500" fill="hold"/>
                                        <p:tgtEl>
                                          <p:spTgt spid="6"/>
                                        </p:tgtEl>
                                        <p:attrNameLst>
                                          <p:attrName>ppt_x</p:attrName>
                                        </p:attrNameLst>
                                      </p:cBhvr>
                                      <p:tavLst>
                                        <p:tav tm="0">
                                          <p:val>
                                            <p:strVal val="#ppt_x"/>
                                          </p:val>
                                        </p:tav>
                                        <p:tav tm="100000">
                                          <p:val>
                                            <p:strVal val="#ppt_x"/>
                                          </p:val>
                                        </p:tav>
                                      </p:tavLst>
                                    </p:anim>
                                    <p:anim calcmode="lin" valueType="num">
                                      <p:cBhvr>
                                        <p:cTn id="32" dur="5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anim calcmode="lin" valueType="num">
                                      <p:cBhvr>
                                        <p:cTn id="37" dur="500" fill="hold"/>
                                        <p:tgtEl>
                                          <p:spTgt spid="8"/>
                                        </p:tgtEl>
                                        <p:attrNameLst>
                                          <p:attrName>ppt_x</p:attrName>
                                        </p:attrNameLst>
                                      </p:cBhvr>
                                      <p:tavLst>
                                        <p:tav tm="0">
                                          <p:val>
                                            <p:strVal val="#ppt_x"/>
                                          </p:val>
                                        </p:tav>
                                        <p:tav tm="100000">
                                          <p:val>
                                            <p:strVal val="#ppt_x"/>
                                          </p:val>
                                        </p:tav>
                                      </p:tavLst>
                                    </p:anim>
                                    <p:anim calcmode="lin" valueType="num">
                                      <p:cBhvr>
                                        <p:cTn id="38" dur="500" fill="hold"/>
                                        <p:tgtEl>
                                          <p:spTgt spid="8"/>
                                        </p:tgtEl>
                                        <p:attrNameLst>
                                          <p:attrName>ppt_y</p:attrName>
                                        </p:attrNameLst>
                                      </p:cBhvr>
                                      <p:tavLst>
                                        <p:tav tm="0">
                                          <p:val>
                                            <p:strVal val="#ppt_y+.1"/>
                                          </p:val>
                                        </p:tav>
                                        <p:tav tm="100000">
                                          <p:val>
                                            <p:strVal val="#ppt_y"/>
                                          </p:val>
                                        </p:tav>
                                      </p:tavLst>
                                    </p:anim>
                                  </p:childTnLst>
                                </p:cTn>
                              </p:par>
                              <p:par>
                                <p:cTn id="39" presetID="2" presetClass="entr" presetSubtype="4" decel="100000" fill="hold" grpId="0" nodeType="withEffect">
                                  <p:stCondLst>
                                    <p:cond delay="175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1000" fill="hold"/>
                                        <p:tgtEl>
                                          <p:spTgt spid="11"/>
                                        </p:tgtEl>
                                        <p:attrNameLst>
                                          <p:attrName>ppt_x</p:attrName>
                                        </p:attrNameLst>
                                      </p:cBhvr>
                                      <p:tavLst>
                                        <p:tav tm="0">
                                          <p:val>
                                            <p:strVal val="#ppt_x"/>
                                          </p:val>
                                        </p:tav>
                                        <p:tav tm="100000">
                                          <p:val>
                                            <p:strVal val="#ppt_x"/>
                                          </p:val>
                                        </p:tav>
                                      </p:tavLst>
                                    </p:anim>
                                    <p:anim calcmode="lin" valueType="num">
                                      <p:cBhvr additive="base">
                                        <p:cTn id="42"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p:bldP spid="8" grpId="0"/>
      <p:bldP spid="11" grpId="0"/>
      <p:bldP spid="10" grpId="0" animBg="1"/>
      <p:bldP spid="10"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9" name="Google Shape;199;p23"/>
          <p:cNvSpPr txBox="1">
            <a:spLocks noGrp="1"/>
          </p:cNvSpPr>
          <p:nvPr>
            <p:ph type="ctrTitle"/>
          </p:nvPr>
        </p:nvSpPr>
        <p:spPr>
          <a:xfrm>
            <a:off x="2756350" y="529100"/>
            <a:ext cx="3631200" cy="366900"/>
          </a:xfrm>
          <a:prstGeom prst="rect">
            <a:avLst/>
          </a:prstGeom>
        </p:spPr>
        <p:txBody>
          <a:bodyPr spcFirstLastPara="1" wrap="square" lIns="91425" tIns="91425" rIns="91425" bIns="91425" anchor="ctr" anchorCtr="0">
            <a:noAutofit/>
          </a:bodyPr>
          <a:lstStyle/>
          <a:p>
            <a:pPr lvl="0"/>
            <a:r>
              <a:rPr lang="en-GB" sz="2400" dirty="0">
                <a:solidFill>
                  <a:schemeClr val="tx1"/>
                </a:solidFill>
              </a:rPr>
              <a:t>Vertical Timeline</a:t>
            </a:r>
            <a:endParaRPr sz="2400" dirty="0">
              <a:solidFill>
                <a:schemeClr val="tx1"/>
              </a:solidFill>
            </a:endParaRPr>
          </a:p>
        </p:txBody>
      </p:sp>
      <p:sp>
        <p:nvSpPr>
          <p:cNvPr id="4" name="Rectangle: Rounded Corners 18">
            <a:extLst>
              <a:ext uri="{FF2B5EF4-FFF2-40B4-BE49-F238E27FC236}">
                <a16:creationId xmlns:lc="http://schemas.openxmlformats.org/drawingml/2006/lockedCanvas" xmlns:a16="http://schemas.microsoft.com/office/drawing/2014/main" xmlns="" id="{999974FA-A6BB-4813-ACAB-0F22F0CD9054}"/>
              </a:ext>
            </a:extLst>
          </p:cNvPr>
          <p:cNvSpPr/>
          <p:nvPr/>
        </p:nvSpPr>
        <p:spPr>
          <a:xfrm>
            <a:off x="755576" y="1275606"/>
            <a:ext cx="189469" cy="196252"/>
          </a:xfrm>
          <a:prstGeom prst="roundRect">
            <a:avLst>
              <a:gd name="adj" fmla="val 50000"/>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5" name="TextBox 17">
            <a:extLst>
              <a:ext uri="{FF2B5EF4-FFF2-40B4-BE49-F238E27FC236}">
                <a16:creationId xmlns:lc="http://schemas.openxmlformats.org/drawingml/2006/lockedCanvas" xmlns:a16="http://schemas.microsoft.com/office/drawing/2014/main" xmlns="" id="{33AABF0A-46B9-4EA4-899C-EDB205EC0F7B}"/>
              </a:ext>
            </a:extLst>
          </p:cNvPr>
          <p:cNvSpPr txBox="1"/>
          <p:nvPr/>
        </p:nvSpPr>
        <p:spPr>
          <a:xfrm>
            <a:off x="1043608" y="1173677"/>
            <a:ext cx="2714616"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chemeClr val="bg1"/>
                </a:solidFill>
                <a:latin typeface="Arial Black" panose="020B0A04020102020204" pitchFamily="34" charset="0"/>
              </a:rPr>
              <a:t>Idea Formation</a:t>
            </a:r>
            <a:r>
              <a:rPr lang="en-US" sz="2000" dirty="0">
                <a:solidFill>
                  <a:schemeClr val="bg1"/>
                </a:solidFill>
                <a:latin typeface="Arial Black" panose="020B0A04020102020204" pitchFamily="34" charset="0"/>
              </a:rPr>
              <a:t> </a:t>
            </a:r>
            <a:endParaRPr lang="id-ID" sz="1200" dirty="0">
              <a:solidFill>
                <a:schemeClr val="bg1"/>
              </a:solidFill>
              <a:latin typeface="Raleway ExtraBold" panose="020B0903030101060003" pitchFamily="34" charset="0"/>
            </a:endParaRPr>
          </a:p>
        </p:txBody>
      </p:sp>
      <p:cxnSp>
        <p:nvCxnSpPr>
          <p:cNvPr id="8" name="Straight Connector 3">
            <a:extLst>
              <a:ext uri="{FF2B5EF4-FFF2-40B4-BE49-F238E27FC236}">
                <a16:creationId xmlns:lc="http://schemas.openxmlformats.org/drawingml/2006/lockedCanvas" xmlns:a16="http://schemas.microsoft.com/office/drawing/2014/main" xmlns="" id="{4820CC10-5BC0-448E-AF30-B18E5D8A3DBE}"/>
              </a:ext>
            </a:extLst>
          </p:cNvPr>
          <p:cNvCxnSpPr/>
          <p:nvPr/>
        </p:nvCxnSpPr>
        <p:spPr>
          <a:xfrm>
            <a:off x="2051720" y="1575989"/>
            <a:ext cx="1322324" cy="0"/>
          </a:xfrm>
          <a:prstGeom prst="line">
            <a:avLst/>
          </a:prstGeom>
          <a:ln w="762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TextBox 18">
            <a:extLst>
              <a:ext uri="{FF2B5EF4-FFF2-40B4-BE49-F238E27FC236}">
                <a16:creationId xmlns:lc="http://schemas.openxmlformats.org/drawingml/2006/lockedCanvas" xmlns:a16="http://schemas.microsoft.com/office/drawing/2014/main" xmlns="" id="{EB01EAFD-1FDE-4BC0-9D96-4FC5B6F573C0}"/>
              </a:ext>
            </a:extLst>
          </p:cNvPr>
          <p:cNvSpPr txBox="1"/>
          <p:nvPr/>
        </p:nvSpPr>
        <p:spPr>
          <a:xfrm>
            <a:off x="1427250" y="1724217"/>
            <a:ext cx="3042916" cy="121058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600" lvl="0" indent="-228600" defTabSz="228554">
              <a:spcBef>
                <a:spcPts val="400"/>
              </a:spcBef>
              <a:buFont typeface="Arial" panose="020B0604020202020204" pitchFamily="34" charset="0"/>
              <a:buChar char="•"/>
              <a:defRPr/>
            </a:pPr>
            <a:r>
              <a:rPr lang="en-US" sz="1600" dirty="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Problem</a:t>
            </a:r>
          </a:p>
          <a:p>
            <a:pPr marL="228600" lvl="0" indent="-228600" defTabSz="228554">
              <a:spcBef>
                <a:spcPts val="400"/>
              </a:spcBef>
              <a:buFont typeface="Arial" panose="020B0604020202020204" pitchFamily="34" charset="0"/>
              <a:buChar char="•"/>
              <a:defRPr/>
            </a:pPr>
            <a:r>
              <a:rPr lang="en-US" sz="1600" dirty="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Solution</a:t>
            </a:r>
          </a:p>
          <a:p>
            <a:pPr marL="228600" lvl="0" indent="-228600" defTabSz="228554">
              <a:spcBef>
                <a:spcPts val="400"/>
              </a:spcBef>
              <a:buFont typeface="Arial" panose="020B0604020202020204" pitchFamily="34" charset="0"/>
              <a:buChar char="•"/>
              <a:defRPr/>
            </a:pPr>
            <a:r>
              <a:rPr lang="en-US" sz="1600" dirty="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Goals &amp; Objectives</a:t>
            </a:r>
          </a:p>
          <a:p>
            <a:r>
              <a:rPr lang="en-US" sz="900" dirty="0">
                <a:solidFill>
                  <a:schemeClr val="accent4">
                    <a:lumMod val="20000"/>
                    <a:lumOff val="80000"/>
                  </a:schemeClr>
                </a:solidFill>
              </a:rPr>
              <a:t/>
            </a:r>
            <a:br>
              <a:rPr lang="en-US" sz="900" dirty="0">
                <a:solidFill>
                  <a:schemeClr val="accent4">
                    <a:lumMod val="20000"/>
                    <a:lumOff val="80000"/>
                  </a:schemeClr>
                </a:solidFill>
              </a:rPr>
            </a:br>
            <a:endParaRPr lang="id-ID" sz="900" dirty="0">
              <a:solidFill>
                <a:schemeClr val="accent4">
                  <a:lumMod val="20000"/>
                  <a:lumOff val="80000"/>
                </a:schemeClr>
              </a:solidFill>
              <a:latin typeface="Lato Light" panose="020F0502020204030203" pitchFamily="34" charset="0"/>
              <a:ea typeface="Lato Light" panose="020F0502020204030203" pitchFamily="34" charset="0"/>
              <a:cs typeface="Lato Light" panose="020F0502020204030203" pitchFamily="34" charset="0"/>
            </a:endParaRPr>
          </a:p>
        </p:txBody>
      </p:sp>
      <p:grpSp>
        <p:nvGrpSpPr>
          <p:cNvPr id="19" name="Google Shape;6945;p63"/>
          <p:cNvGrpSpPr/>
          <p:nvPr/>
        </p:nvGrpSpPr>
        <p:grpSpPr>
          <a:xfrm>
            <a:off x="755576" y="3790218"/>
            <a:ext cx="939626" cy="839648"/>
            <a:chOff x="-63679950" y="3360375"/>
            <a:chExt cx="318225" cy="316650"/>
          </a:xfrm>
          <a:solidFill>
            <a:schemeClr val="tx1">
              <a:lumMod val="50000"/>
            </a:schemeClr>
          </a:solidFill>
        </p:grpSpPr>
        <p:sp>
          <p:nvSpPr>
            <p:cNvPr id="20" name="Google Shape;6946;p63"/>
            <p:cNvSpPr/>
            <p:nvPr/>
          </p:nvSpPr>
          <p:spPr>
            <a:xfrm>
              <a:off x="-63497200" y="3423400"/>
              <a:ext cx="40975" cy="40975"/>
            </a:xfrm>
            <a:custGeom>
              <a:avLst/>
              <a:gdLst/>
              <a:ahLst/>
              <a:cxnLst/>
              <a:rect l="l" t="t" r="r" b="b"/>
              <a:pathLst>
                <a:path w="1639" h="1639" extrusionOk="0">
                  <a:moveTo>
                    <a:pt x="819" y="0"/>
                  </a:moveTo>
                  <a:cubicBezTo>
                    <a:pt x="378" y="0"/>
                    <a:pt x="0" y="378"/>
                    <a:pt x="0" y="819"/>
                  </a:cubicBezTo>
                  <a:cubicBezTo>
                    <a:pt x="0" y="1260"/>
                    <a:pt x="378" y="1638"/>
                    <a:pt x="819" y="1638"/>
                  </a:cubicBezTo>
                  <a:cubicBezTo>
                    <a:pt x="1260" y="1638"/>
                    <a:pt x="1638" y="1260"/>
                    <a:pt x="1638" y="819"/>
                  </a:cubicBezTo>
                  <a:cubicBezTo>
                    <a:pt x="1638" y="378"/>
                    <a:pt x="1260" y="0"/>
                    <a:pt x="8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lumMod val="20000"/>
                    <a:lumOff val="80000"/>
                  </a:schemeClr>
                </a:solidFill>
              </a:endParaRPr>
            </a:p>
          </p:txBody>
        </p:sp>
        <p:sp>
          <p:nvSpPr>
            <p:cNvPr id="21" name="Google Shape;6947;p63"/>
            <p:cNvSpPr/>
            <p:nvPr/>
          </p:nvSpPr>
          <p:spPr>
            <a:xfrm>
              <a:off x="-63516900" y="3485625"/>
              <a:ext cx="79575" cy="29950"/>
            </a:xfrm>
            <a:custGeom>
              <a:avLst/>
              <a:gdLst/>
              <a:ahLst/>
              <a:cxnLst/>
              <a:rect l="l" t="t" r="r" b="b"/>
              <a:pathLst>
                <a:path w="3183" h="1198" extrusionOk="0">
                  <a:moveTo>
                    <a:pt x="1607" y="0"/>
                  </a:moveTo>
                  <a:cubicBezTo>
                    <a:pt x="820" y="0"/>
                    <a:pt x="190" y="504"/>
                    <a:pt x="1" y="1197"/>
                  </a:cubicBezTo>
                  <a:lnTo>
                    <a:pt x="3183" y="1197"/>
                  </a:lnTo>
                  <a:cubicBezTo>
                    <a:pt x="3025" y="504"/>
                    <a:pt x="2395" y="0"/>
                    <a:pt x="160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lumMod val="20000"/>
                    <a:lumOff val="80000"/>
                  </a:schemeClr>
                </a:solidFill>
              </a:endParaRPr>
            </a:p>
          </p:txBody>
        </p:sp>
        <p:sp>
          <p:nvSpPr>
            <p:cNvPr id="22" name="Google Shape;6948;p63"/>
            <p:cNvSpPr/>
            <p:nvPr/>
          </p:nvSpPr>
          <p:spPr>
            <a:xfrm>
              <a:off x="-63618500" y="3360375"/>
              <a:ext cx="256775" cy="256600"/>
            </a:xfrm>
            <a:custGeom>
              <a:avLst/>
              <a:gdLst/>
              <a:ahLst/>
              <a:cxnLst/>
              <a:rect l="l" t="t" r="r" b="b"/>
              <a:pathLst>
                <a:path w="10271" h="10264" extrusionOk="0">
                  <a:moveTo>
                    <a:pt x="5703" y="1639"/>
                  </a:moveTo>
                  <a:cubicBezTo>
                    <a:pt x="6616" y="1639"/>
                    <a:pt x="7373" y="2395"/>
                    <a:pt x="7373" y="3309"/>
                  </a:cubicBezTo>
                  <a:cubicBezTo>
                    <a:pt x="7373" y="3750"/>
                    <a:pt x="7215" y="4128"/>
                    <a:pt x="6900" y="4443"/>
                  </a:cubicBezTo>
                  <a:cubicBezTo>
                    <a:pt x="7625" y="4884"/>
                    <a:pt x="8192" y="5672"/>
                    <a:pt x="8192" y="6617"/>
                  </a:cubicBezTo>
                  <a:cubicBezTo>
                    <a:pt x="8160" y="6900"/>
                    <a:pt x="8003" y="7058"/>
                    <a:pt x="7751" y="7058"/>
                  </a:cubicBezTo>
                  <a:lnTo>
                    <a:pt x="3623" y="7058"/>
                  </a:lnTo>
                  <a:cubicBezTo>
                    <a:pt x="3371" y="7058"/>
                    <a:pt x="3214" y="6837"/>
                    <a:pt x="3214" y="6617"/>
                  </a:cubicBezTo>
                  <a:cubicBezTo>
                    <a:pt x="3214" y="5672"/>
                    <a:pt x="3749" y="4884"/>
                    <a:pt x="4537" y="4443"/>
                  </a:cubicBezTo>
                  <a:cubicBezTo>
                    <a:pt x="4254" y="4128"/>
                    <a:pt x="4065" y="3718"/>
                    <a:pt x="4065" y="3309"/>
                  </a:cubicBezTo>
                  <a:cubicBezTo>
                    <a:pt x="4065" y="2395"/>
                    <a:pt x="4789" y="1639"/>
                    <a:pt x="5703" y="1639"/>
                  </a:cubicBezTo>
                  <a:close/>
                  <a:moveTo>
                    <a:pt x="5703" y="1"/>
                  </a:moveTo>
                  <a:cubicBezTo>
                    <a:pt x="3182" y="1"/>
                    <a:pt x="1135" y="2049"/>
                    <a:pt x="1135" y="4569"/>
                  </a:cubicBezTo>
                  <a:cubicBezTo>
                    <a:pt x="1135" y="5609"/>
                    <a:pt x="1481" y="6648"/>
                    <a:pt x="2206" y="7467"/>
                  </a:cubicBezTo>
                  <a:lnTo>
                    <a:pt x="1607" y="8066"/>
                  </a:lnTo>
                  <a:lnTo>
                    <a:pt x="756" y="7184"/>
                  </a:lnTo>
                  <a:cubicBezTo>
                    <a:pt x="678" y="7121"/>
                    <a:pt x="567" y="7089"/>
                    <a:pt x="457" y="7089"/>
                  </a:cubicBezTo>
                  <a:cubicBezTo>
                    <a:pt x="347" y="7089"/>
                    <a:pt x="237" y="7121"/>
                    <a:pt x="158" y="7184"/>
                  </a:cubicBezTo>
                  <a:cubicBezTo>
                    <a:pt x="0" y="7341"/>
                    <a:pt x="0" y="7625"/>
                    <a:pt x="158" y="7783"/>
                  </a:cubicBezTo>
                  <a:lnTo>
                    <a:pt x="1324" y="8980"/>
                  </a:lnTo>
                  <a:lnTo>
                    <a:pt x="2521" y="10145"/>
                  </a:lnTo>
                  <a:cubicBezTo>
                    <a:pt x="2600" y="10224"/>
                    <a:pt x="2710" y="10264"/>
                    <a:pt x="2820" y="10264"/>
                  </a:cubicBezTo>
                  <a:cubicBezTo>
                    <a:pt x="2930" y="10264"/>
                    <a:pt x="3041" y="10224"/>
                    <a:pt x="3119" y="10145"/>
                  </a:cubicBezTo>
                  <a:cubicBezTo>
                    <a:pt x="3277" y="9988"/>
                    <a:pt x="3277" y="9704"/>
                    <a:pt x="3119" y="9547"/>
                  </a:cubicBezTo>
                  <a:lnTo>
                    <a:pt x="2237" y="8696"/>
                  </a:lnTo>
                  <a:lnTo>
                    <a:pt x="2836" y="8098"/>
                  </a:lnTo>
                  <a:cubicBezTo>
                    <a:pt x="3655" y="8759"/>
                    <a:pt x="4695" y="9169"/>
                    <a:pt x="5734" y="9169"/>
                  </a:cubicBezTo>
                  <a:cubicBezTo>
                    <a:pt x="8255" y="9169"/>
                    <a:pt x="10271" y="7121"/>
                    <a:pt x="10271" y="4632"/>
                  </a:cubicBezTo>
                  <a:cubicBezTo>
                    <a:pt x="10239" y="2049"/>
                    <a:pt x="8223" y="1"/>
                    <a:pt x="570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lumMod val="20000"/>
                    <a:lumOff val="80000"/>
                  </a:schemeClr>
                </a:solidFill>
              </a:endParaRPr>
            </a:p>
          </p:txBody>
        </p:sp>
        <p:sp>
          <p:nvSpPr>
            <p:cNvPr id="23" name="Google Shape;6949;p63"/>
            <p:cNvSpPr/>
            <p:nvPr/>
          </p:nvSpPr>
          <p:spPr>
            <a:xfrm>
              <a:off x="-63679950" y="3576200"/>
              <a:ext cx="102425" cy="100825"/>
            </a:xfrm>
            <a:custGeom>
              <a:avLst/>
              <a:gdLst/>
              <a:ahLst/>
              <a:cxnLst/>
              <a:rect l="l" t="t" r="r" b="b"/>
              <a:pathLst>
                <a:path w="4097" h="4033" extrusionOk="0">
                  <a:moveTo>
                    <a:pt x="2332" y="0"/>
                  </a:moveTo>
                  <a:lnTo>
                    <a:pt x="159" y="2142"/>
                  </a:lnTo>
                  <a:cubicBezTo>
                    <a:pt x="1" y="2300"/>
                    <a:pt x="1" y="2584"/>
                    <a:pt x="159" y="2741"/>
                  </a:cubicBezTo>
                  <a:lnTo>
                    <a:pt x="1356" y="3938"/>
                  </a:lnTo>
                  <a:cubicBezTo>
                    <a:pt x="1434" y="4001"/>
                    <a:pt x="1545" y="4033"/>
                    <a:pt x="1655" y="4033"/>
                  </a:cubicBezTo>
                  <a:cubicBezTo>
                    <a:pt x="1765" y="4033"/>
                    <a:pt x="1876" y="4001"/>
                    <a:pt x="1954" y="3938"/>
                  </a:cubicBezTo>
                  <a:lnTo>
                    <a:pt x="4097" y="1764"/>
                  </a:lnTo>
                  <a:lnTo>
                    <a:pt x="2332"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lumMod val="20000"/>
                    <a:lumOff val="80000"/>
                  </a:schemeClr>
                </a:solidFill>
              </a:endParaRPr>
            </a:p>
          </p:txBody>
        </p:sp>
      </p:grpSp>
      <p:cxnSp>
        <p:nvCxnSpPr>
          <p:cNvPr id="28" name="Straight Connector 13">
            <a:extLst>
              <a:ext uri="{FF2B5EF4-FFF2-40B4-BE49-F238E27FC236}">
                <a16:creationId xmlns:lc="http://schemas.openxmlformats.org/drawingml/2006/lockedCanvas" xmlns:a16="http://schemas.microsoft.com/office/drawing/2014/main" xmlns="" id="{74EF1197-31CE-4BB4-8B0C-8445988D8DAB}"/>
              </a:ext>
            </a:extLst>
          </p:cNvPr>
          <p:cNvCxnSpPr>
            <a:cxnSpLocks/>
          </p:cNvCxnSpPr>
          <p:nvPr/>
        </p:nvCxnSpPr>
        <p:spPr>
          <a:xfrm flipV="1">
            <a:off x="4261167" y="1923678"/>
            <a:ext cx="5608" cy="1936962"/>
          </a:xfrm>
          <a:prstGeom prst="line">
            <a:avLst/>
          </a:prstGeom>
          <a:ln w="63500">
            <a:solidFill>
              <a:schemeClr val="accent3">
                <a:lumMod val="60000"/>
                <a:lumOff val="40000"/>
                <a:alpha val="98000"/>
              </a:schemeClr>
            </a:solidFill>
            <a:prstDash val="solid"/>
            <a:headEnd type="oval"/>
            <a:tailEnd type="oval" w="lg" len="med"/>
          </a:ln>
        </p:spPr>
        <p:style>
          <a:lnRef idx="1">
            <a:schemeClr val="accent1"/>
          </a:lnRef>
          <a:fillRef idx="0">
            <a:schemeClr val="accent1"/>
          </a:fillRef>
          <a:effectRef idx="0">
            <a:schemeClr val="accent1"/>
          </a:effectRef>
          <a:fontRef idx="minor">
            <a:schemeClr val="tx1"/>
          </a:fontRef>
        </p:style>
      </p:cxnSp>
      <p:sp>
        <p:nvSpPr>
          <p:cNvPr id="24" name="Rectangle: Rounded Corners 18">
            <a:extLst>
              <a:ext uri="{FF2B5EF4-FFF2-40B4-BE49-F238E27FC236}">
                <a16:creationId xmlns:lc="http://schemas.openxmlformats.org/drawingml/2006/lockedCanvas" xmlns:a16="http://schemas.microsoft.com/office/drawing/2014/main" xmlns="" id="{999974FA-A6BB-4813-ACAB-0F22F0CD9054}"/>
              </a:ext>
            </a:extLst>
          </p:cNvPr>
          <p:cNvSpPr/>
          <p:nvPr/>
        </p:nvSpPr>
        <p:spPr>
          <a:xfrm>
            <a:off x="5477812" y="2901515"/>
            <a:ext cx="189469" cy="196252"/>
          </a:xfrm>
          <a:prstGeom prst="roundRect">
            <a:avLst>
              <a:gd name="adj" fmla="val 50000"/>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25" name="TextBox 17">
            <a:extLst>
              <a:ext uri="{FF2B5EF4-FFF2-40B4-BE49-F238E27FC236}">
                <a16:creationId xmlns:lc="http://schemas.openxmlformats.org/drawingml/2006/lockedCanvas" xmlns:a16="http://schemas.microsoft.com/office/drawing/2014/main" xmlns="" id="{33AABF0A-46B9-4EA4-899C-EDB205EC0F7B}"/>
              </a:ext>
            </a:extLst>
          </p:cNvPr>
          <p:cNvSpPr txBox="1"/>
          <p:nvPr/>
        </p:nvSpPr>
        <p:spPr>
          <a:xfrm>
            <a:off x="5724128" y="2780393"/>
            <a:ext cx="2602352"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solidFill>
                  <a:schemeClr val="bg1"/>
                </a:solidFill>
                <a:latin typeface="Arial Black" panose="020B0A04020102020204" pitchFamily="34" charset="0"/>
              </a:rPr>
              <a:t>Competitors Features</a:t>
            </a:r>
          </a:p>
          <a:p>
            <a:pPr algn="ctr"/>
            <a:r>
              <a:rPr lang="en-US" sz="1600" b="1" dirty="0" smtClean="0">
                <a:solidFill>
                  <a:schemeClr val="bg1"/>
                </a:solidFill>
                <a:latin typeface="Arial Black" panose="020B0A04020102020204" pitchFamily="34" charset="0"/>
              </a:rPr>
              <a:t>&amp;</a:t>
            </a:r>
          </a:p>
          <a:p>
            <a:pPr algn="ctr"/>
            <a:r>
              <a:rPr lang="en-US" sz="1600" b="1" dirty="0" smtClean="0">
                <a:solidFill>
                  <a:schemeClr val="bg1"/>
                </a:solidFill>
                <a:latin typeface="Arial Black" panose="020B0A04020102020204" pitchFamily="34" charset="0"/>
              </a:rPr>
              <a:t>Value Proposition</a:t>
            </a:r>
            <a:endParaRPr lang="id-ID" sz="1600" dirty="0">
              <a:solidFill>
                <a:schemeClr val="bg1"/>
              </a:solidFill>
              <a:latin typeface="Raleway ExtraBold" panose="020B0903030101060003" pitchFamily="34" charset="0"/>
            </a:endParaRPr>
          </a:p>
        </p:txBody>
      </p:sp>
      <p:cxnSp>
        <p:nvCxnSpPr>
          <p:cNvPr id="26" name="Straight Connector 3">
            <a:extLst>
              <a:ext uri="{FF2B5EF4-FFF2-40B4-BE49-F238E27FC236}">
                <a16:creationId xmlns:lc="http://schemas.openxmlformats.org/drawingml/2006/lockedCanvas" xmlns:a16="http://schemas.microsoft.com/office/drawing/2014/main" xmlns="" id="{4820CC10-5BC0-448E-AF30-B18E5D8A3DBE}"/>
              </a:ext>
            </a:extLst>
          </p:cNvPr>
          <p:cNvCxnSpPr/>
          <p:nvPr/>
        </p:nvCxnSpPr>
        <p:spPr>
          <a:xfrm>
            <a:off x="6730503" y="3611390"/>
            <a:ext cx="589601" cy="0"/>
          </a:xfrm>
          <a:prstGeom prst="line">
            <a:avLst/>
          </a:prstGeom>
          <a:ln w="762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7" name="TextBox 21">
            <a:extLst>
              <a:ext uri="{FF2B5EF4-FFF2-40B4-BE49-F238E27FC236}">
                <a16:creationId xmlns:lc="http://schemas.openxmlformats.org/drawingml/2006/lockedCanvas" xmlns:a16="http://schemas.microsoft.com/office/drawing/2014/main" xmlns="" id="{ABF5BB25-D811-4DB9-8B25-3D63F7E40F85}"/>
              </a:ext>
            </a:extLst>
          </p:cNvPr>
          <p:cNvSpPr txBox="1"/>
          <p:nvPr/>
        </p:nvSpPr>
        <p:spPr>
          <a:xfrm>
            <a:off x="5925396" y="3712467"/>
            <a:ext cx="2476283" cy="66684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600" lvl="0" indent="-228600" defTabSz="228554">
              <a:spcBef>
                <a:spcPts val="400"/>
              </a:spcBef>
              <a:buFont typeface="Arial" panose="020B0604020202020204" pitchFamily="34" charset="0"/>
              <a:buChar char="•"/>
              <a:defRPr/>
            </a:pPr>
            <a:r>
              <a:rPr lang="en-US" sz="1600" dirty="0" smtClean="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a:rPr>
              <a:t>Jobs Palestine</a:t>
            </a:r>
            <a:endParaRPr lang="en-US" sz="1600" dirty="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a:endParaRPr>
          </a:p>
          <a:p>
            <a:pPr marL="228600" lvl="0" indent="-228600" defTabSz="228554">
              <a:spcBef>
                <a:spcPts val="400"/>
              </a:spcBef>
              <a:buFont typeface="Arial" panose="020B0604020202020204" pitchFamily="34" charset="0"/>
              <a:buChar char="•"/>
              <a:defRPr/>
            </a:pPr>
            <a:r>
              <a:rPr lang="en-US" dirty="0" smtClean="0">
                <a:solidFill>
                  <a:schemeClr val="accent4">
                    <a:lumMod val="20000"/>
                    <a:lumOff val="80000"/>
                  </a:schemeClr>
                </a:solidFill>
                <a:latin typeface="Arial Narrow" panose="020B0606020202030204" pitchFamily="34" charset="0"/>
                <a:ea typeface="07TetsubinGothic" panose="02000600000000000000" pitchFamily="2" charset="-128"/>
                <a:cs typeface="29LT Bukra Regular"/>
              </a:rPr>
              <a:t>Palestine Ta3mal</a:t>
            </a:r>
            <a:endParaRPr lang="en-US" b="1" dirty="0">
              <a:solidFill>
                <a:schemeClr val="accent4">
                  <a:lumMod val="20000"/>
                  <a:lumOff val="80000"/>
                </a:schemeClr>
              </a:solidFill>
              <a:latin typeface="Arial Narrow" panose="020B0606020202030204" pitchFamily="34" charset="0"/>
              <a:cs typeface="29LT Bukra Regular"/>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9"/>
                                        </p:tgtEl>
                                        <p:attrNameLst>
                                          <p:attrName>style.visibility</p:attrName>
                                        </p:attrNameLst>
                                      </p:cBhvr>
                                      <p:to>
                                        <p:strVal val="visible"/>
                                      </p:to>
                                    </p:set>
                                    <p:animEffect transition="in" filter="fade">
                                      <p:cBhvr>
                                        <p:cTn id="7" dur="500"/>
                                        <p:tgtEl>
                                          <p:spTgt spid="199"/>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ppt_y</p:attrName>
                                        </p:attrNameLst>
                                      </p:cBhvr>
                                      <p:tavLst>
                                        <p:tav tm="0">
                                          <p:val>
                                            <p:strVal val="#ppt_y+#ppt_h*1.125000"/>
                                          </p:val>
                                        </p:tav>
                                        <p:tav tm="100000">
                                          <p:val>
                                            <p:strVal val="#ppt_y"/>
                                          </p:val>
                                        </p:tav>
                                      </p:tavLst>
                                    </p:anim>
                                    <p:animEffect transition="in" filter="wipe(up)">
                                      <p:cBhvr>
                                        <p:cTn id="16" dur="500"/>
                                        <p:tgtEl>
                                          <p:spTgt spid="4"/>
                                        </p:tgtEl>
                                      </p:cBhvr>
                                    </p:animEffect>
                                  </p:childTnLst>
                                </p:cTn>
                              </p:par>
                              <p:par>
                                <p:cTn id="17" presetID="12"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up)">
                                      <p:cBhvr>
                                        <p:cTn id="20" dur="500"/>
                                        <p:tgtEl>
                                          <p:spTgt spid="8"/>
                                        </p:tgtEl>
                                      </p:cBhvr>
                                    </p:animEffect>
                                  </p:childTnLst>
                                </p:cTn>
                              </p:par>
                            </p:childTnLst>
                          </p:cTn>
                        </p:par>
                        <p:par>
                          <p:cTn id="21" fill="hold">
                            <p:stCondLst>
                              <p:cond delay="1000"/>
                            </p:stCondLst>
                            <p:childTnLst>
                              <p:par>
                                <p:cTn id="22" presetID="12" presetClass="entr" presetSubtype="4"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p:tgtEl>
                                          <p:spTgt spid="13"/>
                                        </p:tgtEl>
                                        <p:attrNameLst>
                                          <p:attrName>ppt_y</p:attrName>
                                        </p:attrNameLst>
                                      </p:cBhvr>
                                      <p:tavLst>
                                        <p:tav tm="0">
                                          <p:val>
                                            <p:strVal val="#ppt_y+#ppt_h*1.125000"/>
                                          </p:val>
                                        </p:tav>
                                        <p:tav tm="100000">
                                          <p:val>
                                            <p:strVal val="#ppt_y"/>
                                          </p:val>
                                        </p:tav>
                                      </p:tavLst>
                                    </p:anim>
                                    <p:animEffect transition="in" filter="wipe(up)">
                                      <p:cBhvr>
                                        <p:cTn id="25" dur="500"/>
                                        <p:tgtEl>
                                          <p:spTgt spid="13"/>
                                        </p:tgtEl>
                                      </p:cBhvr>
                                    </p:animEffect>
                                  </p:childTnLst>
                                </p:cTn>
                              </p:par>
                            </p:childTnLst>
                          </p:cTn>
                        </p:par>
                        <p:par>
                          <p:cTn id="26" fill="hold">
                            <p:stCondLst>
                              <p:cond delay="1500"/>
                            </p:stCondLst>
                            <p:childTnLst>
                              <p:par>
                                <p:cTn id="27" presetID="22" presetClass="entr" presetSubtype="4"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down)">
                                      <p:cBhvr>
                                        <p:cTn id="29" dur="250"/>
                                        <p:tgtEl>
                                          <p:spTgt spid="28"/>
                                        </p:tgtEl>
                                      </p:cBhvr>
                                    </p:animEffect>
                                  </p:childTnLst>
                                </p:cTn>
                              </p:par>
                            </p:childTnLst>
                          </p:cTn>
                        </p:par>
                        <p:par>
                          <p:cTn id="30" fill="hold">
                            <p:stCondLst>
                              <p:cond delay="1750"/>
                            </p:stCondLst>
                            <p:childTnLst>
                              <p:par>
                                <p:cTn id="31" presetID="12" presetClass="entr" presetSubtype="4"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p:tgtEl>
                                          <p:spTgt spid="25"/>
                                        </p:tgtEl>
                                        <p:attrNameLst>
                                          <p:attrName>ppt_y</p:attrName>
                                        </p:attrNameLst>
                                      </p:cBhvr>
                                      <p:tavLst>
                                        <p:tav tm="0">
                                          <p:val>
                                            <p:strVal val="#ppt_y+#ppt_h*1.125000"/>
                                          </p:val>
                                        </p:tav>
                                        <p:tav tm="100000">
                                          <p:val>
                                            <p:strVal val="#ppt_y"/>
                                          </p:val>
                                        </p:tav>
                                      </p:tavLst>
                                    </p:anim>
                                    <p:animEffect transition="in" filter="wipe(up)">
                                      <p:cBhvr>
                                        <p:cTn id="34" dur="500"/>
                                        <p:tgtEl>
                                          <p:spTgt spid="25"/>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p:tgtEl>
                                          <p:spTgt spid="24"/>
                                        </p:tgtEl>
                                        <p:attrNameLst>
                                          <p:attrName>ppt_y</p:attrName>
                                        </p:attrNameLst>
                                      </p:cBhvr>
                                      <p:tavLst>
                                        <p:tav tm="0">
                                          <p:val>
                                            <p:strVal val="#ppt_y+#ppt_h*1.125000"/>
                                          </p:val>
                                        </p:tav>
                                        <p:tav tm="100000">
                                          <p:val>
                                            <p:strVal val="#ppt_y"/>
                                          </p:val>
                                        </p:tav>
                                      </p:tavLst>
                                    </p:anim>
                                    <p:animEffect transition="in" filter="wipe(up)">
                                      <p:cBhvr>
                                        <p:cTn id="38" dur="500"/>
                                        <p:tgtEl>
                                          <p:spTgt spid="24"/>
                                        </p:tgtEl>
                                      </p:cBhvr>
                                    </p:animEffect>
                                  </p:childTnLst>
                                </p:cTn>
                              </p:par>
                              <p:par>
                                <p:cTn id="39" presetID="12" presetClass="entr" presetSubtype="4"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p:tgtEl>
                                          <p:spTgt spid="26"/>
                                        </p:tgtEl>
                                        <p:attrNameLst>
                                          <p:attrName>ppt_y</p:attrName>
                                        </p:attrNameLst>
                                      </p:cBhvr>
                                      <p:tavLst>
                                        <p:tav tm="0">
                                          <p:val>
                                            <p:strVal val="#ppt_y+#ppt_h*1.125000"/>
                                          </p:val>
                                        </p:tav>
                                        <p:tav tm="100000">
                                          <p:val>
                                            <p:strVal val="#ppt_y"/>
                                          </p:val>
                                        </p:tav>
                                      </p:tavLst>
                                    </p:anim>
                                    <p:animEffect transition="in" filter="wipe(up)">
                                      <p:cBhvr>
                                        <p:cTn id="42" dur="500"/>
                                        <p:tgtEl>
                                          <p:spTgt spid="26"/>
                                        </p:tgtEl>
                                      </p:cBhvr>
                                    </p:animEffect>
                                  </p:childTnLst>
                                </p:cTn>
                              </p:par>
                            </p:childTnLst>
                          </p:cTn>
                        </p:par>
                        <p:par>
                          <p:cTn id="43" fill="hold">
                            <p:stCondLst>
                              <p:cond delay="2250"/>
                            </p:stCondLst>
                            <p:childTnLst>
                              <p:par>
                                <p:cTn id="44" presetID="12" presetClass="entr" presetSubtype="4"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500"/>
                                        <p:tgtEl>
                                          <p:spTgt spid="27"/>
                                        </p:tgtEl>
                                        <p:attrNameLst>
                                          <p:attrName>ppt_y</p:attrName>
                                        </p:attrNameLst>
                                      </p:cBhvr>
                                      <p:tavLst>
                                        <p:tav tm="0">
                                          <p:val>
                                            <p:strVal val="#ppt_y+#ppt_h*1.125000"/>
                                          </p:val>
                                        </p:tav>
                                        <p:tav tm="100000">
                                          <p:val>
                                            <p:strVal val="#ppt_y"/>
                                          </p:val>
                                        </p:tav>
                                      </p:tavLst>
                                    </p:anim>
                                    <p:animEffect transition="in" filter="wipe(up)">
                                      <p:cBhvr>
                                        <p:cTn id="4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 grpId="0"/>
      <p:bldP spid="4" grpId="0" animBg="1"/>
      <p:bldP spid="5" grpId="0"/>
      <p:bldP spid="13" grpId="0"/>
      <p:bldP spid="24" grpId="0" animBg="1"/>
      <p:bldP spid="25" grpId="0"/>
      <p:bldP spid="2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6" name="Google Shape;419;p32"/>
          <p:cNvSpPr txBox="1"/>
          <p:nvPr/>
        </p:nvSpPr>
        <p:spPr>
          <a:xfrm>
            <a:off x="1679244" y="657149"/>
            <a:ext cx="4032449" cy="571494"/>
          </a:xfrm>
          <a:prstGeom prst="rect">
            <a:avLst/>
          </a:prstGeom>
          <a:noFill/>
          <a:ln>
            <a:noFill/>
          </a:ln>
        </p:spPr>
        <p:txBody>
          <a:bodyPr spcFirstLastPara="1" wrap="square" lIns="91425" tIns="91425" rIns="91425" bIns="91425" anchor="t" anchorCtr="0">
            <a:noAutofit/>
          </a:bodyPr>
          <a:lstStyle/>
          <a:p>
            <a:pPr lvl="0">
              <a:spcAft>
                <a:spcPts val="1600"/>
              </a:spcAft>
            </a:pPr>
            <a:r>
              <a:rPr lang="en" sz="1800" b="1" dirty="0" smtClean="0">
                <a:solidFill>
                  <a:srgbClr val="FFFFFF"/>
                </a:solidFill>
                <a:latin typeface="Roboto Slab Regular"/>
                <a:ea typeface="Roboto Slab Regular"/>
                <a:cs typeface="Roboto Slab Regular"/>
                <a:sym typeface="Roboto Slab Regular"/>
              </a:rPr>
              <a:t>Flask</a:t>
            </a:r>
            <a:r>
              <a:rPr lang="en" sz="1600" b="1" dirty="0" smtClean="0">
                <a:solidFill>
                  <a:schemeClr val="tx2">
                    <a:lumMod val="75000"/>
                  </a:schemeClr>
                </a:solidFill>
                <a:latin typeface="Roboto Slab Regular"/>
                <a:ea typeface="Roboto Slab Regular"/>
                <a:cs typeface="Roboto Slab Regular"/>
                <a:sym typeface="Roboto Slab Regular"/>
              </a:rPr>
              <a:t> </a:t>
            </a:r>
            <a:r>
              <a:rPr lang="en" b="1" dirty="0" smtClean="0">
                <a:solidFill>
                  <a:schemeClr val="tx2">
                    <a:lumMod val="75000"/>
                  </a:schemeClr>
                </a:solidFill>
                <a:latin typeface="Roboto Slab Regular"/>
                <a:ea typeface="Roboto Slab Regular"/>
                <a:cs typeface="Roboto Slab Regular"/>
                <a:sym typeface="Roboto Slab Regular"/>
              </a:rPr>
              <a:t>(</a:t>
            </a:r>
            <a:r>
              <a:rPr lang="en-GB" b="1" dirty="0" smtClean="0">
                <a:solidFill>
                  <a:schemeClr val="tx2">
                    <a:lumMod val="75000"/>
                  </a:schemeClr>
                </a:solidFill>
                <a:latin typeface="Roboto Slab Regular"/>
                <a:ea typeface="Roboto Slab Regular"/>
                <a:cs typeface="Roboto Slab Regular"/>
                <a:sym typeface="Roboto Slab Regular"/>
              </a:rPr>
              <a:t>Front-End &amp; Back-End)</a:t>
            </a:r>
            <a:endParaRPr sz="1100" b="1" dirty="0">
              <a:solidFill>
                <a:schemeClr val="tx2">
                  <a:lumMod val="75000"/>
                </a:schemeClr>
              </a:solidFill>
              <a:latin typeface="Roboto Slab Regular"/>
              <a:ea typeface="Roboto Slab Regular"/>
              <a:cs typeface="Roboto Slab Regular"/>
              <a:sym typeface="Roboto Slab Regular"/>
            </a:endParaRPr>
          </a:p>
        </p:txBody>
      </p:sp>
      <p:sp>
        <p:nvSpPr>
          <p:cNvPr id="8" name="مستطيل 7"/>
          <p:cNvSpPr/>
          <p:nvPr/>
        </p:nvSpPr>
        <p:spPr>
          <a:xfrm>
            <a:off x="2123727" y="1419622"/>
            <a:ext cx="5184577" cy="1292662"/>
          </a:xfrm>
          <a:prstGeom prst="rect">
            <a:avLst/>
          </a:prstGeom>
        </p:spPr>
        <p:txBody>
          <a:bodyPr wrap="square">
            <a:spAutoFit/>
          </a:bodyPr>
          <a:lstStyle/>
          <a:p>
            <a:r>
              <a:rPr lang="en-GB" sz="1800" b="1" i="1" dirty="0">
                <a:solidFill>
                  <a:schemeClr val="tx2">
                    <a:lumMod val="75000"/>
                  </a:schemeClr>
                </a:solidFill>
                <a:latin typeface="Advent Pro SemiBold"/>
                <a:ea typeface="Verdana" pitchFamily="34" charset="0"/>
              </a:rPr>
              <a:t>What</a:t>
            </a:r>
            <a:r>
              <a:rPr lang="en-GB" sz="1800" b="1" i="1" dirty="0" smtClean="0">
                <a:solidFill>
                  <a:schemeClr val="tx2">
                    <a:lumMod val="75000"/>
                  </a:schemeClr>
                </a:solidFill>
                <a:latin typeface="Advent Pro SemiBold"/>
                <a:ea typeface="Verdana" pitchFamily="34" charset="0"/>
              </a:rPr>
              <a:t>?</a:t>
            </a:r>
          </a:p>
          <a:p>
            <a:endParaRPr lang="en-GB" sz="1800" b="1" i="1" dirty="0" smtClean="0">
              <a:solidFill>
                <a:schemeClr val="tx2">
                  <a:lumMod val="75000"/>
                </a:schemeClr>
              </a:solidFill>
              <a:latin typeface="Advent Pro SemiBold"/>
              <a:ea typeface="Verdana" pitchFamily="34" charset="0"/>
            </a:endParaRPr>
          </a:p>
          <a:p>
            <a:r>
              <a:rPr lang="en-GB" dirty="0">
                <a:solidFill>
                  <a:srgbClr val="FFFFFF"/>
                </a:solidFill>
                <a:latin typeface="Advent Pro SemiBold"/>
                <a:ea typeface="Verdana" pitchFamily="34" charset="0"/>
              </a:rPr>
              <a:t> is a web framework. This means flask provides you with tools, libraries and technologies that allow you to build a web application</a:t>
            </a:r>
            <a:r>
              <a:rPr lang="en-GB" dirty="0" smtClean="0">
                <a:solidFill>
                  <a:srgbClr val="FFFFFF"/>
                </a:solidFill>
                <a:latin typeface="Advent Pro SemiBold"/>
                <a:ea typeface="Verdana" pitchFamily="34" charset="0"/>
              </a:rPr>
              <a:t>.</a:t>
            </a:r>
            <a:endParaRPr lang="en-GB" dirty="0">
              <a:solidFill>
                <a:srgbClr val="FFFFFF"/>
              </a:solidFill>
              <a:latin typeface="Advent Pro SemiBold"/>
            </a:endParaRPr>
          </a:p>
        </p:txBody>
      </p:sp>
      <p:sp>
        <p:nvSpPr>
          <p:cNvPr id="11" name="TextBox 37">
            <a:extLst>
              <a:ext uri="{FF2B5EF4-FFF2-40B4-BE49-F238E27FC236}">
                <a16:creationId xmlns="" xmlns:a16="http://schemas.microsoft.com/office/drawing/2014/main" id="{0DEA2822-3782-4E01-A33A-BD31463C321C}"/>
              </a:ext>
            </a:extLst>
          </p:cNvPr>
          <p:cNvSpPr txBox="1"/>
          <p:nvPr/>
        </p:nvSpPr>
        <p:spPr>
          <a:xfrm>
            <a:off x="4307403" y="2787774"/>
            <a:ext cx="2740814"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smtClean="0">
                <a:ln>
                  <a:noFill/>
                </a:ln>
                <a:solidFill>
                  <a:schemeClr val="tx2">
                    <a:lumMod val="50000"/>
                  </a:schemeClr>
                </a:solidFill>
                <a:effectLst/>
                <a:uLnTx/>
                <a:uFillTx/>
                <a:latin typeface="Advent Pro SemiBold"/>
                <a:ea typeface="+mn-ea"/>
                <a:cs typeface="29LT Bukra Bold" panose="000B0903020204020204" pitchFamily="34" charset="-78"/>
              </a:rPr>
              <a:t>Why?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srgbClr val="FFFFFF"/>
              </a:solidFill>
              <a:effectLst/>
              <a:uLnTx/>
              <a:uFillTx/>
              <a:latin typeface="Advent Pro SemiBold"/>
              <a:ea typeface="+mn-ea"/>
              <a:cs typeface="29LT Bukra Bold" panose="000B0903020204020204" pitchFamily="34" charset="-78"/>
            </a:endParaRPr>
          </a:p>
          <a:p>
            <a:pPr lvl="0">
              <a:buClrTx/>
              <a:defRPr/>
            </a:pPr>
            <a:r>
              <a:rPr kumimoji="0" lang="en-US" b="1"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1. </a:t>
            </a:r>
            <a:r>
              <a:rPr lang="en-GB" dirty="0" smtClean="0">
                <a:solidFill>
                  <a:srgbClr val="FFFFFF"/>
                </a:solidFill>
                <a:latin typeface="Advent Pro SemiBold"/>
              </a:rPr>
              <a:t>simplicity control.</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b="1"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2. </a:t>
            </a:r>
            <a:r>
              <a:rPr lang="en-GB" dirty="0" smtClean="0">
                <a:solidFill>
                  <a:srgbClr val="FFFFFF"/>
                </a:solidFill>
                <a:latin typeface="Advent Pro SemiBold"/>
              </a:rPr>
              <a:t>flexibility control.</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b="0"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 </a:t>
            </a:r>
            <a:r>
              <a:rPr kumimoji="0" lang="en-US" b="1"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3. </a:t>
            </a:r>
            <a:r>
              <a:rPr lang="en-GB" dirty="0" smtClean="0">
                <a:solidFill>
                  <a:srgbClr val="FFFFFF"/>
                </a:solidFill>
                <a:latin typeface="Advent Pro SemiBold"/>
              </a:rPr>
              <a:t>fine-grained control.</a:t>
            </a:r>
            <a: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r>
            <a:br>
              <a:rPr kumimoji="0" lang="en-US" b="0"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br>
            <a:r>
              <a:rPr kumimoji="0" lang="en-US" b="1" i="0" u="none" strike="noStrike" kern="1200" cap="none" spc="0" normalizeH="0" baseline="0" noProof="0" dirty="0" smtClean="0">
                <a:ln>
                  <a:noFill/>
                </a:ln>
                <a:solidFill>
                  <a:srgbClr val="FFFFFF"/>
                </a:solidFill>
                <a:effectLst/>
                <a:uLnTx/>
                <a:uFillTx/>
                <a:latin typeface="Advent Pro SemiBold"/>
                <a:ea typeface="+mn-ea"/>
                <a:cs typeface="29LT Bukra Regular" panose="000B0903020204020204" pitchFamily="34" charset="-78"/>
              </a:rPr>
              <a:t> </a:t>
            </a:r>
            <a:r>
              <a:rPr kumimoji="0" lang="en-US" b="1" i="0" u="none" strike="noStrike" kern="1200" cap="none" spc="0" normalizeH="0" baseline="0" noProof="0" dirty="0" smtClean="0">
                <a:ln>
                  <a:noFill/>
                </a:ln>
                <a:solidFill>
                  <a:schemeClr val="tx2">
                    <a:lumMod val="50000"/>
                  </a:schemeClr>
                </a:solidFill>
                <a:effectLst/>
                <a:uLnTx/>
                <a:uFillTx/>
                <a:latin typeface="Advent Pro SemiBold"/>
                <a:ea typeface="+mn-ea"/>
                <a:cs typeface="29LT Bukra Regular" panose="000B0903020204020204" pitchFamily="34" charset="-78"/>
              </a:rPr>
              <a:t>4. </a:t>
            </a:r>
            <a:r>
              <a:rPr lang="en-GB" dirty="0" smtClean="0">
                <a:solidFill>
                  <a:srgbClr val="FFFFFF"/>
                </a:solidFill>
                <a:latin typeface="Advent Pro SemiBold"/>
              </a:rPr>
              <a:t>lightweight web application</a:t>
            </a:r>
            <a:r>
              <a:rPr lang="en-GB" sz="1200" dirty="0" smtClean="0">
                <a:solidFill>
                  <a:srgbClr val="FFFFFF"/>
                </a:solidFill>
              </a:rPr>
              <a:t>.</a:t>
            </a:r>
            <a:r>
              <a:rPr kumimoji="0" lang="en-US" sz="1200" b="0" i="0" u="none" strike="noStrike" kern="1200" cap="none" spc="0" normalizeH="0" baseline="0" noProof="0" dirty="0">
                <a:ln>
                  <a:noFill/>
                </a:ln>
                <a:solidFill>
                  <a:srgbClr val="FFFFFF"/>
                </a:solidFill>
                <a:effectLst/>
                <a:uLnTx/>
                <a:uFillTx/>
                <a:latin typeface="29LT Bukra Bold" panose="000B0903020204020204" pitchFamily="34" charset="-78"/>
                <a:ea typeface="+mn-ea"/>
                <a:cs typeface="29LT Bukra Bold" panose="000B0903020204020204" pitchFamily="34" charset="-78"/>
              </a:rPr>
              <a:t/>
            </a:r>
            <a:br>
              <a:rPr kumimoji="0" lang="en-US" sz="1200" b="0" i="0" u="none" strike="noStrike" kern="1200" cap="none" spc="0" normalizeH="0" baseline="0" noProof="0" dirty="0">
                <a:ln>
                  <a:noFill/>
                </a:ln>
                <a:solidFill>
                  <a:srgbClr val="FFFFFF"/>
                </a:solidFill>
                <a:effectLst/>
                <a:uLnTx/>
                <a:uFillTx/>
                <a:latin typeface="29LT Bukra Bold" panose="000B0903020204020204" pitchFamily="34" charset="-78"/>
                <a:ea typeface="+mn-ea"/>
                <a:cs typeface="29LT Bukra Bold" panose="000B0903020204020204" pitchFamily="34" charset="-78"/>
              </a:rPr>
            </a:br>
            <a:endParaRPr kumimoji="0" lang="id-ID" sz="1200" b="0" i="0" u="none" strike="noStrike" kern="1200" cap="none" spc="0" normalizeH="0" baseline="0" noProof="0" dirty="0">
              <a:ln>
                <a:noFill/>
              </a:ln>
              <a:solidFill>
                <a:srgbClr val="FFFFFF"/>
              </a:solidFill>
              <a:effectLst/>
              <a:uLnTx/>
              <a:uFillTx/>
              <a:latin typeface="29LT Bukra Bold" panose="000B0903020204020204" pitchFamily="34" charset="-78"/>
              <a:ea typeface="Lato Light" panose="020F0502020204030203" pitchFamily="34" charset="0"/>
              <a:cs typeface="29LT Bukra Bold" panose="000B0903020204020204" pitchFamily="34" charset="-78"/>
            </a:endParaRPr>
          </a:p>
        </p:txBody>
      </p:sp>
      <p:pic>
        <p:nvPicPr>
          <p:cNvPr id="9" name="صورة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6610" y="530703"/>
            <a:ext cx="530769" cy="697940"/>
          </a:xfrm>
          <a:prstGeom prst="rect">
            <a:avLst/>
          </a:prstGeom>
        </p:spPr>
      </p:pic>
      <p:sp>
        <p:nvSpPr>
          <p:cNvPr id="10" name="Freeform: Shape 16">
            <a:extLst>
              <a:ext uri="{FF2B5EF4-FFF2-40B4-BE49-F238E27FC236}">
                <a16:creationId xmlns="" xmlns:a16="http://schemas.microsoft.com/office/drawing/2014/main" id="{A27A0CDB-C87B-485D-AB51-726275E1DCC3}"/>
              </a:ext>
            </a:extLst>
          </p:cNvPr>
          <p:cNvSpPr>
            <a:spLocks/>
          </p:cNvSpPr>
          <p:nvPr/>
        </p:nvSpPr>
        <p:spPr bwMode="auto">
          <a:xfrm>
            <a:off x="538454" y="3208427"/>
            <a:ext cx="1159062" cy="1231710"/>
          </a:xfrm>
          <a:custGeom>
            <a:avLst/>
            <a:gdLst>
              <a:gd name="connsiteX0" fmla="*/ 371516 w 2255580"/>
              <a:gd name="connsiteY0" fmla="*/ 48 h 2491367"/>
              <a:gd name="connsiteX1" fmla="*/ 564934 w 2255580"/>
              <a:gd name="connsiteY1" fmla="*/ 50040 h 2491367"/>
              <a:gd name="connsiteX2" fmla="*/ 2068654 w 2255580"/>
              <a:gd name="connsiteY2" fmla="*/ 916569 h 2491367"/>
              <a:gd name="connsiteX3" fmla="*/ 2068654 w 2255580"/>
              <a:gd name="connsiteY3" fmla="*/ 1574798 h 2491367"/>
              <a:gd name="connsiteX4" fmla="*/ 564934 w 2255580"/>
              <a:gd name="connsiteY4" fmla="*/ 2441327 h 2491367"/>
              <a:gd name="connsiteX5" fmla="*/ 0 w 2255580"/>
              <a:gd name="connsiteY5" fmla="*/ 2116379 h 2491367"/>
              <a:gd name="connsiteX6" fmla="*/ 0 w 2255580"/>
              <a:gd name="connsiteY6" fmla="*/ 374988 h 2491367"/>
              <a:gd name="connsiteX7" fmla="*/ 371516 w 2255580"/>
              <a:gd name="connsiteY7" fmla="*/ 48 h 24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5580" h="2491367">
                <a:moveTo>
                  <a:pt x="371516" y="48"/>
                </a:moveTo>
                <a:cubicBezTo>
                  <a:pt x="436162" y="-993"/>
                  <a:pt x="502625" y="14629"/>
                  <a:pt x="564934" y="50040"/>
                </a:cubicBezTo>
                <a:cubicBezTo>
                  <a:pt x="2068654" y="916569"/>
                  <a:pt x="2068654" y="916569"/>
                  <a:pt x="2068654" y="916569"/>
                </a:cubicBezTo>
                <a:cubicBezTo>
                  <a:pt x="2317889" y="1066545"/>
                  <a:pt x="2317889" y="1424822"/>
                  <a:pt x="2068654" y="1574798"/>
                </a:cubicBezTo>
                <a:cubicBezTo>
                  <a:pt x="564934" y="2441327"/>
                  <a:pt x="564934" y="2441327"/>
                  <a:pt x="564934" y="2441327"/>
                </a:cubicBezTo>
                <a:cubicBezTo>
                  <a:pt x="315698" y="2582971"/>
                  <a:pt x="0" y="2407999"/>
                  <a:pt x="0" y="2116379"/>
                </a:cubicBezTo>
                <a:cubicBezTo>
                  <a:pt x="0" y="374988"/>
                  <a:pt x="0" y="374988"/>
                  <a:pt x="0" y="374988"/>
                </a:cubicBezTo>
                <a:cubicBezTo>
                  <a:pt x="0" y="156273"/>
                  <a:pt x="177580" y="3173"/>
                  <a:pt x="371516" y="48"/>
                </a:cubicBezTo>
                <a:close/>
              </a:path>
            </a:pathLst>
          </a:cu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noFill/>
          </a:ln>
          <a:effectLst>
            <a:glow rad="419100">
              <a:schemeClr val="accent3">
                <a:satMod val="175000"/>
                <a:alpha val="40000"/>
              </a:schemeClr>
            </a:glow>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12" name="Freeform: Shape 14">
            <a:extLst>
              <a:ext uri="{FF2B5EF4-FFF2-40B4-BE49-F238E27FC236}">
                <a16:creationId xmlns="" xmlns:a16="http://schemas.microsoft.com/office/drawing/2014/main" id="{2B138FD1-530F-425D-8B18-FB979C4B2850}"/>
              </a:ext>
            </a:extLst>
          </p:cNvPr>
          <p:cNvSpPr>
            <a:spLocks/>
          </p:cNvSpPr>
          <p:nvPr/>
        </p:nvSpPr>
        <p:spPr bwMode="auto">
          <a:xfrm rot="8876133">
            <a:off x="7299660" y="196880"/>
            <a:ext cx="1223173" cy="1298764"/>
          </a:xfrm>
          <a:custGeom>
            <a:avLst/>
            <a:gdLst>
              <a:gd name="connsiteX0" fmla="*/ 1312016 w 1585970"/>
              <a:gd name="connsiteY0" fmla="*/ 118 h 1750563"/>
              <a:gd name="connsiteX1" fmla="*/ 1585970 w 1585970"/>
              <a:gd name="connsiteY1" fmla="*/ 287211 h 1750563"/>
              <a:gd name="connsiteX2" fmla="*/ 1585970 w 1585970"/>
              <a:gd name="connsiteY2" fmla="*/ 1470476 h 1750563"/>
              <a:gd name="connsiteX3" fmla="*/ 1169705 w 1585970"/>
              <a:gd name="connsiteY3" fmla="*/ 1712129 h 1750563"/>
              <a:gd name="connsiteX4" fmla="*/ 137367 w 1585970"/>
              <a:gd name="connsiteY4" fmla="*/ 1120496 h 1750563"/>
              <a:gd name="connsiteX5" fmla="*/ 137367 w 1585970"/>
              <a:gd name="connsiteY5" fmla="*/ 637190 h 1750563"/>
              <a:gd name="connsiteX6" fmla="*/ 1169705 w 1585970"/>
              <a:gd name="connsiteY6" fmla="*/ 37225 h 1750563"/>
              <a:gd name="connsiteX7" fmla="*/ 1312016 w 1585970"/>
              <a:gd name="connsiteY7" fmla="*/ 118 h 175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70" h="1750563">
                <a:moveTo>
                  <a:pt x="1312016" y="118"/>
                </a:moveTo>
                <a:cubicBezTo>
                  <a:pt x="1454847" y="4414"/>
                  <a:pt x="1585970" y="124720"/>
                  <a:pt x="1585970" y="287211"/>
                </a:cubicBezTo>
                <a:cubicBezTo>
                  <a:pt x="1585970" y="1470476"/>
                  <a:pt x="1585970" y="1470476"/>
                  <a:pt x="1585970" y="1470476"/>
                </a:cubicBezTo>
                <a:cubicBezTo>
                  <a:pt x="1585970" y="1687131"/>
                  <a:pt x="1352862" y="1820456"/>
                  <a:pt x="1169705" y="1712129"/>
                </a:cubicBezTo>
                <a:cubicBezTo>
                  <a:pt x="137367" y="1120496"/>
                  <a:pt x="137367" y="1120496"/>
                  <a:pt x="137367" y="1120496"/>
                </a:cubicBezTo>
                <a:cubicBezTo>
                  <a:pt x="-45789" y="1012169"/>
                  <a:pt x="-45789" y="745518"/>
                  <a:pt x="137367" y="637190"/>
                </a:cubicBezTo>
                <a:cubicBezTo>
                  <a:pt x="1169705" y="37225"/>
                  <a:pt x="1169705" y="37225"/>
                  <a:pt x="1169705" y="37225"/>
                </a:cubicBezTo>
                <a:cubicBezTo>
                  <a:pt x="1215494" y="10143"/>
                  <a:pt x="1264405" y="-1314"/>
                  <a:pt x="1312016" y="118"/>
                </a:cubicBezTo>
                <a:close/>
              </a:path>
            </a:pathLst>
          </a:custGeom>
          <a:gradFill flip="none" rotWithShape="1">
            <a:gsLst>
              <a:gs pos="0">
                <a:schemeClr val="tx1"/>
              </a:gs>
              <a:gs pos="74000">
                <a:schemeClr val="tx1">
                  <a:lumMod val="85000"/>
                  <a:lumOff val="15000"/>
                </a:schemeClr>
              </a:gs>
              <a:gs pos="83000">
                <a:schemeClr val="tx1">
                  <a:lumMod val="85000"/>
                  <a:lumOff val="15000"/>
                </a:schemeClr>
              </a:gs>
              <a:gs pos="100000">
                <a:schemeClr val="tx1"/>
              </a:gs>
            </a:gsLst>
            <a:lin ang="5400000" scaled="1"/>
            <a:tileRect/>
          </a:gradFill>
          <a:ln>
            <a:noFill/>
          </a:ln>
          <a:effectLst>
            <a:glow rad="228600">
              <a:schemeClr val="bg2">
                <a:lumMod val="25000"/>
                <a:alpha val="40000"/>
              </a:schemeClr>
            </a:glow>
          </a:effectLst>
        </p:spPr>
        <p:txBody>
          <a:bodyPr vert="horz" wrap="square" lIns="91440" tIns="45720" rIns="91440" bIns="45720" numCol="1" anchor="t" anchorCtr="0" compatLnSpc="1">
            <a:prstTxWarp prst="textNoShape">
              <a:avLst/>
            </a:prstTxWarp>
            <a:noAutofit/>
          </a:bodyPr>
          <a:lstStyle/>
          <a:p>
            <a:endParaRPr lang="id-ID" dirty="0">
              <a:latin typeface="Lato Light" panose="020F0502020204030203" pitchFamily="34" charset="0"/>
            </a:endParaRPr>
          </a:p>
        </p:txBody>
      </p:sp>
    </p:spTree>
    <p:extLst>
      <p:ext uri="{BB962C8B-B14F-4D97-AF65-F5344CB8AC3E}">
        <p14:creationId xmlns:p14="http://schemas.microsoft.com/office/powerpoint/2010/main" val="130705868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1+#ppt_h/2"/>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10"/>
                                        </p:tgtEl>
                                        <p:attrNameLst>
                                          <p:attrName>r</p:attrName>
                                        </p:attrNameLst>
                                      </p:cBhvr>
                                    </p:animRot>
                                  </p:childTnLst>
                                </p:cTn>
                              </p:par>
                              <p:par>
                                <p:cTn id="11" presetID="2" presetClass="entr" presetSubtype="1" decel="10000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ppt_x"/>
                                          </p:val>
                                        </p:tav>
                                        <p:tav tm="100000">
                                          <p:val>
                                            <p:strVal val="#ppt_x"/>
                                          </p:val>
                                        </p:tav>
                                      </p:tavLst>
                                    </p:anim>
                                    <p:anim calcmode="lin" valueType="num">
                                      <p:cBhvr additive="base">
                                        <p:cTn id="14" dur="1000" fill="hold"/>
                                        <p:tgtEl>
                                          <p:spTgt spid="12"/>
                                        </p:tgtEl>
                                        <p:attrNameLst>
                                          <p:attrName>ppt_y</p:attrName>
                                        </p:attrNameLst>
                                      </p:cBhvr>
                                      <p:tavLst>
                                        <p:tav tm="0">
                                          <p:val>
                                            <p:strVal val="0-#ppt_h/2"/>
                                          </p:val>
                                        </p:tav>
                                        <p:tav tm="100000">
                                          <p:val>
                                            <p:strVal val="#ppt_y"/>
                                          </p:val>
                                        </p:tav>
                                      </p:tavLst>
                                    </p:anim>
                                  </p:childTnLst>
                                </p:cTn>
                              </p:par>
                              <p:par>
                                <p:cTn id="15" presetID="8" presetClass="emph" presetSubtype="0" repeatCount="indefinite" fill="hold" grpId="1" nodeType="withEffect">
                                  <p:stCondLst>
                                    <p:cond delay="0"/>
                                  </p:stCondLst>
                                  <p:childTnLst>
                                    <p:animRot by="21600000">
                                      <p:cBhvr>
                                        <p:cTn id="16" dur="2000" fill="hold"/>
                                        <p:tgtEl>
                                          <p:spTgt spid="12"/>
                                        </p:tgtEl>
                                        <p:attrNameLst>
                                          <p:attrName>r</p:attrName>
                                        </p:attrNameLst>
                                      </p:cBhvr>
                                    </p:animRot>
                                  </p:childTnLst>
                                </p:cTn>
                              </p:par>
                              <p:par>
                                <p:cTn id="17" presetID="42"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anim calcmode="lin" valueType="num">
                                      <p:cBhvr>
                                        <p:cTn id="20" dur="500" fill="hold"/>
                                        <p:tgtEl>
                                          <p:spTgt spid="9"/>
                                        </p:tgtEl>
                                        <p:attrNameLst>
                                          <p:attrName>ppt_x</p:attrName>
                                        </p:attrNameLst>
                                      </p:cBhvr>
                                      <p:tavLst>
                                        <p:tav tm="0">
                                          <p:val>
                                            <p:strVal val="#ppt_x"/>
                                          </p:val>
                                        </p:tav>
                                        <p:tav tm="100000">
                                          <p:val>
                                            <p:strVal val="#ppt_x"/>
                                          </p:val>
                                        </p:tav>
                                      </p:tavLst>
                                    </p:anim>
                                    <p:anim calcmode="lin" valueType="num">
                                      <p:cBhvr>
                                        <p:cTn id="21" dur="500" fill="hold"/>
                                        <p:tgtEl>
                                          <p:spTgt spid="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anim calcmode="lin" valueType="num">
                                      <p:cBhvr>
                                        <p:cTn id="25" dur="500" fill="hold"/>
                                        <p:tgtEl>
                                          <p:spTgt spid="6"/>
                                        </p:tgtEl>
                                        <p:attrNameLst>
                                          <p:attrName>ppt_x</p:attrName>
                                        </p:attrNameLst>
                                      </p:cBhvr>
                                      <p:tavLst>
                                        <p:tav tm="0">
                                          <p:val>
                                            <p:strVal val="#ppt_x"/>
                                          </p:val>
                                        </p:tav>
                                        <p:tav tm="100000">
                                          <p:val>
                                            <p:strVal val="#ppt_x"/>
                                          </p:val>
                                        </p:tav>
                                      </p:tavLst>
                                    </p:anim>
                                    <p:anim calcmode="lin" valueType="num">
                                      <p:cBhvr>
                                        <p:cTn id="26" dur="500" fill="hold"/>
                                        <p:tgtEl>
                                          <p:spTgt spid="6"/>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p:tgtEl>
                                          <p:spTgt spid="8"/>
                                        </p:tgtEl>
                                        <p:attrNameLst>
                                          <p:attrName>ppt_y</p:attrName>
                                        </p:attrNameLst>
                                      </p:cBhvr>
                                      <p:tavLst>
                                        <p:tav tm="0">
                                          <p:val>
                                            <p:strVal val="#ppt_y+#ppt_h*1.125000"/>
                                          </p:val>
                                        </p:tav>
                                        <p:tav tm="100000">
                                          <p:val>
                                            <p:strVal val="#ppt_y"/>
                                          </p:val>
                                        </p:tav>
                                      </p:tavLst>
                                    </p:anim>
                                    <p:animEffect transition="in" filter="wipe(up)">
                                      <p:cBhvr>
                                        <p:cTn id="31" dur="500"/>
                                        <p:tgtEl>
                                          <p:spTgt spid="8"/>
                                        </p:tgtEl>
                                      </p:cBhvr>
                                    </p:animEffect>
                                  </p:childTnLst>
                                </p:cTn>
                              </p:par>
                            </p:childTnLst>
                          </p:cTn>
                        </p:par>
                        <p:par>
                          <p:cTn id="32" fill="hold">
                            <p:stCondLst>
                              <p:cond delay="2500"/>
                            </p:stCondLst>
                            <p:childTnLst>
                              <p:par>
                                <p:cTn id="33" presetID="2" presetClass="entr" presetSubtype="4" decel="10000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0" grpId="0" animBg="1"/>
      <p:bldP spid="10" grpId="1" animBg="1"/>
      <p:bldP spid="12" grpId="0" animBg="1"/>
      <p:bldP spid="12"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4" name="Rectangle 16">
            <a:extLst>
              <a:ext uri="{FF2B5EF4-FFF2-40B4-BE49-F238E27FC236}">
                <a16:creationId xmlns:lc="http://schemas.openxmlformats.org/drawingml/2006/lockedCanvas" xmlns:a16="http://schemas.microsoft.com/office/drawing/2014/main" xmlns="" id="{EA5F5DD5-8767-40EE-81FF-01120DE60112}"/>
              </a:ext>
            </a:extLst>
          </p:cNvPr>
          <p:cNvSpPr/>
          <p:nvPr/>
        </p:nvSpPr>
        <p:spPr>
          <a:xfrm>
            <a:off x="1115616" y="691450"/>
            <a:ext cx="1080120" cy="3872615"/>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 name="Google Shape;232;p26"/>
          <p:cNvSpPr txBox="1">
            <a:spLocks noGrp="1"/>
          </p:cNvSpPr>
          <p:nvPr>
            <p:ph type="title"/>
          </p:nvPr>
        </p:nvSpPr>
        <p:spPr>
          <a:xfrm>
            <a:off x="1043608" y="1651026"/>
            <a:ext cx="3525600" cy="2323685"/>
          </a:xfrm>
          <a:prstGeom prst="rect">
            <a:avLst/>
          </a:prstGeom>
        </p:spPr>
        <p:txBody>
          <a:bodyPr spcFirstLastPara="1" wrap="square" lIns="91425" tIns="91425" rIns="91425" bIns="91425" anchor="b" anchorCtr="0">
            <a:noAutofit/>
          </a:bodyPr>
          <a:lstStyle/>
          <a:p>
            <a:pPr lvl="0" algn="ctr"/>
            <a:r>
              <a:rPr lang="en-GB" sz="4400" dirty="0" smtClean="0">
                <a:solidFill>
                  <a:schemeClr val="bg2">
                    <a:lumMod val="20000"/>
                    <a:lumOff val="80000"/>
                  </a:schemeClr>
                </a:solidFill>
              </a:rPr>
              <a:t>Difficulties</a:t>
            </a:r>
            <a:r>
              <a:rPr lang="en-GB" sz="4400" dirty="0">
                <a:solidFill>
                  <a:schemeClr val="bg2">
                    <a:lumMod val="20000"/>
                    <a:lumOff val="80000"/>
                  </a:schemeClr>
                </a:solidFill>
              </a:rPr>
              <a:t/>
            </a:r>
            <a:br>
              <a:rPr lang="en-GB" sz="4400" dirty="0">
                <a:solidFill>
                  <a:schemeClr val="bg2">
                    <a:lumMod val="20000"/>
                    <a:lumOff val="80000"/>
                  </a:schemeClr>
                </a:solidFill>
              </a:rPr>
            </a:br>
            <a:r>
              <a:rPr lang="en-GB" sz="4400" dirty="0">
                <a:solidFill>
                  <a:schemeClr val="bg2">
                    <a:lumMod val="20000"/>
                    <a:lumOff val="80000"/>
                  </a:schemeClr>
                </a:solidFill>
              </a:rPr>
              <a:t> &amp; Challenges</a:t>
            </a:r>
            <a:br>
              <a:rPr lang="en-GB" sz="4400" dirty="0">
                <a:solidFill>
                  <a:schemeClr val="bg2">
                    <a:lumMod val="20000"/>
                    <a:lumOff val="80000"/>
                  </a:schemeClr>
                </a:solidFill>
              </a:rPr>
            </a:br>
            <a:endParaRPr lang="en-GB" sz="4400" dirty="0">
              <a:solidFill>
                <a:schemeClr val="bg2">
                  <a:lumMod val="20000"/>
                  <a:lumOff val="80000"/>
                </a:schemeClr>
              </a:solidFill>
            </a:endParaRPr>
          </a:p>
        </p:txBody>
      </p:sp>
      <p:sp>
        <p:nvSpPr>
          <p:cNvPr id="3" name="Google Shape;232;p26"/>
          <p:cNvSpPr txBox="1">
            <a:spLocks noGrp="1"/>
          </p:cNvSpPr>
          <p:nvPr>
            <p:ph type="title"/>
          </p:nvPr>
        </p:nvSpPr>
        <p:spPr>
          <a:xfrm>
            <a:off x="7380312" y="267494"/>
            <a:ext cx="1258744" cy="87100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solidFill>
                  <a:schemeClr val="bg1"/>
                </a:solidFill>
              </a:rPr>
              <a:t>06</a:t>
            </a:r>
            <a:endParaRPr dirty="0">
              <a:solidFill>
                <a:schemeClr val="bg1"/>
              </a:solidFill>
            </a:endParaRPr>
          </a:p>
        </p:txBody>
      </p:sp>
      <p:grpSp>
        <p:nvGrpSpPr>
          <p:cNvPr id="5" name="Google Shape;1317;p51"/>
          <p:cNvGrpSpPr/>
          <p:nvPr/>
        </p:nvGrpSpPr>
        <p:grpSpPr>
          <a:xfrm>
            <a:off x="5625924" y="1426325"/>
            <a:ext cx="3056962" cy="3197117"/>
            <a:chOff x="6690212" y="1121576"/>
            <a:chExt cx="1791863" cy="1783199"/>
          </a:xfrm>
        </p:grpSpPr>
        <p:grpSp>
          <p:nvGrpSpPr>
            <p:cNvPr id="6" name="Google Shape;1318;p51"/>
            <p:cNvGrpSpPr/>
            <p:nvPr/>
          </p:nvGrpSpPr>
          <p:grpSpPr>
            <a:xfrm>
              <a:off x="7735975" y="2488900"/>
              <a:ext cx="359100" cy="415875"/>
              <a:chOff x="6857425" y="2488900"/>
              <a:chExt cx="359100" cy="415875"/>
            </a:xfrm>
          </p:grpSpPr>
          <p:cxnSp>
            <p:nvCxnSpPr>
              <p:cNvPr id="48" name="Google Shape;1319;p51"/>
              <p:cNvCxnSpPr/>
              <p:nvPr/>
            </p:nvCxnSpPr>
            <p:spPr>
              <a:xfrm>
                <a:off x="7036975" y="2488900"/>
                <a:ext cx="0" cy="415800"/>
              </a:xfrm>
              <a:prstGeom prst="straightConnector1">
                <a:avLst/>
              </a:prstGeom>
              <a:noFill/>
              <a:ln w="9525" cap="flat" cmpd="sng">
                <a:solidFill>
                  <a:schemeClr val="dk1"/>
                </a:solidFill>
                <a:prstDash val="solid"/>
                <a:round/>
                <a:headEnd type="none" w="med" len="med"/>
                <a:tailEnd type="none" w="med" len="med"/>
              </a:ln>
            </p:spPr>
          </p:cxnSp>
          <p:cxnSp>
            <p:nvCxnSpPr>
              <p:cNvPr id="49" name="Google Shape;1320;p51"/>
              <p:cNvCxnSpPr/>
              <p:nvPr/>
            </p:nvCxnSpPr>
            <p:spPr>
              <a:xfrm>
                <a:off x="6857425" y="2904775"/>
                <a:ext cx="359100" cy="0"/>
              </a:xfrm>
              <a:prstGeom prst="straightConnector1">
                <a:avLst/>
              </a:prstGeom>
              <a:noFill/>
              <a:ln w="9525" cap="flat" cmpd="sng">
                <a:solidFill>
                  <a:schemeClr val="dk1"/>
                </a:solidFill>
                <a:prstDash val="solid"/>
                <a:round/>
                <a:headEnd type="none" w="med" len="med"/>
                <a:tailEnd type="none" w="med" len="med"/>
              </a:ln>
            </p:spPr>
          </p:cxnSp>
        </p:grpSp>
        <p:sp>
          <p:nvSpPr>
            <p:cNvPr id="7" name="Google Shape;1321;p51"/>
            <p:cNvSpPr/>
            <p:nvPr/>
          </p:nvSpPr>
          <p:spPr>
            <a:xfrm>
              <a:off x="8072575" y="2167875"/>
              <a:ext cx="117375" cy="310675"/>
            </a:xfrm>
            <a:custGeom>
              <a:avLst/>
              <a:gdLst/>
              <a:ahLst/>
              <a:cxnLst/>
              <a:rect l="l" t="t" r="r" b="b"/>
              <a:pathLst>
                <a:path w="4695" h="12427" extrusionOk="0">
                  <a:moveTo>
                    <a:pt x="0" y="12427"/>
                  </a:moveTo>
                  <a:lnTo>
                    <a:pt x="4695" y="12427"/>
                  </a:lnTo>
                  <a:lnTo>
                    <a:pt x="4695" y="0"/>
                  </a:lnTo>
                  <a:lnTo>
                    <a:pt x="3452" y="0"/>
                  </a:lnTo>
                </a:path>
              </a:pathLst>
            </a:custGeom>
            <a:noFill/>
            <a:ln w="9525" cap="flat" cmpd="sng">
              <a:solidFill>
                <a:schemeClr val="dk1"/>
              </a:solidFill>
              <a:prstDash val="solid"/>
              <a:round/>
              <a:headEnd type="none" w="med" len="med"/>
              <a:tailEnd type="none" w="med" len="med"/>
            </a:ln>
          </p:spPr>
        </p:sp>
        <p:grpSp>
          <p:nvGrpSpPr>
            <p:cNvPr id="8" name="Google Shape;1322;p51"/>
            <p:cNvGrpSpPr/>
            <p:nvPr/>
          </p:nvGrpSpPr>
          <p:grpSpPr>
            <a:xfrm flipH="1">
              <a:off x="6690212" y="1121576"/>
              <a:ext cx="1791863" cy="1781040"/>
              <a:chOff x="1694200" y="292975"/>
              <a:chExt cx="811275" cy="806375"/>
            </a:xfrm>
          </p:grpSpPr>
          <p:sp>
            <p:nvSpPr>
              <p:cNvPr id="12" name="Google Shape;1323;p51"/>
              <p:cNvSpPr/>
              <p:nvPr/>
            </p:nvSpPr>
            <p:spPr>
              <a:xfrm>
                <a:off x="1694200" y="486878"/>
                <a:ext cx="270450" cy="362050"/>
              </a:xfrm>
              <a:custGeom>
                <a:avLst/>
                <a:gdLst/>
                <a:ahLst/>
                <a:cxnLst/>
                <a:rect l="l" t="t" r="r" b="b"/>
                <a:pathLst>
                  <a:path w="10818" h="14482" extrusionOk="0">
                    <a:moveTo>
                      <a:pt x="3558" y="0"/>
                    </a:moveTo>
                    <a:cubicBezTo>
                      <a:pt x="3029" y="0"/>
                      <a:pt x="2561" y="177"/>
                      <a:pt x="2196" y="535"/>
                    </a:cubicBezTo>
                    <a:cubicBezTo>
                      <a:pt x="1" y="2694"/>
                      <a:pt x="2726" y="6380"/>
                      <a:pt x="5010" y="8273"/>
                    </a:cubicBezTo>
                    <a:cubicBezTo>
                      <a:pt x="7296" y="10167"/>
                      <a:pt x="7793" y="14482"/>
                      <a:pt x="7793" y="14482"/>
                    </a:cubicBezTo>
                    <a:lnTo>
                      <a:pt x="10818" y="12574"/>
                    </a:lnTo>
                    <a:cubicBezTo>
                      <a:pt x="10434" y="4454"/>
                      <a:pt x="6220" y="0"/>
                      <a:pt x="3558" y="0"/>
                    </a:cubicBezTo>
                    <a:close/>
                  </a:path>
                </a:pathLst>
              </a:custGeom>
              <a:gradFill>
                <a:gsLst>
                  <a:gs pos="0">
                    <a:srgbClr val="D4EBDE"/>
                  </a:gs>
                  <a:gs pos="100000">
                    <a:srgbClr val="70CACD"/>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24;p51"/>
              <p:cNvSpPr/>
              <p:nvPr/>
            </p:nvSpPr>
            <p:spPr>
              <a:xfrm>
                <a:off x="1785200" y="551853"/>
                <a:ext cx="146300" cy="272150"/>
              </a:xfrm>
              <a:custGeom>
                <a:avLst/>
                <a:gdLst/>
                <a:ahLst/>
                <a:cxnLst/>
                <a:rect l="l" t="t" r="r" b="b"/>
                <a:pathLst>
                  <a:path w="5852" h="10886" extrusionOk="0">
                    <a:moveTo>
                      <a:pt x="48" y="0"/>
                    </a:moveTo>
                    <a:cubicBezTo>
                      <a:pt x="36" y="0"/>
                      <a:pt x="24" y="5"/>
                      <a:pt x="17" y="14"/>
                    </a:cubicBezTo>
                    <a:cubicBezTo>
                      <a:pt x="0" y="34"/>
                      <a:pt x="3" y="62"/>
                      <a:pt x="20" y="79"/>
                    </a:cubicBezTo>
                    <a:cubicBezTo>
                      <a:pt x="2706" y="2290"/>
                      <a:pt x="4693" y="6014"/>
                      <a:pt x="5761" y="10851"/>
                    </a:cubicBezTo>
                    <a:cubicBezTo>
                      <a:pt x="5768" y="10871"/>
                      <a:pt x="5784" y="10885"/>
                      <a:pt x="5805" y="10885"/>
                    </a:cubicBezTo>
                    <a:lnTo>
                      <a:pt x="5814" y="10885"/>
                    </a:lnTo>
                    <a:cubicBezTo>
                      <a:pt x="5838" y="10879"/>
                      <a:pt x="5851" y="10855"/>
                      <a:pt x="5845" y="10831"/>
                    </a:cubicBezTo>
                    <a:cubicBezTo>
                      <a:pt x="4774" y="5977"/>
                      <a:pt x="2777" y="2234"/>
                      <a:pt x="77" y="11"/>
                    </a:cubicBezTo>
                    <a:cubicBezTo>
                      <a:pt x="69" y="3"/>
                      <a:pt x="58" y="0"/>
                      <a:pt x="48"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325;p51"/>
              <p:cNvSpPr/>
              <p:nvPr/>
            </p:nvSpPr>
            <p:spPr>
              <a:xfrm>
                <a:off x="1818638" y="333225"/>
                <a:ext cx="210025" cy="383125"/>
              </a:xfrm>
              <a:custGeom>
                <a:avLst/>
                <a:gdLst/>
                <a:ahLst/>
                <a:cxnLst/>
                <a:rect l="l" t="t" r="r" b="b"/>
                <a:pathLst>
                  <a:path w="8401" h="15325" extrusionOk="0">
                    <a:moveTo>
                      <a:pt x="3311" y="1"/>
                    </a:moveTo>
                    <a:cubicBezTo>
                      <a:pt x="1877" y="1"/>
                      <a:pt x="1" y="2007"/>
                      <a:pt x="438" y="5737"/>
                    </a:cubicBezTo>
                    <a:cubicBezTo>
                      <a:pt x="1005" y="10578"/>
                      <a:pt x="4946" y="15325"/>
                      <a:pt x="4946" y="15325"/>
                    </a:cubicBezTo>
                    <a:lnTo>
                      <a:pt x="8401" y="10356"/>
                    </a:lnTo>
                    <a:cubicBezTo>
                      <a:pt x="4161" y="6526"/>
                      <a:pt x="5607" y="2124"/>
                      <a:pt x="4403" y="543"/>
                    </a:cubicBezTo>
                    <a:cubicBezTo>
                      <a:pt x="4127" y="179"/>
                      <a:pt x="3738" y="1"/>
                      <a:pt x="3311" y="1"/>
                    </a:cubicBezTo>
                    <a:close/>
                  </a:path>
                </a:pathLst>
              </a:custGeom>
              <a:gradFill>
                <a:gsLst>
                  <a:gs pos="0">
                    <a:srgbClr val="7E719E"/>
                  </a:gs>
                  <a:gs pos="100000">
                    <a:srgbClr val="423A64"/>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26;p51"/>
              <p:cNvSpPr/>
              <p:nvPr/>
            </p:nvSpPr>
            <p:spPr>
              <a:xfrm>
                <a:off x="1885888" y="423000"/>
                <a:ext cx="100900" cy="232175"/>
              </a:xfrm>
              <a:custGeom>
                <a:avLst/>
                <a:gdLst/>
                <a:ahLst/>
                <a:cxnLst/>
                <a:rect l="l" t="t" r="r" b="b"/>
                <a:pathLst>
                  <a:path w="4036" h="9287" extrusionOk="0">
                    <a:moveTo>
                      <a:pt x="44" y="0"/>
                    </a:moveTo>
                    <a:cubicBezTo>
                      <a:pt x="21" y="0"/>
                      <a:pt x="0" y="20"/>
                      <a:pt x="0" y="44"/>
                    </a:cubicBezTo>
                    <a:cubicBezTo>
                      <a:pt x="0" y="94"/>
                      <a:pt x="47" y="5113"/>
                      <a:pt x="3958" y="9272"/>
                    </a:cubicBezTo>
                    <a:cubicBezTo>
                      <a:pt x="3965" y="9280"/>
                      <a:pt x="3978" y="9286"/>
                      <a:pt x="3989" y="9286"/>
                    </a:cubicBezTo>
                    <a:cubicBezTo>
                      <a:pt x="3998" y="9286"/>
                      <a:pt x="4012" y="9280"/>
                      <a:pt x="4019" y="9272"/>
                    </a:cubicBezTo>
                    <a:cubicBezTo>
                      <a:pt x="4035" y="9256"/>
                      <a:pt x="4035" y="9229"/>
                      <a:pt x="4022" y="9212"/>
                    </a:cubicBezTo>
                    <a:cubicBezTo>
                      <a:pt x="134" y="5079"/>
                      <a:pt x="87" y="94"/>
                      <a:pt x="87" y="44"/>
                    </a:cubicBezTo>
                    <a:cubicBezTo>
                      <a:pt x="87" y="20"/>
                      <a:pt x="67" y="0"/>
                      <a:pt x="44"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27;p51"/>
              <p:cNvSpPr/>
              <p:nvPr/>
            </p:nvSpPr>
            <p:spPr>
              <a:xfrm>
                <a:off x="1942525" y="533625"/>
                <a:ext cx="252500" cy="189000"/>
              </a:xfrm>
              <a:custGeom>
                <a:avLst/>
                <a:gdLst/>
                <a:ahLst/>
                <a:cxnLst/>
                <a:rect l="l" t="t" r="r" b="b"/>
                <a:pathLst>
                  <a:path w="10100" h="7560" extrusionOk="0">
                    <a:moveTo>
                      <a:pt x="3059" y="1"/>
                    </a:moveTo>
                    <a:cubicBezTo>
                      <a:pt x="3059" y="1"/>
                      <a:pt x="1" y="1290"/>
                      <a:pt x="1505" y="4378"/>
                    </a:cubicBezTo>
                    <a:cubicBezTo>
                      <a:pt x="2848" y="7134"/>
                      <a:pt x="5229" y="7560"/>
                      <a:pt x="7437" y="7560"/>
                    </a:cubicBezTo>
                    <a:cubicBezTo>
                      <a:pt x="7707" y="7560"/>
                      <a:pt x="7974" y="7553"/>
                      <a:pt x="8236" y="7544"/>
                    </a:cubicBezTo>
                    <a:cubicBezTo>
                      <a:pt x="8901" y="7524"/>
                      <a:pt x="9532" y="7474"/>
                      <a:pt x="10100" y="7417"/>
                    </a:cubicBezTo>
                    <a:lnTo>
                      <a:pt x="10022" y="6061"/>
                    </a:lnTo>
                    <a:cubicBezTo>
                      <a:pt x="9001" y="5876"/>
                      <a:pt x="7736" y="5385"/>
                      <a:pt x="6571" y="4523"/>
                    </a:cubicBezTo>
                    <a:cubicBezTo>
                      <a:pt x="4892" y="3284"/>
                      <a:pt x="5507" y="1733"/>
                      <a:pt x="30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28;p51"/>
              <p:cNvSpPr/>
              <p:nvPr/>
            </p:nvSpPr>
            <p:spPr>
              <a:xfrm>
                <a:off x="2193075" y="685125"/>
                <a:ext cx="65150" cy="33925"/>
              </a:xfrm>
              <a:custGeom>
                <a:avLst/>
                <a:gdLst/>
                <a:ahLst/>
                <a:cxnLst/>
                <a:rect l="l" t="t" r="r" b="b"/>
                <a:pathLst>
                  <a:path w="2606" h="1357" extrusionOk="0">
                    <a:moveTo>
                      <a:pt x="0" y="1"/>
                    </a:moveTo>
                    <a:lnTo>
                      <a:pt x="78" y="1357"/>
                    </a:lnTo>
                    <a:cubicBezTo>
                      <a:pt x="1565" y="1206"/>
                      <a:pt x="2605" y="991"/>
                      <a:pt x="2605" y="991"/>
                    </a:cubicBezTo>
                    <a:cubicBezTo>
                      <a:pt x="2605" y="991"/>
                      <a:pt x="2274" y="60"/>
                      <a:pt x="1321" y="60"/>
                    </a:cubicBezTo>
                    <a:cubicBezTo>
                      <a:pt x="1273" y="60"/>
                      <a:pt x="1223" y="63"/>
                      <a:pt x="1172" y="68"/>
                    </a:cubicBezTo>
                    <a:cubicBezTo>
                      <a:pt x="1076" y="78"/>
                      <a:pt x="972" y="83"/>
                      <a:pt x="863" y="83"/>
                    </a:cubicBezTo>
                    <a:cubicBezTo>
                      <a:pt x="605" y="83"/>
                      <a:pt x="313" y="55"/>
                      <a:pt x="0"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329;p51"/>
              <p:cNvSpPr/>
              <p:nvPr/>
            </p:nvSpPr>
            <p:spPr>
              <a:xfrm>
                <a:off x="2227725" y="701525"/>
                <a:ext cx="22100" cy="13575"/>
              </a:xfrm>
              <a:custGeom>
                <a:avLst/>
                <a:gdLst/>
                <a:ahLst/>
                <a:cxnLst/>
                <a:rect l="l" t="t" r="r" b="b"/>
                <a:pathLst>
                  <a:path w="884" h="543" extrusionOk="0">
                    <a:moveTo>
                      <a:pt x="541" y="0"/>
                    </a:moveTo>
                    <a:cubicBezTo>
                      <a:pt x="337" y="0"/>
                      <a:pt x="101" y="46"/>
                      <a:pt x="31" y="59"/>
                    </a:cubicBezTo>
                    <a:cubicBezTo>
                      <a:pt x="11" y="63"/>
                      <a:pt x="1" y="83"/>
                      <a:pt x="4" y="100"/>
                    </a:cubicBezTo>
                    <a:cubicBezTo>
                      <a:pt x="7" y="115"/>
                      <a:pt x="21" y="128"/>
                      <a:pt x="38" y="128"/>
                    </a:cubicBezTo>
                    <a:cubicBezTo>
                      <a:pt x="40" y="128"/>
                      <a:pt x="42" y="127"/>
                      <a:pt x="44" y="127"/>
                    </a:cubicBezTo>
                    <a:cubicBezTo>
                      <a:pt x="200" y="94"/>
                      <a:pt x="397" y="68"/>
                      <a:pt x="551" y="68"/>
                    </a:cubicBezTo>
                    <a:cubicBezTo>
                      <a:pt x="678" y="68"/>
                      <a:pt x="775" y="85"/>
                      <a:pt x="799" y="130"/>
                    </a:cubicBezTo>
                    <a:cubicBezTo>
                      <a:pt x="813" y="160"/>
                      <a:pt x="813" y="187"/>
                      <a:pt x="799" y="217"/>
                    </a:cubicBezTo>
                    <a:cubicBezTo>
                      <a:pt x="743" y="324"/>
                      <a:pt x="494" y="432"/>
                      <a:pt x="195" y="476"/>
                    </a:cubicBezTo>
                    <a:cubicBezTo>
                      <a:pt x="175" y="479"/>
                      <a:pt x="165" y="496"/>
                      <a:pt x="165" y="516"/>
                    </a:cubicBezTo>
                    <a:cubicBezTo>
                      <a:pt x="168" y="533"/>
                      <a:pt x="182" y="543"/>
                      <a:pt x="199" y="543"/>
                    </a:cubicBezTo>
                    <a:lnTo>
                      <a:pt x="206" y="543"/>
                    </a:lnTo>
                    <a:cubicBezTo>
                      <a:pt x="534" y="496"/>
                      <a:pt x="790" y="378"/>
                      <a:pt x="860" y="248"/>
                    </a:cubicBezTo>
                    <a:cubicBezTo>
                      <a:pt x="884" y="197"/>
                      <a:pt x="884" y="147"/>
                      <a:pt x="857" y="100"/>
                    </a:cubicBezTo>
                    <a:cubicBezTo>
                      <a:pt x="817" y="24"/>
                      <a:pt x="688" y="0"/>
                      <a:pt x="541" y="0"/>
                    </a:cubicBezTo>
                    <a:close/>
                  </a:path>
                </a:pathLst>
              </a:custGeom>
              <a:solidFill>
                <a:srgbClr val="423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30;p51"/>
              <p:cNvSpPr/>
              <p:nvPr/>
            </p:nvSpPr>
            <p:spPr>
              <a:xfrm>
                <a:off x="1942525" y="533625"/>
                <a:ext cx="205325" cy="189025"/>
              </a:xfrm>
              <a:custGeom>
                <a:avLst/>
                <a:gdLst/>
                <a:ahLst/>
                <a:cxnLst/>
                <a:rect l="l" t="t" r="r" b="b"/>
                <a:pathLst>
                  <a:path w="8213" h="7561" extrusionOk="0">
                    <a:moveTo>
                      <a:pt x="3059" y="1"/>
                    </a:moveTo>
                    <a:cubicBezTo>
                      <a:pt x="3059" y="1"/>
                      <a:pt x="1" y="1290"/>
                      <a:pt x="1505" y="4378"/>
                    </a:cubicBezTo>
                    <a:cubicBezTo>
                      <a:pt x="2849" y="7141"/>
                      <a:pt x="5239" y="7561"/>
                      <a:pt x="7448" y="7561"/>
                    </a:cubicBezTo>
                    <a:cubicBezTo>
                      <a:pt x="7457" y="7561"/>
                      <a:pt x="7465" y="7561"/>
                      <a:pt x="7474" y="7561"/>
                    </a:cubicBezTo>
                    <a:cubicBezTo>
                      <a:pt x="7881" y="6812"/>
                      <a:pt x="8098" y="6064"/>
                      <a:pt x="8213" y="5483"/>
                    </a:cubicBezTo>
                    <a:cubicBezTo>
                      <a:pt x="7665" y="5238"/>
                      <a:pt x="7108" y="4919"/>
                      <a:pt x="6571" y="4523"/>
                    </a:cubicBezTo>
                    <a:cubicBezTo>
                      <a:pt x="4892" y="3284"/>
                      <a:pt x="5507" y="1733"/>
                      <a:pt x="3059" y="1"/>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31;p51"/>
              <p:cNvSpPr/>
              <p:nvPr/>
            </p:nvSpPr>
            <p:spPr>
              <a:xfrm>
                <a:off x="1961775" y="1066750"/>
                <a:ext cx="85275" cy="32600"/>
              </a:xfrm>
              <a:custGeom>
                <a:avLst/>
                <a:gdLst/>
                <a:ahLst/>
                <a:cxnLst/>
                <a:rect l="l" t="t" r="r" b="b"/>
                <a:pathLst>
                  <a:path w="3411" h="1304" extrusionOk="0">
                    <a:moveTo>
                      <a:pt x="487" y="1"/>
                    </a:moveTo>
                    <a:lnTo>
                      <a:pt x="0" y="1303"/>
                    </a:lnTo>
                    <a:lnTo>
                      <a:pt x="3411" y="1303"/>
                    </a:lnTo>
                    <a:lnTo>
                      <a:pt x="1645" y="239"/>
                    </a:lnTo>
                    <a:lnTo>
                      <a:pt x="487" y="1"/>
                    </a:lnTo>
                    <a:close/>
                  </a:path>
                </a:pathLst>
              </a:custGeom>
              <a:solidFill>
                <a:srgbClr val="423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32;p51"/>
              <p:cNvSpPr/>
              <p:nvPr/>
            </p:nvSpPr>
            <p:spPr>
              <a:xfrm>
                <a:off x="1973925" y="760550"/>
                <a:ext cx="196925" cy="312175"/>
              </a:xfrm>
              <a:custGeom>
                <a:avLst/>
                <a:gdLst/>
                <a:ahLst/>
                <a:cxnLst/>
                <a:rect l="l" t="t" r="r" b="b"/>
                <a:pathLst>
                  <a:path w="7877" h="12487" extrusionOk="0">
                    <a:moveTo>
                      <a:pt x="3299" y="1"/>
                    </a:moveTo>
                    <a:cubicBezTo>
                      <a:pt x="2337" y="1"/>
                      <a:pt x="1572" y="146"/>
                      <a:pt x="1572" y="146"/>
                    </a:cubicBezTo>
                    <a:cubicBezTo>
                      <a:pt x="1572" y="146"/>
                      <a:pt x="3012" y="1324"/>
                      <a:pt x="3059" y="3876"/>
                    </a:cubicBezTo>
                    <a:cubicBezTo>
                      <a:pt x="3106" y="6424"/>
                      <a:pt x="1" y="12249"/>
                      <a:pt x="1" y="12249"/>
                    </a:cubicBezTo>
                    <a:lnTo>
                      <a:pt x="1159" y="12487"/>
                    </a:lnTo>
                    <a:cubicBezTo>
                      <a:pt x="4888" y="7931"/>
                      <a:pt x="7877" y="2127"/>
                      <a:pt x="6343" y="831"/>
                    </a:cubicBezTo>
                    <a:cubicBezTo>
                      <a:pt x="5554" y="163"/>
                      <a:pt x="4316" y="1"/>
                      <a:pt x="329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33;p51"/>
              <p:cNvSpPr/>
              <p:nvPr/>
            </p:nvSpPr>
            <p:spPr>
              <a:xfrm>
                <a:off x="2134900" y="783650"/>
                <a:ext cx="125" cy="125"/>
              </a:xfrm>
              <a:custGeom>
                <a:avLst/>
                <a:gdLst/>
                <a:ahLst/>
                <a:cxnLst/>
                <a:rect l="l" t="t" r="r" b="b"/>
                <a:pathLst>
                  <a:path w="5" h="5" extrusionOk="0">
                    <a:moveTo>
                      <a:pt x="0" y="0"/>
                    </a:moveTo>
                    <a:lnTo>
                      <a:pt x="4" y="5"/>
                    </a:lnTo>
                    <a:cubicBezTo>
                      <a:pt x="4" y="0"/>
                      <a:pt x="0" y="0"/>
                      <a:pt x="0" y="0"/>
                    </a:cubicBezTo>
                    <a:close/>
                  </a:path>
                </a:pathLst>
              </a:custGeom>
              <a:solidFill>
                <a:srgbClr val="B2B2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34;p51"/>
              <p:cNvSpPr/>
              <p:nvPr/>
            </p:nvSpPr>
            <p:spPr>
              <a:xfrm>
                <a:off x="2013200" y="760575"/>
                <a:ext cx="132475" cy="89075"/>
              </a:xfrm>
              <a:custGeom>
                <a:avLst/>
                <a:gdLst/>
                <a:ahLst/>
                <a:cxnLst/>
                <a:rect l="l" t="t" r="r" b="b"/>
                <a:pathLst>
                  <a:path w="5299" h="3563" extrusionOk="0">
                    <a:moveTo>
                      <a:pt x="1726" y="1"/>
                    </a:moveTo>
                    <a:cubicBezTo>
                      <a:pt x="766" y="1"/>
                      <a:pt x="1" y="145"/>
                      <a:pt x="1" y="145"/>
                    </a:cubicBezTo>
                    <a:cubicBezTo>
                      <a:pt x="1" y="145"/>
                      <a:pt x="897" y="877"/>
                      <a:pt x="1296" y="2438"/>
                    </a:cubicBezTo>
                    <a:lnTo>
                      <a:pt x="4896" y="3562"/>
                    </a:lnTo>
                    <a:cubicBezTo>
                      <a:pt x="5251" y="2401"/>
                      <a:pt x="5299" y="1484"/>
                      <a:pt x="4919" y="984"/>
                    </a:cubicBezTo>
                    <a:cubicBezTo>
                      <a:pt x="4916" y="981"/>
                      <a:pt x="4916" y="977"/>
                      <a:pt x="4913" y="974"/>
                    </a:cubicBezTo>
                    <a:cubicBezTo>
                      <a:pt x="4909" y="974"/>
                      <a:pt x="4909" y="971"/>
                      <a:pt x="4905" y="971"/>
                    </a:cubicBezTo>
                    <a:lnTo>
                      <a:pt x="4905" y="968"/>
                    </a:lnTo>
                    <a:cubicBezTo>
                      <a:pt x="4902" y="964"/>
                      <a:pt x="4902" y="964"/>
                      <a:pt x="4899" y="961"/>
                    </a:cubicBezTo>
                    <a:lnTo>
                      <a:pt x="4899" y="957"/>
                    </a:lnTo>
                    <a:lnTo>
                      <a:pt x="4896" y="957"/>
                    </a:lnTo>
                    <a:cubicBezTo>
                      <a:pt x="4896" y="954"/>
                      <a:pt x="4896" y="954"/>
                      <a:pt x="4892" y="951"/>
                    </a:cubicBezTo>
                    <a:lnTo>
                      <a:pt x="4888" y="948"/>
                    </a:lnTo>
                    <a:lnTo>
                      <a:pt x="4885" y="944"/>
                    </a:lnTo>
                    <a:lnTo>
                      <a:pt x="4885" y="940"/>
                    </a:lnTo>
                    <a:lnTo>
                      <a:pt x="4882" y="940"/>
                    </a:lnTo>
                    <a:lnTo>
                      <a:pt x="4882" y="937"/>
                    </a:lnTo>
                    <a:cubicBezTo>
                      <a:pt x="4882" y="937"/>
                      <a:pt x="4879" y="937"/>
                      <a:pt x="4879" y="934"/>
                    </a:cubicBezTo>
                    <a:cubicBezTo>
                      <a:pt x="4876" y="934"/>
                      <a:pt x="4876" y="931"/>
                      <a:pt x="4876" y="931"/>
                    </a:cubicBezTo>
                    <a:cubicBezTo>
                      <a:pt x="4876" y="931"/>
                      <a:pt x="4872" y="931"/>
                      <a:pt x="4872" y="928"/>
                    </a:cubicBezTo>
                    <a:cubicBezTo>
                      <a:pt x="4872" y="923"/>
                      <a:pt x="4868" y="923"/>
                      <a:pt x="4868" y="923"/>
                    </a:cubicBezTo>
                    <a:lnTo>
                      <a:pt x="4865" y="920"/>
                    </a:lnTo>
                    <a:cubicBezTo>
                      <a:pt x="4865" y="917"/>
                      <a:pt x="4865" y="917"/>
                      <a:pt x="4862" y="917"/>
                    </a:cubicBezTo>
                    <a:cubicBezTo>
                      <a:pt x="4862" y="914"/>
                      <a:pt x="4862" y="914"/>
                      <a:pt x="4859" y="914"/>
                    </a:cubicBezTo>
                    <a:lnTo>
                      <a:pt x="4859" y="911"/>
                    </a:lnTo>
                    <a:lnTo>
                      <a:pt x="4855" y="911"/>
                    </a:lnTo>
                    <a:cubicBezTo>
                      <a:pt x="4855" y="907"/>
                      <a:pt x="4855" y="907"/>
                      <a:pt x="4852" y="907"/>
                    </a:cubicBezTo>
                    <a:lnTo>
                      <a:pt x="4852" y="903"/>
                    </a:lnTo>
                    <a:cubicBezTo>
                      <a:pt x="4852" y="903"/>
                      <a:pt x="4848" y="903"/>
                      <a:pt x="4848" y="900"/>
                    </a:cubicBezTo>
                    <a:cubicBezTo>
                      <a:pt x="4845" y="900"/>
                      <a:pt x="4845" y="900"/>
                      <a:pt x="4845" y="897"/>
                    </a:cubicBezTo>
                    <a:lnTo>
                      <a:pt x="4842" y="897"/>
                    </a:lnTo>
                    <a:lnTo>
                      <a:pt x="4842" y="894"/>
                    </a:lnTo>
                    <a:lnTo>
                      <a:pt x="4838" y="894"/>
                    </a:lnTo>
                    <a:lnTo>
                      <a:pt x="4838" y="890"/>
                    </a:lnTo>
                    <a:cubicBezTo>
                      <a:pt x="4835" y="890"/>
                      <a:pt x="4835" y="887"/>
                      <a:pt x="4835" y="887"/>
                    </a:cubicBezTo>
                    <a:lnTo>
                      <a:pt x="4832" y="883"/>
                    </a:lnTo>
                    <a:lnTo>
                      <a:pt x="4828" y="880"/>
                    </a:lnTo>
                    <a:cubicBezTo>
                      <a:pt x="4825" y="880"/>
                      <a:pt x="4825" y="877"/>
                      <a:pt x="4825" y="877"/>
                    </a:cubicBezTo>
                    <a:lnTo>
                      <a:pt x="4822" y="877"/>
                    </a:lnTo>
                    <a:cubicBezTo>
                      <a:pt x="4822" y="874"/>
                      <a:pt x="4822" y="874"/>
                      <a:pt x="4818" y="874"/>
                    </a:cubicBezTo>
                    <a:lnTo>
                      <a:pt x="4818" y="870"/>
                    </a:lnTo>
                    <a:lnTo>
                      <a:pt x="4815" y="870"/>
                    </a:lnTo>
                    <a:lnTo>
                      <a:pt x="4815" y="867"/>
                    </a:lnTo>
                    <a:cubicBezTo>
                      <a:pt x="4815" y="867"/>
                      <a:pt x="4812" y="867"/>
                      <a:pt x="4812" y="863"/>
                    </a:cubicBezTo>
                    <a:cubicBezTo>
                      <a:pt x="4808" y="863"/>
                      <a:pt x="4808" y="860"/>
                      <a:pt x="4808" y="860"/>
                    </a:cubicBezTo>
                    <a:lnTo>
                      <a:pt x="4805" y="860"/>
                    </a:lnTo>
                    <a:cubicBezTo>
                      <a:pt x="4805" y="860"/>
                      <a:pt x="4805" y="857"/>
                      <a:pt x="4801" y="857"/>
                    </a:cubicBezTo>
                    <a:cubicBezTo>
                      <a:pt x="4801" y="853"/>
                      <a:pt x="4798" y="853"/>
                      <a:pt x="4798" y="853"/>
                    </a:cubicBezTo>
                    <a:cubicBezTo>
                      <a:pt x="4798" y="850"/>
                      <a:pt x="4795" y="850"/>
                      <a:pt x="4795" y="850"/>
                    </a:cubicBezTo>
                    <a:cubicBezTo>
                      <a:pt x="4795" y="847"/>
                      <a:pt x="4795" y="847"/>
                      <a:pt x="4792" y="847"/>
                    </a:cubicBezTo>
                    <a:lnTo>
                      <a:pt x="4792" y="843"/>
                    </a:lnTo>
                    <a:lnTo>
                      <a:pt x="4788" y="843"/>
                    </a:lnTo>
                    <a:lnTo>
                      <a:pt x="4784" y="840"/>
                    </a:lnTo>
                    <a:lnTo>
                      <a:pt x="4781" y="836"/>
                    </a:lnTo>
                    <a:cubicBezTo>
                      <a:pt x="4778" y="836"/>
                      <a:pt x="4778" y="833"/>
                      <a:pt x="4778" y="833"/>
                    </a:cubicBezTo>
                    <a:lnTo>
                      <a:pt x="4775" y="833"/>
                    </a:lnTo>
                    <a:cubicBezTo>
                      <a:pt x="4775" y="830"/>
                      <a:pt x="4772" y="830"/>
                      <a:pt x="4772" y="830"/>
                    </a:cubicBezTo>
                    <a:cubicBezTo>
                      <a:pt x="3982" y="162"/>
                      <a:pt x="2747" y="1"/>
                      <a:pt x="1730" y="1"/>
                    </a:cubicBezTo>
                    <a:close/>
                  </a:path>
                </a:pathLst>
              </a:custGeom>
              <a:gradFill>
                <a:gsLst>
                  <a:gs pos="0">
                    <a:srgbClr val="3A305F">
                      <a:alpha val="46666"/>
                    </a:srgbClr>
                  </a:gs>
                  <a:gs pos="80000">
                    <a:srgbClr val="FFFFFF">
                      <a:alpha val="0"/>
                    </a:srgbClr>
                  </a:gs>
                  <a:gs pos="100000">
                    <a:srgbClr val="FFFFFF">
                      <a:alpha val="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35;p51"/>
              <p:cNvSpPr/>
              <p:nvPr/>
            </p:nvSpPr>
            <p:spPr>
              <a:xfrm>
                <a:off x="2050300" y="857425"/>
                <a:ext cx="125" cy="6250"/>
              </a:xfrm>
              <a:custGeom>
                <a:avLst/>
                <a:gdLst/>
                <a:ahLst/>
                <a:cxnLst/>
                <a:rect l="l" t="t" r="r" b="b"/>
                <a:pathLst>
                  <a:path w="5" h="250" extrusionOk="0">
                    <a:moveTo>
                      <a:pt x="0" y="229"/>
                    </a:moveTo>
                    <a:lnTo>
                      <a:pt x="0" y="249"/>
                    </a:lnTo>
                    <a:lnTo>
                      <a:pt x="0" y="229"/>
                    </a:lnTo>
                    <a:close/>
                    <a:moveTo>
                      <a:pt x="0" y="219"/>
                    </a:moveTo>
                    <a:lnTo>
                      <a:pt x="0" y="229"/>
                    </a:lnTo>
                    <a:lnTo>
                      <a:pt x="0" y="219"/>
                    </a:lnTo>
                    <a:close/>
                    <a:moveTo>
                      <a:pt x="0" y="216"/>
                    </a:moveTo>
                    <a:lnTo>
                      <a:pt x="0" y="219"/>
                    </a:lnTo>
                    <a:lnTo>
                      <a:pt x="0" y="216"/>
                    </a:lnTo>
                    <a:close/>
                    <a:moveTo>
                      <a:pt x="0" y="202"/>
                    </a:moveTo>
                    <a:lnTo>
                      <a:pt x="0" y="212"/>
                    </a:lnTo>
                    <a:lnTo>
                      <a:pt x="0" y="202"/>
                    </a:lnTo>
                    <a:close/>
                    <a:moveTo>
                      <a:pt x="0" y="199"/>
                    </a:moveTo>
                    <a:lnTo>
                      <a:pt x="0" y="202"/>
                    </a:lnTo>
                    <a:lnTo>
                      <a:pt x="0" y="199"/>
                    </a:lnTo>
                    <a:close/>
                    <a:moveTo>
                      <a:pt x="4" y="189"/>
                    </a:moveTo>
                    <a:cubicBezTo>
                      <a:pt x="0" y="192"/>
                      <a:pt x="0" y="196"/>
                      <a:pt x="0" y="199"/>
                    </a:cubicBezTo>
                    <a:cubicBezTo>
                      <a:pt x="0" y="196"/>
                      <a:pt x="0" y="192"/>
                      <a:pt x="4" y="189"/>
                    </a:cubicBezTo>
                    <a:close/>
                    <a:moveTo>
                      <a:pt x="4" y="182"/>
                    </a:moveTo>
                    <a:lnTo>
                      <a:pt x="4" y="185"/>
                    </a:lnTo>
                    <a:lnTo>
                      <a:pt x="4" y="182"/>
                    </a:lnTo>
                    <a:close/>
                    <a:moveTo>
                      <a:pt x="4" y="179"/>
                    </a:moveTo>
                    <a:lnTo>
                      <a:pt x="4" y="182"/>
                    </a:lnTo>
                    <a:lnTo>
                      <a:pt x="4" y="179"/>
                    </a:lnTo>
                    <a:close/>
                    <a:moveTo>
                      <a:pt x="4" y="172"/>
                    </a:moveTo>
                    <a:lnTo>
                      <a:pt x="4" y="179"/>
                    </a:lnTo>
                    <a:lnTo>
                      <a:pt x="4" y="172"/>
                    </a:lnTo>
                    <a:close/>
                    <a:moveTo>
                      <a:pt x="4" y="168"/>
                    </a:moveTo>
                    <a:lnTo>
                      <a:pt x="4" y="172"/>
                    </a:lnTo>
                    <a:lnTo>
                      <a:pt x="4" y="168"/>
                    </a:lnTo>
                    <a:close/>
                    <a:moveTo>
                      <a:pt x="4" y="162"/>
                    </a:moveTo>
                    <a:lnTo>
                      <a:pt x="4" y="165"/>
                    </a:lnTo>
                    <a:lnTo>
                      <a:pt x="4" y="162"/>
                    </a:lnTo>
                    <a:close/>
                    <a:moveTo>
                      <a:pt x="4" y="159"/>
                    </a:moveTo>
                    <a:lnTo>
                      <a:pt x="4" y="162"/>
                    </a:lnTo>
                    <a:lnTo>
                      <a:pt x="4" y="159"/>
                    </a:lnTo>
                    <a:close/>
                    <a:moveTo>
                      <a:pt x="4" y="152"/>
                    </a:moveTo>
                    <a:lnTo>
                      <a:pt x="4" y="156"/>
                    </a:lnTo>
                    <a:lnTo>
                      <a:pt x="4" y="152"/>
                    </a:lnTo>
                    <a:close/>
                    <a:moveTo>
                      <a:pt x="4" y="148"/>
                    </a:moveTo>
                    <a:lnTo>
                      <a:pt x="4" y="152"/>
                    </a:lnTo>
                    <a:lnTo>
                      <a:pt x="4" y="148"/>
                    </a:lnTo>
                    <a:close/>
                    <a:moveTo>
                      <a:pt x="4" y="142"/>
                    </a:moveTo>
                    <a:lnTo>
                      <a:pt x="4" y="145"/>
                    </a:lnTo>
                    <a:lnTo>
                      <a:pt x="4" y="142"/>
                    </a:lnTo>
                    <a:close/>
                    <a:moveTo>
                      <a:pt x="4" y="139"/>
                    </a:moveTo>
                    <a:lnTo>
                      <a:pt x="4" y="142"/>
                    </a:lnTo>
                    <a:lnTo>
                      <a:pt x="4" y="139"/>
                    </a:lnTo>
                    <a:close/>
                    <a:moveTo>
                      <a:pt x="4" y="131"/>
                    </a:moveTo>
                    <a:lnTo>
                      <a:pt x="4" y="135"/>
                    </a:lnTo>
                    <a:lnTo>
                      <a:pt x="4" y="131"/>
                    </a:lnTo>
                    <a:close/>
                    <a:moveTo>
                      <a:pt x="4" y="125"/>
                    </a:moveTo>
                    <a:lnTo>
                      <a:pt x="4" y="131"/>
                    </a:lnTo>
                    <a:lnTo>
                      <a:pt x="4" y="125"/>
                    </a:lnTo>
                    <a:close/>
                    <a:moveTo>
                      <a:pt x="4" y="122"/>
                    </a:moveTo>
                    <a:lnTo>
                      <a:pt x="4" y="125"/>
                    </a:lnTo>
                    <a:lnTo>
                      <a:pt x="4" y="122"/>
                    </a:lnTo>
                    <a:close/>
                    <a:moveTo>
                      <a:pt x="4" y="118"/>
                    </a:moveTo>
                    <a:lnTo>
                      <a:pt x="4" y="118"/>
                    </a:lnTo>
                    <a:lnTo>
                      <a:pt x="4" y="118"/>
                    </a:lnTo>
                    <a:close/>
                    <a:moveTo>
                      <a:pt x="4" y="111"/>
                    </a:moveTo>
                    <a:lnTo>
                      <a:pt x="4" y="115"/>
                    </a:lnTo>
                    <a:lnTo>
                      <a:pt x="4" y="111"/>
                    </a:lnTo>
                    <a:close/>
                    <a:moveTo>
                      <a:pt x="4" y="105"/>
                    </a:moveTo>
                    <a:lnTo>
                      <a:pt x="4" y="108"/>
                    </a:lnTo>
                    <a:lnTo>
                      <a:pt x="4" y="105"/>
                    </a:lnTo>
                    <a:close/>
                    <a:moveTo>
                      <a:pt x="4" y="102"/>
                    </a:moveTo>
                    <a:lnTo>
                      <a:pt x="4" y="105"/>
                    </a:lnTo>
                    <a:lnTo>
                      <a:pt x="4" y="102"/>
                    </a:lnTo>
                    <a:close/>
                    <a:moveTo>
                      <a:pt x="4" y="95"/>
                    </a:moveTo>
                    <a:lnTo>
                      <a:pt x="4" y="98"/>
                    </a:lnTo>
                    <a:lnTo>
                      <a:pt x="4" y="95"/>
                    </a:lnTo>
                    <a:close/>
                    <a:moveTo>
                      <a:pt x="4" y="91"/>
                    </a:moveTo>
                    <a:lnTo>
                      <a:pt x="4" y="95"/>
                    </a:lnTo>
                    <a:lnTo>
                      <a:pt x="4" y="91"/>
                    </a:lnTo>
                    <a:close/>
                    <a:moveTo>
                      <a:pt x="4" y="85"/>
                    </a:moveTo>
                    <a:lnTo>
                      <a:pt x="4" y="88"/>
                    </a:lnTo>
                    <a:lnTo>
                      <a:pt x="4" y="85"/>
                    </a:lnTo>
                    <a:close/>
                    <a:moveTo>
                      <a:pt x="4" y="75"/>
                    </a:moveTo>
                    <a:lnTo>
                      <a:pt x="4" y="85"/>
                    </a:lnTo>
                    <a:lnTo>
                      <a:pt x="4" y="75"/>
                    </a:lnTo>
                    <a:close/>
                    <a:moveTo>
                      <a:pt x="4" y="71"/>
                    </a:moveTo>
                    <a:lnTo>
                      <a:pt x="4" y="75"/>
                    </a:lnTo>
                    <a:lnTo>
                      <a:pt x="4" y="71"/>
                    </a:lnTo>
                    <a:close/>
                    <a:moveTo>
                      <a:pt x="4" y="65"/>
                    </a:moveTo>
                    <a:lnTo>
                      <a:pt x="4" y="68"/>
                    </a:lnTo>
                    <a:lnTo>
                      <a:pt x="4" y="65"/>
                    </a:lnTo>
                    <a:close/>
                    <a:moveTo>
                      <a:pt x="4" y="61"/>
                    </a:moveTo>
                    <a:lnTo>
                      <a:pt x="4" y="65"/>
                    </a:lnTo>
                    <a:lnTo>
                      <a:pt x="4" y="61"/>
                    </a:lnTo>
                    <a:close/>
                    <a:moveTo>
                      <a:pt x="4" y="55"/>
                    </a:moveTo>
                    <a:lnTo>
                      <a:pt x="4" y="58"/>
                    </a:lnTo>
                    <a:lnTo>
                      <a:pt x="4" y="55"/>
                    </a:lnTo>
                    <a:close/>
                    <a:moveTo>
                      <a:pt x="4" y="51"/>
                    </a:moveTo>
                    <a:lnTo>
                      <a:pt x="4" y="55"/>
                    </a:lnTo>
                    <a:lnTo>
                      <a:pt x="4" y="51"/>
                    </a:lnTo>
                    <a:close/>
                    <a:moveTo>
                      <a:pt x="4" y="44"/>
                    </a:moveTo>
                    <a:lnTo>
                      <a:pt x="4" y="51"/>
                    </a:lnTo>
                    <a:lnTo>
                      <a:pt x="4" y="44"/>
                    </a:lnTo>
                    <a:close/>
                    <a:moveTo>
                      <a:pt x="4" y="41"/>
                    </a:moveTo>
                    <a:lnTo>
                      <a:pt x="4" y="44"/>
                    </a:lnTo>
                    <a:lnTo>
                      <a:pt x="4" y="41"/>
                    </a:lnTo>
                    <a:close/>
                    <a:moveTo>
                      <a:pt x="4" y="38"/>
                    </a:moveTo>
                    <a:lnTo>
                      <a:pt x="4" y="38"/>
                    </a:lnTo>
                    <a:lnTo>
                      <a:pt x="4" y="38"/>
                    </a:lnTo>
                    <a:close/>
                    <a:moveTo>
                      <a:pt x="4" y="31"/>
                    </a:moveTo>
                    <a:lnTo>
                      <a:pt x="4" y="35"/>
                    </a:lnTo>
                    <a:lnTo>
                      <a:pt x="4" y="31"/>
                    </a:lnTo>
                    <a:close/>
                    <a:moveTo>
                      <a:pt x="4" y="24"/>
                    </a:moveTo>
                    <a:lnTo>
                      <a:pt x="4" y="27"/>
                    </a:lnTo>
                    <a:lnTo>
                      <a:pt x="4" y="24"/>
                    </a:lnTo>
                    <a:close/>
                    <a:moveTo>
                      <a:pt x="4" y="21"/>
                    </a:moveTo>
                    <a:lnTo>
                      <a:pt x="4" y="24"/>
                    </a:lnTo>
                    <a:lnTo>
                      <a:pt x="4" y="21"/>
                    </a:lnTo>
                    <a:close/>
                    <a:moveTo>
                      <a:pt x="4" y="15"/>
                    </a:moveTo>
                    <a:lnTo>
                      <a:pt x="4" y="21"/>
                    </a:lnTo>
                    <a:lnTo>
                      <a:pt x="4" y="15"/>
                    </a:lnTo>
                    <a:close/>
                    <a:moveTo>
                      <a:pt x="4" y="11"/>
                    </a:moveTo>
                    <a:lnTo>
                      <a:pt x="4" y="15"/>
                    </a:lnTo>
                    <a:lnTo>
                      <a:pt x="4" y="11"/>
                    </a:lnTo>
                    <a:close/>
                    <a:moveTo>
                      <a:pt x="4" y="7"/>
                    </a:moveTo>
                    <a:lnTo>
                      <a:pt x="4" y="11"/>
                    </a:lnTo>
                    <a:lnTo>
                      <a:pt x="4" y="7"/>
                    </a:lnTo>
                    <a:close/>
                    <a:moveTo>
                      <a:pt x="4" y="1"/>
                    </a:moveTo>
                    <a:lnTo>
                      <a:pt x="4" y="4"/>
                    </a:lnTo>
                    <a:close/>
                  </a:path>
                </a:pathLst>
              </a:custGeom>
              <a:solidFill>
                <a:srgbClr val="ADC4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36;p51"/>
              <p:cNvSpPr/>
              <p:nvPr/>
            </p:nvSpPr>
            <p:spPr>
              <a:xfrm>
                <a:off x="2031500" y="907800"/>
                <a:ext cx="10250" cy="31075"/>
              </a:xfrm>
              <a:custGeom>
                <a:avLst/>
                <a:gdLst/>
                <a:ahLst/>
                <a:cxnLst/>
                <a:rect l="l" t="t" r="r" b="b"/>
                <a:pathLst>
                  <a:path w="410" h="1243" extrusionOk="0">
                    <a:moveTo>
                      <a:pt x="410" y="0"/>
                    </a:moveTo>
                    <a:cubicBezTo>
                      <a:pt x="293" y="403"/>
                      <a:pt x="155" y="820"/>
                      <a:pt x="0" y="1243"/>
                    </a:cubicBezTo>
                    <a:lnTo>
                      <a:pt x="0" y="1243"/>
                    </a:lnTo>
                    <a:cubicBezTo>
                      <a:pt x="155" y="820"/>
                      <a:pt x="293" y="403"/>
                      <a:pt x="410" y="0"/>
                    </a:cubicBezTo>
                    <a:close/>
                  </a:path>
                </a:pathLst>
              </a:custGeom>
              <a:solidFill>
                <a:srgbClr val="AEC4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37;p51"/>
              <p:cNvSpPr/>
              <p:nvPr/>
            </p:nvSpPr>
            <p:spPr>
              <a:xfrm>
                <a:off x="2041725" y="863725"/>
                <a:ext cx="8600" cy="44100"/>
              </a:xfrm>
              <a:custGeom>
                <a:avLst/>
                <a:gdLst/>
                <a:ahLst/>
                <a:cxnLst/>
                <a:rect l="l" t="t" r="r" b="b"/>
                <a:pathLst>
                  <a:path w="344" h="1764" extrusionOk="0">
                    <a:moveTo>
                      <a:pt x="343" y="0"/>
                    </a:moveTo>
                    <a:cubicBezTo>
                      <a:pt x="317" y="504"/>
                      <a:pt x="189" y="1112"/>
                      <a:pt x="1" y="1763"/>
                    </a:cubicBezTo>
                    <a:lnTo>
                      <a:pt x="1" y="1763"/>
                    </a:lnTo>
                    <a:cubicBezTo>
                      <a:pt x="189" y="1112"/>
                      <a:pt x="317" y="504"/>
                      <a:pt x="343" y="0"/>
                    </a:cubicBezTo>
                    <a:close/>
                  </a:path>
                </a:pathLst>
              </a:custGeom>
              <a:solidFill>
                <a:srgbClr val="ADC4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38;p51"/>
              <p:cNvSpPr/>
              <p:nvPr/>
            </p:nvSpPr>
            <p:spPr>
              <a:xfrm>
                <a:off x="2031500" y="821525"/>
                <a:ext cx="104100" cy="127325"/>
              </a:xfrm>
              <a:custGeom>
                <a:avLst/>
                <a:gdLst/>
                <a:ahLst/>
                <a:cxnLst/>
                <a:rect l="l" t="t" r="r" b="b"/>
                <a:pathLst>
                  <a:path w="4164" h="5093" extrusionOk="0">
                    <a:moveTo>
                      <a:pt x="564" y="0"/>
                    </a:moveTo>
                    <a:lnTo>
                      <a:pt x="564" y="0"/>
                    </a:lnTo>
                    <a:cubicBezTo>
                      <a:pt x="676" y="419"/>
                      <a:pt x="746" y="896"/>
                      <a:pt x="756" y="1437"/>
                    </a:cubicBezTo>
                    <a:lnTo>
                      <a:pt x="756" y="1440"/>
                    </a:lnTo>
                    <a:lnTo>
                      <a:pt x="756" y="1443"/>
                    </a:lnTo>
                    <a:lnTo>
                      <a:pt x="756" y="1447"/>
                    </a:lnTo>
                    <a:lnTo>
                      <a:pt x="756" y="1451"/>
                    </a:lnTo>
                    <a:lnTo>
                      <a:pt x="756" y="1457"/>
                    </a:lnTo>
                    <a:lnTo>
                      <a:pt x="756" y="1460"/>
                    </a:lnTo>
                    <a:lnTo>
                      <a:pt x="756" y="1463"/>
                    </a:lnTo>
                    <a:lnTo>
                      <a:pt x="756" y="1467"/>
                    </a:lnTo>
                    <a:lnTo>
                      <a:pt x="756" y="1471"/>
                    </a:lnTo>
                    <a:lnTo>
                      <a:pt x="756" y="1474"/>
                    </a:lnTo>
                    <a:lnTo>
                      <a:pt x="756" y="1477"/>
                    </a:lnTo>
                    <a:lnTo>
                      <a:pt x="756" y="1480"/>
                    </a:lnTo>
                    <a:lnTo>
                      <a:pt x="756" y="1487"/>
                    </a:lnTo>
                    <a:lnTo>
                      <a:pt x="756" y="1491"/>
                    </a:lnTo>
                    <a:lnTo>
                      <a:pt x="756" y="1494"/>
                    </a:lnTo>
                    <a:lnTo>
                      <a:pt x="756" y="1497"/>
                    </a:lnTo>
                    <a:lnTo>
                      <a:pt x="756" y="1501"/>
                    </a:lnTo>
                    <a:lnTo>
                      <a:pt x="756" y="1504"/>
                    </a:lnTo>
                    <a:lnTo>
                      <a:pt x="756" y="1507"/>
                    </a:lnTo>
                    <a:lnTo>
                      <a:pt x="756" y="1511"/>
                    </a:lnTo>
                    <a:lnTo>
                      <a:pt x="756" y="1521"/>
                    </a:lnTo>
                    <a:lnTo>
                      <a:pt x="756" y="1524"/>
                    </a:lnTo>
                    <a:lnTo>
                      <a:pt x="756" y="1527"/>
                    </a:lnTo>
                    <a:lnTo>
                      <a:pt x="756" y="1531"/>
                    </a:lnTo>
                    <a:lnTo>
                      <a:pt x="756" y="1534"/>
                    </a:lnTo>
                    <a:lnTo>
                      <a:pt x="756" y="1538"/>
                    </a:lnTo>
                    <a:lnTo>
                      <a:pt x="756" y="1541"/>
                    </a:lnTo>
                    <a:lnTo>
                      <a:pt x="756" y="1544"/>
                    </a:lnTo>
                    <a:lnTo>
                      <a:pt x="756" y="1547"/>
                    </a:lnTo>
                    <a:lnTo>
                      <a:pt x="756" y="1551"/>
                    </a:lnTo>
                    <a:lnTo>
                      <a:pt x="756" y="1554"/>
                    </a:lnTo>
                    <a:lnTo>
                      <a:pt x="756" y="1558"/>
                    </a:lnTo>
                    <a:lnTo>
                      <a:pt x="756" y="1561"/>
                    </a:lnTo>
                    <a:lnTo>
                      <a:pt x="756" y="1567"/>
                    </a:lnTo>
                    <a:lnTo>
                      <a:pt x="756" y="1571"/>
                    </a:lnTo>
                    <a:lnTo>
                      <a:pt x="756" y="1575"/>
                    </a:lnTo>
                    <a:lnTo>
                      <a:pt x="756" y="1578"/>
                    </a:lnTo>
                    <a:lnTo>
                      <a:pt x="756" y="1581"/>
                    </a:lnTo>
                    <a:lnTo>
                      <a:pt x="756" y="1584"/>
                    </a:lnTo>
                    <a:lnTo>
                      <a:pt x="756" y="1588"/>
                    </a:lnTo>
                    <a:lnTo>
                      <a:pt x="756" y="1592"/>
                    </a:lnTo>
                    <a:lnTo>
                      <a:pt x="756" y="1595"/>
                    </a:lnTo>
                    <a:lnTo>
                      <a:pt x="756" y="1598"/>
                    </a:lnTo>
                    <a:lnTo>
                      <a:pt x="756" y="1601"/>
                    </a:lnTo>
                    <a:lnTo>
                      <a:pt x="756" y="1604"/>
                    </a:lnTo>
                    <a:lnTo>
                      <a:pt x="756" y="1608"/>
                    </a:lnTo>
                    <a:lnTo>
                      <a:pt x="756" y="1615"/>
                    </a:lnTo>
                    <a:lnTo>
                      <a:pt x="756" y="1618"/>
                    </a:lnTo>
                    <a:lnTo>
                      <a:pt x="756" y="1621"/>
                    </a:lnTo>
                    <a:lnTo>
                      <a:pt x="756" y="1625"/>
                    </a:lnTo>
                    <a:cubicBezTo>
                      <a:pt x="752" y="1628"/>
                      <a:pt x="752" y="1632"/>
                      <a:pt x="752" y="1635"/>
                    </a:cubicBezTo>
                    <a:lnTo>
                      <a:pt x="752" y="1638"/>
                    </a:lnTo>
                    <a:lnTo>
                      <a:pt x="752" y="1648"/>
                    </a:lnTo>
                    <a:lnTo>
                      <a:pt x="752" y="1652"/>
                    </a:lnTo>
                    <a:lnTo>
                      <a:pt x="752" y="1655"/>
                    </a:lnTo>
                    <a:lnTo>
                      <a:pt x="752" y="1665"/>
                    </a:lnTo>
                    <a:lnTo>
                      <a:pt x="752" y="1685"/>
                    </a:lnTo>
                    <a:lnTo>
                      <a:pt x="752" y="1688"/>
                    </a:lnTo>
                    <a:cubicBezTo>
                      <a:pt x="726" y="2192"/>
                      <a:pt x="598" y="2800"/>
                      <a:pt x="410" y="3451"/>
                    </a:cubicBezTo>
                    <a:cubicBezTo>
                      <a:pt x="293" y="3854"/>
                      <a:pt x="155" y="4271"/>
                      <a:pt x="0" y="4694"/>
                    </a:cubicBezTo>
                    <a:cubicBezTo>
                      <a:pt x="615" y="4878"/>
                      <a:pt x="1384" y="5032"/>
                      <a:pt x="2314" y="5092"/>
                    </a:cubicBezTo>
                    <a:cubicBezTo>
                      <a:pt x="3160" y="3642"/>
                      <a:pt x="3811" y="2266"/>
                      <a:pt x="4164" y="1124"/>
                    </a:cubicBezTo>
                    <a:lnTo>
                      <a:pt x="564" y="0"/>
                    </a:lnTo>
                    <a:close/>
                  </a:path>
                </a:pathLst>
              </a:custGeom>
              <a:gradFill>
                <a:gsLst>
                  <a:gs pos="0">
                    <a:srgbClr val="3A305F">
                      <a:alpha val="46666"/>
                    </a:srgbClr>
                  </a:gs>
                  <a:gs pos="80000">
                    <a:srgbClr val="FFFFFF">
                      <a:alpha val="0"/>
                    </a:srgbClr>
                  </a:gs>
                  <a:gs pos="100000">
                    <a:srgbClr val="FFFFFF">
                      <a:alpha val="0"/>
                    </a:srgbClr>
                  </a:gs>
                </a:gsLst>
                <a:lin ang="8099331"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39;p51"/>
              <p:cNvSpPr/>
              <p:nvPr/>
            </p:nvSpPr>
            <p:spPr>
              <a:xfrm>
                <a:off x="1983750" y="414575"/>
                <a:ext cx="113250" cy="102050"/>
              </a:xfrm>
              <a:custGeom>
                <a:avLst/>
                <a:gdLst/>
                <a:ahLst/>
                <a:cxnLst/>
                <a:rect l="l" t="t" r="r" b="b"/>
                <a:pathLst>
                  <a:path w="4530" h="4082" extrusionOk="0">
                    <a:moveTo>
                      <a:pt x="3535" y="1"/>
                    </a:moveTo>
                    <a:cubicBezTo>
                      <a:pt x="3053" y="1"/>
                      <a:pt x="2475" y="286"/>
                      <a:pt x="2263" y="348"/>
                    </a:cubicBezTo>
                    <a:cubicBezTo>
                      <a:pt x="2233" y="358"/>
                      <a:pt x="2200" y="362"/>
                      <a:pt x="2165" y="362"/>
                    </a:cubicBezTo>
                    <a:cubicBezTo>
                      <a:pt x="1966" y="362"/>
                      <a:pt x="1706" y="230"/>
                      <a:pt x="1390" y="230"/>
                    </a:cubicBezTo>
                    <a:cubicBezTo>
                      <a:pt x="1187" y="230"/>
                      <a:pt x="962" y="284"/>
                      <a:pt x="716" y="462"/>
                    </a:cubicBezTo>
                    <a:cubicBezTo>
                      <a:pt x="17" y="965"/>
                      <a:pt x="393" y="2010"/>
                      <a:pt x="393" y="2010"/>
                    </a:cubicBezTo>
                    <a:cubicBezTo>
                      <a:pt x="0" y="2466"/>
                      <a:pt x="487" y="2984"/>
                      <a:pt x="487" y="2984"/>
                    </a:cubicBezTo>
                    <a:cubicBezTo>
                      <a:pt x="164" y="3789"/>
                      <a:pt x="773" y="4081"/>
                      <a:pt x="773" y="4081"/>
                    </a:cubicBezTo>
                    <a:lnTo>
                      <a:pt x="1840" y="3151"/>
                    </a:lnTo>
                    <a:lnTo>
                      <a:pt x="3408" y="1684"/>
                    </a:lnTo>
                    <a:cubicBezTo>
                      <a:pt x="4016" y="1617"/>
                      <a:pt x="4529" y="965"/>
                      <a:pt x="4143" y="305"/>
                    </a:cubicBezTo>
                    <a:cubicBezTo>
                      <a:pt x="4010" y="78"/>
                      <a:pt x="3785" y="1"/>
                      <a:pt x="35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340;p51"/>
              <p:cNvSpPr/>
              <p:nvPr/>
            </p:nvSpPr>
            <p:spPr>
              <a:xfrm>
                <a:off x="1990625" y="456675"/>
                <a:ext cx="85800" cy="95275"/>
              </a:xfrm>
              <a:custGeom>
                <a:avLst/>
                <a:gdLst/>
                <a:ahLst/>
                <a:cxnLst/>
                <a:rect l="l" t="t" r="r" b="b"/>
                <a:pathLst>
                  <a:path w="3432" h="3811" extrusionOk="0">
                    <a:moveTo>
                      <a:pt x="2280" y="0"/>
                    </a:moveTo>
                    <a:cubicBezTo>
                      <a:pt x="2255" y="239"/>
                      <a:pt x="2030" y="586"/>
                      <a:pt x="1820" y="586"/>
                    </a:cubicBezTo>
                    <a:cubicBezTo>
                      <a:pt x="1743" y="586"/>
                      <a:pt x="1668" y="540"/>
                      <a:pt x="1606" y="426"/>
                    </a:cubicBezTo>
                    <a:cubicBezTo>
                      <a:pt x="1504" y="243"/>
                      <a:pt x="1308" y="148"/>
                      <a:pt x="1112" y="148"/>
                    </a:cubicBezTo>
                    <a:cubicBezTo>
                      <a:pt x="852" y="148"/>
                      <a:pt x="594" y="314"/>
                      <a:pt x="561" y="658"/>
                    </a:cubicBezTo>
                    <a:cubicBezTo>
                      <a:pt x="504" y="1263"/>
                      <a:pt x="1045" y="1396"/>
                      <a:pt x="1045" y="1396"/>
                    </a:cubicBezTo>
                    <a:cubicBezTo>
                      <a:pt x="1045" y="1396"/>
                      <a:pt x="840" y="1537"/>
                      <a:pt x="873" y="1816"/>
                    </a:cubicBezTo>
                    <a:cubicBezTo>
                      <a:pt x="907" y="2095"/>
                      <a:pt x="498" y="2397"/>
                      <a:pt x="498" y="2397"/>
                    </a:cubicBezTo>
                    <a:lnTo>
                      <a:pt x="1" y="3280"/>
                    </a:lnTo>
                    <a:lnTo>
                      <a:pt x="1082" y="3810"/>
                    </a:lnTo>
                    <a:lnTo>
                      <a:pt x="1739" y="2622"/>
                    </a:lnTo>
                    <a:cubicBezTo>
                      <a:pt x="1739" y="2622"/>
                      <a:pt x="1871" y="2700"/>
                      <a:pt x="2085" y="2700"/>
                    </a:cubicBezTo>
                    <a:cubicBezTo>
                      <a:pt x="2255" y="2700"/>
                      <a:pt x="2477" y="2650"/>
                      <a:pt x="2726" y="2471"/>
                    </a:cubicBezTo>
                    <a:cubicBezTo>
                      <a:pt x="3170" y="2149"/>
                      <a:pt x="3083" y="1457"/>
                      <a:pt x="3083" y="1457"/>
                    </a:cubicBezTo>
                    <a:cubicBezTo>
                      <a:pt x="3284" y="1444"/>
                      <a:pt x="3431" y="1316"/>
                      <a:pt x="3431" y="1316"/>
                    </a:cubicBezTo>
                    <a:cubicBezTo>
                      <a:pt x="3059" y="840"/>
                      <a:pt x="3132" y="0"/>
                      <a:pt x="3133" y="0"/>
                    </a:cubicBezTo>
                    <a:lnTo>
                      <a:pt x="3133" y="0"/>
                    </a:lnTo>
                    <a:cubicBezTo>
                      <a:pt x="2998" y="66"/>
                      <a:pt x="2859" y="88"/>
                      <a:pt x="2732" y="88"/>
                    </a:cubicBezTo>
                    <a:cubicBezTo>
                      <a:pt x="2480" y="88"/>
                      <a:pt x="2280" y="0"/>
                      <a:pt x="2280" y="0"/>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341;p51"/>
              <p:cNvSpPr/>
              <p:nvPr/>
            </p:nvSpPr>
            <p:spPr>
              <a:xfrm>
                <a:off x="2038900" y="486875"/>
                <a:ext cx="21325" cy="21350"/>
              </a:xfrm>
              <a:custGeom>
                <a:avLst/>
                <a:gdLst/>
                <a:ahLst/>
                <a:cxnLst/>
                <a:rect l="l" t="t" r="r" b="b"/>
                <a:pathLst>
                  <a:path w="853" h="854" extrusionOk="0">
                    <a:moveTo>
                      <a:pt x="426" y="1"/>
                    </a:moveTo>
                    <a:cubicBezTo>
                      <a:pt x="191" y="1"/>
                      <a:pt x="0" y="192"/>
                      <a:pt x="0" y="427"/>
                    </a:cubicBezTo>
                    <a:cubicBezTo>
                      <a:pt x="0" y="662"/>
                      <a:pt x="191" y="853"/>
                      <a:pt x="426" y="853"/>
                    </a:cubicBezTo>
                    <a:cubicBezTo>
                      <a:pt x="662" y="853"/>
                      <a:pt x="853" y="662"/>
                      <a:pt x="853" y="427"/>
                    </a:cubicBezTo>
                    <a:cubicBezTo>
                      <a:pt x="853" y="192"/>
                      <a:pt x="662" y="1"/>
                      <a:pt x="426" y="1"/>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342;p51"/>
              <p:cNvSpPr/>
              <p:nvPr/>
            </p:nvSpPr>
            <p:spPr>
              <a:xfrm>
                <a:off x="1838275" y="525800"/>
                <a:ext cx="222875" cy="295250"/>
              </a:xfrm>
              <a:custGeom>
                <a:avLst/>
                <a:gdLst/>
                <a:ahLst/>
                <a:cxnLst/>
                <a:rect l="l" t="t" r="r" b="b"/>
                <a:pathLst>
                  <a:path w="8915" h="11810" extrusionOk="0">
                    <a:moveTo>
                      <a:pt x="6024" y="0"/>
                    </a:moveTo>
                    <a:cubicBezTo>
                      <a:pt x="2596" y="0"/>
                      <a:pt x="1" y="7175"/>
                      <a:pt x="441" y="10540"/>
                    </a:cubicBezTo>
                    <a:lnTo>
                      <a:pt x="4483" y="11809"/>
                    </a:lnTo>
                    <a:lnTo>
                      <a:pt x="6998" y="9536"/>
                    </a:lnTo>
                    <a:cubicBezTo>
                      <a:pt x="7824" y="6749"/>
                      <a:pt x="8915" y="1012"/>
                      <a:pt x="7058" y="220"/>
                    </a:cubicBezTo>
                    <a:cubicBezTo>
                      <a:pt x="6707" y="70"/>
                      <a:pt x="6361" y="0"/>
                      <a:pt x="60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343;p51"/>
              <p:cNvSpPr/>
              <p:nvPr/>
            </p:nvSpPr>
            <p:spPr>
              <a:xfrm>
                <a:off x="1925075" y="623925"/>
                <a:ext cx="103175" cy="169650"/>
              </a:xfrm>
              <a:custGeom>
                <a:avLst/>
                <a:gdLst/>
                <a:ahLst/>
                <a:cxnLst/>
                <a:rect l="l" t="t" r="r" b="b"/>
                <a:pathLst>
                  <a:path w="4127" h="6786" extrusionOk="0">
                    <a:moveTo>
                      <a:pt x="447" y="1"/>
                    </a:moveTo>
                    <a:cubicBezTo>
                      <a:pt x="1" y="3805"/>
                      <a:pt x="763" y="6786"/>
                      <a:pt x="763" y="6786"/>
                    </a:cubicBezTo>
                    <a:lnTo>
                      <a:pt x="2344" y="6679"/>
                    </a:lnTo>
                    <a:lnTo>
                      <a:pt x="3526" y="5611"/>
                    </a:lnTo>
                    <a:cubicBezTo>
                      <a:pt x="3727" y="4936"/>
                      <a:pt x="3942" y="4090"/>
                      <a:pt x="4127" y="3183"/>
                    </a:cubicBezTo>
                    <a:lnTo>
                      <a:pt x="447" y="1"/>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344;p51"/>
              <p:cNvSpPr/>
              <p:nvPr/>
            </p:nvSpPr>
            <p:spPr>
              <a:xfrm>
                <a:off x="2172500" y="1068925"/>
                <a:ext cx="79600" cy="30425"/>
              </a:xfrm>
              <a:custGeom>
                <a:avLst/>
                <a:gdLst/>
                <a:ahLst/>
                <a:cxnLst/>
                <a:rect l="l" t="t" r="r" b="b"/>
                <a:pathLst>
                  <a:path w="3184" h="1217" extrusionOk="0">
                    <a:moveTo>
                      <a:pt x="142" y="1"/>
                    </a:moveTo>
                    <a:lnTo>
                      <a:pt x="1" y="1216"/>
                    </a:lnTo>
                    <a:lnTo>
                      <a:pt x="3183" y="1216"/>
                    </a:lnTo>
                    <a:lnTo>
                      <a:pt x="1303" y="1"/>
                    </a:lnTo>
                    <a:close/>
                  </a:path>
                </a:pathLst>
              </a:custGeom>
              <a:solidFill>
                <a:srgbClr val="423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345;p51"/>
              <p:cNvSpPr/>
              <p:nvPr/>
            </p:nvSpPr>
            <p:spPr>
              <a:xfrm>
                <a:off x="1849275" y="764200"/>
                <a:ext cx="381750" cy="304750"/>
              </a:xfrm>
              <a:custGeom>
                <a:avLst/>
                <a:gdLst/>
                <a:ahLst/>
                <a:cxnLst/>
                <a:rect l="l" t="t" r="r" b="b"/>
                <a:pathLst>
                  <a:path w="15270" h="12190" extrusionOk="0">
                    <a:moveTo>
                      <a:pt x="6558" y="0"/>
                    </a:moveTo>
                    <a:cubicBezTo>
                      <a:pt x="6558" y="0"/>
                      <a:pt x="3922" y="913"/>
                      <a:pt x="1" y="1004"/>
                    </a:cubicBezTo>
                    <a:cubicBezTo>
                      <a:pt x="41" y="1319"/>
                      <a:pt x="109" y="1601"/>
                      <a:pt x="206" y="1840"/>
                    </a:cubicBezTo>
                    <a:cubicBezTo>
                      <a:pt x="1434" y="4884"/>
                      <a:pt x="2939" y="4881"/>
                      <a:pt x="7951" y="5264"/>
                    </a:cubicBezTo>
                    <a:cubicBezTo>
                      <a:pt x="13346" y="5677"/>
                      <a:pt x="13071" y="12190"/>
                      <a:pt x="13071" y="12190"/>
                    </a:cubicBezTo>
                    <a:lnTo>
                      <a:pt x="14232" y="12190"/>
                    </a:lnTo>
                    <a:cubicBezTo>
                      <a:pt x="14232" y="12190"/>
                      <a:pt x="15269" y="9538"/>
                      <a:pt x="13923" y="5879"/>
                    </a:cubicBezTo>
                    <a:cubicBezTo>
                      <a:pt x="12577" y="2219"/>
                      <a:pt x="6558" y="0"/>
                      <a:pt x="65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346;p51"/>
              <p:cNvSpPr/>
              <p:nvPr/>
            </p:nvSpPr>
            <p:spPr>
              <a:xfrm>
                <a:off x="2147150" y="519100"/>
                <a:ext cx="41575" cy="39225"/>
              </a:xfrm>
              <a:custGeom>
                <a:avLst/>
                <a:gdLst/>
                <a:ahLst/>
                <a:cxnLst/>
                <a:rect l="l" t="t" r="r" b="b"/>
                <a:pathLst>
                  <a:path w="1663" h="1569" extrusionOk="0">
                    <a:moveTo>
                      <a:pt x="474" y="1"/>
                    </a:moveTo>
                    <a:lnTo>
                      <a:pt x="1" y="1014"/>
                    </a:lnTo>
                    <a:lnTo>
                      <a:pt x="1189" y="1569"/>
                    </a:lnTo>
                    <a:lnTo>
                      <a:pt x="1662" y="555"/>
                    </a:lnTo>
                    <a:lnTo>
                      <a:pt x="474" y="1"/>
                    </a:lnTo>
                    <a:close/>
                  </a:path>
                </a:pathLst>
              </a:custGeom>
              <a:solidFill>
                <a:srgbClr val="F47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347;p51"/>
              <p:cNvSpPr/>
              <p:nvPr/>
            </p:nvSpPr>
            <p:spPr>
              <a:xfrm>
                <a:off x="2176875" y="518425"/>
                <a:ext cx="75375" cy="96300"/>
              </a:xfrm>
              <a:custGeom>
                <a:avLst/>
                <a:gdLst/>
                <a:ahLst/>
                <a:cxnLst/>
                <a:rect l="l" t="t" r="r" b="b"/>
                <a:pathLst>
                  <a:path w="3015" h="3852" extrusionOk="0">
                    <a:moveTo>
                      <a:pt x="2860" y="1"/>
                    </a:moveTo>
                    <a:cubicBezTo>
                      <a:pt x="2829" y="1"/>
                      <a:pt x="2798" y="10"/>
                      <a:pt x="2770" y="31"/>
                    </a:cubicBezTo>
                    <a:cubicBezTo>
                      <a:pt x="2442" y="284"/>
                      <a:pt x="1781" y="716"/>
                      <a:pt x="1093" y="716"/>
                    </a:cubicBezTo>
                    <a:cubicBezTo>
                      <a:pt x="886" y="716"/>
                      <a:pt x="677" y="677"/>
                      <a:pt x="473" y="582"/>
                    </a:cubicBezTo>
                    <a:lnTo>
                      <a:pt x="0" y="1596"/>
                    </a:lnTo>
                    <a:cubicBezTo>
                      <a:pt x="879" y="2008"/>
                      <a:pt x="1031" y="3173"/>
                      <a:pt x="1054" y="3711"/>
                    </a:cubicBezTo>
                    <a:cubicBezTo>
                      <a:pt x="1059" y="3795"/>
                      <a:pt x="1129" y="3852"/>
                      <a:pt x="1203" y="3852"/>
                    </a:cubicBezTo>
                    <a:cubicBezTo>
                      <a:pt x="1235" y="3852"/>
                      <a:pt x="1268" y="3841"/>
                      <a:pt x="1296" y="3818"/>
                    </a:cubicBezTo>
                    <a:cubicBezTo>
                      <a:pt x="1575" y="3593"/>
                      <a:pt x="2052" y="3100"/>
                      <a:pt x="2498" y="2143"/>
                    </a:cubicBezTo>
                    <a:cubicBezTo>
                      <a:pt x="2945" y="1190"/>
                      <a:pt x="3015" y="505"/>
                      <a:pt x="3008" y="146"/>
                    </a:cubicBezTo>
                    <a:cubicBezTo>
                      <a:pt x="3008" y="59"/>
                      <a:pt x="2936" y="1"/>
                      <a:pt x="2860" y="1"/>
                    </a:cubicBezTo>
                    <a:close/>
                  </a:path>
                </a:pathLst>
              </a:custGeom>
              <a:solidFill>
                <a:srgbClr val="EDF2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348;p51"/>
              <p:cNvSpPr/>
              <p:nvPr/>
            </p:nvSpPr>
            <p:spPr>
              <a:xfrm>
                <a:off x="2116100" y="505850"/>
                <a:ext cx="42900" cy="38625"/>
              </a:xfrm>
              <a:custGeom>
                <a:avLst/>
                <a:gdLst/>
                <a:ahLst/>
                <a:cxnLst/>
                <a:rect l="l" t="t" r="r" b="b"/>
                <a:pathLst>
                  <a:path w="1716" h="1545" extrusionOk="0">
                    <a:moveTo>
                      <a:pt x="417" y="1"/>
                    </a:moveTo>
                    <a:lnTo>
                      <a:pt x="208" y="447"/>
                    </a:lnTo>
                    <a:lnTo>
                      <a:pt x="1" y="893"/>
                    </a:lnTo>
                    <a:lnTo>
                      <a:pt x="1243" y="1544"/>
                    </a:lnTo>
                    <a:lnTo>
                      <a:pt x="1477" y="1038"/>
                    </a:lnTo>
                    <a:lnTo>
                      <a:pt x="1716" y="531"/>
                    </a:lnTo>
                    <a:lnTo>
                      <a:pt x="417" y="1"/>
                    </a:lnTo>
                    <a:close/>
                  </a:path>
                </a:pathLst>
              </a:custGeom>
              <a:solidFill>
                <a:srgbClr val="EDF2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349;p51"/>
              <p:cNvSpPr/>
              <p:nvPr/>
            </p:nvSpPr>
            <p:spPr>
              <a:xfrm>
                <a:off x="1910500" y="531250"/>
                <a:ext cx="222000" cy="223725"/>
              </a:xfrm>
              <a:custGeom>
                <a:avLst/>
                <a:gdLst/>
                <a:ahLst/>
                <a:cxnLst/>
                <a:rect l="l" t="t" r="r" b="b"/>
                <a:pathLst>
                  <a:path w="8880" h="8949" extrusionOk="0">
                    <a:moveTo>
                      <a:pt x="3632" y="1"/>
                    </a:moveTo>
                    <a:cubicBezTo>
                      <a:pt x="237" y="1"/>
                      <a:pt x="0" y="8948"/>
                      <a:pt x="3488" y="8948"/>
                    </a:cubicBezTo>
                    <a:cubicBezTo>
                      <a:pt x="3582" y="8948"/>
                      <a:pt x="3679" y="8942"/>
                      <a:pt x="3779" y="8928"/>
                    </a:cubicBezTo>
                    <a:cubicBezTo>
                      <a:pt x="6227" y="8596"/>
                      <a:pt x="7956" y="5813"/>
                      <a:pt x="8880" y="3866"/>
                    </a:cubicBezTo>
                    <a:lnTo>
                      <a:pt x="7788" y="3114"/>
                    </a:lnTo>
                    <a:cubicBezTo>
                      <a:pt x="6694" y="4585"/>
                      <a:pt x="4894" y="6015"/>
                      <a:pt x="4894" y="6015"/>
                    </a:cubicBezTo>
                    <a:cubicBezTo>
                      <a:pt x="5549" y="2533"/>
                      <a:pt x="5203" y="49"/>
                      <a:pt x="3689" y="2"/>
                    </a:cubicBezTo>
                    <a:cubicBezTo>
                      <a:pt x="3670" y="1"/>
                      <a:pt x="3651" y="1"/>
                      <a:pt x="36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350;p51"/>
              <p:cNvSpPr/>
              <p:nvPr/>
            </p:nvSpPr>
            <p:spPr>
              <a:xfrm>
                <a:off x="2105175" y="541625"/>
                <a:ext cx="78425" cy="86275"/>
              </a:xfrm>
              <a:custGeom>
                <a:avLst/>
                <a:gdLst/>
                <a:ahLst/>
                <a:cxnLst/>
                <a:rect l="l" t="t" r="r" b="b"/>
                <a:pathLst>
                  <a:path w="3137" h="3451" extrusionOk="0">
                    <a:moveTo>
                      <a:pt x="2145" y="0"/>
                    </a:moveTo>
                    <a:cubicBezTo>
                      <a:pt x="1704" y="0"/>
                      <a:pt x="1165" y="405"/>
                      <a:pt x="649" y="1624"/>
                    </a:cubicBezTo>
                    <a:cubicBezTo>
                      <a:pt x="501" y="1971"/>
                      <a:pt x="273" y="2336"/>
                      <a:pt x="1" y="2699"/>
                    </a:cubicBezTo>
                    <a:lnTo>
                      <a:pt x="1093" y="3451"/>
                    </a:lnTo>
                    <a:cubicBezTo>
                      <a:pt x="1606" y="2366"/>
                      <a:pt x="1871" y="1544"/>
                      <a:pt x="1871" y="1544"/>
                    </a:cubicBezTo>
                    <a:cubicBezTo>
                      <a:pt x="2482" y="1413"/>
                      <a:pt x="3137" y="597"/>
                      <a:pt x="2656" y="198"/>
                    </a:cubicBezTo>
                    <a:cubicBezTo>
                      <a:pt x="2512" y="77"/>
                      <a:pt x="2338" y="0"/>
                      <a:pt x="2145" y="0"/>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51;p51"/>
              <p:cNvSpPr/>
              <p:nvPr/>
            </p:nvSpPr>
            <p:spPr>
              <a:xfrm>
                <a:off x="1870350" y="893425"/>
                <a:ext cx="160000" cy="25400"/>
              </a:xfrm>
              <a:custGeom>
                <a:avLst/>
                <a:gdLst/>
                <a:ahLst/>
                <a:cxnLst/>
                <a:rect l="l" t="t" r="r" b="b"/>
                <a:pathLst>
                  <a:path w="6400" h="1016" extrusionOk="0">
                    <a:moveTo>
                      <a:pt x="507" y="1"/>
                    </a:moveTo>
                    <a:cubicBezTo>
                      <a:pt x="229" y="1"/>
                      <a:pt x="1" y="230"/>
                      <a:pt x="1" y="508"/>
                    </a:cubicBezTo>
                    <a:cubicBezTo>
                      <a:pt x="1" y="790"/>
                      <a:pt x="229" y="1015"/>
                      <a:pt x="507" y="1015"/>
                    </a:cubicBezTo>
                    <a:lnTo>
                      <a:pt x="5893" y="1015"/>
                    </a:lnTo>
                    <a:cubicBezTo>
                      <a:pt x="6171" y="1015"/>
                      <a:pt x="6400" y="790"/>
                      <a:pt x="6400" y="508"/>
                    </a:cubicBezTo>
                    <a:cubicBezTo>
                      <a:pt x="6400" y="230"/>
                      <a:pt x="6171" y="1"/>
                      <a:pt x="589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52;p51"/>
              <p:cNvSpPr/>
              <p:nvPr/>
            </p:nvSpPr>
            <p:spPr>
              <a:xfrm>
                <a:off x="1817650" y="649025"/>
                <a:ext cx="30400" cy="155475"/>
              </a:xfrm>
              <a:custGeom>
                <a:avLst/>
                <a:gdLst/>
                <a:ahLst/>
                <a:cxnLst/>
                <a:rect l="l" t="t" r="r" b="b"/>
                <a:pathLst>
                  <a:path w="1216" h="6219" extrusionOk="0">
                    <a:moveTo>
                      <a:pt x="608" y="1"/>
                    </a:moveTo>
                    <a:cubicBezTo>
                      <a:pt x="272" y="1"/>
                      <a:pt x="0" y="273"/>
                      <a:pt x="0" y="608"/>
                    </a:cubicBezTo>
                    <a:lnTo>
                      <a:pt x="0" y="5611"/>
                    </a:lnTo>
                    <a:cubicBezTo>
                      <a:pt x="0" y="5946"/>
                      <a:pt x="272" y="6219"/>
                      <a:pt x="608" y="6219"/>
                    </a:cubicBezTo>
                    <a:cubicBezTo>
                      <a:pt x="944" y="6219"/>
                      <a:pt x="1216" y="5946"/>
                      <a:pt x="1216" y="5611"/>
                    </a:cubicBezTo>
                    <a:lnTo>
                      <a:pt x="1216" y="608"/>
                    </a:lnTo>
                    <a:cubicBezTo>
                      <a:pt x="1216" y="273"/>
                      <a:pt x="944" y="1"/>
                      <a:pt x="60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53;p51"/>
              <p:cNvSpPr/>
              <p:nvPr/>
            </p:nvSpPr>
            <p:spPr>
              <a:xfrm>
                <a:off x="2132875" y="292975"/>
                <a:ext cx="219300" cy="150425"/>
              </a:xfrm>
              <a:custGeom>
                <a:avLst/>
                <a:gdLst/>
                <a:ahLst/>
                <a:cxnLst/>
                <a:rect l="l" t="t" r="r" b="b"/>
                <a:pathLst>
                  <a:path w="8772" h="6017" extrusionOk="0">
                    <a:moveTo>
                      <a:pt x="5088" y="0"/>
                    </a:moveTo>
                    <a:cubicBezTo>
                      <a:pt x="4884" y="0"/>
                      <a:pt x="4676" y="11"/>
                      <a:pt x="4466" y="32"/>
                    </a:cubicBezTo>
                    <a:cubicBezTo>
                      <a:pt x="2385" y="240"/>
                      <a:pt x="874" y="1805"/>
                      <a:pt x="1347" y="3892"/>
                    </a:cubicBezTo>
                    <a:lnTo>
                      <a:pt x="1" y="5219"/>
                    </a:lnTo>
                    <a:lnTo>
                      <a:pt x="1689" y="4809"/>
                    </a:lnTo>
                    <a:cubicBezTo>
                      <a:pt x="2190" y="5617"/>
                      <a:pt x="3363" y="6017"/>
                      <a:pt x="4593" y="6017"/>
                    </a:cubicBezTo>
                    <a:cubicBezTo>
                      <a:pt x="6338" y="6017"/>
                      <a:pt x="8199" y="5211"/>
                      <a:pt x="8417" y="3624"/>
                    </a:cubicBezTo>
                    <a:cubicBezTo>
                      <a:pt x="8772" y="1068"/>
                      <a:pt x="7116" y="0"/>
                      <a:pt x="5088" y="0"/>
                    </a:cubicBezTo>
                    <a:close/>
                  </a:path>
                </a:pathLst>
              </a:custGeom>
              <a:gradFill>
                <a:gsLst>
                  <a:gs pos="0">
                    <a:srgbClr val="EEC9C3"/>
                  </a:gs>
                  <a:gs pos="100000">
                    <a:srgbClr val="FF8C8C"/>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354;p51"/>
              <p:cNvSpPr/>
              <p:nvPr/>
            </p:nvSpPr>
            <p:spPr>
              <a:xfrm>
                <a:off x="2223875" y="352275"/>
                <a:ext cx="17300" cy="35775"/>
              </a:xfrm>
              <a:custGeom>
                <a:avLst/>
                <a:gdLst/>
                <a:ahLst/>
                <a:cxnLst/>
                <a:rect l="l" t="t" r="r" b="b"/>
                <a:pathLst>
                  <a:path w="692" h="1431" extrusionOk="0">
                    <a:moveTo>
                      <a:pt x="148" y="0"/>
                    </a:moveTo>
                    <a:cubicBezTo>
                      <a:pt x="67" y="0"/>
                      <a:pt x="0" y="67"/>
                      <a:pt x="0" y="147"/>
                    </a:cubicBezTo>
                    <a:lnTo>
                      <a:pt x="0" y="1282"/>
                    </a:lnTo>
                    <a:cubicBezTo>
                      <a:pt x="0" y="1363"/>
                      <a:pt x="67" y="1430"/>
                      <a:pt x="148" y="1430"/>
                    </a:cubicBezTo>
                    <a:lnTo>
                      <a:pt x="547" y="1430"/>
                    </a:lnTo>
                    <a:cubicBezTo>
                      <a:pt x="625" y="1430"/>
                      <a:pt x="691" y="1363"/>
                      <a:pt x="691" y="1282"/>
                    </a:cubicBezTo>
                    <a:lnTo>
                      <a:pt x="691" y="147"/>
                    </a:lnTo>
                    <a:cubicBezTo>
                      <a:pt x="691" y="67"/>
                      <a:pt x="625" y="0"/>
                      <a:pt x="547" y="0"/>
                    </a:cubicBezTo>
                    <a:close/>
                  </a:path>
                </a:pathLst>
              </a:custGeom>
              <a:solidFill>
                <a:srgbClr val="EDF2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355;p51"/>
              <p:cNvSpPr/>
              <p:nvPr/>
            </p:nvSpPr>
            <p:spPr>
              <a:xfrm>
                <a:off x="2244775" y="328525"/>
                <a:ext cx="42650" cy="59750"/>
              </a:xfrm>
              <a:custGeom>
                <a:avLst/>
                <a:gdLst/>
                <a:ahLst/>
                <a:cxnLst/>
                <a:rect l="l" t="t" r="r" b="b"/>
                <a:pathLst>
                  <a:path w="1706" h="2390" extrusionOk="0">
                    <a:moveTo>
                      <a:pt x="678" y="0"/>
                    </a:moveTo>
                    <a:cubicBezTo>
                      <a:pt x="601" y="0"/>
                      <a:pt x="625" y="292"/>
                      <a:pt x="608" y="406"/>
                    </a:cubicBezTo>
                    <a:cubicBezTo>
                      <a:pt x="574" y="587"/>
                      <a:pt x="0" y="916"/>
                      <a:pt x="0" y="1097"/>
                    </a:cubicBezTo>
                    <a:lnTo>
                      <a:pt x="0" y="2232"/>
                    </a:lnTo>
                    <a:cubicBezTo>
                      <a:pt x="0" y="2313"/>
                      <a:pt x="67" y="2380"/>
                      <a:pt x="148" y="2380"/>
                    </a:cubicBezTo>
                    <a:lnTo>
                      <a:pt x="1270" y="2390"/>
                    </a:lnTo>
                    <a:cubicBezTo>
                      <a:pt x="1380" y="2390"/>
                      <a:pt x="1471" y="2303"/>
                      <a:pt x="1471" y="2192"/>
                    </a:cubicBezTo>
                    <a:cubicBezTo>
                      <a:pt x="1471" y="2131"/>
                      <a:pt x="1440" y="2075"/>
                      <a:pt x="1394" y="2038"/>
                    </a:cubicBezTo>
                    <a:cubicBezTo>
                      <a:pt x="1484" y="2018"/>
                      <a:pt x="1547" y="1940"/>
                      <a:pt x="1547" y="1846"/>
                    </a:cubicBezTo>
                    <a:cubicBezTo>
                      <a:pt x="1547" y="1782"/>
                      <a:pt x="1518" y="1725"/>
                      <a:pt x="1474" y="1692"/>
                    </a:cubicBezTo>
                    <a:cubicBezTo>
                      <a:pt x="1561" y="1672"/>
                      <a:pt x="1628" y="1591"/>
                      <a:pt x="1628" y="1497"/>
                    </a:cubicBezTo>
                    <a:cubicBezTo>
                      <a:pt x="1628" y="1433"/>
                      <a:pt x="1598" y="1380"/>
                      <a:pt x="1555" y="1342"/>
                    </a:cubicBezTo>
                    <a:cubicBezTo>
                      <a:pt x="1642" y="1322"/>
                      <a:pt x="1705" y="1245"/>
                      <a:pt x="1705" y="1151"/>
                    </a:cubicBezTo>
                    <a:cubicBezTo>
                      <a:pt x="1705" y="1040"/>
                      <a:pt x="1618" y="950"/>
                      <a:pt x="1507" y="950"/>
                    </a:cubicBezTo>
                    <a:lnTo>
                      <a:pt x="813" y="950"/>
                    </a:lnTo>
                    <a:cubicBezTo>
                      <a:pt x="813" y="950"/>
                      <a:pt x="983" y="611"/>
                      <a:pt x="983" y="349"/>
                    </a:cubicBezTo>
                    <a:cubicBezTo>
                      <a:pt x="983" y="50"/>
                      <a:pt x="813" y="0"/>
                      <a:pt x="678" y="0"/>
                    </a:cubicBezTo>
                    <a:close/>
                  </a:path>
                </a:pathLst>
              </a:custGeom>
              <a:solidFill>
                <a:srgbClr val="EDF2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356;p51"/>
              <p:cNvSpPr/>
              <p:nvPr/>
            </p:nvSpPr>
            <p:spPr>
              <a:xfrm>
                <a:off x="2223625" y="709550"/>
                <a:ext cx="142625" cy="11525"/>
              </a:xfrm>
              <a:custGeom>
                <a:avLst/>
                <a:gdLst/>
                <a:ahLst/>
                <a:cxnLst/>
                <a:rect l="l" t="t" r="r" b="b"/>
                <a:pathLst>
                  <a:path w="5705" h="461" extrusionOk="0">
                    <a:moveTo>
                      <a:pt x="232" y="0"/>
                    </a:moveTo>
                    <a:cubicBezTo>
                      <a:pt x="104" y="0"/>
                      <a:pt x="0" y="104"/>
                      <a:pt x="0" y="232"/>
                    </a:cubicBezTo>
                    <a:cubicBezTo>
                      <a:pt x="0" y="360"/>
                      <a:pt x="104" y="460"/>
                      <a:pt x="232" y="460"/>
                    </a:cubicBezTo>
                    <a:lnTo>
                      <a:pt x="5472" y="460"/>
                    </a:lnTo>
                    <a:cubicBezTo>
                      <a:pt x="5600" y="460"/>
                      <a:pt x="5704" y="360"/>
                      <a:pt x="5704" y="232"/>
                    </a:cubicBezTo>
                    <a:cubicBezTo>
                      <a:pt x="5704" y="104"/>
                      <a:pt x="5600" y="0"/>
                      <a:pt x="5472" y="0"/>
                    </a:cubicBez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357;p51"/>
              <p:cNvSpPr/>
              <p:nvPr/>
            </p:nvSpPr>
            <p:spPr>
              <a:xfrm>
                <a:off x="2361275" y="584750"/>
                <a:ext cx="63700" cy="126175"/>
              </a:xfrm>
              <a:custGeom>
                <a:avLst/>
                <a:gdLst/>
                <a:ahLst/>
                <a:cxnLst/>
                <a:rect l="l" t="t" r="r" b="b"/>
                <a:pathLst>
                  <a:path w="2548" h="5047" extrusionOk="0">
                    <a:moveTo>
                      <a:pt x="2385" y="0"/>
                    </a:moveTo>
                    <a:cubicBezTo>
                      <a:pt x="2331" y="0"/>
                      <a:pt x="2277" y="32"/>
                      <a:pt x="2253" y="85"/>
                    </a:cubicBezTo>
                    <a:lnTo>
                      <a:pt x="34" y="4842"/>
                    </a:lnTo>
                    <a:cubicBezTo>
                      <a:pt x="0" y="4912"/>
                      <a:pt x="34" y="4999"/>
                      <a:pt x="104" y="5032"/>
                    </a:cubicBezTo>
                    <a:cubicBezTo>
                      <a:pt x="124" y="5042"/>
                      <a:pt x="146" y="5046"/>
                      <a:pt x="167" y="5046"/>
                    </a:cubicBezTo>
                    <a:cubicBezTo>
                      <a:pt x="222" y="5046"/>
                      <a:pt x="274" y="5016"/>
                      <a:pt x="299" y="4962"/>
                    </a:cubicBezTo>
                    <a:lnTo>
                      <a:pt x="2515" y="209"/>
                    </a:lnTo>
                    <a:cubicBezTo>
                      <a:pt x="2548" y="134"/>
                      <a:pt x="2518" y="47"/>
                      <a:pt x="2444" y="14"/>
                    </a:cubicBezTo>
                    <a:cubicBezTo>
                      <a:pt x="2425" y="5"/>
                      <a:pt x="2405" y="0"/>
                      <a:pt x="2385" y="0"/>
                    </a:cubicBez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358;p51"/>
              <p:cNvSpPr/>
              <p:nvPr/>
            </p:nvSpPr>
            <p:spPr>
              <a:xfrm>
                <a:off x="2186775" y="721050"/>
                <a:ext cx="318700" cy="12275"/>
              </a:xfrm>
              <a:custGeom>
                <a:avLst/>
                <a:gdLst/>
                <a:ahLst/>
                <a:cxnLst/>
                <a:rect l="l" t="t" r="r" b="b"/>
                <a:pathLst>
                  <a:path w="12748" h="491" extrusionOk="0">
                    <a:moveTo>
                      <a:pt x="0" y="0"/>
                    </a:moveTo>
                    <a:lnTo>
                      <a:pt x="0" y="490"/>
                    </a:lnTo>
                    <a:lnTo>
                      <a:pt x="12747" y="490"/>
                    </a:lnTo>
                    <a:lnTo>
                      <a:pt x="127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 name="Google Shape;1359;p51"/>
            <p:cNvGrpSpPr/>
            <p:nvPr/>
          </p:nvGrpSpPr>
          <p:grpSpPr>
            <a:xfrm>
              <a:off x="6857425" y="2088475"/>
              <a:ext cx="359100" cy="816300"/>
              <a:chOff x="6857425" y="2088475"/>
              <a:chExt cx="359100" cy="816300"/>
            </a:xfrm>
          </p:grpSpPr>
          <p:cxnSp>
            <p:nvCxnSpPr>
              <p:cNvPr id="10" name="Google Shape;1360;p51"/>
              <p:cNvCxnSpPr/>
              <p:nvPr/>
            </p:nvCxnSpPr>
            <p:spPr>
              <a:xfrm>
                <a:off x="7036975" y="2088475"/>
                <a:ext cx="0" cy="816300"/>
              </a:xfrm>
              <a:prstGeom prst="straightConnector1">
                <a:avLst/>
              </a:prstGeom>
              <a:noFill/>
              <a:ln w="9525" cap="flat" cmpd="sng">
                <a:solidFill>
                  <a:schemeClr val="dk1"/>
                </a:solidFill>
                <a:prstDash val="solid"/>
                <a:round/>
                <a:headEnd type="none" w="med" len="med"/>
                <a:tailEnd type="none" w="med" len="med"/>
              </a:ln>
            </p:spPr>
          </p:cxnSp>
          <p:cxnSp>
            <p:nvCxnSpPr>
              <p:cNvPr id="11" name="Google Shape;1361;p51"/>
              <p:cNvCxnSpPr/>
              <p:nvPr/>
            </p:nvCxnSpPr>
            <p:spPr>
              <a:xfrm>
                <a:off x="6857425" y="2904775"/>
                <a:ext cx="359100" cy="0"/>
              </a:xfrm>
              <a:prstGeom prst="straightConnector1">
                <a:avLst/>
              </a:prstGeom>
              <a:noFill/>
              <a:ln w="9525" cap="flat" cmpd="sng">
                <a:solidFill>
                  <a:schemeClr val="dk1"/>
                </a:solidFill>
                <a:prstDash val="solid"/>
                <a:round/>
                <a:headEnd type="none" w="med" len="med"/>
                <a:tailEnd type="none" w="med" len="med"/>
              </a:ln>
            </p:spPr>
          </p:cxnSp>
        </p:grpSp>
      </p:grpSp>
    </p:spTree>
    <p:extLst>
      <p:ext uri="{BB962C8B-B14F-4D97-AF65-F5344CB8AC3E}">
        <p14:creationId xmlns:p14="http://schemas.microsoft.com/office/powerpoint/2010/main" val="24001514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3"/>
        <p:cNvGrpSpPr/>
        <p:nvPr/>
      </p:nvGrpSpPr>
      <p:grpSpPr>
        <a:xfrm>
          <a:off x="0" y="0"/>
          <a:ext cx="0" cy="0"/>
          <a:chOff x="0" y="0"/>
          <a:chExt cx="0" cy="0"/>
        </a:xfrm>
      </p:grpSpPr>
      <p:sp>
        <p:nvSpPr>
          <p:cNvPr id="1084" name="Google Shape;1084;p47"/>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p>
            <a:pPr lvl="0"/>
            <a:r>
              <a:rPr lang="en-GB" dirty="0" smtClean="0">
                <a:solidFill>
                  <a:schemeClr val="tx1"/>
                </a:solidFill>
              </a:rPr>
              <a:t>DIFFICULTIES &amp; CHALLENGES</a:t>
            </a:r>
            <a:endParaRPr dirty="0">
              <a:solidFill>
                <a:schemeClr val="tx1"/>
              </a:solidFill>
            </a:endParaRPr>
          </a:p>
        </p:txBody>
      </p:sp>
      <p:grpSp>
        <p:nvGrpSpPr>
          <p:cNvPr id="12" name="Google Shape;4862;p57"/>
          <p:cNvGrpSpPr/>
          <p:nvPr/>
        </p:nvGrpSpPr>
        <p:grpSpPr>
          <a:xfrm>
            <a:off x="2699196" y="1498717"/>
            <a:ext cx="3523833" cy="2428409"/>
            <a:chOff x="5190863" y="2824811"/>
            <a:chExt cx="1544860" cy="1108869"/>
          </a:xfrm>
        </p:grpSpPr>
        <p:grpSp>
          <p:nvGrpSpPr>
            <p:cNvPr id="13" name="Google Shape;4863;p57"/>
            <p:cNvGrpSpPr/>
            <p:nvPr/>
          </p:nvGrpSpPr>
          <p:grpSpPr>
            <a:xfrm>
              <a:off x="5938695" y="3176919"/>
              <a:ext cx="685761" cy="404739"/>
              <a:chOff x="5938695" y="3176919"/>
              <a:chExt cx="685761" cy="404739"/>
            </a:xfrm>
          </p:grpSpPr>
          <p:grpSp>
            <p:nvGrpSpPr>
              <p:cNvPr id="32" name="Google Shape;4864;p57"/>
              <p:cNvGrpSpPr/>
              <p:nvPr/>
            </p:nvGrpSpPr>
            <p:grpSpPr>
              <a:xfrm>
                <a:off x="5938695" y="3176919"/>
                <a:ext cx="685761" cy="404739"/>
                <a:chOff x="5938695" y="3176919"/>
                <a:chExt cx="685761" cy="404739"/>
              </a:xfrm>
            </p:grpSpPr>
            <p:sp>
              <p:nvSpPr>
                <p:cNvPr id="34" name="Google Shape;4865;p57"/>
                <p:cNvSpPr/>
                <p:nvPr/>
              </p:nvSpPr>
              <p:spPr>
                <a:xfrm>
                  <a:off x="5938695" y="3176919"/>
                  <a:ext cx="404679" cy="404739"/>
                </a:xfrm>
                <a:custGeom>
                  <a:avLst/>
                  <a:gdLst/>
                  <a:ahLst/>
                  <a:cxnLst/>
                  <a:rect l="l" t="t" r="r" b="b"/>
                  <a:pathLst>
                    <a:path w="9649" h="9651" extrusionOk="0">
                      <a:moveTo>
                        <a:pt x="4922" y="1"/>
                      </a:moveTo>
                      <a:cubicBezTo>
                        <a:pt x="4890" y="1"/>
                        <a:pt x="4858" y="2"/>
                        <a:pt x="4826" y="2"/>
                      </a:cubicBezTo>
                      <a:lnTo>
                        <a:pt x="4826" y="1251"/>
                      </a:lnTo>
                      <a:cubicBezTo>
                        <a:pt x="4858" y="1251"/>
                        <a:pt x="4890" y="1251"/>
                        <a:pt x="4922" y="1253"/>
                      </a:cubicBezTo>
                      <a:lnTo>
                        <a:pt x="4925" y="1253"/>
                      </a:lnTo>
                      <a:cubicBezTo>
                        <a:pt x="6858" y="1309"/>
                        <a:pt x="8395" y="2891"/>
                        <a:pt x="8395" y="4825"/>
                      </a:cubicBezTo>
                      <a:cubicBezTo>
                        <a:pt x="8395" y="4845"/>
                        <a:pt x="8393" y="4864"/>
                        <a:pt x="8393" y="4883"/>
                      </a:cubicBezTo>
                      <a:cubicBezTo>
                        <a:pt x="8361" y="6814"/>
                        <a:pt x="6800" y="8371"/>
                        <a:pt x="4869" y="8396"/>
                      </a:cubicBezTo>
                      <a:cubicBezTo>
                        <a:pt x="4853" y="8397"/>
                        <a:pt x="4837" y="8397"/>
                        <a:pt x="4820" y="8397"/>
                      </a:cubicBezTo>
                      <a:cubicBezTo>
                        <a:pt x="2911" y="8397"/>
                        <a:pt x="1336" y="6893"/>
                        <a:pt x="1253" y="4979"/>
                      </a:cubicBezTo>
                      <a:lnTo>
                        <a:pt x="1253" y="4971"/>
                      </a:lnTo>
                      <a:cubicBezTo>
                        <a:pt x="1251" y="4942"/>
                        <a:pt x="1251" y="4912"/>
                        <a:pt x="1251" y="4883"/>
                      </a:cubicBezTo>
                      <a:lnTo>
                        <a:pt x="2" y="4883"/>
                      </a:lnTo>
                      <a:cubicBezTo>
                        <a:pt x="2" y="4913"/>
                        <a:pt x="2" y="4944"/>
                        <a:pt x="1" y="4976"/>
                      </a:cubicBezTo>
                      <a:lnTo>
                        <a:pt x="1" y="4979"/>
                      </a:lnTo>
                      <a:cubicBezTo>
                        <a:pt x="23" y="5762"/>
                        <a:pt x="238" y="6528"/>
                        <a:pt x="627" y="7208"/>
                      </a:cubicBezTo>
                      <a:cubicBezTo>
                        <a:pt x="1484" y="8717"/>
                        <a:pt x="3085" y="9650"/>
                        <a:pt x="4822" y="9650"/>
                      </a:cubicBezTo>
                      <a:cubicBezTo>
                        <a:pt x="7468" y="9650"/>
                        <a:pt x="9614" y="7520"/>
                        <a:pt x="9646" y="4883"/>
                      </a:cubicBezTo>
                      <a:cubicBezTo>
                        <a:pt x="9646" y="4864"/>
                        <a:pt x="9647" y="4845"/>
                        <a:pt x="9647" y="4825"/>
                      </a:cubicBezTo>
                      <a:cubicBezTo>
                        <a:pt x="9649" y="3088"/>
                        <a:pt x="8714" y="1483"/>
                        <a:pt x="7200" y="628"/>
                      </a:cubicBezTo>
                      <a:cubicBezTo>
                        <a:pt x="6746" y="369"/>
                        <a:pt x="6251" y="186"/>
                        <a:pt x="5737" y="87"/>
                      </a:cubicBezTo>
                      <a:cubicBezTo>
                        <a:pt x="5468" y="36"/>
                        <a:pt x="5195" y="7"/>
                        <a:pt x="4922" y="1"/>
                      </a:cubicBezTo>
                      <a:close/>
                    </a:path>
                  </a:pathLst>
                </a:custGeom>
                <a:solidFill>
                  <a:schemeClr val="accent1">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4866;p57"/>
                <p:cNvSpPr/>
                <p:nvPr/>
              </p:nvSpPr>
              <p:spPr>
                <a:xfrm>
                  <a:off x="6256893" y="3285705"/>
                  <a:ext cx="367562" cy="187754"/>
                </a:xfrm>
                <a:custGeom>
                  <a:avLst/>
                  <a:gdLst/>
                  <a:ahLst/>
                  <a:cxnLst/>
                  <a:rect l="l" t="t" r="r" b="b"/>
                  <a:pathLst>
                    <a:path w="8764" h="4477" extrusionOk="0">
                      <a:moveTo>
                        <a:pt x="6645" y="1"/>
                      </a:moveTo>
                      <a:cubicBezTo>
                        <a:pt x="6644" y="1"/>
                        <a:pt x="6643" y="1"/>
                        <a:pt x="6642" y="1"/>
                      </a:cubicBezTo>
                      <a:lnTo>
                        <a:pt x="14" y="1"/>
                      </a:lnTo>
                      <a:cubicBezTo>
                        <a:pt x="1061" y="1309"/>
                        <a:pt x="1055" y="3173"/>
                        <a:pt x="1" y="4476"/>
                      </a:cubicBezTo>
                      <a:lnTo>
                        <a:pt x="6642" y="4476"/>
                      </a:lnTo>
                      <a:cubicBezTo>
                        <a:pt x="7814" y="4476"/>
                        <a:pt x="8763" y="3527"/>
                        <a:pt x="8763" y="2355"/>
                      </a:cubicBezTo>
                      <a:lnTo>
                        <a:pt x="8763" y="2121"/>
                      </a:lnTo>
                      <a:cubicBezTo>
                        <a:pt x="8762" y="950"/>
                        <a:pt x="7814" y="1"/>
                        <a:pt x="6645" y="1"/>
                      </a:cubicBezTo>
                      <a:close/>
                    </a:path>
                  </a:pathLst>
                </a:custGeom>
                <a:solidFill>
                  <a:schemeClr val="accent1">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 name="Google Shape;4867;p57"/>
              <p:cNvSpPr/>
              <p:nvPr/>
            </p:nvSpPr>
            <p:spPr>
              <a:xfrm>
                <a:off x="6044300" y="3282475"/>
                <a:ext cx="191959" cy="191990"/>
              </a:xfrm>
              <a:custGeom>
                <a:avLst/>
                <a:gdLst/>
                <a:ahLst/>
                <a:cxnLst/>
                <a:rect l="l" t="t" r="r" b="b"/>
                <a:pathLst>
                  <a:path w="4577" h="4578" extrusionOk="0">
                    <a:moveTo>
                      <a:pt x="2288" y="1"/>
                    </a:moveTo>
                    <a:cubicBezTo>
                      <a:pt x="1025" y="1"/>
                      <a:pt x="0" y="1024"/>
                      <a:pt x="0" y="2289"/>
                    </a:cubicBezTo>
                    <a:cubicBezTo>
                      <a:pt x="0" y="3553"/>
                      <a:pt x="1025" y="4577"/>
                      <a:pt x="2288" y="4577"/>
                    </a:cubicBezTo>
                    <a:cubicBezTo>
                      <a:pt x="3552" y="4577"/>
                      <a:pt x="4577" y="3553"/>
                      <a:pt x="4577" y="2289"/>
                    </a:cubicBezTo>
                    <a:cubicBezTo>
                      <a:pt x="4577" y="1024"/>
                      <a:pt x="3552" y="1"/>
                      <a:pt x="2288" y="1"/>
                    </a:cubicBezTo>
                    <a:close/>
                  </a:path>
                </a:pathLst>
              </a:custGeom>
              <a:solidFill>
                <a:schemeClr val="accent1">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4868;p57"/>
            <p:cNvGrpSpPr/>
            <p:nvPr/>
          </p:nvGrpSpPr>
          <p:grpSpPr>
            <a:xfrm>
              <a:off x="5305233" y="3176835"/>
              <a:ext cx="685971" cy="404655"/>
              <a:chOff x="5305233" y="3176835"/>
              <a:chExt cx="685971" cy="404655"/>
            </a:xfrm>
          </p:grpSpPr>
          <p:grpSp>
            <p:nvGrpSpPr>
              <p:cNvPr id="28" name="Google Shape;4869;p57"/>
              <p:cNvGrpSpPr/>
              <p:nvPr/>
            </p:nvGrpSpPr>
            <p:grpSpPr>
              <a:xfrm>
                <a:off x="5305233" y="3176835"/>
                <a:ext cx="685971" cy="404655"/>
                <a:chOff x="5305233" y="3176835"/>
                <a:chExt cx="685971" cy="404655"/>
              </a:xfrm>
            </p:grpSpPr>
            <p:sp>
              <p:nvSpPr>
                <p:cNvPr id="30" name="Google Shape;4870;p57"/>
                <p:cNvSpPr/>
                <p:nvPr/>
              </p:nvSpPr>
              <p:spPr>
                <a:xfrm>
                  <a:off x="5586650" y="3176835"/>
                  <a:ext cx="404553" cy="404655"/>
                </a:xfrm>
                <a:custGeom>
                  <a:avLst/>
                  <a:gdLst/>
                  <a:ahLst/>
                  <a:cxnLst/>
                  <a:rect l="l" t="t" r="r" b="b"/>
                  <a:pathLst>
                    <a:path w="9646" h="9649" extrusionOk="0">
                      <a:moveTo>
                        <a:pt x="4824" y="1"/>
                      </a:moveTo>
                      <a:cubicBezTo>
                        <a:pt x="2159" y="1"/>
                        <a:pt x="1" y="2161"/>
                        <a:pt x="1" y="4826"/>
                      </a:cubicBezTo>
                      <a:lnTo>
                        <a:pt x="1" y="4883"/>
                      </a:lnTo>
                      <a:cubicBezTo>
                        <a:pt x="31" y="7486"/>
                        <a:pt x="2121" y="9594"/>
                        <a:pt x="4724" y="9647"/>
                      </a:cubicBezTo>
                      <a:cubicBezTo>
                        <a:pt x="4756" y="9647"/>
                        <a:pt x="4790" y="9649"/>
                        <a:pt x="4824" y="9649"/>
                      </a:cubicBezTo>
                      <a:lnTo>
                        <a:pt x="4829" y="9649"/>
                      </a:lnTo>
                      <a:cubicBezTo>
                        <a:pt x="4861" y="9649"/>
                        <a:pt x="4893" y="9649"/>
                        <a:pt x="4925" y="9647"/>
                      </a:cubicBezTo>
                      <a:cubicBezTo>
                        <a:pt x="5725" y="9633"/>
                        <a:pt x="6508" y="9417"/>
                        <a:pt x="7205" y="9021"/>
                      </a:cubicBezTo>
                      <a:cubicBezTo>
                        <a:pt x="6508" y="8626"/>
                        <a:pt x="5725" y="8411"/>
                        <a:pt x="4925" y="8395"/>
                      </a:cubicBezTo>
                      <a:cubicBezTo>
                        <a:pt x="4893" y="8397"/>
                        <a:pt x="4861" y="8397"/>
                        <a:pt x="4829" y="8397"/>
                      </a:cubicBezTo>
                      <a:lnTo>
                        <a:pt x="4824" y="8397"/>
                      </a:lnTo>
                      <a:cubicBezTo>
                        <a:pt x="4790" y="8397"/>
                        <a:pt x="4756" y="8397"/>
                        <a:pt x="4724" y="8395"/>
                      </a:cubicBezTo>
                      <a:cubicBezTo>
                        <a:pt x="2817" y="8344"/>
                        <a:pt x="1283" y="6795"/>
                        <a:pt x="1253" y="4883"/>
                      </a:cubicBezTo>
                      <a:cubicBezTo>
                        <a:pt x="1253" y="4863"/>
                        <a:pt x="1251" y="4843"/>
                        <a:pt x="1251" y="4824"/>
                      </a:cubicBezTo>
                      <a:cubicBezTo>
                        <a:pt x="1251" y="2851"/>
                        <a:pt x="2851" y="1252"/>
                        <a:pt x="4824" y="1252"/>
                      </a:cubicBezTo>
                      <a:cubicBezTo>
                        <a:pt x="6745" y="1252"/>
                        <a:pt x="8313" y="2768"/>
                        <a:pt x="8393" y="4670"/>
                      </a:cubicBezTo>
                      <a:lnTo>
                        <a:pt x="8393" y="4674"/>
                      </a:lnTo>
                      <a:cubicBezTo>
                        <a:pt x="8396" y="4723"/>
                        <a:pt x="8396" y="4774"/>
                        <a:pt x="8396" y="4824"/>
                      </a:cubicBezTo>
                      <a:cubicBezTo>
                        <a:pt x="8396" y="4845"/>
                        <a:pt x="8396" y="4863"/>
                        <a:pt x="8396" y="4883"/>
                      </a:cubicBezTo>
                      <a:lnTo>
                        <a:pt x="9644" y="4883"/>
                      </a:lnTo>
                      <a:cubicBezTo>
                        <a:pt x="9644" y="4863"/>
                        <a:pt x="9642" y="4843"/>
                        <a:pt x="9642" y="4824"/>
                      </a:cubicBezTo>
                      <a:cubicBezTo>
                        <a:pt x="9644" y="4778"/>
                        <a:pt x="9644" y="4728"/>
                        <a:pt x="9645" y="4680"/>
                      </a:cubicBezTo>
                      <a:lnTo>
                        <a:pt x="9645" y="4672"/>
                      </a:lnTo>
                      <a:cubicBezTo>
                        <a:pt x="9623" y="3889"/>
                        <a:pt x="9407" y="3124"/>
                        <a:pt x="9019" y="2443"/>
                      </a:cubicBezTo>
                      <a:cubicBezTo>
                        <a:pt x="8163" y="933"/>
                        <a:pt x="6560" y="1"/>
                        <a:pt x="4824" y="1"/>
                      </a:cubicBezTo>
                      <a:close/>
                    </a:path>
                  </a:pathLst>
                </a:custGeom>
                <a:solidFill>
                  <a:schemeClr val="accent6">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4871;p57"/>
                <p:cNvSpPr/>
                <p:nvPr/>
              </p:nvSpPr>
              <p:spPr>
                <a:xfrm>
                  <a:off x="5305233" y="3285914"/>
                  <a:ext cx="367352" cy="187796"/>
                </a:xfrm>
                <a:custGeom>
                  <a:avLst/>
                  <a:gdLst/>
                  <a:ahLst/>
                  <a:cxnLst/>
                  <a:rect l="l" t="t" r="r" b="b"/>
                  <a:pathLst>
                    <a:path w="8759" h="4478" extrusionOk="0">
                      <a:moveTo>
                        <a:pt x="2123" y="0"/>
                      </a:moveTo>
                      <a:cubicBezTo>
                        <a:pt x="951" y="0"/>
                        <a:pt x="1" y="950"/>
                        <a:pt x="1" y="2122"/>
                      </a:cubicBezTo>
                      <a:lnTo>
                        <a:pt x="1" y="2356"/>
                      </a:lnTo>
                      <a:cubicBezTo>
                        <a:pt x="1" y="3528"/>
                        <a:pt x="951" y="4478"/>
                        <a:pt x="2123" y="4478"/>
                      </a:cubicBezTo>
                      <a:lnTo>
                        <a:pt x="8759" y="4478"/>
                      </a:lnTo>
                      <a:cubicBezTo>
                        <a:pt x="7702" y="3176"/>
                        <a:pt x="7694" y="1314"/>
                        <a:pt x="8739" y="2"/>
                      </a:cubicBezTo>
                      <a:lnTo>
                        <a:pt x="8739" y="0"/>
                      </a:lnTo>
                      <a:close/>
                    </a:path>
                  </a:pathLst>
                </a:custGeom>
                <a:solidFill>
                  <a:schemeClr val="accent6">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 name="Google Shape;4872;p57"/>
              <p:cNvSpPr/>
              <p:nvPr/>
            </p:nvSpPr>
            <p:spPr>
              <a:xfrm>
                <a:off x="5694436" y="3282475"/>
                <a:ext cx="192001" cy="191990"/>
              </a:xfrm>
              <a:custGeom>
                <a:avLst/>
                <a:gdLst/>
                <a:ahLst/>
                <a:cxnLst/>
                <a:rect l="l" t="t" r="r" b="b"/>
                <a:pathLst>
                  <a:path w="4578" h="4578" extrusionOk="0">
                    <a:moveTo>
                      <a:pt x="2289" y="1"/>
                    </a:moveTo>
                    <a:cubicBezTo>
                      <a:pt x="1026" y="1"/>
                      <a:pt x="1" y="1024"/>
                      <a:pt x="1" y="2289"/>
                    </a:cubicBezTo>
                    <a:cubicBezTo>
                      <a:pt x="1" y="3553"/>
                      <a:pt x="1026" y="4577"/>
                      <a:pt x="2289" y="4577"/>
                    </a:cubicBezTo>
                    <a:cubicBezTo>
                      <a:pt x="3552" y="4577"/>
                      <a:pt x="4577" y="3553"/>
                      <a:pt x="4577" y="2289"/>
                    </a:cubicBezTo>
                    <a:cubicBezTo>
                      <a:pt x="4577" y="1024"/>
                      <a:pt x="3552" y="1"/>
                      <a:pt x="228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4873;p57"/>
            <p:cNvSpPr/>
            <p:nvPr/>
          </p:nvSpPr>
          <p:spPr>
            <a:xfrm>
              <a:off x="6103938" y="3114683"/>
              <a:ext cx="40933" cy="7549"/>
            </a:xfrm>
            <a:custGeom>
              <a:avLst/>
              <a:gdLst/>
              <a:ahLst/>
              <a:cxnLst/>
              <a:rect l="l" t="t" r="r" b="b"/>
              <a:pathLst>
                <a:path w="976" h="180" extrusionOk="0">
                  <a:moveTo>
                    <a:pt x="1" y="1"/>
                  </a:moveTo>
                  <a:lnTo>
                    <a:pt x="1" y="1"/>
                  </a:lnTo>
                  <a:cubicBezTo>
                    <a:pt x="279" y="119"/>
                    <a:pt x="578" y="179"/>
                    <a:pt x="881" y="179"/>
                  </a:cubicBezTo>
                  <a:cubicBezTo>
                    <a:pt x="881" y="179"/>
                    <a:pt x="881" y="179"/>
                    <a:pt x="881" y="179"/>
                  </a:cubicBezTo>
                  <a:lnTo>
                    <a:pt x="881" y="179"/>
                  </a:lnTo>
                  <a:cubicBezTo>
                    <a:pt x="882" y="179"/>
                    <a:pt x="882" y="179"/>
                    <a:pt x="882" y="179"/>
                  </a:cubicBezTo>
                  <a:cubicBezTo>
                    <a:pt x="913" y="179"/>
                    <a:pt x="945" y="178"/>
                    <a:pt x="975" y="176"/>
                  </a:cubicBezTo>
                  <a:lnTo>
                    <a:pt x="975" y="176"/>
                  </a:lnTo>
                  <a:cubicBezTo>
                    <a:pt x="943" y="178"/>
                    <a:pt x="913" y="179"/>
                    <a:pt x="881" y="179"/>
                  </a:cubicBezTo>
                  <a:lnTo>
                    <a:pt x="881" y="179"/>
                  </a:lnTo>
                  <a:cubicBezTo>
                    <a:pt x="579" y="179"/>
                    <a:pt x="279" y="119"/>
                    <a:pt x="1"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4874;p57"/>
            <p:cNvGrpSpPr/>
            <p:nvPr/>
          </p:nvGrpSpPr>
          <p:grpSpPr>
            <a:xfrm>
              <a:off x="5657361" y="2824811"/>
              <a:ext cx="1078361" cy="404655"/>
              <a:chOff x="5657361" y="2824811"/>
              <a:chExt cx="1078361" cy="404655"/>
            </a:xfrm>
          </p:grpSpPr>
          <p:grpSp>
            <p:nvGrpSpPr>
              <p:cNvPr id="22" name="Google Shape;4875;p57"/>
              <p:cNvGrpSpPr/>
              <p:nvPr/>
            </p:nvGrpSpPr>
            <p:grpSpPr>
              <a:xfrm>
                <a:off x="5657361" y="2824811"/>
                <a:ext cx="1078361" cy="404655"/>
                <a:chOff x="5657361" y="2824811"/>
                <a:chExt cx="1078361" cy="404655"/>
              </a:xfrm>
            </p:grpSpPr>
            <p:grpSp>
              <p:nvGrpSpPr>
                <p:cNvPr id="24" name="Google Shape;4876;p57"/>
                <p:cNvGrpSpPr/>
                <p:nvPr/>
              </p:nvGrpSpPr>
              <p:grpSpPr>
                <a:xfrm>
                  <a:off x="5938485" y="2824811"/>
                  <a:ext cx="797237" cy="404655"/>
                  <a:chOff x="5938485" y="2824811"/>
                  <a:chExt cx="797237" cy="404655"/>
                </a:xfrm>
              </p:grpSpPr>
              <p:sp>
                <p:nvSpPr>
                  <p:cNvPr id="26" name="Google Shape;4877;p57"/>
                  <p:cNvSpPr/>
                  <p:nvPr/>
                </p:nvSpPr>
                <p:spPr>
                  <a:xfrm>
                    <a:off x="6137952" y="2824811"/>
                    <a:ext cx="597771" cy="301698"/>
                  </a:xfrm>
                  <a:custGeom>
                    <a:avLst/>
                    <a:gdLst/>
                    <a:ahLst/>
                    <a:cxnLst/>
                    <a:rect l="l" t="t" r="r" b="b"/>
                    <a:pathLst>
                      <a:path w="14253" h="7194" extrusionOk="0">
                        <a:moveTo>
                          <a:pt x="1" y="1"/>
                        </a:moveTo>
                        <a:lnTo>
                          <a:pt x="1" y="1255"/>
                        </a:lnTo>
                        <a:cubicBezTo>
                          <a:pt x="1972" y="1256"/>
                          <a:pt x="3570" y="2856"/>
                          <a:pt x="3570" y="4826"/>
                        </a:cubicBezTo>
                        <a:lnTo>
                          <a:pt x="3570" y="4827"/>
                        </a:lnTo>
                        <a:cubicBezTo>
                          <a:pt x="3570" y="4994"/>
                          <a:pt x="3578" y="5160"/>
                          <a:pt x="3594" y="5322"/>
                        </a:cubicBezTo>
                        <a:cubicBezTo>
                          <a:pt x="3703" y="6385"/>
                          <a:pt x="4598" y="7194"/>
                          <a:pt x="5668" y="7194"/>
                        </a:cubicBezTo>
                        <a:lnTo>
                          <a:pt x="14253" y="7194"/>
                        </a:lnTo>
                        <a:lnTo>
                          <a:pt x="14253" y="6015"/>
                        </a:lnTo>
                        <a:lnTo>
                          <a:pt x="5982" y="6017"/>
                        </a:lnTo>
                        <a:cubicBezTo>
                          <a:pt x="5333" y="6017"/>
                          <a:pt x="4819" y="5485"/>
                          <a:pt x="4821" y="4838"/>
                        </a:cubicBezTo>
                        <a:lnTo>
                          <a:pt x="4821" y="4826"/>
                        </a:lnTo>
                        <a:cubicBezTo>
                          <a:pt x="4821" y="2163"/>
                          <a:pt x="2662" y="2"/>
                          <a:pt x="1" y="1"/>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878;p57"/>
                  <p:cNvSpPr/>
                  <p:nvPr/>
                </p:nvSpPr>
                <p:spPr>
                  <a:xfrm>
                    <a:off x="5938485" y="2824811"/>
                    <a:ext cx="202151" cy="404655"/>
                  </a:xfrm>
                  <a:custGeom>
                    <a:avLst/>
                    <a:gdLst/>
                    <a:ahLst/>
                    <a:cxnLst/>
                    <a:rect l="l" t="t" r="r" b="b"/>
                    <a:pathLst>
                      <a:path w="4820" h="9649" extrusionOk="0">
                        <a:moveTo>
                          <a:pt x="4819" y="1"/>
                        </a:moveTo>
                        <a:cubicBezTo>
                          <a:pt x="2161" y="4"/>
                          <a:pt x="1" y="2167"/>
                          <a:pt x="1" y="4827"/>
                        </a:cubicBezTo>
                        <a:cubicBezTo>
                          <a:pt x="1" y="6565"/>
                          <a:pt x="934" y="8168"/>
                          <a:pt x="2446" y="9023"/>
                        </a:cubicBezTo>
                        <a:cubicBezTo>
                          <a:pt x="3141" y="9418"/>
                          <a:pt x="3924" y="9634"/>
                          <a:pt x="4725" y="9649"/>
                        </a:cubicBezTo>
                        <a:cubicBezTo>
                          <a:pt x="4757" y="9649"/>
                          <a:pt x="4789" y="9647"/>
                          <a:pt x="4819" y="9647"/>
                        </a:cubicBezTo>
                        <a:lnTo>
                          <a:pt x="4819" y="8398"/>
                        </a:lnTo>
                        <a:cubicBezTo>
                          <a:pt x="4787" y="8398"/>
                          <a:pt x="4757" y="8398"/>
                          <a:pt x="4725" y="8397"/>
                        </a:cubicBezTo>
                        <a:lnTo>
                          <a:pt x="4723" y="8397"/>
                        </a:lnTo>
                        <a:cubicBezTo>
                          <a:pt x="2742" y="8342"/>
                          <a:pt x="1165" y="6672"/>
                          <a:pt x="1256" y="4657"/>
                        </a:cubicBezTo>
                        <a:cubicBezTo>
                          <a:pt x="1340" y="2818"/>
                          <a:pt x="2843" y="1327"/>
                          <a:pt x="4685" y="1255"/>
                        </a:cubicBezTo>
                        <a:cubicBezTo>
                          <a:pt x="4730" y="1253"/>
                          <a:pt x="4774" y="1253"/>
                          <a:pt x="4819" y="1253"/>
                        </a:cubicBezTo>
                        <a:lnTo>
                          <a:pt x="4819" y="1"/>
                        </a:ln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 name="Google Shape;4879;p57"/>
                <p:cNvSpPr/>
                <p:nvPr/>
              </p:nvSpPr>
              <p:spPr>
                <a:xfrm>
                  <a:off x="5657361" y="2934478"/>
                  <a:ext cx="367688" cy="187838"/>
                </a:xfrm>
                <a:custGeom>
                  <a:avLst/>
                  <a:gdLst/>
                  <a:ahLst/>
                  <a:cxnLst/>
                  <a:rect l="l" t="t" r="r" b="b"/>
                  <a:pathLst>
                    <a:path w="8767" h="4479" extrusionOk="0">
                      <a:moveTo>
                        <a:pt x="2123" y="1"/>
                      </a:moveTo>
                      <a:cubicBezTo>
                        <a:pt x="952" y="1"/>
                        <a:pt x="1" y="950"/>
                        <a:pt x="1" y="2123"/>
                      </a:cubicBezTo>
                      <a:lnTo>
                        <a:pt x="1" y="2356"/>
                      </a:lnTo>
                      <a:cubicBezTo>
                        <a:pt x="1" y="3527"/>
                        <a:pt x="952" y="4478"/>
                        <a:pt x="2123" y="4478"/>
                      </a:cubicBezTo>
                      <a:lnTo>
                        <a:pt x="8766" y="4478"/>
                      </a:lnTo>
                      <a:cubicBezTo>
                        <a:pt x="7702" y="3181"/>
                        <a:pt x="7684" y="1319"/>
                        <a:pt x="8723" y="1"/>
                      </a:cubicBezTo>
                      <a:close/>
                    </a:path>
                  </a:pathLst>
                </a:custGeom>
                <a:solidFill>
                  <a:schemeClr val="bg2">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 name="Google Shape;4880;p57"/>
              <p:cNvSpPr/>
              <p:nvPr/>
            </p:nvSpPr>
            <p:spPr>
              <a:xfrm>
                <a:off x="6047361" y="2932675"/>
                <a:ext cx="192001" cy="191990"/>
              </a:xfrm>
              <a:custGeom>
                <a:avLst/>
                <a:gdLst/>
                <a:ahLst/>
                <a:cxnLst/>
                <a:rect l="l" t="t" r="r" b="b"/>
                <a:pathLst>
                  <a:path w="4578" h="4578" extrusionOk="0">
                    <a:moveTo>
                      <a:pt x="2289" y="1"/>
                    </a:moveTo>
                    <a:cubicBezTo>
                      <a:pt x="1026" y="1"/>
                      <a:pt x="1" y="1024"/>
                      <a:pt x="1" y="2289"/>
                    </a:cubicBezTo>
                    <a:cubicBezTo>
                      <a:pt x="1" y="3552"/>
                      <a:pt x="1026" y="4577"/>
                      <a:pt x="2289" y="4577"/>
                    </a:cubicBezTo>
                    <a:cubicBezTo>
                      <a:pt x="3552" y="4577"/>
                      <a:pt x="4577" y="3552"/>
                      <a:pt x="4577" y="2289"/>
                    </a:cubicBezTo>
                    <a:cubicBezTo>
                      <a:pt x="4577" y="1024"/>
                      <a:pt x="3552" y="1"/>
                      <a:pt x="2289"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 name="Google Shape;4881;p57"/>
            <p:cNvGrpSpPr/>
            <p:nvPr/>
          </p:nvGrpSpPr>
          <p:grpSpPr>
            <a:xfrm>
              <a:off x="5190863" y="3528942"/>
              <a:ext cx="1078026" cy="404739"/>
              <a:chOff x="5190863" y="3528942"/>
              <a:chExt cx="1078026" cy="404739"/>
            </a:xfrm>
          </p:grpSpPr>
          <p:sp>
            <p:nvSpPr>
              <p:cNvPr id="18" name="Google Shape;4882;p57"/>
              <p:cNvSpPr/>
              <p:nvPr/>
            </p:nvSpPr>
            <p:spPr>
              <a:xfrm>
                <a:off x="5694436" y="3635379"/>
                <a:ext cx="192001" cy="191990"/>
              </a:xfrm>
              <a:custGeom>
                <a:avLst/>
                <a:gdLst/>
                <a:ahLst/>
                <a:cxnLst/>
                <a:rect l="l" t="t" r="r" b="b"/>
                <a:pathLst>
                  <a:path w="4578" h="4578" extrusionOk="0">
                    <a:moveTo>
                      <a:pt x="2289" y="1"/>
                    </a:moveTo>
                    <a:cubicBezTo>
                      <a:pt x="1026" y="1"/>
                      <a:pt x="1" y="1024"/>
                      <a:pt x="1" y="2289"/>
                    </a:cubicBezTo>
                    <a:cubicBezTo>
                      <a:pt x="1" y="3553"/>
                      <a:pt x="1026" y="4577"/>
                      <a:pt x="2289" y="4577"/>
                    </a:cubicBezTo>
                    <a:cubicBezTo>
                      <a:pt x="3552" y="4577"/>
                      <a:pt x="4577" y="3553"/>
                      <a:pt x="4577" y="2289"/>
                    </a:cubicBezTo>
                    <a:cubicBezTo>
                      <a:pt x="4577" y="1024"/>
                      <a:pt x="3552" y="1"/>
                      <a:pt x="22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 name="Google Shape;4883;p57"/>
              <p:cNvGrpSpPr/>
              <p:nvPr/>
            </p:nvGrpSpPr>
            <p:grpSpPr>
              <a:xfrm>
                <a:off x="5190863" y="3528942"/>
                <a:ext cx="1078026" cy="404739"/>
                <a:chOff x="5190863" y="3528942"/>
                <a:chExt cx="1078026" cy="404739"/>
              </a:xfrm>
            </p:grpSpPr>
            <p:sp>
              <p:nvSpPr>
                <p:cNvPr id="20" name="Google Shape;4884;p57"/>
                <p:cNvSpPr/>
                <p:nvPr/>
              </p:nvSpPr>
              <p:spPr>
                <a:xfrm>
                  <a:off x="5190863" y="3528942"/>
                  <a:ext cx="800551" cy="404739"/>
                </a:xfrm>
                <a:custGeom>
                  <a:avLst/>
                  <a:gdLst/>
                  <a:ahLst/>
                  <a:cxnLst/>
                  <a:rect l="l" t="t" r="r" b="b"/>
                  <a:pathLst>
                    <a:path w="19088" h="9651" extrusionOk="0">
                      <a:moveTo>
                        <a:pt x="14266" y="1"/>
                      </a:moveTo>
                      <a:lnTo>
                        <a:pt x="14266" y="1253"/>
                      </a:lnTo>
                      <a:cubicBezTo>
                        <a:pt x="14298" y="1253"/>
                        <a:pt x="14330" y="1253"/>
                        <a:pt x="14362" y="1255"/>
                      </a:cubicBezTo>
                      <a:cubicBezTo>
                        <a:pt x="16314" y="1309"/>
                        <a:pt x="17861" y="2922"/>
                        <a:pt x="17833" y="4874"/>
                      </a:cubicBezTo>
                      <a:cubicBezTo>
                        <a:pt x="17808" y="6827"/>
                        <a:pt x="16218" y="8396"/>
                        <a:pt x="14266" y="8398"/>
                      </a:cubicBezTo>
                      <a:lnTo>
                        <a:pt x="14261" y="8398"/>
                      </a:lnTo>
                      <a:cubicBezTo>
                        <a:pt x="12331" y="8398"/>
                        <a:pt x="10757" y="6867"/>
                        <a:pt x="10691" y="4952"/>
                      </a:cubicBezTo>
                      <a:lnTo>
                        <a:pt x="10691" y="4950"/>
                      </a:lnTo>
                      <a:cubicBezTo>
                        <a:pt x="10688" y="4909"/>
                        <a:pt x="10688" y="4867"/>
                        <a:pt x="10688" y="4825"/>
                      </a:cubicBezTo>
                      <a:cubicBezTo>
                        <a:pt x="10688" y="4784"/>
                        <a:pt x="10688" y="4744"/>
                        <a:pt x="10691" y="4704"/>
                      </a:cubicBezTo>
                      <a:lnTo>
                        <a:pt x="10691" y="4680"/>
                      </a:lnTo>
                      <a:cubicBezTo>
                        <a:pt x="10653" y="3432"/>
                        <a:pt x="9614" y="2446"/>
                        <a:pt x="8364" y="2446"/>
                      </a:cubicBezTo>
                      <a:cubicBezTo>
                        <a:pt x="8363" y="2446"/>
                        <a:pt x="8362" y="2446"/>
                        <a:pt x="8361" y="2446"/>
                      </a:cubicBezTo>
                      <a:cubicBezTo>
                        <a:pt x="6936" y="2446"/>
                        <a:pt x="2798" y="2449"/>
                        <a:pt x="1" y="2449"/>
                      </a:cubicBezTo>
                      <a:lnTo>
                        <a:pt x="1" y="3626"/>
                      </a:lnTo>
                      <a:lnTo>
                        <a:pt x="8387" y="3626"/>
                      </a:lnTo>
                      <a:cubicBezTo>
                        <a:pt x="8978" y="3626"/>
                        <a:pt x="9452" y="4113"/>
                        <a:pt x="9438" y="4704"/>
                      </a:cubicBezTo>
                      <a:lnTo>
                        <a:pt x="9438" y="4715"/>
                      </a:lnTo>
                      <a:cubicBezTo>
                        <a:pt x="9438" y="4752"/>
                        <a:pt x="9438" y="4789"/>
                        <a:pt x="9438" y="4825"/>
                      </a:cubicBezTo>
                      <a:cubicBezTo>
                        <a:pt x="9438" y="4862"/>
                        <a:pt x="9438" y="4901"/>
                        <a:pt x="9438" y="4939"/>
                      </a:cubicBezTo>
                      <a:cubicBezTo>
                        <a:pt x="9498" y="7558"/>
                        <a:pt x="11639" y="9650"/>
                        <a:pt x="14259" y="9650"/>
                      </a:cubicBezTo>
                      <a:cubicBezTo>
                        <a:pt x="14260" y="9650"/>
                        <a:pt x="14261" y="9650"/>
                        <a:pt x="14262" y="9650"/>
                      </a:cubicBezTo>
                      <a:lnTo>
                        <a:pt x="14267" y="9650"/>
                      </a:lnTo>
                      <a:cubicBezTo>
                        <a:pt x="16929" y="9647"/>
                        <a:pt x="19087" y="7488"/>
                        <a:pt x="19087" y="4825"/>
                      </a:cubicBezTo>
                      <a:cubicBezTo>
                        <a:pt x="19087" y="3088"/>
                        <a:pt x="18154" y="1484"/>
                        <a:pt x="16640" y="628"/>
                      </a:cubicBezTo>
                      <a:cubicBezTo>
                        <a:pt x="15945" y="233"/>
                        <a:pt x="15162" y="17"/>
                        <a:pt x="14362" y="2"/>
                      </a:cubicBezTo>
                      <a:cubicBezTo>
                        <a:pt x="14330" y="2"/>
                        <a:pt x="14298" y="1"/>
                        <a:pt x="14266" y="1"/>
                      </a:cubicBezTo>
                      <a:close/>
                    </a:path>
                  </a:pathLst>
                </a:custGeom>
                <a:solidFill>
                  <a:schemeClr val="accent4">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885;p57"/>
                <p:cNvSpPr/>
                <p:nvPr/>
              </p:nvSpPr>
              <p:spPr>
                <a:xfrm>
                  <a:off x="5905730" y="3637351"/>
                  <a:ext cx="363158" cy="187796"/>
                </a:xfrm>
                <a:custGeom>
                  <a:avLst/>
                  <a:gdLst/>
                  <a:ahLst/>
                  <a:cxnLst/>
                  <a:rect l="l" t="t" r="r" b="b"/>
                  <a:pathLst>
                    <a:path w="8659" h="4478" extrusionOk="0">
                      <a:moveTo>
                        <a:pt x="0" y="0"/>
                      </a:moveTo>
                      <a:cubicBezTo>
                        <a:pt x="1051" y="1307"/>
                        <a:pt x="1051" y="3169"/>
                        <a:pt x="0" y="4478"/>
                      </a:cubicBezTo>
                      <a:lnTo>
                        <a:pt x="6537" y="4478"/>
                      </a:lnTo>
                      <a:cubicBezTo>
                        <a:pt x="7708" y="4478"/>
                        <a:pt x="8659" y="3526"/>
                        <a:pt x="8659" y="2356"/>
                      </a:cubicBezTo>
                      <a:lnTo>
                        <a:pt x="8659" y="2120"/>
                      </a:lnTo>
                      <a:cubicBezTo>
                        <a:pt x="8657" y="950"/>
                        <a:pt x="7708" y="0"/>
                        <a:pt x="653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2" name="مستطيل 1"/>
          <p:cNvSpPr/>
          <p:nvPr/>
        </p:nvSpPr>
        <p:spPr>
          <a:xfrm>
            <a:off x="467544" y="1621031"/>
            <a:ext cx="3368704" cy="584775"/>
          </a:xfrm>
          <a:prstGeom prst="rect">
            <a:avLst/>
          </a:prstGeom>
        </p:spPr>
        <p:txBody>
          <a:bodyPr wrap="square">
            <a:spAutoFit/>
          </a:bodyPr>
          <a:lstStyle/>
          <a:p>
            <a:r>
              <a:rPr lang="en-US" sz="1600" dirty="0" smtClean="0">
                <a:solidFill>
                  <a:schemeClr val="bg2">
                    <a:lumMod val="20000"/>
                    <a:lumOff val="80000"/>
                  </a:schemeClr>
                </a:solidFill>
                <a:latin typeface="Advent Pro SemiBold"/>
              </a:rPr>
              <a:t>Short Period of time for research, development, testing, ...etc.</a:t>
            </a:r>
            <a:endParaRPr lang="id-ID" sz="1600" dirty="0">
              <a:solidFill>
                <a:schemeClr val="bg2">
                  <a:lumMod val="20000"/>
                  <a:lumOff val="80000"/>
                </a:schemeClr>
              </a:solidFill>
              <a:latin typeface="Advent Pro SemiBold"/>
            </a:endParaRPr>
          </a:p>
        </p:txBody>
      </p:sp>
      <p:sp>
        <p:nvSpPr>
          <p:cNvPr id="3" name="مستطيل 2"/>
          <p:cNvSpPr/>
          <p:nvPr/>
        </p:nvSpPr>
        <p:spPr>
          <a:xfrm>
            <a:off x="5969226" y="2234169"/>
            <a:ext cx="2880320" cy="954107"/>
          </a:xfrm>
          <a:prstGeom prst="rect">
            <a:avLst/>
          </a:prstGeom>
        </p:spPr>
        <p:txBody>
          <a:bodyPr wrap="square">
            <a:spAutoFit/>
          </a:bodyPr>
          <a:lstStyle/>
          <a:p>
            <a:r>
              <a:rPr lang="en-US" dirty="0" smtClean="0">
                <a:solidFill>
                  <a:schemeClr val="accent2"/>
                </a:solidFill>
                <a:latin typeface="Advent Pro SemiBold"/>
              </a:rPr>
              <a:t>Difficulty </a:t>
            </a:r>
            <a:r>
              <a:rPr lang="en-US" dirty="0">
                <a:solidFill>
                  <a:schemeClr val="accent2"/>
                </a:solidFill>
                <a:latin typeface="Advent Pro SemiBold"/>
              </a:rPr>
              <a:t>and time needed to learn and integrate new development tools like React.js </a:t>
            </a:r>
            <a:r>
              <a:rPr lang="en-US" dirty="0" smtClean="0">
                <a:solidFill>
                  <a:schemeClr val="accent2"/>
                </a:solidFill>
                <a:latin typeface="Advent Pro SemiBold"/>
              </a:rPr>
              <a:t>,UX/UI, Python and API.</a:t>
            </a:r>
            <a:endParaRPr lang="id-ID" dirty="0">
              <a:solidFill>
                <a:schemeClr val="accent2"/>
              </a:solidFill>
              <a:latin typeface="Advent Pro SemiBold"/>
            </a:endParaRPr>
          </a:p>
        </p:txBody>
      </p:sp>
      <p:sp>
        <p:nvSpPr>
          <p:cNvPr id="4" name="مستطيل 3"/>
          <p:cNvSpPr/>
          <p:nvPr/>
        </p:nvSpPr>
        <p:spPr>
          <a:xfrm>
            <a:off x="5203004" y="3352622"/>
            <a:ext cx="3661381" cy="954107"/>
          </a:xfrm>
          <a:prstGeom prst="rect">
            <a:avLst/>
          </a:prstGeom>
        </p:spPr>
        <p:txBody>
          <a:bodyPr wrap="square">
            <a:spAutoFit/>
          </a:bodyPr>
          <a:lstStyle/>
          <a:p>
            <a:r>
              <a:rPr lang="en-GB" dirty="0">
                <a:solidFill>
                  <a:schemeClr val="accent4">
                    <a:lumMod val="20000"/>
                    <a:lumOff val="80000"/>
                  </a:schemeClr>
                </a:solidFill>
                <a:latin typeface="Advent Pro SemiBold"/>
              </a:rPr>
              <a:t>The closing due to Covid-19. Inability to meet and get direct feedback from the companies and administrators due to the lockdown. </a:t>
            </a:r>
          </a:p>
        </p:txBody>
      </p:sp>
      <p:sp>
        <p:nvSpPr>
          <p:cNvPr id="5" name="مستطيل 4"/>
          <p:cNvSpPr/>
          <p:nvPr/>
        </p:nvSpPr>
        <p:spPr>
          <a:xfrm>
            <a:off x="396077" y="3818859"/>
            <a:ext cx="3730691" cy="1015663"/>
          </a:xfrm>
          <a:prstGeom prst="rect">
            <a:avLst/>
          </a:prstGeom>
        </p:spPr>
        <p:txBody>
          <a:bodyPr wrap="square">
            <a:spAutoFit/>
          </a:bodyPr>
          <a:lstStyle/>
          <a:p>
            <a:pPr algn="just"/>
            <a:r>
              <a:rPr lang="en-GB" sz="1200" dirty="0">
                <a:solidFill>
                  <a:schemeClr val="accent6">
                    <a:lumMod val="20000"/>
                    <a:lumOff val="80000"/>
                  </a:schemeClr>
                </a:solidFill>
                <a:latin typeface="Advent Pro SemiBold"/>
              </a:rPr>
              <a:t>After designing our project and a month ago from now, all sites similar to the idea of our project developed into a </a:t>
            </a:r>
            <a:r>
              <a:rPr lang="en-GB" sz="1200" dirty="0" smtClean="0">
                <a:solidFill>
                  <a:schemeClr val="accent6">
                    <a:lumMod val="20000"/>
                    <a:lumOff val="80000"/>
                  </a:schemeClr>
                </a:solidFill>
                <a:latin typeface="Advent Pro SemiBold"/>
              </a:rPr>
              <a:t>shape and </a:t>
            </a:r>
            <a:r>
              <a:rPr lang="en-GB" sz="1200" dirty="0">
                <a:solidFill>
                  <a:schemeClr val="accent6">
                    <a:lumMod val="20000"/>
                    <a:lumOff val="80000"/>
                  </a:schemeClr>
                </a:solidFill>
                <a:latin typeface="Advent Pro SemiBold"/>
              </a:rPr>
              <a:t>ideas similar to ours, so we had to make some changes, which led to delays in the rest of the </a:t>
            </a:r>
            <a:r>
              <a:rPr lang="en-GB" sz="1200" dirty="0" smtClean="0">
                <a:solidFill>
                  <a:schemeClr val="accent6">
                    <a:lumMod val="20000"/>
                    <a:lumOff val="80000"/>
                  </a:schemeClr>
                </a:solidFill>
                <a:latin typeface="Advent Pro SemiBold"/>
              </a:rPr>
              <a:t>work.</a:t>
            </a:r>
            <a:endParaRPr lang="en-GB" sz="1200" dirty="0">
              <a:solidFill>
                <a:schemeClr val="accent6">
                  <a:lumMod val="20000"/>
                  <a:lumOff val="80000"/>
                </a:schemeClr>
              </a:solidFill>
              <a:latin typeface="Advent Pro SemiBold"/>
            </a:endParaRPr>
          </a:p>
        </p:txBody>
      </p:sp>
      <p:sp>
        <p:nvSpPr>
          <p:cNvPr id="37" name="Google Shape;4880;p57"/>
          <p:cNvSpPr/>
          <p:nvPr/>
        </p:nvSpPr>
        <p:spPr>
          <a:xfrm>
            <a:off x="517890" y="1381487"/>
            <a:ext cx="254902" cy="257582"/>
          </a:xfrm>
          <a:custGeom>
            <a:avLst/>
            <a:gdLst/>
            <a:ahLst/>
            <a:cxnLst/>
            <a:rect l="l" t="t" r="r" b="b"/>
            <a:pathLst>
              <a:path w="4578" h="4578" extrusionOk="0">
                <a:moveTo>
                  <a:pt x="2289" y="1"/>
                </a:moveTo>
                <a:cubicBezTo>
                  <a:pt x="1026" y="1"/>
                  <a:pt x="1" y="1024"/>
                  <a:pt x="1" y="2289"/>
                </a:cubicBezTo>
                <a:cubicBezTo>
                  <a:pt x="1" y="3552"/>
                  <a:pt x="1026" y="4577"/>
                  <a:pt x="2289" y="4577"/>
                </a:cubicBezTo>
                <a:cubicBezTo>
                  <a:pt x="3552" y="4577"/>
                  <a:pt x="4577" y="3552"/>
                  <a:pt x="4577" y="2289"/>
                </a:cubicBezTo>
                <a:cubicBezTo>
                  <a:pt x="4577" y="1024"/>
                  <a:pt x="3552" y="1"/>
                  <a:pt x="2289"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4872;p57"/>
          <p:cNvSpPr/>
          <p:nvPr/>
        </p:nvSpPr>
        <p:spPr>
          <a:xfrm>
            <a:off x="471950" y="3611493"/>
            <a:ext cx="218977" cy="218183"/>
          </a:xfrm>
          <a:custGeom>
            <a:avLst/>
            <a:gdLst/>
            <a:ahLst/>
            <a:cxnLst/>
            <a:rect l="l" t="t" r="r" b="b"/>
            <a:pathLst>
              <a:path w="4578" h="4578" extrusionOk="0">
                <a:moveTo>
                  <a:pt x="2289" y="1"/>
                </a:moveTo>
                <a:cubicBezTo>
                  <a:pt x="1026" y="1"/>
                  <a:pt x="1" y="1024"/>
                  <a:pt x="1" y="2289"/>
                </a:cubicBezTo>
                <a:cubicBezTo>
                  <a:pt x="1" y="3553"/>
                  <a:pt x="1026" y="4577"/>
                  <a:pt x="2289" y="4577"/>
                </a:cubicBezTo>
                <a:cubicBezTo>
                  <a:pt x="3552" y="4577"/>
                  <a:pt x="4577" y="3553"/>
                  <a:pt x="4577" y="2289"/>
                </a:cubicBezTo>
                <a:cubicBezTo>
                  <a:pt x="4577" y="1024"/>
                  <a:pt x="3552" y="1"/>
                  <a:pt x="228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4867;p57"/>
          <p:cNvSpPr/>
          <p:nvPr/>
        </p:nvSpPr>
        <p:spPr>
          <a:xfrm>
            <a:off x="8391048" y="2050280"/>
            <a:ext cx="218929" cy="210228"/>
          </a:xfrm>
          <a:custGeom>
            <a:avLst/>
            <a:gdLst/>
            <a:ahLst/>
            <a:cxnLst/>
            <a:rect l="l" t="t" r="r" b="b"/>
            <a:pathLst>
              <a:path w="4577" h="4578" extrusionOk="0">
                <a:moveTo>
                  <a:pt x="2288" y="1"/>
                </a:moveTo>
                <a:cubicBezTo>
                  <a:pt x="1025" y="1"/>
                  <a:pt x="0" y="1024"/>
                  <a:pt x="0" y="2289"/>
                </a:cubicBezTo>
                <a:cubicBezTo>
                  <a:pt x="0" y="3553"/>
                  <a:pt x="1025" y="4577"/>
                  <a:pt x="2288" y="4577"/>
                </a:cubicBezTo>
                <a:cubicBezTo>
                  <a:pt x="3552" y="4577"/>
                  <a:pt x="4577" y="3553"/>
                  <a:pt x="4577" y="2289"/>
                </a:cubicBezTo>
                <a:cubicBezTo>
                  <a:pt x="4577" y="1024"/>
                  <a:pt x="3552" y="1"/>
                  <a:pt x="2288" y="1"/>
                </a:cubicBezTo>
                <a:close/>
              </a:path>
            </a:pathLst>
          </a:custGeom>
          <a:solidFill>
            <a:schemeClr val="accent1">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882;p57"/>
          <p:cNvSpPr/>
          <p:nvPr/>
        </p:nvSpPr>
        <p:spPr>
          <a:xfrm>
            <a:off x="8391000" y="3115197"/>
            <a:ext cx="218977" cy="210228"/>
          </a:xfrm>
          <a:custGeom>
            <a:avLst/>
            <a:gdLst/>
            <a:ahLst/>
            <a:cxnLst/>
            <a:rect l="l" t="t" r="r" b="b"/>
            <a:pathLst>
              <a:path w="4578" h="4578" extrusionOk="0">
                <a:moveTo>
                  <a:pt x="2289" y="1"/>
                </a:moveTo>
                <a:cubicBezTo>
                  <a:pt x="1026" y="1"/>
                  <a:pt x="1" y="1024"/>
                  <a:pt x="1" y="2289"/>
                </a:cubicBezTo>
                <a:cubicBezTo>
                  <a:pt x="1" y="3553"/>
                  <a:pt x="1026" y="4577"/>
                  <a:pt x="2289" y="4577"/>
                </a:cubicBezTo>
                <a:cubicBezTo>
                  <a:pt x="3552" y="4577"/>
                  <a:pt x="4577" y="3553"/>
                  <a:pt x="4577" y="2289"/>
                </a:cubicBezTo>
                <a:cubicBezTo>
                  <a:pt x="4577" y="1024"/>
                  <a:pt x="3552" y="1"/>
                  <a:pt x="22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84"/>
                                        </p:tgtEl>
                                        <p:attrNameLst>
                                          <p:attrName>style.visibility</p:attrName>
                                        </p:attrNameLst>
                                      </p:cBhvr>
                                      <p:to>
                                        <p:strVal val="visible"/>
                                      </p:to>
                                    </p:set>
                                    <p:animEffect transition="in" filter="fade">
                                      <p:cBhvr>
                                        <p:cTn id="7" dur="500"/>
                                        <p:tgtEl>
                                          <p:spTgt spid="108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heel(1)">
                                      <p:cBhvr>
                                        <p:cTn id="11" dur="1000"/>
                                        <p:tgtEl>
                                          <p:spTgt spid="12"/>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750"/>
                                        <p:tgtEl>
                                          <p:spTgt spid="2"/>
                                        </p:tgtEl>
                                      </p:cBhvr>
                                    </p:animEffect>
                                    <p:anim calcmode="lin" valueType="num">
                                      <p:cBhvr>
                                        <p:cTn id="19" dur="750" fill="hold"/>
                                        <p:tgtEl>
                                          <p:spTgt spid="2"/>
                                        </p:tgtEl>
                                        <p:attrNameLst>
                                          <p:attrName>ppt_x</p:attrName>
                                        </p:attrNameLst>
                                      </p:cBhvr>
                                      <p:tavLst>
                                        <p:tav tm="0">
                                          <p:val>
                                            <p:strVal val="#ppt_x"/>
                                          </p:val>
                                        </p:tav>
                                        <p:tav tm="100000">
                                          <p:val>
                                            <p:strVal val="#ppt_x"/>
                                          </p:val>
                                        </p:tav>
                                      </p:tavLst>
                                    </p:anim>
                                    <p:anim calcmode="lin" valueType="num">
                                      <p:cBhvr>
                                        <p:cTn id="20" dur="75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10" presetClass="entr" presetSubtype="0"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fade">
                                      <p:cBhvr>
                                        <p:cTn id="24" dur="500"/>
                                        <p:tgtEl>
                                          <p:spTgt spid="39"/>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750"/>
                                        <p:tgtEl>
                                          <p:spTgt spid="3"/>
                                        </p:tgtEl>
                                      </p:cBhvr>
                                    </p:animEffect>
                                    <p:anim calcmode="lin" valueType="num">
                                      <p:cBhvr>
                                        <p:cTn id="28" dur="750" fill="hold"/>
                                        <p:tgtEl>
                                          <p:spTgt spid="3"/>
                                        </p:tgtEl>
                                        <p:attrNameLst>
                                          <p:attrName>ppt_x</p:attrName>
                                        </p:attrNameLst>
                                      </p:cBhvr>
                                      <p:tavLst>
                                        <p:tav tm="0">
                                          <p:val>
                                            <p:strVal val="#ppt_x"/>
                                          </p:val>
                                        </p:tav>
                                        <p:tav tm="100000">
                                          <p:val>
                                            <p:strVal val="#ppt_x"/>
                                          </p:val>
                                        </p:tav>
                                      </p:tavLst>
                                    </p:anim>
                                    <p:anim calcmode="lin" valueType="num">
                                      <p:cBhvr>
                                        <p:cTn id="29" dur="75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750"/>
                                        <p:tgtEl>
                                          <p:spTgt spid="4"/>
                                        </p:tgtEl>
                                      </p:cBhvr>
                                    </p:animEffect>
                                    <p:anim calcmode="lin" valueType="num">
                                      <p:cBhvr>
                                        <p:cTn id="37" dur="750" fill="hold"/>
                                        <p:tgtEl>
                                          <p:spTgt spid="4"/>
                                        </p:tgtEl>
                                        <p:attrNameLst>
                                          <p:attrName>ppt_x</p:attrName>
                                        </p:attrNameLst>
                                      </p:cBhvr>
                                      <p:tavLst>
                                        <p:tav tm="0">
                                          <p:val>
                                            <p:strVal val="#ppt_x"/>
                                          </p:val>
                                        </p:tav>
                                        <p:tav tm="100000">
                                          <p:val>
                                            <p:strVal val="#ppt_x"/>
                                          </p:val>
                                        </p:tav>
                                      </p:tavLst>
                                    </p:anim>
                                    <p:anim calcmode="lin" valueType="num">
                                      <p:cBhvr>
                                        <p:cTn id="38" dur="750" fill="hold"/>
                                        <p:tgtEl>
                                          <p:spTgt spid="4"/>
                                        </p:tgtEl>
                                        <p:attrNameLst>
                                          <p:attrName>ppt_y</p:attrName>
                                        </p:attrNameLst>
                                      </p:cBhvr>
                                      <p:tavLst>
                                        <p:tav tm="0">
                                          <p:val>
                                            <p:strVal val="#ppt_y+.1"/>
                                          </p:val>
                                        </p:tav>
                                        <p:tav tm="100000">
                                          <p:val>
                                            <p:strVal val="#ppt_y"/>
                                          </p:val>
                                        </p:tav>
                                      </p:tavLst>
                                    </p:anim>
                                  </p:childTnLst>
                                </p:cTn>
                              </p:par>
                            </p:childTnLst>
                          </p:cTn>
                        </p:par>
                        <p:par>
                          <p:cTn id="39" fill="hold">
                            <p:stCondLst>
                              <p:cond delay="3750"/>
                            </p:stCondLst>
                            <p:childTnLst>
                              <p:par>
                                <p:cTn id="40" presetID="10" presetClass="entr" presetSubtype="0"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500"/>
                                        <p:tgtEl>
                                          <p:spTgt spid="38"/>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750"/>
                                        <p:tgtEl>
                                          <p:spTgt spid="5"/>
                                        </p:tgtEl>
                                      </p:cBhvr>
                                    </p:animEffect>
                                    <p:anim calcmode="lin" valueType="num">
                                      <p:cBhvr>
                                        <p:cTn id="46" dur="750" fill="hold"/>
                                        <p:tgtEl>
                                          <p:spTgt spid="5"/>
                                        </p:tgtEl>
                                        <p:attrNameLst>
                                          <p:attrName>ppt_x</p:attrName>
                                        </p:attrNameLst>
                                      </p:cBhvr>
                                      <p:tavLst>
                                        <p:tav tm="0">
                                          <p:val>
                                            <p:strVal val="#ppt_x"/>
                                          </p:val>
                                        </p:tav>
                                        <p:tav tm="100000">
                                          <p:val>
                                            <p:strVal val="#ppt_x"/>
                                          </p:val>
                                        </p:tav>
                                      </p:tavLst>
                                    </p:anim>
                                    <p:anim calcmode="lin" valueType="num">
                                      <p:cBhvr>
                                        <p:cTn id="47" dur="7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4" grpId="0"/>
      <p:bldP spid="2" grpId="0"/>
      <p:bldP spid="3" grpId="0"/>
      <p:bldP spid="4" grpId="0"/>
      <p:bldP spid="5" grpId="0"/>
      <p:bldP spid="37" grpId="0" animBg="1"/>
      <p:bldP spid="38" grpId="0" animBg="1"/>
      <p:bldP spid="39" grpId="0" animBg="1"/>
      <p:bldP spid="4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50" name="Rectangle 16">
            <a:extLst>
              <a:ext uri="{FF2B5EF4-FFF2-40B4-BE49-F238E27FC236}">
                <a16:creationId xmlns:lc="http://schemas.openxmlformats.org/drawingml/2006/lockedCanvas" xmlns:a16="http://schemas.microsoft.com/office/drawing/2014/main" xmlns="" id="{EA5F5DD5-8767-40EE-81FF-01120DE60112}"/>
              </a:ext>
            </a:extLst>
          </p:cNvPr>
          <p:cNvSpPr/>
          <p:nvPr/>
        </p:nvSpPr>
        <p:spPr>
          <a:xfrm rot="5400000">
            <a:off x="2511863" y="1033887"/>
            <a:ext cx="1080120" cy="3872615"/>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4" name="Rectangle 16">
            <a:extLst>
              <a:ext uri="{FF2B5EF4-FFF2-40B4-BE49-F238E27FC236}">
                <a16:creationId xmlns:lc="http://schemas.openxmlformats.org/drawingml/2006/lockedCanvas" xmlns:a16="http://schemas.microsoft.com/office/drawing/2014/main" xmlns="" id="{EA5F5DD5-8767-40EE-81FF-01120DE60112}"/>
              </a:ext>
            </a:extLst>
          </p:cNvPr>
          <p:cNvSpPr/>
          <p:nvPr/>
        </p:nvSpPr>
        <p:spPr>
          <a:xfrm>
            <a:off x="1115616" y="691450"/>
            <a:ext cx="1080120" cy="3872615"/>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 name="Google Shape;232;p26"/>
          <p:cNvSpPr txBox="1">
            <a:spLocks noGrp="1"/>
          </p:cNvSpPr>
          <p:nvPr>
            <p:ph type="title"/>
          </p:nvPr>
        </p:nvSpPr>
        <p:spPr>
          <a:xfrm>
            <a:off x="683568" y="609222"/>
            <a:ext cx="3525600" cy="2323685"/>
          </a:xfrm>
          <a:prstGeom prst="rect">
            <a:avLst/>
          </a:prstGeom>
        </p:spPr>
        <p:txBody>
          <a:bodyPr spcFirstLastPara="1" wrap="square" lIns="91425" tIns="91425" rIns="91425" bIns="91425" anchor="b" anchorCtr="0">
            <a:noAutofit/>
          </a:bodyPr>
          <a:lstStyle/>
          <a:p>
            <a:pPr lvl="0"/>
            <a:r>
              <a:rPr lang="en-GB" dirty="0" smtClean="0">
                <a:solidFill>
                  <a:schemeClr val="bg2">
                    <a:lumMod val="20000"/>
                    <a:lumOff val="80000"/>
                  </a:schemeClr>
                </a:solidFill>
              </a:rPr>
              <a:t>FUTURE WORK</a:t>
            </a:r>
            <a:endParaRPr lang="en-GB" dirty="0">
              <a:solidFill>
                <a:schemeClr val="bg2">
                  <a:lumMod val="20000"/>
                  <a:lumOff val="80000"/>
                </a:schemeClr>
              </a:solidFill>
            </a:endParaRPr>
          </a:p>
        </p:txBody>
      </p:sp>
      <p:sp>
        <p:nvSpPr>
          <p:cNvPr id="3" name="Google Shape;232;p26"/>
          <p:cNvSpPr txBox="1">
            <a:spLocks noGrp="1"/>
          </p:cNvSpPr>
          <p:nvPr>
            <p:ph type="title"/>
          </p:nvPr>
        </p:nvSpPr>
        <p:spPr>
          <a:xfrm>
            <a:off x="7380312" y="267494"/>
            <a:ext cx="1258744" cy="87100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solidFill>
                  <a:schemeClr val="bg1"/>
                </a:solidFill>
              </a:rPr>
              <a:t>07</a:t>
            </a:r>
            <a:endParaRPr dirty="0">
              <a:solidFill>
                <a:schemeClr val="bg1"/>
              </a:solidFill>
            </a:endParaRPr>
          </a:p>
        </p:txBody>
      </p:sp>
      <p:grpSp>
        <p:nvGrpSpPr>
          <p:cNvPr id="51" name="Google Shape;1107;p48"/>
          <p:cNvGrpSpPr/>
          <p:nvPr/>
        </p:nvGrpSpPr>
        <p:grpSpPr>
          <a:xfrm>
            <a:off x="5796136" y="1591099"/>
            <a:ext cx="1507710" cy="2073315"/>
            <a:chOff x="702550" y="1592650"/>
            <a:chExt cx="1856100" cy="2552400"/>
          </a:xfrm>
        </p:grpSpPr>
        <p:sp>
          <p:nvSpPr>
            <p:cNvPr id="52" name="Google Shape;1108;p48"/>
            <p:cNvSpPr/>
            <p:nvPr/>
          </p:nvSpPr>
          <p:spPr>
            <a:xfrm>
              <a:off x="702550" y="1592650"/>
              <a:ext cx="1856100" cy="2552400"/>
            </a:xfrm>
            <a:prstGeom prst="roundRect">
              <a:avLst>
                <a:gd name="adj" fmla="val 5450"/>
              </a:avLst>
            </a:prstGeom>
            <a:gradFill>
              <a:gsLst>
                <a:gs pos="0">
                  <a:schemeClr val="accent2"/>
                </a:gs>
                <a:gs pos="100000">
                  <a:schemeClr val="accent1"/>
                </a:gs>
              </a:gsLst>
              <a:lin ang="5400700" scaled="0"/>
            </a:gradFill>
            <a:ln>
              <a:noFill/>
            </a:ln>
            <a:effectLst>
              <a:outerShdw blurRad="42863" dist="9525" dir="4200000" algn="bl" rotWithShape="0">
                <a:srgbClr val="000000">
                  <a:alpha val="2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109;p48"/>
            <p:cNvSpPr/>
            <p:nvPr/>
          </p:nvSpPr>
          <p:spPr>
            <a:xfrm flipH="1">
              <a:off x="838645" y="1744192"/>
              <a:ext cx="1584000" cy="2261100"/>
            </a:xfrm>
            <a:prstGeom prst="rect">
              <a:avLst/>
            </a:prstGeom>
            <a:gradFill>
              <a:gsLst>
                <a:gs pos="0">
                  <a:schemeClr val="accent2"/>
                </a:gs>
                <a:gs pos="100000">
                  <a:schemeClr val="accent1"/>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110;p48"/>
            <p:cNvSpPr/>
            <p:nvPr/>
          </p:nvSpPr>
          <p:spPr>
            <a:xfrm>
              <a:off x="1551100" y="4052093"/>
              <a:ext cx="159000" cy="51900"/>
            </a:xfrm>
            <a:prstGeom prst="roundRect">
              <a:avLst>
                <a:gd name="adj" fmla="val 50000"/>
              </a:avLst>
            </a:prstGeom>
            <a:gradFill>
              <a:gsLst>
                <a:gs pos="0">
                  <a:schemeClr val="accent2"/>
                </a:gs>
                <a:gs pos="100000">
                  <a:schemeClr val="accent1"/>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111;p48"/>
            <p:cNvSpPr/>
            <p:nvPr/>
          </p:nvSpPr>
          <p:spPr>
            <a:xfrm>
              <a:off x="1604650" y="1639886"/>
              <a:ext cx="51900" cy="51900"/>
            </a:xfrm>
            <a:prstGeom prst="ellipse">
              <a:avLst/>
            </a:prstGeom>
            <a:gradFill>
              <a:gsLst>
                <a:gs pos="0">
                  <a:schemeClr val="accent2"/>
                </a:gs>
                <a:gs pos="100000">
                  <a:schemeClr val="accent1"/>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6" name="Google Shape;1112;p48"/>
          <p:cNvPicPr preferRelativeResize="0"/>
          <p:nvPr/>
        </p:nvPicPr>
        <p:blipFill rotWithShape="1">
          <a:blip r:embed="rId3">
            <a:alphaModFix/>
          </a:blip>
          <a:srcRect l="30341" r="30341"/>
          <a:stretch/>
        </p:blipFill>
        <p:spPr>
          <a:xfrm>
            <a:off x="5909570" y="1714294"/>
            <a:ext cx="1285601" cy="1839294"/>
          </a:xfrm>
          <a:prstGeom prst="rect">
            <a:avLst/>
          </a:prstGeom>
          <a:noFill/>
          <a:ln>
            <a:noFill/>
          </a:ln>
        </p:spPr>
      </p:pic>
      <p:grpSp>
        <p:nvGrpSpPr>
          <p:cNvPr id="57" name="Google Shape;1113;p48"/>
          <p:cNvGrpSpPr/>
          <p:nvPr/>
        </p:nvGrpSpPr>
        <p:grpSpPr>
          <a:xfrm>
            <a:off x="7065189" y="2769450"/>
            <a:ext cx="811294" cy="1617767"/>
            <a:chOff x="5793225" y="1592650"/>
            <a:chExt cx="1280048" cy="2552488"/>
          </a:xfrm>
        </p:grpSpPr>
        <p:sp>
          <p:nvSpPr>
            <p:cNvPr id="58" name="Google Shape;1114;p48"/>
            <p:cNvSpPr/>
            <p:nvPr/>
          </p:nvSpPr>
          <p:spPr>
            <a:xfrm>
              <a:off x="5793225" y="1592650"/>
              <a:ext cx="1280048" cy="2552488"/>
            </a:xfrm>
            <a:custGeom>
              <a:avLst/>
              <a:gdLst/>
              <a:ahLst/>
              <a:cxnLst/>
              <a:rect l="l" t="t" r="r" b="b"/>
              <a:pathLst>
                <a:path w="103480" h="206345" extrusionOk="0">
                  <a:moveTo>
                    <a:pt x="61741" y="8558"/>
                  </a:moveTo>
                  <a:cubicBezTo>
                    <a:pt x="62649" y="8558"/>
                    <a:pt x="62637" y="9975"/>
                    <a:pt x="61704" y="9975"/>
                  </a:cubicBezTo>
                  <a:cubicBezTo>
                    <a:pt x="61677" y="9975"/>
                    <a:pt x="61650" y="9973"/>
                    <a:pt x="61623" y="9971"/>
                  </a:cubicBezTo>
                  <a:lnTo>
                    <a:pt x="40979" y="9971"/>
                  </a:lnTo>
                  <a:cubicBezTo>
                    <a:pt x="40952" y="9973"/>
                    <a:pt x="40925" y="9975"/>
                    <a:pt x="40898" y="9975"/>
                  </a:cubicBezTo>
                  <a:cubicBezTo>
                    <a:pt x="39965" y="9975"/>
                    <a:pt x="39952" y="8558"/>
                    <a:pt x="40861" y="8558"/>
                  </a:cubicBezTo>
                  <a:cubicBezTo>
                    <a:pt x="40899" y="8558"/>
                    <a:pt x="40938" y="8561"/>
                    <a:pt x="40979" y="8566"/>
                  </a:cubicBezTo>
                  <a:lnTo>
                    <a:pt x="61623" y="8566"/>
                  </a:lnTo>
                  <a:cubicBezTo>
                    <a:pt x="61664" y="8561"/>
                    <a:pt x="61703" y="8558"/>
                    <a:pt x="61741" y="8558"/>
                  </a:cubicBezTo>
                  <a:close/>
                  <a:moveTo>
                    <a:pt x="100713" y="16164"/>
                  </a:moveTo>
                  <a:lnTo>
                    <a:pt x="100713" y="189567"/>
                  </a:lnTo>
                  <a:lnTo>
                    <a:pt x="2987" y="189567"/>
                  </a:lnTo>
                  <a:lnTo>
                    <a:pt x="2987" y="16164"/>
                  </a:lnTo>
                  <a:close/>
                  <a:moveTo>
                    <a:pt x="22357" y="196638"/>
                  </a:moveTo>
                  <a:lnTo>
                    <a:pt x="22313" y="197165"/>
                  </a:lnTo>
                  <a:lnTo>
                    <a:pt x="18448" y="197165"/>
                  </a:lnTo>
                  <a:lnTo>
                    <a:pt x="18448" y="196638"/>
                  </a:lnTo>
                  <a:close/>
                  <a:moveTo>
                    <a:pt x="53277" y="196726"/>
                  </a:moveTo>
                  <a:cubicBezTo>
                    <a:pt x="53365" y="196726"/>
                    <a:pt x="53453" y="196814"/>
                    <a:pt x="53453" y="196945"/>
                  </a:cubicBezTo>
                  <a:lnTo>
                    <a:pt x="53453" y="199976"/>
                  </a:lnTo>
                  <a:cubicBezTo>
                    <a:pt x="53453" y="200064"/>
                    <a:pt x="53365" y="200152"/>
                    <a:pt x="53234" y="200152"/>
                  </a:cubicBezTo>
                  <a:lnTo>
                    <a:pt x="50203" y="200152"/>
                  </a:lnTo>
                  <a:cubicBezTo>
                    <a:pt x="50071" y="200152"/>
                    <a:pt x="49983" y="200064"/>
                    <a:pt x="49983" y="199976"/>
                  </a:cubicBezTo>
                  <a:lnTo>
                    <a:pt x="49983" y="196945"/>
                  </a:lnTo>
                  <a:cubicBezTo>
                    <a:pt x="49983" y="196814"/>
                    <a:pt x="50071" y="196726"/>
                    <a:pt x="50203" y="196726"/>
                  </a:cubicBezTo>
                  <a:close/>
                  <a:moveTo>
                    <a:pt x="80706" y="196517"/>
                  </a:moveTo>
                  <a:cubicBezTo>
                    <a:pt x="80761" y="196517"/>
                    <a:pt x="80816" y="196528"/>
                    <a:pt x="80860" y="196550"/>
                  </a:cubicBezTo>
                  <a:cubicBezTo>
                    <a:pt x="80948" y="196638"/>
                    <a:pt x="80948" y="196770"/>
                    <a:pt x="80860" y="196858"/>
                  </a:cubicBezTo>
                  <a:lnTo>
                    <a:pt x="79455" y="198263"/>
                  </a:lnTo>
                  <a:cubicBezTo>
                    <a:pt x="79367" y="198351"/>
                    <a:pt x="79323" y="198439"/>
                    <a:pt x="79323" y="198527"/>
                  </a:cubicBezTo>
                  <a:cubicBezTo>
                    <a:pt x="79323" y="198614"/>
                    <a:pt x="79367" y="198702"/>
                    <a:pt x="79455" y="198790"/>
                  </a:cubicBezTo>
                  <a:lnTo>
                    <a:pt x="80860" y="200196"/>
                  </a:lnTo>
                  <a:cubicBezTo>
                    <a:pt x="80948" y="200284"/>
                    <a:pt x="80948" y="200415"/>
                    <a:pt x="80860" y="200503"/>
                  </a:cubicBezTo>
                  <a:cubicBezTo>
                    <a:pt x="80816" y="200547"/>
                    <a:pt x="80761" y="200569"/>
                    <a:pt x="80706" y="200569"/>
                  </a:cubicBezTo>
                  <a:cubicBezTo>
                    <a:pt x="80652" y="200569"/>
                    <a:pt x="80597" y="200547"/>
                    <a:pt x="80553" y="200503"/>
                  </a:cubicBezTo>
                  <a:lnTo>
                    <a:pt x="79147" y="199098"/>
                  </a:lnTo>
                  <a:cubicBezTo>
                    <a:pt x="79015" y="198922"/>
                    <a:pt x="78928" y="198746"/>
                    <a:pt x="78928" y="198527"/>
                  </a:cubicBezTo>
                  <a:cubicBezTo>
                    <a:pt x="78928" y="198307"/>
                    <a:pt x="79015" y="198131"/>
                    <a:pt x="79147" y="198000"/>
                  </a:cubicBezTo>
                  <a:lnTo>
                    <a:pt x="80553" y="196550"/>
                  </a:lnTo>
                  <a:cubicBezTo>
                    <a:pt x="80597" y="196528"/>
                    <a:pt x="80652" y="196517"/>
                    <a:pt x="80706" y="196517"/>
                  </a:cubicBezTo>
                  <a:close/>
                  <a:moveTo>
                    <a:pt x="15461" y="1"/>
                  </a:moveTo>
                  <a:cubicBezTo>
                    <a:pt x="6940" y="1"/>
                    <a:pt x="1" y="6941"/>
                    <a:pt x="1" y="15461"/>
                  </a:cubicBezTo>
                  <a:lnTo>
                    <a:pt x="1" y="190884"/>
                  </a:lnTo>
                  <a:cubicBezTo>
                    <a:pt x="1" y="199405"/>
                    <a:pt x="6940" y="206345"/>
                    <a:pt x="15461" y="206345"/>
                  </a:cubicBezTo>
                  <a:lnTo>
                    <a:pt x="88019" y="206345"/>
                  </a:lnTo>
                  <a:cubicBezTo>
                    <a:pt x="96540" y="206345"/>
                    <a:pt x="103480" y="199405"/>
                    <a:pt x="103480" y="190884"/>
                  </a:cubicBezTo>
                  <a:lnTo>
                    <a:pt x="103480" y="15461"/>
                  </a:lnTo>
                  <a:cubicBezTo>
                    <a:pt x="103480" y="6941"/>
                    <a:pt x="96540" y="1"/>
                    <a:pt x="88019" y="1"/>
                  </a:cubicBezTo>
                  <a:close/>
                </a:path>
              </a:pathLst>
            </a:custGeom>
            <a:gradFill>
              <a:gsLst>
                <a:gs pos="0">
                  <a:schemeClr val="dk2"/>
                </a:gs>
                <a:gs pos="100000">
                  <a:schemeClr val="lt1"/>
                </a:gs>
              </a:gsLst>
              <a:lin ang="5400700" scaled="0"/>
            </a:gradFill>
            <a:ln>
              <a:noFill/>
            </a:ln>
            <a:effectLst>
              <a:outerShdw blurRad="57150" dist="9525" dir="4200000" algn="bl" rotWithShape="0">
                <a:srgbClr val="000000">
                  <a:alpha val="2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59" name="Google Shape;1115;p48"/>
            <p:cNvSpPr/>
            <p:nvPr/>
          </p:nvSpPr>
          <p:spPr>
            <a:xfrm>
              <a:off x="6252725" y="1692250"/>
              <a:ext cx="360900" cy="35400"/>
            </a:xfrm>
            <a:prstGeom prst="roundRect">
              <a:avLst>
                <a:gd name="adj" fmla="val 50000"/>
              </a:avLst>
            </a:prstGeom>
            <a:gradFill>
              <a:gsLst>
                <a:gs pos="0">
                  <a:schemeClr val="dk2"/>
                </a:gs>
                <a:gs pos="100000">
                  <a:schemeClr val="lt1"/>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60" name="Google Shape;1116;p48"/>
          <p:cNvPicPr preferRelativeResize="0"/>
          <p:nvPr/>
        </p:nvPicPr>
        <p:blipFill rotWithShape="1">
          <a:blip r:embed="rId4">
            <a:alphaModFix/>
          </a:blip>
          <a:srcRect l="64761" r="3730"/>
          <a:stretch/>
        </p:blipFill>
        <p:spPr>
          <a:xfrm>
            <a:off x="7082988" y="2881537"/>
            <a:ext cx="777694" cy="1388401"/>
          </a:xfrm>
          <a:prstGeom prst="rect">
            <a:avLst/>
          </a:prstGeom>
          <a:noFill/>
          <a:ln>
            <a:noFill/>
          </a:ln>
          <a:effectLst>
            <a:outerShdw blurRad="57150" dist="9525" dir="4200000" algn="bl" rotWithShape="0">
              <a:srgbClr val="000000">
                <a:alpha val="29000"/>
              </a:srgbClr>
            </a:outerShdw>
          </a:effectLst>
        </p:spPr>
      </p:pic>
    </p:spTree>
    <p:extLst>
      <p:ext uri="{BB962C8B-B14F-4D97-AF65-F5344CB8AC3E}">
        <p14:creationId xmlns:p14="http://schemas.microsoft.com/office/powerpoint/2010/main" val="287909631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50" fill="hold"/>
                                        <p:tgtEl>
                                          <p:spTgt spid="4"/>
                                        </p:tgtEl>
                                        <p:attrNameLst>
                                          <p:attrName>ppt_x</p:attrName>
                                        </p:attrNameLst>
                                      </p:cBhvr>
                                      <p:tavLst>
                                        <p:tav tm="0">
                                          <p:val>
                                            <p:strVal val="#ppt_x"/>
                                          </p:val>
                                        </p:tav>
                                        <p:tav tm="100000">
                                          <p:val>
                                            <p:strVal val="#ppt_x"/>
                                          </p:val>
                                        </p:tav>
                                      </p:tavLst>
                                    </p:anim>
                                    <p:anim calcmode="lin" valueType="num">
                                      <p:cBhvr additive="base">
                                        <p:cTn id="8" dur="25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16" presetClass="entr" presetSubtype="21"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barn(inVertical)">
                                      <p:cBhvr>
                                        <p:cTn id="12" dur="250"/>
                                        <p:tgtEl>
                                          <p:spTgt spid="50"/>
                                        </p:tgtEl>
                                      </p:cBhvr>
                                    </p:animEffect>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1000" fill="hold"/>
                                        <p:tgtEl>
                                          <p:spTgt spid="2"/>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750"/>
                                        <p:tgtEl>
                                          <p:spTgt spid="51"/>
                                        </p:tgtEl>
                                      </p:cBhvr>
                                    </p:animEffect>
                                    <p:anim calcmode="lin" valueType="num">
                                      <p:cBhvr>
                                        <p:cTn id="28" dur="750" fill="hold"/>
                                        <p:tgtEl>
                                          <p:spTgt spid="51"/>
                                        </p:tgtEl>
                                        <p:attrNameLst>
                                          <p:attrName>ppt_x</p:attrName>
                                        </p:attrNameLst>
                                      </p:cBhvr>
                                      <p:tavLst>
                                        <p:tav tm="0">
                                          <p:val>
                                            <p:strVal val="#ppt_x"/>
                                          </p:val>
                                        </p:tav>
                                        <p:tav tm="100000">
                                          <p:val>
                                            <p:strVal val="#ppt_x"/>
                                          </p:val>
                                        </p:tav>
                                      </p:tavLst>
                                    </p:anim>
                                    <p:anim calcmode="lin" valueType="num">
                                      <p:cBhvr>
                                        <p:cTn id="29" dur="750" fill="hold"/>
                                        <p:tgtEl>
                                          <p:spTgt spid="5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750"/>
                                        <p:tgtEl>
                                          <p:spTgt spid="56"/>
                                        </p:tgtEl>
                                      </p:cBhvr>
                                    </p:animEffect>
                                    <p:anim calcmode="lin" valueType="num">
                                      <p:cBhvr>
                                        <p:cTn id="33" dur="750" fill="hold"/>
                                        <p:tgtEl>
                                          <p:spTgt spid="56"/>
                                        </p:tgtEl>
                                        <p:attrNameLst>
                                          <p:attrName>ppt_x</p:attrName>
                                        </p:attrNameLst>
                                      </p:cBhvr>
                                      <p:tavLst>
                                        <p:tav tm="0">
                                          <p:val>
                                            <p:strVal val="#ppt_x"/>
                                          </p:val>
                                        </p:tav>
                                        <p:tav tm="100000">
                                          <p:val>
                                            <p:strVal val="#ppt_x"/>
                                          </p:val>
                                        </p:tav>
                                      </p:tavLst>
                                    </p:anim>
                                    <p:anim calcmode="lin" valueType="num">
                                      <p:cBhvr>
                                        <p:cTn id="34" dur="750" fill="hold"/>
                                        <p:tgtEl>
                                          <p:spTgt spid="5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750"/>
                                        <p:tgtEl>
                                          <p:spTgt spid="57"/>
                                        </p:tgtEl>
                                      </p:cBhvr>
                                    </p:animEffect>
                                    <p:anim calcmode="lin" valueType="num">
                                      <p:cBhvr>
                                        <p:cTn id="38" dur="750" fill="hold"/>
                                        <p:tgtEl>
                                          <p:spTgt spid="57"/>
                                        </p:tgtEl>
                                        <p:attrNameLst>
                                          <p:attrName>ppt_x</p:attrName>
                                        </p:attrNameLst>
                                      </p:cBhvr>
                                      <p:tavLst>
                                        <p:tav tm="0">
                                          <p:val>
                                            <p:strVal val="#ppt_x"/>
                                          </p:val>
                                        </p:tav>
                                        <p:tav tm="100000">
                                          <p:val>
                                            <p:strVal val="#ppt_x"/>
                                          </p:val>
                                        </p:tav>
                                      </p:tavLst>
                                    </p:anim>
                                    <p:anim calcmode="lin" valueType="num">
                                      <p:cBhvr>
                                        <p:cTn id="39" dur="750" fill="hold"/>
                                        <p:tgtEl>
                                          <p:spTgt spid="5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fade">
                                      <p:cBhvr>
                                        <p:cTn id="42" dur="750"/>
                                        <p:tgtEl>
                                          <p:spTgt spid="60"/>
                                        </p:tgtEl>
                                      </p:cBhvr>
                                    </p:animEffect>
                                    <p:anim calcmode="lin" valueType="num">
                                      <p:cBhvr>
                                        <p:cTn id="43" dur="750" fill="hold"/>
                                        <p:tgtEl>
                                          <p:spTgt spid="60"/>
                                        </p:tgtEl>
                                        <p:attrNameLst>
                                          <p:attrName>ppt_x</p:attrName>
                                        </p:attrNameLst>
                                      </p:cBhvr>
                                      <p:tavLst>
                                        <p:tav tm="0">
                                          <p:val>
                                            <p:strVal val="#ppt_x"/>
                                          </p:val>
                                        </p:tav>
                                        <p:tav tm="100000">
                                          <p:val>
                                            <p:strVal val="#ppt_x"/>
                                          </p:val>
                                        </p:tav>
                                      </p:tavLst>
                                    </p:anim>
                                    <p:anim calcmode="lin" valueType="num">
                                      <p:cBhvr>
                                        <p:cTn id="44" dur="75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 grpId="0" animBg="1"/>
      <p:bldP spid="2" grpId="0"/>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مستطيل 32"/>
          <p:cNvSpPr/>
          <p:nvPr/>
        </p:nvSpPr>
        <p:spPr>
          <a:xfrm>
            <a:off x="4162942" y="723037"/>
            <a:ext cx="3086863" cy="523220"/>
          </a:xfrm>
          <a:prstGeom prst="rect">
            <a:avLst/>
          </a:prstGeom>
        </p:spPr>
        <p:txBody>
          <a:bodyPr wrap="square">
            <a:spAutoFit/>
          </a:bodyPr>
          <a:lstStyle/>
          <a:p>
            <a:r>
              <a:rPr lang="en-US" sz="2800" dirty="0" smtClean="0">
                <a:solidFill>
                  <a:schemeClr val="accent6">
                    <a:lumMod val="20000"/>
                    <a:lumOff val="80000"/>
                  </a:schemeClr>
                </a:solidFill>
                <a:latin typeface="Forte" pitchFamily="66" charset="0"/>
              </a:rPr>
              <a:t>Online Assessment</a:t>
            </a:r>
            <a:endParaRPr lang="en-GB" sz="2800" dirty="0">
              <a:solidFill>
                <a:schemeClr val="accent6">
                  <a:lumMod val="20000"/>
                  <a:lumOff val="80000"/>
                </a:schemeClr>
              </a:solidFill>
              <a:latin typeface="Forte" pitchFamily="66" charset="0"/>
            </a:endParaRPr>
          </a:p>
        </p:txBody>
      </p:sp>
      <p:sp>
        <p:nvSpPr>
          <p:cNvPr id="34" name="مستطيل 33"/>
          <p:cNvSpPr/>
          <p:nvPr/>
        </p:nvSpPr>
        <p:spPr>
          <a:xfrm>
            <a:off x="4818950" y="1603979"/>
            <a:ext cx="1774845" cy="523220"/>
          </a:xfrm>
          <a:prstGeom prst="rect">
            <a:avLst/>
          </a:prstGeom>
        </p:spPr>
        <p:txBody>
          <a:bodyPr wrap="none">
            <a:spAutoFit/>
          </a:bodyPr>
          <a:lstStyle/>
          <a:p>
            <a:r>
              <a:rPr lang="en-US" sz="2800" dirty="0" smtClean="0">
                <a:solidFill>
                  <a:schemeClr val="accent6">
                    <a:lumMod val="20000"/>
                    <a:lumOff val="80000"/>
                  </a:schemeClr>
                </a:solidFill>
                <a:latin typeface="Forte" pitchFamily="66" charset="0"/>
              </a:rPr>
              <a:t>Using NLP</a:t>
            </a:r>
            <a:endParaRPr lang="en-GB" sz="2800" dirty="0">
              <a:solidFill>
                <a:schemeClr val="accent6">
                  <a:lumMod val="20000"/>
                  <a:lumOff val="80000"/>
                </a:schemeClr>
              </a:solidFill>
              <a:latin typeface="Forte" pitchFamily="66" charset="0"/>
            </a:endParaRPr>
          </a:p>
        </p:txBody>
      </p:sp>
      <p:sp>
        <p:nvSpPr>
          <p:cNvPr id="35" name="مستطيل 34"/>
          <p:cNvSpPr/>
          <p:nvPr/>
        </p:nvSpPr>
        <p:spPr>
          <a:xfrm>
            <a:off x="4685095" y="3324926"/>
            <a:ext cx="3905236" cy="461665"/>
          </a:xfrm>
          <a:prstGeom prst="rect">
            <a:avLst/>
          </a:prstGeom>
        </p:spPr>
        <p:txBody>
          <a:bodyPr wrap="none">
            <a:spAutoFit/>
          </a:bodyPr>
          <a:lstStyle/>
          <a:p>
            <a:r>
              <a:rPr lang="en-US" sz="2400" dirty="0">
                <a:solidFill>
                  <a:schemeClr val="accent6">
                    <a:lumMod val="20000"/>
                    <a:lumOff val="80000"/>
                  </a:schemeClr>
                </a:solidFill>
                <a:latin typeface="Forte" pitchFamily="66" charset="0"/>
              </a:rPr>
              <a:t>Developing a job description</a:t>
            </a:r>
            <a:endParaRPr lang="en-GB" sz="2400" dirty="0">
              <a:solidFill>
                <a:schemeClr val="accent6">
                  <a:lumMod val="20000"/>
                  <a:lumOff val="80000"/>
                </a:schemeClr>
              </a:solidFill>
              <a:latin typeface="Forte" pitchFamily="66" charset="0"/>
            </a:endParaRPr>
          </a:p>
        </p:txBody>
      </p:sp>
      <p:sp>
        <p:nvSpPr>
          <p:cNvPr id="39" name="Rectangle 64">
            <a:extLst>
              <a:ext uri="{FF2B5EF4-FFF2-40B4-BE49-F238E27FC236}">
                <a16:creationId xmlns:a16="http://schemas.microsoft.com/office/drawing/2014/main" xmlns="" id="{44F0DB8E-0774-407C-A26F-2537F6A915A4}"/>
              </a:ext>
            </a:extLst>
          </p:cNvPr>
          <p:cNvSpPr>
            <a:spLocks noChangeArrowheads="1"/>
          </p:cNvSpPr>
          <p:nvPr/>
        </p:nvSpPr>
        <p:spPr bwMode="auto">
          <a:xfrm>
            <a:off x="2718071" y="578581"/>
            <a:ext cx="1444871" cy="858581"/>
          </a:xfrm>
          <a:prstGeom prst="rect">
            <a:avLst/>
          </a:prstGeom>
          <a:gradFill flip="none" rotWithShape="1">
            <a:gsLst>
              <a:gs pos="0">
                <a:schemeClr val="accent1">
                  <a:shade val="30000"/>
                  <a:satMod val="115000"/>
                </a:schemeClr>
              </a:gs>
              <a:gs pos="50000">
                <a:srgbClr val="00B0F0"/>
              </a:gs>
              <a:gs pos="100000">
                <a:srgbClr val="00B0F0"/>
              </a:gs>
            </a:gsLst>
            <a:lin ang="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0" name="Rectangle 65">
            <a:extLst>
              <a:ext uri="{FF2B5EF4-FFF2-40B4-BE49-F238E27FC236}">
                <a16:creationId xmlns:a16="http://schemas.microsoft.com/office/drawing/2014/main" xmlns="" id="{736F9E12-8357-4385-8C2C-6B619490ACF1}"/>
              </a:ext>
            </a:extLst>
          </p:cNvPr>
          <p:cNvSpPr>
            <a:spLocks noChangeArrowheads="1"/>
          </p:cNvSpPr>
          <p:nvPr/>
        </p:nvSpPr>
        <p:spPr bwMode="auto">
          <a:xfrm>
            <a:off x="2718068" y="1434896"/>
            <a:ext cx="1967027" cy="861386"/>
          </a:xfrm>
          <a:prstGeom prst="rect">
            <a:avLst/>
          </a:prstGeom>
          <a:gradFill flip="none" rotWithShape="1">
            <a:gsLst>
              <a:gs pos="100000">
                <a:schemeClr val="accent5">
                  <a:lumMod val="50000"/>
                </a:schemeClr>
              </a:gs>
              <a:gs pos="0">
                <a:schemeClr val="accent1">
                  <a:lumMod val="75000"/>
                </a:schemeClr>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1" name="Rectangle 66">
            <a:extLst>
              <a:ext uri="{FF2B5EF4-FFF2-40B4-BE49-F238E27FC236}">
                <a16:creationId xmlns:a16="http://schemas.microsoft.com/office/drawing/2014/main" xmlns="" id="{7DBA8AAD-BEB8-45FE-A183-159E7797A68E}"/>
              </a:ext>
            </a:extLst>
          </p:cNvPr>
          <p:cNvSpPr>
            <a:spLocks noChangeArrowheads="1"/>
          </p:cNvSpPr>
          <p:nvPr/>
        </p:nvSpPr>
        <p:spPr bwMode="auto">
          <a:xfrm>
            <a:off x="2718068" y="2296282"/>
            <a:ext cx="2474882" cy="866999"/>
          </a:xfrm>
          <a:prstGeom prst="rect">
            <a:avLst/>
          </a:prstGeom>
          <a:gradFill flip="none" rotWithShape="1">
            <a:gsLst>
              <a:gs pos="100000">
                <a:srgbClr val="7030A0"/>
              </a:gs>
              <a:gs pos="0">
                <a:srgbClr val="CD3BB8"/>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2" name="Rectangle 67">
            <a:extLst>
              <a:ext uri="{FF2B5EF4-FFF2-40B4-BE49-F238E27FC236}">
                <a16:creationId xmlns:a16="http://schemas.microsoft.com/office/drawing/2014/main" xmlns="" id="{C5B5F068-8B90-4BD8-8688-A743E39B93A2}"/>
              </a:ext>
            </a:extLst>
          </p:cNvPr>
          <p:cNvSpPr>
            <a:spLocks noChangeArrowheads="1"/>
          </p:cNvSpPr>
          <p:nvPr/>
        </p:nvSpPr>
        <p:spPr bwMode="auto">
          <a:xfrm>
            <a:off x="2691892" y="3163281"/>
            <a:ext cx="1967027" cy="858581"/>
          </a:xfrm>
          <a:prstGeom prst="rect">
            <a:avLst/>
          </a:prstGeom>
          <a:gradFill flip="none" rotWithShape="1">
            <a:gsLst>
              <a:gs pos="100000">
                <a:srgbClr val="A51B74"/>
              </a:gs>
              <a:gs pos="0">
                <a:srgbClr val="EA3F75"/>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3" name="Rectangle 54">
            <a:extLst>
              <a:ext uri="{FF2B5EF4-FFF2-40B4-BE49-F238E27FC236}">
                <a16:creationId xmlns:a16="http://schemas.microsoft.com/office/drawing/2014/main" xmlns="" id="{08407D86-31D0-4742-A6D9-48B67510265F}"/>
              </a:ext>
            </a:extLst>
          </p:cNvPr>
          <p:cNvSpPr>
            <a:spLocks noChangeArrowheads="1"/>
          </p:cNvSpPr>
          <p:nvPr/>
        </p:nvSpPr>
        <p:spPr bwMode="auto">
          <a:xfrm>
            <a:off x="-3" y="42669"/>
            <a:ext cx="1498518" cy="1071824"/>
          </a:xfrm>
          <a:prstGeom prst="rect">
            <a:avLst/>
          </a:prstGeom>
          <a:gradFill>
            <a:gsLst>
              <a:gs pos="100000">
                <a:srgbClr val="0070C0"/>
              </a:gs>
              <a:gs pos="0">
                <a:srgbClr val="00B0F0"/>
              </a:gs>
            </a:gsLst>
            <a:lin ang="1080000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4" name="Rectangle 55">
            <a:extLst>
              <a:ext uri="{FF2B5EF4-FFF2-40B4-BE49-F238E27FC236}">
                <a16:creationId xmlns:a16="http://schemas.microsoft.com/office/drawing/2014/main" xmlns="" id="{C52C3519-2B6D-4E7C-AEE8-433B8ACD6526}"/>
              </a:ext>
            </a:extLst>
          </p:cNvPr>
          <p:cNvSpPr>
            <a:spLocks noChangeArrowheads="1"/>
          </p:cNvSpPr>
          <p:nvPr/>
        </p:nvSpPr>
        <p:spPr bwMode="auto">
          <a:xfrm>
            <a:off x="-3" y="1114493"/>
            <a:ext cx="1498518" cy="1077436"/>
          </a:xfrm>
          <a:prstGeom prst="rect">
            <a:avLst/>
          </a:prstGeom>
          <a:gradFill flip="none" rotWithShape="1">
            <a:gsLst>
              <a:gs pos="100000">
                <a:srgbClr val="002060"/>
              </a:gs>
              <a:gs pos="0">
                <a:schemeClr val="accent5"/>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5" name="Rectangle 56">
            <a:extLst>
              <a:ext uri="{FF2B5EF4-FFF2-40B4-BE49-F238E27FC236}">
                <a16:creationId xmlns:a16="http://schemas.microsoft.com/office/drawing/2014/main" xmlns="" id="{A9E65060-6B89-42EB-82A1-1E13C82A50E6}"/>
              </a:ext>
            </a:extLst>
          </p:cNvPr>
          <p:cNvSpPr>
            <a:spLocks noChangeArrowheads="1"/>
          </p:cNvSpPr>
          <p:nvPr/>
        </p:nvSpPr>
        <p:spPr bwMode="auto">
          <a:xfrm>
            <a:off x="-7" y="2192856"/>
            <a:ext cx="1498518" cy="1077436"/>
          </a:xfrm>
          <a:prstGeom prst="rect">
            <a:avLst/>
          </a:prstGeom>
          <a:gradFill flip="none" rotWithShape="1">
            <a:gsLst>
              <a:gs pos="100000">
                <a:srgbClr val="7030A0"/>
              </a:gs>
              <a:gs pos="0">
                <a:srgbClr val="D668B1"/>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6" name="Rectangle 57">
            <a:extLst>
              <a:ext uri="{FF2B5EF4-FFF2-40B4-BE49-F238E27FC236}">
                <a16:creationId xmlns:a16="http://schemas.microsoft.com/office/drawing/2014/main" xmlns="" id="{B6A705B3-064B-43FA-8019-23A49FE8237E}"/>
              </a:ext>
            </a:extLst>
          </p:cNvPr>
          <p:cNvSpPr>
            <a:spLocks noChangeArrowheads="1"/>
          </p:cNvSpPr>
          <p:nvPr/>
        </p:nvSpPr>
        <p:spPr bwMode="auto">
          <a:xfrm>
            <a:off x="-7" y="3270292"/>
            <a:ext cx="1498518" cy="1080241"/>
          </a:xfrm>
          <a:prstGeom prst="rect">
            <a:avLst/>
          </a:prstGeom>
          <a:gradFill flip="none" rotWithShape="1">
            <a:gsLst>
              <a:gs pos="100000">
                <a:srgbClr val="B21E61"/>
              </a:gs>
              <a:gs pos="0">
                <a:srgbClr val="EA3F75"/>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7" name="Freeform 59">
            <a:extLst>
              <a:ext uri="{FF2B5EF4-FFF2-40B4-BE49-F238E27FC236}">
                <a16:creationId xmlns:a16="http://schemas.microsoft.com/office/drawing/2014/main" xmlns="" id="{CEE6E559-D968-4F1A-BC55-671D2CDD2CDD}"/>
              </a:ext>
            </a:extLst>
          </p:cNvPr>
          <p:cNvSpPr>
            <a:spLocks/>
          </p:cNvSpPr>
          <p:nvPr/>
        </p:nvSpPr>
        <p:spPr bwMode="auto">
          <a:xfrm>
            <a:off x="1498511" y="45636"/>
            <a:ext cx="1219557" cy="1394491"/>
          </a:xfrm>
          <a:custGeom>
            <a:avLst/>
            <a:gdLst>
              <a:gd name="T0" fmla="*/ 180 w 180"/>
              <a:gd name="T1" fmla="*/ 263 h 263"/>
              <a:gd name="T2" fmla="*/ 0 w 180"/>
              <a:gd name="T3" fmla="*/ 202 h 263"/>
              <a:gd name="T4" fmla="*/ 0 w 180"/>
              <a:gd name="T5" fmla="*/ 0 h 263"/>
              <a:gd name="T6" fmla="*/ 180 w 180"/>
              <a:gd name="T7" fmla="*/ 100 h 263"/>
              <a:gd name="T8" fmla="*/ 180 w 180"/>
              <a:gd name="T9" fmla="*/ 263 h 263"/>
            </a:gdLst>
            <a:ahLst/>
            <a:cxnLst>
              <a:cxn ang="0">
                <a:pos x="T0" y="T1"/>
              </a:cxn>
              <a:cxn ang="0">
                <a:pos x="T2" y="T3"/>
              </a:cxn>
              <a:cxn ang="0">
                <a:pos x="T4" y="T5"/>
              </a:cxn>
              <a:cxn ang="0">
                <a:pos x="T6" y="T7"/>
              </a:cxn>
              <a:cxn ang="0">
                <a:pos x="T8" y="T9"/>
              </a:cxn>
            </a:cxnLst>
            <a:rect l="0" t="0" r="r" b="b"/>
            <a:pathLst>
              <a:path w="180" h="263">
                <a:moveTo>
                  <a:pt x="180" y="263"/>
                </a:moveTo>
                <a:cubicBezTo>
                  <a:pt x="120" y="242"/>
                  <a:pt x="60" y="222"/>
                  <a:pt x="0" y="202"/>
                </a:cubicBezTo>
                <a:cubicBezTo>
                  <a:pt x="0" y="135"/>
                  <a:pt x="0" y="67"/>
                  <a:pt x="0" y="0"/>
                </a:cubicBezTo>
                <a:cubicBezTo>
                  <a:pt x="60" y="33"/>
                  <a:pt x="120" y="67"/>
                  <a:pt x="180" y="100"/>
                </a:cubicBezTo>
                <a:cubicBezTo>
                  <a:pt x="180" y="154"/>
                  <a:pt x="180" y="208"/>
                  <a:pt x="180" y="263"/>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8" name="Freeform 60">
            <a:extLst>
              <a:ext uri="{FF2B5EF4-FFF2-40B4-BE49-F238E27FC236}">
                <a16:creationId xmlns:a16="http://schemas.microsoft.com/office/drawing/2014/main" xmlns="" id="{525AEE0A-B83B-49CA-8266-2B1FA36DF3AA}"/>
              </a:ext>
            </a:extLst>
          </p:cNvPr>
          <p:cNvSpPr>
            <a:spLocks/>
          </p:cNvSpPr>
          <p:nvPr/>
        </p:nvSpPr>
        <p:spPr bwMode="auto">
          <a:xfrm>
            <a:off x="1498512" y="1114493"/>
            <a:ext cx="1219557" cy="1184056"/>
          </a:xfrm>
          <a:custGeom>
            <a:avLst/>
            <a:gdLst>
              <a:gd name="T0" fmla="*/ 180 w 180"/>
              <a:gd name="T1" fmla="*/ 223 h 223"/>
              <a:gd name="T2" fmla="*/ 0 w 180"/>
              <a:gd name="T3" fmla="*/ 203 h 223"/>
              <a:gd name="T4" fmla="*/ 0 w 180"/>
              <a:gd name="T5" fmla="*/ 0 h 223"/>
              <a:gd name="T6" fmla="*/ 180 w 180"/>
              <a:gd name="T7" fmla="*/ 61 h 223"/>
              <a:gd name="T8" fmla="*/ 180 w 180"/>
              <a:gd name="T9" fmla="*/ 223 h 223"/>
            </a:gdLst>
            <a:ahLst/>
            <a:cxnLst>
              <a:cxn ang="0">
                <a:pos x="T0" y="T1"/>
              </a:cxn>
              <a:cxn ang="0">
                <a:pos x="T2" y="T3"/>
              </a:cxn>
              <a:cxn ang="0">
                <a:pos x="T4" y="T5"/>
              </a:cxn>
              <a:cxn ang="0">
                <a:pos x="T6" y="T7"/>
              </a:cxn>
              <a:cxn ang="0">
                <a:pos x="T8" y="T9"/>
              </a:cxn>
            </a:cxnLst>
            <a:rect l="0" t="0" r="r" b="b"/>
            <a:pathLst>
              <a:path w="180" h="223">
                <a:moveTo>
                  <a:pt x="180" y="223"/>
                </a:moveTo>
                <a:cubicBezTo>
                  <a:pt x="120" y="216"/>
                  <a:pt x="60" y="210"/>
                  <a:pt x="0" y="203"/>
                </a:cubicBezTo>
                <a:cubicBezTo>
                  <a:pt x="0" y="135"/>
                  <a:pt x="0" y="68"/>
                  <a:pt x="0" y="0"/>
                </a:cubicBezTo>
                <a:cubicBezTo>
                  <a:pt x="60" y="20"/>
                  <a:pt x="120" y="40"/>
                  <a:pt x="180" y="61"/>
                </a:cubicBezTo>
                <a:cubicBezTo>
                  <a:pt x="180" y="115"/>
                  <a:pt x="180" y="169"/>
                  <a:pt x="180" y="223"/>
                </a:cubicBezTo>
                <a:close/>
              </a:path>
            </a:pathLst>
          </a:custGeom>
          <a:gradFill>
            <a:gsLst>
              <a:gs pos="100000">
                <a:schemeClr val="accent1">
                  <a:lumMod val="75000"/>
                </a:schemeClr>
              </a:gs>
              <a:gs pos="0">
                <a:schemeClr val="accent5">
                  <a:lumMod val="50000"/>
                </a:schemeClr>
              </a:gs>
            </a:gsLst>
            <a:lin ang="1080000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49" name="Freeform 61">
            <a:extLst>
              <a:ext uri="{FF2B5EF4-FFF2-40B4-BE49-F238E27FC236}">
                <a16:creationId xmlns:a16="http://schemas.microsoft.com/office/drawing/2014/main" xmlns="" id="{8978FB53-3675-4FE5-9483-1AEF6B0E5350}"/>
              </a:ext>
            </a:extLst>
          </p:cNvPr>
          <p:cNvSpPr>
            <a:spLocks/>
          </p:cNvSpPr>
          <p:nvPr/>
        </p:nvSpPr>
        <p:spPr bwMode="auto">
          <a:xfrm>
            <a:off x="1498515" y="2191929"/>
            <a:ext cx="1219557" cy="1077436"/>
          </a:xfrm>
          <a:custGeom>
            <a:avLst/>
            <a:gdLst>
              <a:gd name="T0" fmla="*/ 180 w 180"/>
              <a:gd name="T1" fmla="*/ 183 h 203"/>
              <a:gd name="T2" fmla="*/ 0 w 180"/>
              <a:gd name="T3" fmla="*/ 203 h 203"/>
              <a:gd name="T4" fmla="*/ 0 w 180"/>
              <a:gd name="T5" fmla="*/ 0 h 203"/>
              <a:gd name="T6" fmla="*/ 180 w 180"/>
              <a:gd name="T7" fmla="*/ 20 h 203"/>
              <a:gd name="T8" fmla="*/ 180 w 180"/>
              <a:gd name="T9" fmla="*/ 183 h 203"/>
            </a:gdLst>
            <a:ahLst/>
            <a:cxnLst>
              <a:cxn ang="0">
                <a:pos x="T0" y="T1"/>
              </a:cxn>
              <a:cxn ang="0">
                <a:pos x="T2" y="T3"/>
              </a:cxn>
              <a:cxn ang="0">
                <a:pos x="T4" y="T5"/>
              </a:cxn>
              <a:cxn ang="0">
                <a:pos x="T6" y="T7"/>
              </a:cxn>
              <a:cxn ang="0">
                <a:pos x="T8" y="T9"/>
              </a:cxn>
            </a:cxnLst>
            <a:rect l="0" t="0" r="r" b="b"/>
            <a:pathLst>
              <a:path w="180" h="203">
                <a:moveTo>
                  <a:pt x="180" y="183"/>
                </a:moveTo>
                <a:cubicBezTo>
                  <a:pt x="120" y="189"/>
                  <a:pt x="60" y="196"/>
                  <a:pt x="0" y="203"/>
                </a:cubicBezTo>
                <a:cubicBezTo>
                  <a:pt x="0" y="135"/>
                  <a:pt x="0" y="68"/>
                  <a:pt x="0" y="0"/>
                </a:cubicBezTo>
                <a:cubicBezTo>
                  <a:pt x="60" y="7"/>
                  <a:pt x="120" y="13"/>
                  <a:pt x="180" y="20"/>
                </a:cubicBezTo>
                <a:cubicBezTo>
                  <a:pt x="180" y="74"/>
                  <a:pt x="180" y="129"/>
                  <a:pt x="180" y="183"/>
                </a:cubicBezTo>
                <a:close/>
              </a:path>
            </a:pathLst>
          </a:custGeom>
          <a:gradFill>
            <a:gsLst>
              <a:gs pos="100000">
                <a:srgbClr val="CD3BB8"/>
              </a:gs>
              <a:gs pos="0">
                <a:srgbClr val="7030A0"/>
              </a:gs>
            </a:gsLst>
            <a:lin ang="1080000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0" name="Freeform 62">
            <a:extLst>
              <a:ext uri="{FF2B5EF4-FFF2-40B4-BE49-F238E27FC236}">
                <a16:creationId xmlns:a16="http://schemas.microsoft.com/office/drawing/2014/main" xmlns="" id="{C88D9F81-37B1-4364-856D-0C14C0673333}"/>
              </a:ext>
            </a:extLst>
          </p:cNvPr>
          <p:cNvSpPr>
            <a:spLocks/>
          </p:cNvSpPr>
          <p:nvPr/>
        </p:nvSpPr>
        <p:spPr bwMode="auto">
          <a:xfrm>
            <a:off x="1498510" y="3163281"/>
            <a:ext cx="1219557" cy="1184056"/>
          </a:xfrm>
          <a:custGeom>
            <a:avLst/>
            <a:gdLst>
              <a:gd name="T0" fmla="*/ 180 w 180"/>
              <a:gd name="T1" fmla="*/ 162 h 223"/>
              <a:gd name="T2" fmla="*/ 0 w 180"/>
              <a:gd name="T3" fmla="*/ 223 h 223"/>
              <a:gd name="T4" fmla="*/ 0 w 180"/>
              <a:gd name="T5" fmla="*/ 20 h 223"/>
              <a:gd name="T6" fmla="*/ 180 w 180"/>
              <a:gd name="T7" fmla="*/ 0 h 223"/>
              <a:gd name="T8" fmla="*/ 180 w 180"/>
              <a:gd name="T9" fmla="*/ 162 h 223"/>
            </a:gdLst>
            <a:ahLst/>
            <a:cxnLst>
              <a:cxn ang="0">
                <a:pos x="T0" y="T1"/>
              </a:cxn>
              <a:cxn ang="0">
                <a:pos x="T2" y="T3"/>
              </a:cxn>
              <a:cxn ang="0">
                <a:pos x="T4" y="T5"/>
              </a:cxn>
              <a:cxn ang="0">
                <a:pos x="T6" y="T7"/>
              </a:cxn>
              <a:cxn ang="0">
                <a:pos x="T8" y="T9"/>
              </a:cxn>
            </a:cxnLst>
            <a:rect l="0" t="0" r="r" b="b"/>
            <a:pathLst>
              <a:path w="180" h="223">
                <a:moveTo>
                  <a:pt x="180" y="162"/>
                </a:moveTo>
                <a:cubicBezTo>
                  <a:pt x="120" y="182"/>
                  <a:pt x="60" y="202"/>
                  <a:pt x="0" y="223"/>
                </a:cubicBezTo>
                <a:cubicBezTo>
                  <a:pt x="0" y="155"/>
                  <a:pt x="0" y="87"/>
                  <a:pt x="0" y="20"/>
                </a:cubicBezTo>
                <a:cubicBezTo>
                  <a:pt x="60" y="13"/>
                  <a:pt x="120" y="6"/>
                  <a:pt x="180" y="0"/>
                </a:cubicBezTo>
                <a:cubicBezTo>
                  <a:pt x="180" y="54"/>
                  <a:pt x="180" y="108"/>
                  <a:pt x="180" y="162"/>
                </a:cubicBezTo>
                <a:close/>
              </a:path>
            </a:pathLst>
          </a:custGeom>
          <a:gradFill>
            <a:gsLst>
              <a:gs pos="100000">
                <a:srgbClr val="E02877"/>
              </a:gs>
              <a:gs pos="0">
                <a:srgbClr val="B21E61"/>
              </a:gs>
            </a:gsLst>
            <a:lin ang="1080000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1" name="Rectangle 67">
            <a:extLst>
              <a:ext uri="{FF2B5EF4-FFF2-40B4-BE49-F238E27FC236}">
                <a16:creationId xmlns:a16="http://schemas.microsoft.com/office/drawing/2014/main" xmlns="" id="{C5B5F068-8B90-4BD8-8688-A743E39B93A2}"/>
              </a:ext>
            </a:extLst>
          </p:cNvPr>
          <p:cNvSpPr>
            <a:spLocks noChangeArrowheads="1"/>
          </p:cNvSpPr>
          <p:nvPr/>
        </p:nvSpPr>
        <p:spPr bwMode="auto">
          <a:xfrm>
            <a:off x="2691891" y="3926929"/>
            <a:ext cx="1471051" cy="905360"/>
          </a:xfrm>
          <a:prstGeom prst="rect">
            <a:avLst/>
          </a:prstGeom>
          <a:gradFill flip="none" rotWithShape="1">
            <a:gsLst>
              <a:gs pos="100000">
                <a:srgbClr val="A51B74"/>
              </a:gs>
              <a:gs pos="0">
                <a:srgbClr val="EA3F75"/>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2" name="Rectangle 57">
            <a:extLst>
              <a:ext uri="{FF2B5EF4-FFF2-40B4-BE49-F238E27FC236}">
                <a16:creationId xmlns:a16="http://schemas.microsoft.com/office/drawing/2014/main" xmlns="" id="{B6A705B3-064B-43FA-8019-23A49FE8237E}"/>
              </a:ext>
            </a:extLst>
          </p:cNvPr>
          <p:cNvSpPr>
            <a:spLocks noChangeArrowheads="1"/>
          </p:cNvSpPr>
          <p:nvPr/>
        </p:nvSpPr>
        <p:spPr bwMode="auto">
          <a:xfrm>
            <a:off x="-8" y="4021862"/>
            <a:ext cx="1498518" cy="1139097"/>
          </a:xfrm>
          <a:prstGeom prst="rect">
            <a:avLst/>
          </a:prstGeom>
          <a:gradFill flip="none" rotWithShape="1">
            <a:gsLst>
              <a:gs pos="100000">
                <a:srgbClr val="B21E61"/>
              </a:gs>
              <a:gs pos="0">
                <a:srgbClr val="EA3F75"/>
              </a:gs>
            </a:gsLst>
            <a:lin ang="108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3" name="Freeform 62">
            <a:extLst>
              <a:ext uri="{FF2B5EF4-FFF2-40B4-BE49-F238E27FC236}">
                <a16:creationId xmlns:a16="http://schemas.microsoft.com/office/drawing/2014/main" xmlns="" id="{C88D9F81-37B1-4364-856D-0C14C0673333}"/>
              </a:ext>
            </a:extLst>
          </p:cNvPr>
          <p:cNvSpPr>
            <a:spLocks/>
          </p:cNvSpPr>
          <p:nvPr/>
        </p:nvSpPr>
        <p:spPr bwMode="auto">
          <a:xfrm>
            <a:off x="1498509" y="3909195"/>
            <a:ext cx="1219557" cy="1248568"/>
          </a:xfrm>
          <a:custGeom>
            <a:avLst/>
            <a:gdLst>
              <a:gd name="T0" fmla="*/ 180 w 180"/>
              <a:gd name="T1" fmla="*/ 162 h 223"/>
              <a:gd name="T2" fmla="*/ 0 w 180"/>
              <a:gd name="T3" fmla="*/ 223 h 223"/>
              <a:gd name="T4" fmla="*/ 0 w 180"/>
              <a:gd name="T5" fmla="*/ 20 h 223"/>
              <a:gd name="T6" fmla="*/ 180 w 180"/>
              <a:gd name="T7" fmla="*/ 0 h 223"/>
              <a:gd name="T8" fmla="*/ 180 w 180"/>
              <a:gd name="T9" fmla="*/ 162 h 223"/>
            </a:gdLst>
            <a:ahLst/>
            <a:cxnLst>
              <a:cxn ang="0">
                <a:pos x="T0" y="T1"/>
              </a:cxn>
              <a:cxn ang="0">
                <a:pos x="T2" y="T3"/>
              </a:cxn>
              <a:cxn ang="0">
                <a:pos x="T4" y="T5"/>
              </a:cxn>
              <a:cxn ang="0">
                <a:pos x="T6" y="T7"/>
              </a:cxn>
              <a:cxn ang="0">
                <a:pos x="T8" y="T9"/>
              </a:cxn>
            </a:cxnLst>
            <a:rect l="0" t="0" r="r" b="b"/>
            <a:pathLst>
              <a:path w="180" h="223">
                <a:moveTo>
                  <a:pt x="180" y="162"/>
                </a:moveTo>
                <a:cubicBezTo>
                  <a:pt x="120" y="182"/>
                  <a:pt x="60" y="202"/>
                  <a:pt x="0" y="223"/>
                </a:cubicBezTo>
                <a:cubicBezTo>
                  <a:pt x="0" y="155"/>
                  <a:pt x="0" y="87"/>
                  <a:pt x="0" y="20"/>
                </a:cubicBezTo>
                <a:cubicBezTo>
                  <a:pt x="60" y="13"/>
                  <a:pt x="120" y="6"/>
                  <a:pt x="180" y="0"/>
                </a:cubicBezTo>
                <a:cubicBezTo>
                  <a:pt x="180" y="54"/>
                  <a:pt x="180" y="108"/>
                  <a:pt x="180" y="162"/>
                </a:cubicBezTo>
                <a:close/>
              </a:path>
            </a:pathLst>
          </a:custGeom>
          <a:gradFill>
            <a:gsLst>
              <a:gs pos="100000">
                <a:srgbClr val="E02877"/>
              </a:gs>
              <a:gs pos="0">
                <a:srgbClr val="B21E61"/>
              </a:gs>
            </a:gsLst>
            <a:lin ang="10800000" scaled="1"/>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black"/>
              </a:solidFill>
              <a:effectLst/>
              <a:uLnTx/>
              <a:uFillTx/>
              <a:latin typeface="Lato Light" panose="020F0502020204030203" pitchFamily="34" charset="0"/>
              <a:ea typeface="+mn-ea"/>
              <a:cs typeface="+mn-cs"/>
            </a:endParaRPr>
          </a:p>
        </p:txBody>
      </p:sp>
      <p:sp>
        <p:nvSpPr>
          <p:cNvPr id="54" name="مستطيل 53"/>
          <p:cNvSpPr/>
          <p:nvPr/>
        </p:nvSpPr>
        <p:spPr>
          <a:xfrm>
            <a:off x="5211159" y="2498948"/>
            <a:ext cx="3134191" cy="523220"/>
          </a:xfrm>
          <a:prstGeom prst="rect">
            <a:avLst/>
          </a:prstGeom>
        </p:spPr>
        <p:txBody>
          <a:bodyPr wrap="none">
            <a:spAutoFit/>
          </a:bodyPr>
          <a:lstStyle/>
          <a:p>
            <a:r>
              <a:rPr lang="en-US" sz="2800" dirty="0">
                <a:solidFill>
                  <a:schemeClr val="accent6">
                    <a:lumMod val="20000"/>
                    <a:lumOff val="80000"/>
                  </a:schemeClr>
                </a:solidFill>
                <a:latin typeface="Forte" pitchFamily="66" charset="0"/>
              </a:rPr>
              <a:t>"Chat" application </a:t>
            </a:r>
            <a:endParaRPr lang="en-GB" sz="2800" dirty="0">
              <a:solidFill>
                <a:schemeClr val="accent6">
                  <a:lumMod val="20000"/>
                  <a:lumOff val="80000"/>
                </a:schemeClr>
              </a:solidFill>
              <a:latin typeface="Forte" pitchFamily="66" charset="0"/>
            </a:endParaRPr>
          </a:p>
        </p:txBody>
      </p:sp>
      <p:sp>
        <p:nvSpPr>
          <p:cNvPr id="55" name="مستطيل 54"/>
          <p:cNvSpPr/>
          <p:nvPr/>
        </p:nvSpPr>
        <p:spPr>
          <a:xfrm>
            <a:off x="4283968" y="4117999"/>
            <a:ext cx="2119491" cy="523220"/>
          </a:xfrm>
          <a:prstGeom prst="rect">
            <a:avLst/>
          </a:prstGeom>
        </p:spPr>
        <p:txBody>
          <a:bodyPr wrap="none">
            <a:spAutoFit/>
          </a:bodyPr>
          <a:lstStyle/>
          <a:p>
            <a:r>
              <a:rPr lang="en-US" sz="2800" dirty="0">
                <a:solidFill>
                  <a:schemeClr val="accent6">
                    <a:lumMod val="20000"/>
                    <a:lumOff val="80000"/>
                  </a:schemeClr>
                </a:solidFill>
                <a:latin typeface="Forte" pitchFamily="66" charset="0"/>
              </a:rPr>
              <a:t>SMART ATS</a:t>
            </a:r>
            <a:endParaRPr lang="en-GB" sz="2800" dirty="0">
              <a:solidFill>
                <a:schemeClr val="accent6">
                  <a:lumMod val="20000"/>
                  <a:lumOff val="80000"/>
                </a:schemeClr>
              </a:solidFill>
              <a:latin typeface="Forte" pitchFamily="66" charset="0"/>
            </a:endParaRPr>
          </a:p>
        </p:txBody>
      </p:sp>
      <p:sp>
        <p:nvSpPr>
          <p:cNvPr id="56" name="Google Shape;232;p26"/>
          <p:cNvSpPr txBox="1">
            <a:spLocks noGrp="1"/>
          </p:cNvSpPr>
          <p:nvPr>
            <p:ph type="title"/>
          </p:nvPr>
        </p:nvSpPr>
        <p:spPr>
          <a:xfrm>
            <a:off x="2828939" y="572367"/>
            <a:ext cx="1000831" cy="87100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solidFill>
                  <a:schemeClr val="bg1"/>
                </a:solidFill>
                <a:latin typeface="Forte" pitchFamily="66" charset="0"/>
              </a:rPr>
              <a:t>01</a:t>
            </a:r>
            <a:endParaRPr dirty="0">
              <a:solidFill>
                <a:schemeClr val="bg1"/>
              </a:solidFill>
              <a:latin typeface="Forte" pitchFamily="66" charset="0"/>
            </a:endParaRPr>
          </a:p>
        </p:txBody>
      </p:sp>
      <p:sp>
        <p:nvSpPr>
          <p:cNvPr id="61" name="Google Shape;232;p26"/>
          <p:cNvSpPr txBox="1">
            <a:spLocks noGrp="1"/>
          </p:cNvSpPr>
          <p:nvPr>
            <p:ph type="title"/>
          </p:nvPr>
        </p:nvSpPr>
        <p:spPr>
          <a:xfrm>
            <a:off x="3059832" y="1447193"/>
            <a:ext cx="1000831" cy="87100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solidFill>
                  <a:schemeClr val="bg1"/>
                </a:solidFill>
                <a:latin typeface="Forte" pitchFamily="66" charset="0"/>
              </a:rPr>
              <a:t>02</a:t>
            </a:r>
            <a:endParaRPr dirty="0">
              <a:solidFill>
                <a:schemeClr val="bg1"/>
              </a:solidFill>
              <a:latin typeface="Forte" pitchFamily="66" charset="0"/>
            </a:endParaRPr>
          </a:p>
        </p:txBody>
      </p:sp>
      <p:sp>
        <p:nvSpPr>
          <p:cNvPr id="62" name="Google Shape;232;p26"/>
          <p:cNvSpPr txBox="1">
            <a:spLocks noGrp="1"/>
          </p:cNvSpPr>
          <p:nvPr>
            <p:ph type="title"/>
          </p:nvPr>
        </p:nvSpPr>
        <p:spPr>
          <a:xfrm>
            <a:off x="3201165" y="2298549"/>
            <a:ext cx="1000831" cy="87100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solidFill>
                  <a:schemeClr val="bg1"/>
                </a:solidFill>
                <a:latin typeface="Forte" pitchFamily="66" charset="0"/>
              </a:rPr>
              <a:t>03</a:t>
            </a:r>
            <a:endParaRPr dirty="0">
              <a:solidFill>
                <a:schemeClr val="bg1"/>
              </a:solidFill>
              <a:latin typeface="Forte" pitchFamily="66" charset="0"/>
            </a:endParaRPr>
          </a:p>
        </p:txBody>
      </p:sp>
      <p:sp>
        <p:nvSpPr>
          <p:cNvPr id="63" name="Google Shape;232;p26"/>
          <p:cNvSpPr txBox="1">
            <a:spLocks noGrp="1"/>
          </p:cNvSpPr>
          <p:nvPr>
            <p:ph type="title"/>
          </p:nvPr>
        </p:nvSpPr>
        <p:spPr>
          <a:xfrm>
            <a:off x="3440506" y="3120254"/>
            <a:ext cx="1000831" cy="87100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solidFill>
                  <a:schemeClr val="bg1"/>
                </a:solidFill>
                <a:latin typeface="Forte" pitchFamily="66" charset="0"/>
              </a:rPr>
              <a:t>04</a:t>
            </a:r>
            <a:endParaRPr dirty="0">
              <a:solidFill>
                <a:schemeClr val="bg1"/>
              </a:solidFill>
              <a:latin typeface="Forte" pitchFamily="66" charset="0"/>
            </a:endParaRPr>
          </a:p>
        </p:txBody>
      </p:sp>
      <p:sp>
        <p:nvSpPr>
          <p:cNvPr id="64" name="Google Shape;232;p26"/>
          <p:cNvSpPr txBox="1">
            <a:spLocks noGrp="1"/>
          </p:cNvSpPr>
          <p:nvPr>
            <p:ph type="title"/>
          </p:nvPr>
        </p:nvSpPr>
        <p:spPr>
          <a:xfrm>
            <a:off x="2961387" y="3969353"/>
            <a:ext cx="1000831" cy="871008"/>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solidFill>
                  <a:schemeClr val="bg1"/>
                </a:solidFill>
                <a:latin typeface="Forte" pitchFamily="66" charset="0"/>
              </a:rPr>
              <a:t>05</a:t>
            </a:r>
            <a:endParaRPr dirty="0">
              <a:solidFill>
                <a:schemeClr val="bg1"/>
              </a:solidFill>
              <a:latin typeface="Forte" pitchFamily="66" charset="0"/>
            </a:endParaRPr>
          </a:p>
        </p:txBody>
      </p:sp>
    </p:spTree>
    <p:extLst>
      <p:ext uri="{BB962C8B-B14F-4D97-AF65-F5344CB8AC3E}">
        <p14:creationId xmlns:p14="http://schemas.microsoft.com/office/powerpoint/2010/main" val="2305874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0-#ppt_w/2"/>
                                          </p:val>
                                        </p:tav>
                                        <p:tav tm="100000">
                                          <p:val>
                                            <p:strVal val="#ppt_x"/>
                                          </p:val>
                                        </p:tav>
                                      </p:tavLst>
                                    </p:anim>
                                    <p:anim calcmode="lin" valueType="num">
                                      <p:cBhvr additive="base">
                                        <p:cTn id="8" dur="75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750" fill="hold"/>
                                        <p:tgtEl>
                                          <p:spTgt spid="44"/>
                                        </p:tgtEl>
                                        <p:attrNameLst>
                                          <p:attrName>ppt_x</p:attrName>
                                        </p:attrNameLst>
                                      </p:cBhvr>
                                      <p:tavLst>
                                        <p:tav tm="0">
                                          <p:val>
                                            <p:strVal val="0-#ppt_w/2"/>
                                          </p:val>
                                        </p:tav>
                                        <p:tav tm="100000">
                                          <p:val>
                                            <p:strVal val="#ppt_x"/>
                                          </p:val>
                                        </p:tav>
                                      </p:tavLst>
                                    </p:anim>
                                    <p:anim calcmode="lin" valueType="num">
                                      <p:cBhvr additive="base">
                                        <p:cTn id="12" dur="750" fill="hold"/>
                                        <p:tgtEl>
                                          <p:spTgt spid="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750" fill="hold"/>
                                        <p:tgtEl>
                                          <p:spTgt spid="45"/>
                                        </p:tgtEl>
                                        <p:attrNameLst>
                                          <p:attrName>ppt_x</p:attrName>
                                        </p:attrNameLst>
                                      </p:cBhvr>
                                      <p:tavLst>
                                        <p:tav tm="0">
                                          <p:val>
                                            <p:strVal val="0-#ppt_w/2"/>
                                          </p:val>
                                        </p:tav>
                                        <p:tav tm="100000">
                                          <p:val>
                                            <p:strVal val="#ppt_x"/>
                                          </p:val>
                                        </p:tav>
                                      </p:tavLst>
                                    </p:anim>
                                    <p:anim calcmode="lin" valueType="num">
                                      <p:cBhvr additive="base">
                                        <p:cTn id="16" dur="750" fill="hold"/>
                                        <p:tgtEl>
                                          <p:spTgt spid="45"/>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75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750" fill="hold"/>
                                        <p:tgtEl>
                                          <p:spTgt spid="46"/>
                                        </p:tgtEl>
                                        <p:attrNameLst>
                                          <p:attrName>ppt_x</p:attrName>
                                        </p:attrNameLst>
                                      </p:cBhvr>
                                      <p:tavLst>
                                        <p:tav tm="0">
                                          <p:val>
                                            <p:strVal val="0-#ppt_w/2"/>
                                          </p:val>
                                        </p:tav>
                                        <p:tav tm="100000">
                                          <p:val>
                                            <p:strVal val="#ppt_x"/>
                                          </p:val>
                                        </p:tav>
                                      </p:tavLst>
                                    </p:anim>
                                    <p:anim calcmode="lin" valueType="num">
                                      <p:cBhvr additive="base">
                                        <p:cTn id="20" dur="750" fill="hold"/>
                                        <p:tgtEl>
                                          <p:spTgt spid="46"/>
                                        </p:tgtEl>
                                        <p:attrNameLst>
                                          <p:attrName>ppt_y</p:attrName>
                                        </p:attrNameLst>
                                      </p:cBhvr>
                                      <p:tavLst>
                                        <p:tav tm="0">
                                          <p:val>
                                            <p:strVal val="#ppt_y"/>
                                          </p:val>
                                        </p:tav>
                                        <p:tav tm="100000">
                                          <p:val>
                                            <p:strVal val="#ppt_y"/>
                                          </p:val>
                                        </p:tav>
                                      </p:tavLst>
                                    </p:anim>
                                  </p:childTnLst>
                                </p:cTn>
                              </p:par>
                              <p:par>
                                <p:cTn id="21" presetID="22" presetClass="entr" presetSubtype="8" fill="hold" grpId="0" nodeType="withEffect">
                                  <p:stCondLst>
                                    <p:cond delay="500"/>
                                  </p:stCondLst>
                                  <p:childTnLst>
                                    <p:set>
                                      <p:cBhvr>
                                        <p:cTn id="22" dur="1" fill="hold">
                                          <p:stCondLst>
                                            <p:cond delay="0"/>
                                          </p:stCondLst>
                                        </p:cTn>
                                        <p:tgtEl>
                                          <p:spTgt spid="47"/>
                                        </p:tgtEl>
                                        <p:attrNameLst>
                                          <p:attrName>style.visibility</p:attrName>
                                        </p:attrNameLst>
                                      </p:cBhvr>
                                      <p:to>
                                        <p:strVal val="visible"/>
                                      </p:to>
                                    </p:set>
                                    <p:animEffect transition="in" filter="wipe(left)">
                                      <p:cBhvr>
                                        <p:cTn id="23" dur="500"/>
                                        <p:tgtEl>
                                          <p:spTgt spid="47"/>
                                        </p:tgtEl>
                                      </p:cBhvr>
                                    </p:animEffect>
                                  </p:childTnLst>
                                </p:cTn>
                              </p:par>
                              <p:par>
                                <p:cTn id="24" presetID="22" presetClass="entr" presetSubtype="8" fill="hold" grpId="0" nodeType="withEffect">
                                  <p:stCondLst>
                                    <p:cond delay="750"/>
                                  </p:stCondLst>
                                  <p:childTnLst>
                                    <p:set>
                                      <p:cBhvr>
                                        <p:cTn id="25" dur="1" fill="hold">
                                          <p:stCondLst>
                                            <p:cond delay="0"/>
                                          </p:stCondLst>
                                        </p:cTn>
                                        <p:tgtEl>
                                          <p:spTgt spid="48"/>
                                        </p:tgtEl>
                                        <p:attrNameLst>
                                          <p:attrName>style.visibility</p:attrName>
                                        </p:attrNameLst>
                                      </p:cBhvr>
                                      <p:to>
                                        <p:strVal val="visible"/>
                                      </p:to>
                                    </p:set>
                                    <p:animEffect transition="in" filter="wipe(left)">
                                      <p:cBhvr>
                                        <p:cTn id="26" dur="500"/>
                                        <p:tgtEl>
                                          <p:spTgt spid="48"/>
                                        </p:tgtEl>
                                      </p:cBhvr>
                                    </p:animEffect>
                                  </p:childTnLst>
                                </p:cTn>
                              </p:par>
                              <p:par>
                                <p:cTn id="27" presetID="22" presetClass="entr" presetSubtype="8" fill="hold" grpId="0" nodeType="withEffect">
                                  <p:stCondLst>
                                    <p:cond delay="1000"/>
                                  </p:stCondLst>
                                  <p:childTnLst>
                                    <p:set>
                                      <p:cBhvr>
                                        <p:cTn id="28" dur="1" fill="hold">
                                          <p:stCondLst>
                                            <p:cond delay="0"/>
                                          </p:stCondLst>
                                        </p:cTn>
                                        <p:tgtEl>
                                          <p:spTgt spid="49"/>
                                        </p:tgtEl>
                                        <p:attrNameLst>
                                          <p:attrName>style.visibility</p:attrName>
                                        </p:attrNameLst>
                                      </p:cBhvr>
                                      <p:to>
                                        <p:strVal val="visible"/>
                                      </p:to>
                                    </p:set>
                                    <p:animEffect transition="in" filter="wipe(left)">
                                      <p:cBhvr>
                                        <p:cTn id="29" dur="500"/>
                                        <p:tgtEl>
                                          <p:spTgt spid="49"/>
                                        </p:tgtEl>
                                      </p:cBhvr>
                                    </p:animEffect>
                                  </p:childTnLst>
                                </p:cTn>
                              </p:par>
                              <p:par>
                                <p:cTn id="30" presetID="22" presetClass="entr" presetSubtype="8" fill="hold" grpId="0" nodeType="withEffect">
                                  <p:stCondLst>
                                    <p:cond delay="1250"/>
                                  </p:stCondLst>
                                  <p:childTnLst>
                                    <p:set>
                                      <p:cBhvr>
                                        <p:cTn id="31" dur="1" fill="hold">
                                          <p:stCondLst>
                                            <p:cond delay="0"/>
                                          </p:stCondLst>
                                        </p:cTn>
                                        <p:tgtEl>
                                          <p:spTgt spid="50"/>
                                        </p:tgtEl>
                                        <p:attrNameLst>
                                          <p:attrName>style.visibility</p:attrName>
                                        </p:attrNameLst>
                                      </p:cBhvr>
                                      <p:to>
                                        <p:strVal val="visible"/>
                                      </p:to>
                                    </p:set>
                                    <p:animEffect transition="in" filter="wipe(left)">
                                      <p:cBhvr>
                                        <p:cTn id="32" dur="500"/>
                                        <p:tgtEl>
                                          <p:spTgt spid="50"/>
                                        </p:tgtEl>
                                      </p:cBhvr>
                                    </p:animEffect>
                                  </p:childTnLst>
                                </p:cTn>
                              </p:par>
                              <p:par>
                                <p:cTn id="33" presetID="22" presetClass="entr" presetSubtype="8" fill="hold" grpId="0" nodeType="withEffect">
                                  <p:stCondLst>
                                    <p:cond delay="125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par>
                                <p:cTn id="36" presetID="2" presetClass="entr" presetSubtype="8" decel="100000" fill="hold" grpId="0" nodeType="withEffect">
                                  <p:stCondLst>
                                    <p:cond delay="125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1000" fill="hold"/>
                                        <p:tgtEl>
                                          <p:spTgt spid="40"/>
                                        </p:tgtEl>
                                        <p:attrNameLst>
                                          <p:attrName>ppt_x</p:attrName>
                                        </p:attrNameLst>
                                      </p:cBhvr>
                                      <p:tavLst>
                                        <p:tav tm="0">
                                          <p:val>
                                            <p:strVal val="0-#ppt_w/2"/>
                                          </p:val>
                                        </p:tav>
                                        <p:tav tm="100000">
                                          <p:val>
                                            <p:strVal val="#ppt_x"/>
                                          </p:val>
                                        </p:tav>
                                      </p:tavLst>
                                    </p:anim>
                                    <p:anim calcmode="lin" valueType="num">
                                      <p:cBhvr additive="base">
                                        <p:cTn id="39" dur="1000" fill="hold"/>
                                        <p:tgtEl>
                                          <p:spTgt spid="40"/>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1000"/>
                                  </p:stCondLst>
                                  <p:childTnLst>
                                    <p:set>
                                      <p:cBhvr>
                                        <p:cTn id="41" dur="1" fill="hold">
                                          <p:stCondLst>
                                            <p:cond delay="0"/>
                                          </p:stCondLst>
                                        </p:cTn>
                                        <p:tgtEl>
                                          <p:spTgt spid="39"/>
                                        </p:tgtEl>
                                        <p:attrNameLst>
                                          <p:attrName>style.visibility</p:attrName>
                                        </p:attrNameLst>
                                      </p:cBhvr>
                                      <p:to>
                                        <p:strVal val="visible"/>
                                      </p:to>
                                    </p:set>
                                    <p:anim calcmode="lin" valueType="num">
                                      <p:cBhvr additive="base">
                                        <p:cTn id="42" dur="1000" fill="hold"/>
                                        <p:tgtEl>
                                          <p:spTgt spid="39"/>
                                        </p:tgtEl>
                                        <p:attrNameLst>
                                          <p:attrName>ppt_x</p:attrName>
                                        </p:attrNameLst>
                                      </p:cBhvr>
                                      <p:tavLst>
                                        <p:tav tm="0">
                                          <p:val>
                                            <p:strVal val="0-#ppt_w/2"/>
                                          </p:val>
                                        </p:tav>
                                        <p:tav tm="100000">
                                          <p:val>
                                            <p:strVal val="#ppt_x"/>
                                          </p:val>
                                        </p:tav>
                                      </p:tavLst>
                                    </p:anim>
                                    <p:anim calcmode="lin" valueType="num">
                                      <p:cBhvr additive="base">
                                        <p:cTn id="43" dur="1000" fill="hold"/>
                                        <p:tgtEl>
                                          <p:spTgt spid="39"/>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100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750" fill="hold"/>
                                        <p:tgtEl>
                                          <p:spTgt spid="52"/>
                                        </p:tgtEl>
                                        <p:attrNameLst>
                                          <p:attrName>ppt_x</p:attrName>
                                        </p:attrNameLst>
                                      </p:cBhvr>
                                      <p:tavLst>
                                        <p:tav tm="0">
                                          <p:val>
                                            <p:strVal val="0-#ppt_w/2"/>
                                          </p:val>
                                        </p:tav>
                                        <p:tav tm="100000">
                                          <p:val>
                                            <p:strVal val="#ppt_x"/>
                                          </p:val>
                                        </p:tav>
                                      </p:tavLst>
                                    </p:anim>
                                    <p:anim calcmode="lin" valueType="num">
                                      <p:cBhvr additive="base">
                                        <p:cTn id="47" dur="75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8" decel="100000" fill="hold" grpId="0" nodeType="withEffect">
                                  <p:stCondLst>
                                    <p:cond delay="1000"/>
                                  </p:stCondLst>
                                  <p:childTnLst>
                                    <p:set>
                                      <p:cBhvr>
                                        <p:cTn id="49" dur="1" fill="hold">
                                          <p:stCondLst>
                                            <p:cond delay="0"/>
                                          </p:stCondLst>
                                        </p:cTn>
                                        <p:tgtEl>
                                          <p:spTgt spid="41"/>
                                        </p:tgtEl>
                                        <p:attrNameLst>
                                          <p:attrName>style.visibility</p:attrName>
                                        </p:attrNameLst>
                                      </p:cBhvr>
                                      <p:to>
                                        <p:strVal val="visible"/>
                                      </p:to>
                                    </p:set>
                                    <p:anim calcmode="lin" valueType="num">
                                      <p:cBhvr additive="base">
                                        <p:cTn id="50" dur="1000" fill="hold"/>
                                        <p:tgtEl>
                                          <p:spTgt spid="41"/>
                                        </p:tgtEl>
                                        <p:attrNameLst>
                                          <p:attrName>ppt_x</p:attrName>
                                        </p:attrNameLst>
                                      </p:cBhvr>
                                      <p:tavLst>
                                        <p:tav tm="0">
                                          <p:val>
                                            <p:strVal val="0-#ppt_w/2"/>
                                          </p:val>
                                        </p:tav>
                                        <p:tav tm="100000">
                                          <p:val>
                                            <p:strVal val="#ppt_x"/>
                                          </p:val>
                                        </p:tav>
                                      </p:tavLst>
                                    </p:anim>
                                    <p:anim calcmode="lin" valueType="num">
                                      <p:cBhvr additive="base">
                                        <p:cTn id="51" dur="1000" fill="hold"/>
                                        <p:tgtEl>
                                          <p:spTgt spid="41"/>
                                        </p:tgtEl>
                                        <p:attrNameLst>
                                          <p:attrName>ppt_y</p:attrName>
                                        </p:attrNameLst>
                                      </p:cBhvr>
                                      <p:tavLst>
                                        <p:tav tm="0">
                                          <p:val>
                                            <p:strVal val="#ppt_y"/>
                                          </p:val>
                                        </p:tav>
                                        <p:tav tm="100000">
                                          <p:val>
                                            <p:strVal val="#ppt_y"/>
                                          </p:val>
                                        </p:tav>
                                      </p:tavLst>
                                    </p:anim>
                                  </p:childTnLst>
                                </p:cTn>
                              </p:par>
                              <p:par>
                                <p:cTn id="52" presetID="2" presetClass="entr" presetSubtype="8" decel="100000" fill="hold" grpId="0" nodeType="withEffect">
                                  <p:stCondLst>
                                    <p:cond delay="100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1000" fill="hold"/>
                                        <p:tgtEl>
                                          <p:spTgt spid="42"/>
                                        </p:tgtEl>
                                        <p:attrNameLst>
                                          <p:attrName>ppt_x</p:attrName>
                                        </p:attrNameLst>
                                      </p:cBhvr>
                                      <p:tavLst>
                                        <p:tav tm="0">
                                          <p:val>
                                            <p:strVal val="0-#ppt_w/2"/>
                                          </p:val>
                                        </p:tav>
                                        <p:tav tm="100000">
                                          <p:val>
                                            <p:strVal val="#ppt_x"/>
                                          </p:val>
                                        </p:tav>
                                      </p:tavLst>
                                    </p:anim>
                                    <p:anim calcmode="lin" valueType="num">
                                      <p:cBhvr additive="base">
                                        <p:cTn id="55" dur="1000" fill="hold"/>
                                        <p:tgtEl>
                                          <p:spTgt spid="42"/>
                                        </p:tgtEl>
                                        <p:attrNameLst>
                                          <p:attrName>ppt_y</p:attrName>
                                        </p:attrNameLst>
                                      </p:cBhvr>
                                      <p:tavLst>
                                        <p:tav tm="0">
                                          <p:val>
                                            <p:strVal val="#ppt_y"/>
                                          </p:val>
                                        </p:tav>
                                        <p:tav tm="100000">
                                          <p:val>
                                            <p:strVal val="#ppt_y"/>
                                          </p:val>
                                        </p:tav>
                                      </p:tavLst>
                                    </p:anim>
                                  </p:childTnLst>
                                </p:cTn>
                              </p:par>
                              <p:par>
                                <p:cTn id="56" presetID="2" presetClass="entr" presetSubtype="8" decel="100000" fill="hold" grpId="0" nodeType="withEffect">
                                  <p:stCondLst>
                                    <p:cond delay="1000"/>
                                  </p:stCondLst>
                                  <p:childTnLst>
                                    <p:set>
                                      <p:cBhvr>
                                        <p:cTn id="57" dur="1" fill="hold">
                                          <p:stCondLst>
                                            <p:cond delay="0"/>
                                          </p:stCondLst>
                                        </p:cTn>
                                        <p:tgtEl>
                                          <p:spTgt spid="51"/>
                                        </p:tgtEl>
                                        <p:attrNameLst>
                                          <p:attrName>style.visibility</p:attrName>
                                        </p:attrNameLst>
                                      </p:cBhvr>
                                      <p:to>
                                        <p:strVal val="visible"/>
                                      </p:to>
                                    </p:set>
                                    <p:anim calcmode="lin" valueType="num">
                                      <p:cBhvr additive="base">
                                        <p:cTn id="58" dur="1000" fill="hold"/>
                                        <p:tgtEl>
                                          <p:spTgt spid="51"/>
                                        </p:tgtEl>
                                        <p:attrNameLst>
                                          <p:attrName>ppt_x</p:attrName>
                                        </p:attrNameLst>
                                      </p:cBhvr>
                                      <p:tavLst>
                                        <p:tav tm="0">
                                          <p:val>
                                            <p:strVal val="0-#ppt_w/2"/>
                                          </p:val>
                                        </p:tav>
                                        <p:tav tm="100000">
                                          <p:val>
                                            <p:strVal val="#ppt_x"/>
                                          </p:val>
                                        </p:tav>
                                      </p:tavLst>
                                    </p:anim>
                                    <p:anim calcmode="lin" valueType="num">
                                      <p:cBhvr additive="base">
                                        <p:cTn id="59" dur="1000" fill="hold"/>
                                        <p:tgtEl>
                                          <p:spTgt spid="51"/>
                                        </p:tgtEl>
                                        <p:attrNameLst>
                                          <p:attrName>ppt_y</p:attrName>
                                        </p:attrNameLst>
                                      </p:cBhvr>
                                      <p:tavLst>
                                        <p:tav tm="0">
                                          <p:val>
                                            <p:strVal val="#ppt_y"/>
                                          </p:val>
                                        </p:tav>
                                        <p:tav tm="100000">
                                          <p:val>
                                            <p:strVal val="#ppt_y"/>
                                          </p:val>
                                        </p:tav>
                                      </p:tavLst>
                                    </p:anim>
                                  </p:childTnLst>
                                </p:cTn>
                              </p:par>
                            </p:childTnLst>
                          </p:cTn>
                        </p:par>
                        <p:par>
                          <p:cTn id="60" fill="hold">
                            <p:stCondLst>
                              <p:cond delay="2250"/>
                            </p:stCondLst>
                            <p:childTnLst>
                              <p:par>
                                <p:cTn id="61" presetID="42"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1000"/>
                                        <p:tgtEl>
                                          <p:spTgt spid="56"/>
                                        </p:tgtEl>
                                      </p:cBhvr>
                                    </p:animEffect>
                                    <p:anim calcmode="lin" valueType="num">
                                      <p:cBhvr>
                                        <p:cTn id="64" dur="1000" fill="hold"/>
                                        <p:tgtEl>
                                          <p:spTgt spid="56"/>
                                        </p:tgtEl>
                                        <p:attrNameLst>
                                          <p:attrName>ppt_x</p:attrName>
                                        </p:attrNameLst>
                                      </p:cBhvr>
                                      <p:tavLst>
                                        <p:tav tm="0">
                                          <p:val>
                                            <p:strVal val="#ppt_x"/>
                                          </p:val>
                                        </p:tav>
                                        <p:tav tm="100000">
                                          <p:val>
                                            <p:strVal val="#ppt_x"/>
                                          </p:val>
                                        </p:tav>
                                      </p:tavLst>
                                    </p:anim>
                                    <p:anim calcmode="lin" valueType="num">
                                      <p:cBhvr>
                                        <p:cTn id="65" dur="1000" fill="hold"/>
                                        <p:tgtEl>
                                          <p:spTgt spid="5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anim calcmode="lin" valueType="num">
                                      <p:cBhvr>
                                        <p:cTn id="69" dur="500" fill="hold"/>
                                        <p:tgtEl>
                                          <p:spTgt spid="33"/>
                                        </p:tgtEl>
                                        <p:attrNameLst>
                                          <p:attrName>ppt_x</p:attrName>
                                        </p:attrNameLst>
                                      </p:cBhvr>
                                      <p:tavLst>
                                        <p:tav tm="0">
                                          <p:val>
                                            <p:strVal val="#ppt_x"/>
                                          </p:val>
                                        </p:tav>
                                        <p:tav tm="100000">
                                          <p:val>
                                            <p:strVal val="#ppt_x"/>
                                          </p:val>
                                        </p:tav>
                                      </p:tavLst>
                                    </p:anim>
                                    <p:anim calcmode="lin" valueType="num">
                                      <p:cBhvr>
                                        <p:cTn id="70" dur="500" fill="hold"/>
                                        <p:tgtEl>
                                          <p:spTgt spid="33"/>
                                        </p:tgtEl>
                                        <p:attrNameLst>
                                          <p:attrName>ppt_y</p:attrName>
                                        </p:attrNameLst>
                                      </p:cBhvr>
                                      <p:tavLst>
                                        <p:tav tm="0">
                                          <p:val>
                                            <p:strVal val="#ppt_y+.1"/>
                                          </p:val>
                                        </p:tav>
                                        <p:tav tm="100000">
                                          <p:val>
                                            <p:strVal val="#ppt_y"/>
                                          </p:val>
                                        </p:tav>
                                      </p:tavLst>
                                    </p:anim>
                                  </p:childTnLst>
                                </p:cTn>
                              </p:par>
                            </p:childTnLst>
                          </p:cTn>
                        </p:par>
                        <p:par>
                          <p:cTn id="71" fill="hold">
                            <p:stCondLst>
                              <p:cond delay="3250"/>
                            </p:stCondLst>
                            <p:childTnLst>
                              <p:par>
                                <p:cTn id="72" presetID="42" presetClass="entr" presetSubtype="0" fill="hold" grpId="0" nodeType="afterEffect">
                                  <p:stCondLst>
                                    <p:cond delay="0"/>
                                  </p:stCondLst>
                                  <p:childTnLst>
                                    <p:set>
                                      <p:cBhvr>
                                        <p:cTn id="73" dur="1" fill="hold">
                                          <p:stCondLst>
                                            <p:cond delay="0"/>
                                          </p:stCondLst>
                                        </p:cTn>
                                        <p:tgtEl>
                                          <p:spTgt spid="61"/>
                                        </p:tgtEl>
                                        <p:attrNameLst>
                                          <p:attrName>style.visibility</p:attrName>
                                        </p:attrNameLst>
                                      </p:cBhvr>
                                      <p:to>
                                        <p:strVal val="visible"/>
                                      </p:to>
                                    </p:set>
                                    <p:animEffect transition="in" filter="fade">
                                      <p:cBhvr>
                                        <p:cTn id="74" dur="1000"/>
                                        <p:tgtEl>
                                          <p:spTgt spid="61"/>
                                        </p:tgtEl>
                                      </p:cBhvr>
                                    </p:animEffect>
                                    <p:anim calcmode="lin" valueType="num">
                                      <p:cBhvr>
                                        <p:cTn id="75" dur="1000" fill="hold"/>
                                        <p:tgtEl>
                                          <p:spTgt spid="61"/>
                                        </p:tgtEl>
                                        <p:attrNameLst>
                                          <p:attrName>ppt_x</p:attrName>
                                        </p:attrNameLst>
                                      </p:cBhvr>
                                      <p:tavLst>
                                        <p:tav tm="0">
                                          <p:val>
                                            <p:strVal val="#ppt_x"/>
                                          </p:val>
                                        </p:tav>
                                        <p:tav tm="100000">
                                          <p:val>
                                            <p:strVal val="#ppt_x"/>
                                          </p:val>
                                        </p:tav>
                                      </p:tavLst>
                                    </p:anim>
                                    <p:anim calcmode="lin" valueType="num">
                                      <p:cBhvr>
                                        <p:cTn id="76" dur="1000" fill="hold"/>
                                        <p:tgtEl>
                                          <p:spTgt spid="61"/>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anim calcmode="lin" valueType="num">
                                      <p:cBhvr>
                                        <p:cTn id="80" dur="500" fill="hold"/>
                                        <p:tgtEl>
                                          <p:spTgt spid="34"/>
                                        </p:tgtEl>
                                        <p:attrNameLst>
                                          <p:attrName>ppt_x</p:attrName>
                                        </p:attrNameLst>
                                      </p:cBhvr>
                                      <p:tavLst>
                                        <p:tav tm="0">
                                          <p:val>
                                            <p:strVal val="#ppt_x"/>
                                          </p:val>
                                        </p:tav>
                                        <p:tav tm="100000">
                                          <p:val>
                                            <p:strVal val="#ppt_x"/>
                                          </p:val>
                                        </p:tav>
                                      </p:tavLst>
                                    </p:anim>
                                    <p:anim calcmode="lin" valueType="num">
                                      <p:cBhvr>
                                        <p:cTn id="81" dur="500" fill="hold"/>
                                        <p:tgtEl>
                                          <p:spTgt spid="34"/>
                                        </p:tgtEl>
                                        <p:attrNameLst>
                                          <p:attrName>ppt_y</p:attrName>
                                        </p:attrNameLst>
                                      </p:cBhvr>
                                      <p:tavLst>
                                        <p:tav tm="0">
                                          <p:val>
                                            <p:strVal val="#ppt_y+.1"/>
                                          </p:val>
                                        </p:tav>
                                        <p:tav tm="100000">
                                          <p:val>
                                            <p:strVal val="#ppt_y"/>
                                          </p:val>
                                        </p:tav>
                                      </p:tavLst>
                                    </p:anim>
                                  </p:childTnLst>
                                </p:cTn>
                              </p:par>
                            </p:childTnLst>
                          </p:cTn>
                        </p:par>
                        <p:par>
                          <p:cTn id="82" fill="hold">
                            <p:stCondLst>
                              <p:cond delay="4250"/>
                            </p:stCondLst>
                            <p:childTnLst>
                              <p:par>
                                <p:cTn id="83" presetID="42" presetClass="entr" presetSubtype="0" fill="hold" grpId="0" nodeType="after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fade">
                                      <p:cBhvr>
                                        <p:cTn id="85" dur="1000"/>
                                        <p:tgtEl>
                                          <p:spTgt spid="62"/>
                                        </p:tgtEl>
                                      </p:cBhvr>
                                    </p:animEffect>
                                    <p:anim calcmode="lin" valueType="num">
                                      <p:cBhvr>
                                        <p:cTn id="86" dur="1000" fill="hold"/>
                                        <p:tgtEl>
                                          <p:spTgt spid="62"/>
                                        </p:tgtEl>
                                        <p:attrNameLst>
                                          <p:attrName>ppt_x</p:attrName>
                                        </p:attrNameLst>
                                      </p:cBhvr>
                                      <p:tavLst>
                                        <p:tav tm="0">
                                          <p:val>
                                            <p:strVal val="#ppt_x"/>
                                          </p:val>
                                        </p:tav>
                                        <p:tav tm="100000">
                                          <p:val>
                                            <p:strVal val="#ppt_x"/>
                                          </p:val>
                                        </p:tav>
                                      </p:tavLst>
                                    </p:anim>
                                    <p:anim calcmode="lin" valueType="num">
                                      <p:cBhvr>
                                        <p:cTn id="87" dur="1000" fill="hold"/>
                                        <p:tgtEl>
                                          <p:spTgt spid="62"/>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animEffect transition="in" filter="fade">
                                      <p:cBhvr>
                                        <p:cTn id="90" dur="500"/>
                                        <p:tgtEl>
                                          <p:spTgt spid="54"/>
                                        </p:tgtEl>
                                      </p:cBhvr>
                                    </p:animEffect>
                                    <p:anim calcmode="lin" valueType="num">
                                      <p:cBhvr>
                                        <p:cTn id="91" dur="500" fill="hold"/>
                                        <p:tgtEl>
                                          <p:spTgt spid="54"/>
                                        </p:tgtEl>
                                        <p:attrNameLst>
                                          <p:attrName>ppt_x</p:attrName>
                                        </p:attrNameLst>
                                      </p:cBhvr>
                                      <p:tavLst>
                                        <p:tav tm="0">
                                          <p:val>
                                            <p:strVal val="#ppt_x"/>
                                          </p:val>
                                        </p:tav>
                                        <p:tav tm="100000">
                                          <p:val>
                                            <p:strVal val="#ppt_x"/>
                                          </p:val>
                                        </p:tav>
                                      </p:tavLst>
                                    </p:anim>
                                    <p:anim calcmode="lin" valueType="num">
                                      <p:cBhvr>
                                        <p:cTn id="92" dur="500" fill="hold"/>
                                        <p:tgtEl>
                                          <p:spTgt spid="54"/>
                                        </p:tgtEl>
                                        <p:attrNameLst>
                                          <p:attrName>ppt_y</p:attrName>
                                        </p:attrNameLst>
                                      </p:cBhvr>
                                      <p:tavLst>
                                        <p:tav tm="0">
                                          <p:val>
                                            <p:strVal val="#ppt_y+.1"/>
                                          </p:val>
                                        </p:tav>
                                        <p:tav tm="100000">
                                          <p:val>
                                            <p:strVal val="#ppt_y"/>
                                          </p:val>
                                        </p:tav>
                                      </p:tavLst>
                                    </p:anim>
                                  </p:childTnLst>
                                </p:cTn>
                              </p:par>
                            </p:childTnLst>
                          </p:cTn>
                        </p:par>
                        <p:par>
                          <p:cTn id="93" fill="hold">
                            <p:stCondLst>
                              <p:cond delay="5250"/>
                            </p:stCondLst>
                            <p:childTnLst>
                              <p:par>
                                <p:cTn id="94" presetID="42" presetClass="entr" presetSubtype="0" fill="hold" grpId="0" nodeType="afterEffect">
                                  <p:stCondLst>
                                    <p:cond delay="0"/>
                                  </p:stCondLst>
                                  <p:childTnLst>
                                    <p:set>
                                      <p:cBhvr>
                                        <p:cTn id="95" dur="1" fill="hold">
                                          <p:stCondLst>
                                            <p:cond delay="0"/>
                                          </p:stCondLst>
                                        </p:cTn>
                                        <p:tgtEl>
                                          <p:spTgt spid="63"/>
                                        </p:tgtEl>
                                        <p:attrNameLst>
                                          <p:attrName>style.visibility</p:attrName>
                                        </p:attrNameLst>
                                      </p:cBhvr>
                                      <p:to>
                                        <p:strVal val="visible"/>
                                      </p:to>
                                    </p:set>
                                    <p:animEffect transition="in" filter="fade">
                                      <p:cBhvr>
                                        <p:cTn id="96" dur="1000"/>
                                        <p:tgtEl>
                                          <p:spTgt spid="63"/>
                                        </p:tgtEl>
                                      </p:cBhvr>
                                    </p:animEffect>
                                    <p:anim calcmode="lin" valueType="num">
                                      <p:cBhvr>
                                        <p:cTn id="97" dur="1000" fill="hold"/>
                                        <p:tgtEl>
                                          <p:spTgt spid="63"/>
                                        </p:tgtEl>
                                        <p:attrNameLst>
                                          <p:attrName>ppt_x</p:attrName>
                                        </p:attrNameLst>
                                      </p:cBhvr>
                                      <p:tavLst>
                                        <p:tav tm="0">
                                          <p:val>
                                            <p:strVal val="#ppt_x"/>
                                          </p:val>
                                        </p:tav>
                                        <p:tav tm="100000">
                                          <p:val>
                                            <p:strVal val="#ppt_x"/>
                                          </p:val>
                                        </p:tav>
                                      </p:tavLst>
                                    </p:anim>
                                    <p:anim calcmode="lin" valueType="num">
                                      <p:cBhvr>
                                        <p:cTn id="98" dur="1000" fill="hold"/>
                                        <p:tgtEl>
                                          <p:spTgt spid="63"/>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fade">
                                      <p:cBhvr>
                                        <p:cTn id="101" dur="500"/>
                                        <p:tgtEl>
                                          <p:spTgt spid="35"/>
                                        </p:tgtEl>
                                      </p:cBhvr>
                                    </p:animEffect>
                                    <p:anim calcmode="lin" valueType="num">
                                      <p:cBhvr>
                                        <p:cTn id="102" dur="500" fill="hold"/>
                                        <p:tgtEl>
                                          <p:spTgt spid="35"/>
                                        </p:tgtEl>
                                        <p:attrNameLst>
                                          <p:attrName>ppt_x</p:attrName>
                                        </p:attrNameLst>
                                      </p:cBhvr>
                                      <p:tavLst>
                                        <p:tav tm="0">
                                          <p:val>
                                            <p:strVal val="#ppt_x"/>
                                          </p:val>
                                        </p:tav>
                                        <p:tav tm="100000">
                                          <p:val>
                                            <p:strVal val="#ppt_x"/>
                                          </p:val>
                                        </p:tav>
                                      </p:tavLst>
                                    </p:anim>
                                    <p:anim calcmode="lin" valueType="num">
                                      <p:cBhvr>
                                        <p:cTn id="103" dur="500" fill="hold"/>
                                        <p:tgtEl>
                                          <p:spTgt spid="35"/>
                                        </p:tgtEl>
                                        <p:attrNameLst>
                                          <p:attrName>ppt_y</p:attrName>
                                        </p:attrNameLst>
                                      </p:cBhvr>
                                      <p:tavLst>
                                        <p:tav tm="0">
                                          <p:val>
                                            <p:strVal val="#ppt_y+.1"/>
                                          </p:val>
                                        </p:tav>
                                        <p:tav tm="100000">
                                          <p:val>
                                            <p:strVal val="#ppt_y"/>
                                          </p:val>
                                        </p:tav>
                                      </p:tavLst>
                                    </p:anim>
                                  </p:childTnLst>
                                </p:cTn>
                              </p:par>
                            </p:childTnLst>
                          </p:cTn>
                        </p:par>
                        <p:par>
                          <p:cTn id="104" fill="hold">
                            <p:stCondLst>
                              <p:cond delay="6250"/>
                            </p:stCondLst>
                            <p:childTnLst>
                              <p:par>
                                <p:cTn id="105" presetID="42" presetClass="entr" presetSubtype="0" fill="hold" grpId="0" nodeType="afterEffect">
                                  <p:stCondLst>
                                    <p:cond delay="0"/>
                                  </p:stCondLst>
                                  <p:childTnLst>
                                    <p:set>
                                      <p:cBhvr>
                                        <p:cTn id="106" dur="1" fill="hold">
                                          <p:stCondLst>
                                            <p:cond delay="0"/>
                                          </p:stCondLst>
                                        </p:cTn>
                                        <p:tgtEl>
                                          <p:spTgt spid="64"/>
                                        </p:tgtEl>
                                        <p:attrNameLst>
                                          <p:attrName>style.visibility</p:attrName>
                                        </p:attrNameLst>
                                      </p:cBhvr>
                                      <p:to>
                                        <p:strVal val="visible"/>
                                      </p:to>
                                    </p:set>
                                    <p:animEffect transition="in" filter="fade">
                                      <p:cBhvr>
                                        <p:cTn id="107" dur="1000"/>
                                        <p:tgtEl>
                                          <p:spTgt spid="64"/>
                                        </p:tgtEl>
                                      </p:cBhvr>
                                    </p:animEffect>
                                    <p:anim calcmode="lin" valueType="num">
                                      <p:cBhvr>
                                        <p:cTn id="108" dur="1000" fill="hold"/>
                                        <p:tgtEl>
                                          <p:spTgt spid="64"/>
                                        </p:tgtEl>
                                        <p:attrNameLst>
                                          <p:attrName>ppt_x</p:attrName>
                                        </p:attrNameLst>
                                      </p:cBhvr>
                                      <p:tavLst>
                                        <p:tav tm="0">
                                          <p:val>
                                            <p:strVal val="#ppt_x"/>
                                          </p:val>
                                        </p:tav>
                                        <p:tav tm="100000">
                                          <p:val>
                                            <p:strVal val="#ppt_x"/>
                                          </p:val>
                                        </p:tav>
                                      </p:tavLst>
                                    </p:anim>
                                    <p:anim calcmode="lin" valueType="num">
                                      <p:cBhvr>
                                        <p:cTn id="109" dur="1000" fill="hold"/>
                                        <p:tgtEl>
                                          <p:spTgt spid="64"/>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55"/>
                                        </p:tgtEl>
                                        <p:attrNameLst>
                                          <p:attrName>style.visibility</p:attrName>
                                        </p:attrNameLst>
                                      </p:cBhvr>
                                      <p:to>
                                        <p:strVal val="visible"/>
                                      </p:to>
                                    </p:set>
                                    <p:animEffect transition="in" filter="fade">
                                      <p:cBhvr>
                                        <p:cTn id="112" dur="500"/>
                                        <p:tgtEl>
                                          <p:spTgt spid="55"/>
                                        </p:tgtEl>
                                      </p:cBhvr>
                                    </p:animEffect>
                                    <p:anim calcmode="lin" valueType="num">
                                      <p:cBhvr>
                                        <p:cTn id="113" dur="500" fill="hold"/>
                                        <p:tgtEl>
                                          <p:spTgt spid="55"/>
                                        </p:tgtEl>
                                        <p:attrNameLst>
                                          <p:attrName>ppt_x</p:attrName>
                                        </p:attrNameLst>
                                      </p:cBhvr>
                                      <p:tavLst>
                                        <p:tav tm="0">
                                          <p:val>
                                            <p:strVal val="#ppt_x"/>
                                          </p:val>
                                        </p:tav>
                                        <p:tav tm="100000">
                                          <p:val>
                                            <p:strVal val="#ppt_x"/>
                                          </p:val>
                                        </p:tav>
                                      </p:tavLst>
                                    </p:anim>
                                    <p:anim calcmode="lin" valueType="num">
                                      <p:cBhvr>
                                        <p:cTn id="114" dur="5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p:bldP spid="55" grpId="0"/>
      <p:bldP spid="56" grpId="0"/>
      <p:bldP spid="61" grpId="0"/>
      <p:bldP spid="62" grpId="0"/>
      <p:bldP spid="63" grpId="0"/>
      <p:bldP spid="6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1138;p50"/>
          <p:cNvSpPr/>
          <p:nvPr/>
        </p:nvSpPr>
        <p:spPr>
          <a:xfrm>
            <a:off x="5105100" y="2045875"/>
            <a:ext cx="3395171" cy="2600716"/>
          </a:xfrm>
          <a:custGeom>
            <a:avLst/>
            <a:gdLst/>
            <a:ahLst/>
            <a:cxnLst/>
            <a:rect l="l" t="t" r="r" b="b"/>
            <a:pathLst>
              <a:path w="57009" h="34798" extrusionOk="0">
                <a:moveTo>
                  <a:pt x="34631" y="1"/>
                </a:moveTo>
                <a:cubicBezTo>
                  <a:pt x="24254" y="1"/>
                  <a:pt x="21254" y="7793"/>
                  <a:pt x="11207" y="12996"/>
                </a:cubicBezTo>
                <a:cubicBezTo>
                  <a:pt x="0" y="18794"/>
                  <a:pt x="799" y="30708"/>
                  <a:pt x="2566" y="34797"/>
                </a:cubicBezTo>
                <a:lnTo>
                  <a:pt x="55703" y="34797"/>
                </a:lnTo>
                <a:cubicBezTo>
                  <a:pt x="47555" y="21812"/>
                  <a:pt x="57009" y="3233"/>
                  <a:pt x="38528" y="326"/>
                </a:cubicBezTo>
                <a:cubicBezTo>
                  <a:pt x="37117" y="104"/>
                  <a:pt x="35825" y="1"/>
                  <a:pt x="34631" y="1"/>
                </a:cubicBezTo>
                <a:close/>
              </a:path>
            </a:pathLst>
          </a:custGeom>
          <a:gradFill>
            <a:gsLst>
              <a:gs pos="0">
                <a:srgbClr val="EEC9C3"/>
              </a:gs>
              <a:gs pos="100000">
                <a:srgbClr val="FF8C8C"/>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39;p50"/>
          <p:cNvSpPr/>
          <p:nvPr/>
        </p:nvSpPr>
        <p:spPr>
          <a:xfrm>
            <a:off x="4629250" y="2778411"/>
            <a:ext cx="3857417" cy="1868254"/>
          </a:xfrm>
          <a:custGeom>
            <a:avLst/>
            <a:gdLst/>
            <a:ahLst/>
            <a:cxnLst/>
            <a:rect l="l" t="t" r="r" b="b"/>
            <a:pathLst>
              <a:path w="34526" h="10318" extrusionOk="0">
                <a:moveTo>
                  <a:pt x="20965" y="1"/>
                </a:moveTo>
                <a:cubicBezTo>
                  <a:pt x="18095" y="1"/>
                  <a:pt x="15901" y="1774"/>
                  <a:pt x="12495" y="4248"/>
                </a:cubicBezTo>
                <a:cubicBezTo>
                  <a:pt x="11160" y="5218"/>
                  <a:pt x="10003" y="5506"/>
                  <a:pt x="8956" y="5506"/>
                </a:cubicBezTo>
                <a:cubicBezTo>
                  <a:pt x="7420" y="5506"/>
                  <a:pt x="6122" y="4885"/>
                  <a:pt x="4851" y="4885"/>
                </a:cubicBezTo>
                <a:cubicBezTo>
                  <a:pt x="4191" y="4885"/>
                  <a:pt x="3538" y="5053"/>
                  <a:pt x="2864" y="5561"/>
                </a:cubicBezTo>
                <a:cubicBezTo>
                  <a:pt x="0" y="7716"/>
                  <a:pt x="1716" y="10318"/>
                  <a:pt x="1716" y="10318"/>
                </a:cubicBezTo>
                <a:lnTo>
                  <a:pt x="34119" y="10318"/>
                </a:lnTo>
                <a:cubicBezTo>
                  <a:pt x="34525" y="7058"/>
                  <a:pt x="31763" y="6235"/>
                  <a:pt x="29473" y="5426"/>
                </a:cubicBezTo>
                <a:cubicBezTo>
                  <a:pt x="27183" y="4617"/>
                  <a:pt x="27686" y="1686"/>
                  <a:pt x="23433" y="397"/>
                </a:cubicBezTo>
                <a:cubicBezTo>
                  <a:pt x="22539" y="126"/>
                  <a:pt x="21728" y="1"/>
                  <a:pt x="20965" y="1"/>
                </a:cubicBezTo>
                <a:close/>
              </a:path>
            </a:pathLst>
          </a:custGeom>
          <a:gradFill>
            <a:gsLst>
              <a:gs pos="0">
                <a:schemeClr val="accent2"/>
              </a:gs>
              <a:gs pos="100000">
                <a:schemeClr val="accent1"/>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40;p50"/>
          <p:cNvSpPr txBox="1">
            <a:spLocks/>
          </p:cNvSpPr>
          <p:nvPr/>
        </p:nvSpPr>
        <p:spPr>
          <a:xfrm flipH="1">
            <a:off x="720000" y="540000"/>
            <a:ext cx="4592400" cy="1064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4200"/>
              <a:buFont typeface="Advent Pro SemiBold"/>
              <a:buNone/>
              <a:defRPr sz="4800" b="0" i="0" u="none" strike="noStrike" cap="none">
                <a:solidFill>
                  <a:schemeClr val="dk1"/>
                </a:solidFill>
                <a:latin typeface="Advent Pro SemiBold"/>
                <a:ea typeface="Advent Pro SemiBold"/>
                <a:cs typeface="Advent Pro SemiBold"/>
                <a:sym typeface="Advent Pro SemiBold"/>
              </a:defRPr>
            </a:lvl1pPr>
            <a:lvl2pPr marR="0" lvl="1"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2pPr>
            <a:lvl3pPr marR="0" lvl="2"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3pPr>
            <a:lvl4pPr marR="0" lvl="3"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4pPr>
            <a:lvl5pPr marR="0" lvl="4"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5pPr>
            <a:lvl6pPr marR="0" lvl="5"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6pPr>
            <a:lvl7pPr marR="0" lvl="6"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7pPr>
            <a:lvl8pPr marR="0" lvl="7"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8pPr>
            <a:lvl9pPr marR="0" lvl="8" algn="ctr" rtl="0">
              <a:lnSpc>
                <a:spcPct val="100000"/>
              </a:lnSpc>
              <a:spcBef>
                <a:spcPts val="0"/>
              </a:spcBef>
              <a:spcAft>
                <a:spcPts val="0"/>
              </a:spcAft>
              <a:buClr>
                <a:schemeClr val="dk1"/>
              </a:buClr>
              <a:buSzPts val="4200"/>
              <a:buFont typeface="Advent Pro SemiBold"/>
              <a:buNone/>
              <a:defRPr sz="4200" b="0" i="0" u="none" strike="noStrike" cap="none">
                <a:solidFill>
                  <a:schemeClr val="dk1"/>
                </a:solidFill>
                <a:latin typeface="Advent Pro SemiBold"/>
                <a:ea typeface="Advent Pro SemiBold"/>
                <a:cs typeface="Advent Pro SemiBold"/>
                <a:sym typeface="Advent Pro SemiBold"/>
              </a:defRPr>
            </a:lvl9pPr>
          </a:lstStyle>
          <a:p>
            <a:pPr algn="l"/>
            <a:r>
              <a:rPr lang="en-GB" dirty="0" smtClean="0">
                <a:solidFill>
                  <a:schemeClr val="accent1">
                    <a:lumMod val="40000"/>
                    <a:lumOff val="60000"/>
                  </a:schemeClr>
                </a:solidFill>
              </a:rPr>
              <a:t>THANKS!</a:t>
            </a:r>
            <a:endParaRPr lang="en-GB" dirty="0">
              <a:solidFill>
                <a:schemeClr val="accent1">
                  <a:lumMod val="40000"/>
                  <a:lumOff val="60000"/>
                </a:schemeClr>
              </a:solidFill>
            </a:endParaRPr>
          </a:p>
        </p:txBody>
      </p:sp>
      <p:grpSp>
        <p:nvGrpSpPr>
          <p:cNvPr id="9" name="Google Shape;1143;p50"/>
          <p:cNvGrpSpPr/>
          <p:nvPr/>
        </p:nvGrpSpPr>
        <p:grpSpPr>
          <a:xfrm>
            <a:off x="6162783" y="1345932"/>
            <a:ext cx="2172095" cy="3300743"/>
            <a:chOff x="4815509" y="1436550"/>
            <a:chExt cx="559616" cy="850400"/>
          </a:xfrm>
        </p:grpSpPr>
        <p:sp>
          <p:nvSpPr>
            <p:cNvPr id="10" name="Google Shape;1144;p50"/>
            <p:cNvSpPr/>
            <p:nvPr/>
          </p:nvSpPr>
          <p:spPr>
            <a:xfrm>
              <a:off x="4839100" y="1578725"/>
              <a:ext cx="145175" cy="199525"/>
            </a:xfrm>
            <a:custGeom>
              <a:avLst/>
              <a:gdLst/>
              <a:ahLst/>
              <a:cxnLst/>
              <a:rect l="l" t="t" r="r" b="b"/>
              <a:pathLst>
                <a:path w="5807" h="7981" extrusionOk="0">
                  <a:moveTo>
                    <a:pt x="270" y="0"/>
                  </a:moveTo>
                  <a:lnTo>
                    <a:pt x="1" y="7980"/>
                  </a:lnTo>
                  <a:lnTo>
                    <a:pt x="5531" y="7980"/>
                  </a:lnTo>
                  <a:cubicBezTo>
                    <a:pt x="5681" y="7980"/>
                    <a:pt x="5806" y="7856"/>
                    <a:pt x="5799" y="7705"/>
                  </a:cubicBezTo>
                  <a:lnTo>
                    <a:pt x="5548" y="259"/>
                  </a:lnTo>
                  <a:cubicBezTo>
                    <a:pt x="5544" y="115"/>
                    <a:pt x="5427" y="0"/>
                    <a:pt x="527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45;p50"/>
            <p:cNvSpPr/>
            <p:nvPr/>
          </p:nvSpPr>
          <p:spPr>
            <a:xfrm>
              <a:off x="4815509" y="1578725"/>
              <a:ext cx="32025" cy="199525"/>
            </a:xfrm>
            <a:custGeom>
              <a:avLst/>
              <a:gdLst/>
              <a:ahLst/>
              <a:cxnLst/>
              <a:rect l="l" t="t" r="r" b="b"/>
              <a:pathLst>
                <a:path w="1281" h="7981" extrusionOk="0">
                  <a:moveTo>
                    <a:pt x="524" y="0"/>
                  </a:moveTo>
                  <a:cubicBezTo>
                    <a:pt x="380" y="0"/>
                    <a:pt x="259" y="115"/>
                    <a:pt x="256" y="259"/>
                  </a:cubicBezTo>
                  <a:lnTo>
                    <a:pt x="4" y="7705"/>
                  </a:lnTo>
                  <a:cubicBezTo>
                    <a:pt x="1" y="7856"/>
                    <a:pt x="121" y="7980"/>
                    <a:pt x="273" y="7980"/>
                  </a:cubicBezTo>
                  <a:lnTo>
                    <a:pt x="1011" y="7980"/>
                  </a:lnTo>
                  <a:lnTo>
                    <a:pt x="128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146;p50"/>
            <p:cNvSpPr/>
            <p:nvPr/>
          </p:nvSpPr>
          <p:spPr>
            <a:xfrm>
              <a:off x="4925150" y="1600450"/>
              <a:ext cx="6750" cy="6750"/>
            </a:xfrm>
            <a:custGeom>
              <a:avLst/>
              <a:gdLst/>
              <a:ahLst/>
              <a:cxnLst/>
              <a:rect l="l" t="t" r="r" b="b"/>
              <a:pathLst>
                <a:path w="270" h="270" extrusionOk="0">
                  <a:moveTo>
                    <a:pt x="135" y="1"/>
                  </a:moveTo>
                  <a:cubicBezTo>
                    <a:pt x="61" y="1"/>
                    <a:pt x="0" y="61"/>
                    <a:pt x="0" y="135"/>
                  </a:cubicBezTo>
                  <a:cubicBezTo>
                    <a:pt x="0" y="209"/>
                    <a:pt x="61" y="270"/>
                    <a:pt x="135" y="270"/>
                  </a:cubicBezTo>
                  <a:cubicBezTo>
                    <a:pt x="209" y="270"/>
                    <a:pt x="269" y="209"/>
                    <a:pt x="269" y="135"/>
                  </a:cubicBezTo>
                  <a:cubicBezTo>
                    <a:pt x="269" y="61"/>
                    <a:pt x="209" y="1"/>
                    <a:pt x="135" y="1"/>
                  </a:cubicBezTo>
                  <a:close/>
                </a:path>
              </a:pathLst>
            </a:custGeom>
            <a:solidFill>
              <a:srgbClr val="605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47;p50"/>
            <p:cNvSpPr/>
            <p:nvPr/>
          </p:nvSpPr>
          <p:spPr>
            <a:xfrm>
              <a:off x="4924050" y="1599275"/>
              <a:ext cx="8925" cy="9025"/>
            </a:xfrm>
            <a:custGeom>
              <a:avLst/>
              <a:gdLst/>
              <a:ahLst/>
              <a:cxnLst/>
              <a:rect l="l" t="t" r="r" b="b"/>
              <a:pathLst>
                <a:path w="357" h="361" extrusionOk="0">
                  <a:moveTo>
                    <a:pt x="179" y="92"/>
                  </a:moveTo>
                  <a:cubicBezTo>
                    <a:pt x="229" y="92"/>
                    <a:pt x="269" y="132"/>
                    <a:pt x="269" y="182"/>
                  </a:cubicBezTo>
                  <a:cubicBezTo>
                    <a:pt x="269" y="233"/>
                    <a:pt x="229" y="269"/>
                    <a:pt x="179" y="269"/>
                  </a:cubicBezTo>
                  <a:cubicBezTo>
                    <a:pt x="128" y="269"/>
                    <a:pt x="88" y="233"/>
                    <a:pt x="88" y="182"/>
                  </a:cubicBezTo>
                  <a:cubicBezTo>
                    <a:pt x="88" y="132"/>
                    <a:pt x="128" y="92"/>
                    <a:pt x="179" y="92"/>
                  </a:cubicBezTo>
                  <a:close/>
                  <a:moveTo>
                    <a:pt x="179" y="1"/>
                  </a:moveTo>
                  <a:cubicBezTo>
                    <a:pt x="81" y="1"/>
                    <a:pt x="1" y="82"/>
                    <a:pt x="1" y="182"/>
                  </a:cubicBezTo>
                  <a:cubicBezTo>
                    <a:pt x="1" y="280"/>
                    <a:pt x="81" y="360"/>
                    <a:pt x="179" y="360"/>
                  </a:cubicBezTo>
                  <a:cubicBezTo>
                    <a:pt x="276" y="360"/>
                    <a:pt x="357" y="280"/>
                    <a:pt x="357" y="182"/>
                  </a:cubicBezTo>
                  <a:cubicBezTo>
                    <a:pt x="357" y="82"/>
                    <a:pt x="276" y="1"/>
                    <a:pt x="179" y="1"/>
                  </a:cubicBezTo>
                  <a:close/>
                </a:path>
              </a:pathLst>
            </a:custGeom>
            <a:solidFill>
              <a:srgbClr val="423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48;p50"/>
            <p:cNvSpPr/>
            <p:nvPr/>
          </p:nvSpPr>
          <p:spPr>
            <a:xfrm>
              <a:off x="4878150" y="1600450"/>
              <a:ext cx="6725" cy="6750"/>
            </a:xfrm>
            <a:custGeom>
              <a:avLst/>
              <a:gdLst/>
              <a:ahLst/>
              <a:cxnLst/>
              <a:rect l="l" t="t" r="r" b="b"/>
              <a:pathLst>
                <a:path w="269" h="270" extrusionOk="0">
                  <a:moveTo>
                    <a:pt x="135" y="1"/>
                  </a:moveTo>
                  <a:cubicBezTo>
                    <a:pt x="61" y="1"/>
                    <a:pt x="0" y="61"/>
                    <a:pt x="0" y="135"/>
                  </a:cubicBezTo>
                  <a:cubicBezTo>
                    <a:pt x="0" y="209"/>
                    <a:pt x="61" y="270"/>
                    <a:pt x="135" y="270"/>
                  </a:cubicBezTo>
                  <a:cubicBezTo>
                    <a:pt x="208" y="270"/>
                    <a:pt x="269" y="209"/>
                    <a:pt x="269" y="135"/>
                  </a:cubicBezTo>
                  <a:cubicBezTo>
                    <a:pt x="269" y="61"/>
                    <a:pt x="208" y="1"/>
                    <a:pt x="135" y="1"/>
                  </a:cubicBezTo>
                  <a:close/>
                </a:path>
              </a:pathLst>
            </a:custGeom>
            <a:solidFill>
              <a:srgbClr val="605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49;p50"/>
            <p:cNvSpPr/>
            <p:nvPr/>
          </p:nvSpPr>
          <p:spPr>
            <a:xfrm>
              <a:off x="4876975" y="1599275"/>
              <a:ext cx="9000" cy="9025"/>
            </a:xfrm>
            <a:custGeom>
              <a:avLst/>
              <a:gdLst/>
              <a:ahLst/>
              <a:cxnLst/>
              <a:rect l="l" t="t" r="r" b="b"/>
              <a:pathLst>
                <a:path w="360" h="361" extrusionOk="0">
                  <a:moveTo>
                    <a:pt x="182" y="92"/>
                  </a:moveTo>
                  <a:cubicBezTo>
                    <a:pt x="229" y="92"/>
                    <a:pt x="269" y="132"/>
                    <a:pt x="269" y="182"/>
                  </a:cubicBezTo>
                  <a:cubicBezTo>
                    <a:pt x="269" y="233"/>
                    <a:pt x="229" y="269"/>
                    <a:pt x="182" y="269"/>
                  </a:cubicBezTo>
                  <a:cubicBezTo>
                    <a:pt x="131" y="269"/>
                    <a:pt x="91" y="233"/>
                    <a:pt x="91" y="182"/>
                  </a:cubicBezTo>
                  <a:cubicBezTo>
                    <a:pt x="91" y="132"/>
                    <a:pt x="131" y="92"/>
                    <a:pt x="182" y="92"/>
                  </a:cubicBezTo>
                  <a:close/>
                  <a:moveTo>
                    <a:pt x="182" y="1"/>
                  </a:moveTo>
                  <a:cubicBezTo>
                    <a:pt x="81" y="1"/>
                    <a:pt x="1" y="82"/>
                    <a:pt x="1" y="182"/>
                  </a:cubicBezTo>
                  <a:cubicBezTo>
                    <a:pt x="1" y="280"/>
                    <a:pt x="81" y="360"/>
                    <a:pt x="182" y="360"/>
                  </a:cubicBezTo>
                  <a:cubicBezTo>
                    <a:pt x="279" y="360"/>
                    <a:pt x="359" y="280"/>
                    <a:pt x="359" y="182"/>
                  </a:cubicBezTo>
                  <a:cubicBezTo>
                    <a:pt x="359" y="82"/>
                    <a:pt x="279" y="1"/>
                    <a:pt x="182" y="1"/>
                  </a:cubicBezTo>
                  <a:close/>
                </a:path>
              </a:pathLst>
            </a:custGeom>
            <a:solidFill>
              <a:srgbClr val="423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150;p50"/>
            <p:cNvSpPr/>
            <p:nvPr/>
          </p:nvSpPr>
          <p:spPr>
            <a:xfrm>
              <a:off x="4880325" y="1531225"/>
              <a:ext cx="49300" cy="73700"/>
            </a:xfrm>
            <a:custGeom>
              <a:avLst/>
              <a:gdLst/>
              <a:ahLst/>
              <a:cxnLst/>
              <a:rect l="l" t="t" r="r" b="b"/>
              <a:pathLst>
                <a:path w="1972" h="2948" extrusionOk="0">
                  <a:moveTo>
                    <a:pt x="987" y="0"/>
                  </a:moveTo>
                  <a:cubicBezTo>
                    <a:pt x="444" y="0"/>
                    <a:pt x="0" y="444"/>
                    <a:pt x="0" y="987"/>
                  </a:cubicBezTo>
                  <a:lnTo>
                    <a:pt x="0" y="2904"/>
                  </a:lnTo>
                  <a:cubicBezTo>
                    <a:pt x="0" y="2928"/>
                    <a:pt x="21" y="2948"/>
                    <a:pt x="48" y="2948"/>
                  </a:cubicBezTo>
                  <a:cubicBezTo>
                    <a:pt x="71" y="2948"/>
                    <a:pt x="91" y="2928"/>
                    <a:pt x="91" y="2904"/>
                  </a:cubicBezTo>
                  <a:lnTo>
                    <a:pt x="91" y="987"/>
                  </a:lnTo>
                  <a:cubicBezTo>
                    <a:pt x="91" y="493"/>
                    <a:pt x="494" y="91"/>
                    <a:pt x="987" y="91"/>
                  </a:cubicBezTo>
                  <a:cubicBezTo>
                    <a:pt x="1481" y="91"/>
                    <a:pt x="1884" y="493"/>
                    <a:pt x="1884" y="987"/>
                  </a:cubicBezTo>
                  <a:lnTo>
                    <a:pt x="1884" y="2904"/>
                  </a:lnTo>
                  <a:cubicBezTo>
                    <a:pt x="1884" y="2928"/>
                    <a:pt x="1904" y="2948"/>
                    <a:pt x="1928" y="2948"/>
                  </a:cubicBezTo>
                  <a:cubicBezTo>
                    <a:pt x="1951" y="2948"/>
                    <a:pt x="1971" y="2928"/>
                    <a:pt x="1971" y="2904"/>
                  </a:cubicBezTo>
                  <a:lnTo>
                    <a:pt x="1971" y="987"/>
                  </a:lnTo>
                  <a:cubicBezTo>
                    <a:pt x="1971" y="444"/>
                    <a:pt x="1531" y="0"/>
                    <a:pt x="987" y="0"/>
                  </a:cubicBezTo>
                  <a:close/>
                </a:path>
              </a:pathLst>
            </a:custGeom>
            <a:solidFill>
              <a:srgbClr val="423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151;p50"/>
            <p:cNvSpPr/>
            <p:nvPr/>
          </p:nvSpPr>
          <p:spPr>
            <a:xfrm>
              <a:off x="5092175" y="2258400"/>
              <a:ext cx="76475" cy="28550"/>
            </a:xfrm>
            <a:custGeom>
              <a:avLst/>
              <a:gdLst/>
              <a:ahLst/>
              <a:cxnLst/>
              <a:rect l="l" t="t" r="r" b="b"/>
              <a:pathLst>
                <a:path w="3059" h="1142" extrusionOk="0">
                  <a:moveTo>
                    <a:pt x="2935" y="0"/>
                  </a:moveTo>
                  <a:lnTo>
                    <a:pt x="1692" y="77"/>
                  </a:lnTo>
                  <a:lnTo>
                    <a:pt x="0" y="1142"/>
                  </a:lnTo>
                  <a:lnTo>
                    <a:pt x="3059" y="1142"/>
                  </a:lnTo>
                  <a:lnTo>
                    <a:pt x="293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52;p50"/>
            <p:cNvSpPr/>
            <p:nvPr/>
          </p:nvSpPr>
          <p:spPr>
            <a:xfrm>
              <a:off x="5233525" y="2256725"/>
              <a:ext cx="77650" cy="30225"/>
            </a:xfrm>
            <a:custGeom>
              <a:avLst/>
              <a:gdLst/>
              <a:ahLst/>
              <a:cxnLst/>
              <a:rect l="l" t="t" r="r" b="b"/>
              <a:pathLst>
                <a:path w="3106" h="1209" extrusionOk="0">
                  <a:moveTo>
                    <a:pt x="2897" y="0"/>
                  </a:moveTo>
                  <a:lnTo>
                    <a:pt x="1604" y="90"/>
                  </a:lnTo>
                  <a:lnTo>
                    <a:pt x="0" y="1209"/>
                  </a:lnTo>
                  <a:lnTo>
                    <a:pt x="3105" y="1209"/>
                  </a:lnTo>
                  <a:lnTo>
                    <a:pt x="289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53;p50"/>
            <p:cNvSpPr/>
            <p:nvPr/>
          </p:nvSpPr>
          <p:spPr>
            <a:xfrm>
              <a:off x="5095525" y="1819425"/>
              <a:ext cx="210425" cy="442900"/>
            </a:xfrm>
            <a:custGeom>
              <a:avLst/>
              <a:gdLst/>
              <a:ahLst/>
              <a:cxnLst/>
              <a:rect l="l" t="t" r="r" b="b"/>
              <a:pathLst>
                <a:path w="8417" h="17716" extrusionOk="0">
                  <a:moveTo>
                    <a:pt x="3720" y="1"/>
                  </a:moveTo>
                  <a:lnTo>
                    <a:pt x="263" y="487"/>
                  </a:lnTo>
                  <a:cubicBezTo>
                    <a:pt x="1" y="5241"/>
                    <a:pt x="272" y="12805"/>
                    <a:pt x="1558" y="17636"/>
                  </a:cubicBezTo>
                  <a:cubicBezTo>
                    <a:pt x="1558" y="17636"/>
                    <a:pt x="1806" y="17715"/>
                    <a:pt x="2122" y="17715"/>
                  </a:cubicBezTo>
                  <a:cubicBezTo>
                    <a:pt x="2336" y="17715"/>
                    <a:pt x="2580" y="17680"/>
                    <a:pt x="2801" y="17559"/>
                  </a:cubicBezTo>
                  <a:cubicBezTo>
                    <a:pt x="2801" y="17559"/>
                    <a:pt x="2367" y="7695"/>
                    <a:pt x="3408" y="3140"/>
                  </a:cubicBezTo>
                  <a:cubicBezTo>
                    <a:pt x="3408" y="3140"/>
                    <a:pt x="5000" y="12436"/>
                    <a:pt x="7124" y="17582"/>
                  </a:cubicBezTo>
                  <a:cubicBezTo>
                    <a:pt x="7124" y="17582"/>
                    <a:pt x="7339" y="17712"/>
                    <a:pt x="7672" y="17712"/>
                  </a:cubicBezTo>
                  <a:cubicBezTo>
                    <a:pt x="7881" y="17712"/>
                    <a:pt x="8138" y="17661"/>
                    <a:pt x="8417" y="17492"/>
                  </a:cubicBezTo>
                  <a:cubicBezTo>
                    <a:pt x="8417" y="17492"/>
                    <a:pt x="6966" y="5074"/>
                    <a:pt x="6926" y="411"/>
                  </a:cubicBezTo>
                  <a:lnTo>
                    <a:pt x="37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54;p50"/>
            <p:cNvSpPr/>
            <p:nvPr/>
          </p:nvSpPr>
          <p:spPr>
            <a:xfrm>
              <a:off x="5105175" y="1843425"/>
              <a:ext cx="159400" cy="6075"/>
            </a:xfrm>
            <a:custGeom>
              <a:avLst/>
              <a:gdLst/>
              <a:ahLst/>
              <a:cxnLst/>
              <a:rect l="l" t="t" r="r" b="b"/>
              <a:pathLst>
                <a:path w="6376" h="243" extrusionOk="0">
                  <a:moveTo>
                    <a:pt x="6354" y="1"/>
                  </a:moveTo>
                  <a:cubicBezTo>
                    <a:pt x="6353" y="1"/>
                    <a:pt x="6351" y="1"/>
                    <a:pt x="6349" y="1"/>
                  </a:cubicBezTo>
                  <a:cubicBezTo>
                    <a:pt x="5413" y="151"/>
                    <a:pt x="4303" y="198"/>
                    <a:pt x="3277" y="198"/>
                  </a:cubicBezTo>
                  <a:cubicBezTo>
                    <a:pt x="1543" y="198"/>
                    <a:pt x="47" y="64"/>
                    <a:pt x="24" y="62"/>
                  </a:cubicBezTo>
                  <a:cubicBezTo>
                    <a:pt x="10" y="62"/>
                    <a:pt x="1" y="71"/>
                    <a:pt x="1" y="82"/>
                  </a:cubicBezTo>
                  <a:cubicBezTo>
                    <a:pt x="1" y="95"/>
                    <a:pt x="7" y="105"/>
                    <a:pt x="21" y="105"/>
                  </a:cubicBezTo>
                  <a:cubicBezTo>
                    <a:pt x="44" y="108"/>
                    <a:pt x="1535" y="243"/>
                    <a:pt x="3267" y="243"/>
                  </a:cubicBezTo>
                  <a:cubicBezTo>
                    <a:pt x="4298" y="243"/>
                    <a:pt x="5416" y="196"/>
                    <a:pt x="6356" y="45"/>
                  </a:cubicBezTo>
                  <a:cubicBezTo>
                    <a:pt x="6369" y="41"/>
                    <a:pt x="6376" y="31"/>
                    <a:pt x="6376" y="18"/>
                  </a:cubicBezTo>
                  <a:cubicBezTo>
                    <a:pt x="6373" y="9"/>
                    <a:pt x="6365" y="1"/>
                    <a:pt x="6354"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55;p50"/>
            <p:cNvSpPr/>
            <p:nvPr/>
          </p:nvSpPr>
          <p:spPr>
            <a:xfrm>
              <a:off x="5105175" y="1838075"/>
              <a:ext cx="21350" cy="43000"/>
            </a:xfrm>
            <a:custGeom>
              <a:avLst/>
              <a:gdLst/>
              <a:ahLst/>
              <a:cxnLst/>
              <a:rect l="l" t="t" r="r" b="b"/>
              <a:pathLst>
                <a:path w="854" h="1720" extrusionOk="0">
                  <a:moveTo>
                    <a:pt x="703" y="0"/>
                  </a:moveTo>
                  <a:cubicBezTo>
                    <a:pt x="689" y="3"/>
                    <a:pt x="682" y="14"/>
                    <a:pt x="682" y="27"/>
                  </a:cubicBezTo>
                  <a:cubicBezTo>
                    <a:pt x="682" y="37"/>
                    <a:pt x="806" y="1027"/>
                    <a:pt x="441" y="1467"/>
                  </a:cubicBezTo>
                  <a:cubicBezTo>
                    <a:pt x="333" y="1599"/>
                    <a:pt x="192" y="1665"/>
                    <a:pt x="21" y="1675"/>
                  </a:cubicBezTo>
                  <a:cubicBezTo>
                    <a:pt x="10" y="1675"/>
                    <a:pt x="1" y="1686"/>
                    <a:pt x="1" y="1699"/>
                  </a:cubicBezTo>
                  <a:cubicBezTo>
                    <a:pt x="1" y="1709"/>
                    <a:pt x="10" y="1719"/>
                    <a:pt x="24" y="1719"/>
                  </a:cubicBezTo>
                  <a:cubicBezTo>
                    <a:pt x="209" y="1709"/>
                    <a:pt x="360" y="1635"/>
                    <a:pt x="474" y="1498"/>
                  </a:cubicBezTo>
                  <a:cubicBezTo>
                    <a:pt x="853" y="1041"/>
                    <a:pt x="732" y="64"/>
                    <a:pt x="726" y="20"/>
                  </a:cubicBezTo>
                  <a:cubicBezTo>
                    <a:pt x="726" y="10"/>
                    <a:pt x="712" y="0"/>
                    <a:pt x="703"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56;p50"/>
            <p:cNvSpPr/>
            <p:nvPr/>
          </p:nvSpPr>
          <p:spPr>
            <a:xfrm>
              <a:off x="5229900" y="1838075"/>
              <a:ext cx="33600" cy="41725"/>
            </a:xfrm>
            <a:custGeom>
              <a:avLst/>
              <a:gdLst/>
              <a:ahLst/>
              <a:cxnLst/>
              <a:rect l="l" t="t" r="r" b="b"/>
              <a:pathLst>
                <a:path w="1344" h="1669" extrusionOk="0">
                  <a:moveTo>
                    <a:pt x="135" y="0"/>
                  </a:moveTo>
                  <a:cubicBezTo>
                    <a:pt x="125" y="0"/>
                    <a:pt x="111" y="10"/>
                    <a:pt x="111" y="20"/>
                  </a:cubicBezTo>
                  <a:cubicBezTo>
                    <a:pt x="111" y="37"/>
                    <a:pt x="0" y="1504"/>
                    <a:pt x="1317" y="1669"/>
                  </a:cubicBezTo>
                  <a:lnTo>
                    <a:pt x="1320" y="1669"/>
                  </a:lnTo>
                  <a:cubicBezTo>
                    <a:pt x="1329" y="1669"/>
                    <a:pt x="1340" y="1662"/>
                    <a:pt x="1343" y="1649"/>
                  </a:cubicBezTo>
                  <a:cubicBezTo>
                    <a:pt x="1343" y="1639"/>
                    <a:pt x="1337" y="1625"/>
                    <a:pt x="1323" y="1625"/>
                  </a:cubicBezTo>
                  <a:cubicBezTo>
                    <a:pt x="51" y="1464"/>
                    <a:pt x="155" y="40"/>
                    <a:pt x="155" y="27"/>
                  </a:cubicBezTo>
                  <a:cubicBezTo>
                    <a:pt x="158" y="14"/>
                    <a:pt x="148" y="3"/>
                    <a:pt x="135"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57;p50"/>
            <p:cNvSpPr/>
            <p:nvPr/>
          </p:nvSpPr>
          <p:spPr>
            <a:xfrm>
              <a:off x="4998250" y="1610175"/>
              <a:ext cx="153600" cy="195950"/>
            </a:xfrm>
            <a:custGeom>
              <a:avLst/>
              <a:gdLst/>
              <a:ahLst/>
              <a:cxnLst/>
              <a:rect l="l" t="t" r="r" b="b"/>
              <a:pathLst>
                <a:path w="6144" h="7838" extrusionOk="0">
                  <a:moveTo>
                    <a:pt x="1104" y="0"/>
                  </a:moveTo>
                  <a:cubicBezTo>
                    <a:pt x="1091" y="0"/>
                    <a:pt x="1078" y="3"/>
                    <a:pt x="1065" y="8"/>
                  </a:cubicBezTo>
                  <a:cubicBezTo>
                    <a:pt x="940" y="55"/>
                    <a:pt x="1152" y="512"/>
                    <a:pt x="1152" y="512"/>
                  </a:cubicBezTo>
                  <a:cubicBezTo>
                    <a:pt x="1152" y="512"/>
                    <a:pt x="667" y="117"/>
                    <a:pt x="487" y="117"/>
                  </a:cubicBezTo>
                  <a:cubicBezTo>
                    <a:pt x="468" y="117"/>
                    <a:pt x="451" y="122"/>
                    <a:pt x="440" y="132"/>
                  </a:cubicBezTo>
                  <a:cubicBezTo>
                    <a:pt x="322" y="236"/>
                    <a:pt x="534" y="454"/>
                    <a:pt x="534" y="454"/>
                  </a:cubicBezTo>
                  <a:cubicBezTo>
                    <a:pt x="534" y="454"/>
                    <a:pt x="315" y="344"/>
                    <a:pt x="178" y="344"/>
                  </a:cubicBezTo>
                  <a:cubicBezTo>
                    <a:pt x="147" y="344"/>
                    <a:pt x="120" y="350"/>
                    <a:pt x="101" y="364"/>
                  </a:cubicBezTo>
                  <a:cubicBezTo>
                    <a:pt x="0" y="445"/>
                    <a:pt x="350" y="716"/>
                    <a:pt x="350" y="716"/>
                  </a:cubicBezTo>
                  <a:cubicBezTo>
                    <a:pt x="350" y="716"/>
                    <a:pt x="85" y="720"/>
                    <a:pt x="57" y="814"/>
                  </a:cubicBezTo>
                  <a:cubicBezTo>
                    <a:pt x="31" y="905"/>
                    <a:pt x="524" y="1156"/>
                    <a:pt x="837" y="1243"/>
                  </a:cubicBezTo>
                  <a:cubicBezTo>
                    <a:pt x="837" y="1243"/>
                    <a:pt x="2512" y="6068"/>
                    <a:pt x="4690" y="7837"/>
                  </a:cubicBezTo>
                  <a:lnTo>
                    <a:pt x="6144" y="3872"/>
                  </a:lnTo>
                  <a:lnTo>
                    <a:pt x="5681" y="3046"/>
                  </a:lnTo>
                  <a:lnTo>
                    <a:pt x="4512" y="2664"/>
                  </a:lnTo>
                  <a:cubicBezTo>
                    <a:pt x="4341" y="3060"/>
                    <a:pt x="4177" y="3476"/>
                    <a:pt x="4033" y="3855"/>
                  </a:cubicBezTo>
                  <a:lnTo>
                    <a:pt x="2045" y="1015"/>
                  </a:lnTo>
                  <a:cubicBezTo>
                    <a:pt x="2045" y="1015"/>
                    <a:pt x="2639" y="575"/>
                    <a:pt x="2569" y="465"/>
                  </a:cubicBezTo>
                  <a:cubicBezTo>
                    <a:pt x="2557" y="446"/>
                    <a:pt x="2535" y="438"/>
                    <a:pt x="2506" y="438"/>
                  </a:cubicBezTo>
                  <a:cubicBezTo>
                    <a:pt x="2440" y="438"/>
                    <a:pt x="2337" y="476"/>
                    <a:pt x="2220" y="515"/>
                  </a:cubicBezTo>
                  <a:cubicBezTo>
                    <a:pt x="2103" y="553"/>
                    <a:pt x="1973" y="588"/>
                    <a:pt x="1851" y="588"/>
                  </a:cubicBezTo>
                  <a:cubicBezTo>
                    <a:pt x="1833" y="588"/>
                    <a:pt x="1815" y="587"/>
                    <a:pt x="1797" y="586"/>
                  </a:cubicBezTo>
                  <a:cubicBezTo>
                    <a:pt x="1507" y="557"/>
                    <a:pt x="1303" y="0"/>
                    <a:pt x="1104" y="0"/>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58;p50"/>
            <p:cNvSpPr/>
            <p:nvPr/>
          </p:nvSpPr>
          <p:spPr>
            <a:xfrm>
              <a:off x="5082525" y="1680200"/>
              <a:ext cx="69325" cy="125925"/>
            </a:xfrm>
            <a:custGeom>
              <a:avLst/>
              <a:gdLst/>
              <a:ahLst/>
              <a:cxnLst/>
              <a:rect l="l" t="t" r="r" b="b"/>
              <a:pathLst>
                <a:path w="2773" h="5037" extrusionOk="0">
                  <a:moveTo>
                    <a:pt x="1561" y="1"/>
                  </a:moveTo>
                  <a:cubicBezTo>
                    <a:pt x="1118" y="756"/>
                    <a:pt x="504" y="1964"/>
                    <a:pt x="0" y="3559"/>
                  </a:cubicBezTo>
                  <a:cubicBezTo>
                    <a:pt x="410" y="4140"/>
                    <a:pt x="853" y="4657"/>
                    <a:pt x="1319" y="5036"/>
                  </a:cubicBezTo>
                  <a:lnTo>
                    <a:pt x="2773" y="1071"/>
                  </a:lnTo>
                  <a:lnTo>
                    <a:pt x="2310" y="245"/>
                  </a:lnTo>
                  <a:lnTo>
                    <a:pt x="1561" y="1"/>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59;p50"/>
            <p:cNvSpPr/>
            <p:nvPr/>
          </p:nvSpPr>
          <p:spPr>
            <a:xfrm>
              <a:off x="5111050" y="1592150"/>
              <a:ext cx="82950" cy="114850"/>
            </a:xfrm>
            <a:custGeom>
              <a:avLst/>
              <a:gdLst/>
              <a:ahLst/>
              <a:cxnLst/>
              <a:rect l="l" t="t" r="r" b="b"/>
              <a:pathLst>
                <a:path w="3318" h="4594" extrusionOk="0">
                  <a:moveTo>
                    <a:pt x="3317" y="1"/>
                  </a:moveTo>
                  <a:cubicBezTo>
                    <a:pt x="2132" y="279"/>
                    <a:pt x="1018" y="1256"/>
                    <a:pt x="336" y="2646"/>
                  </a:cubicBezTo>
                  <a:cubicBezTo>
                    <a:pt x="222" y="2875"/>
                    <a:pt x="111" y="3126"/>
                    <a:pt x="0" y="3385"/>
                  </a:cubicBezTo>
                  <a:cubicBezTo>
                    <a:pt x="269" y="3727"/>
                    <a:pt x="762" y="4200"/>
                    <a:pt x="1632" y="4593"/>
                  </a:cubicBezTo>
                  <a:lnTo>
                    <a:pt x="331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60;p50"/>
            <p:cNvSpPr/>
            <p:nvPr/>
          </p:nvSpPr>
          <p:spPr>
            <a:xfrm>
              <a:off x="5118700" y="1660800"/>
              <a:ext cx="15300" cy="26225"/>
            </a:xfrm>
            <a:custGeom>
              <a:avLst/>
              <a:gdLst/>
              <a:ahLst/>
              <a:cxnLst/>
              <a:rect l="l" t="t" r="r" b="b"/>
              <a:pathLst>
                <a:path w="612" h="1049" extrusionOk="0">
                  <a:moveTo>
                    <a:pt x="611" y="1"/>
                  </a:moveTo>
                  <a:cubicBezTo>
                    <a:pt x="490" y="172"/>
                    <a:pt x="269" y="501"/>
                    <a:pt x="0" y="978"/>
                  </a:cubicBezTo>
                  <a:cubicBezTo>
                    <a:pt x="24" y="1001"/>
                    <a:pt x="50" y="1025"/>
                    <a:pt x="77" y="1048"/>
                  </a:cubicBezTo>
                  <a:lnTo>
                    <a:pt x="611" y="1"/>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61;p50"/>
            <p:cNvSpPr/>
            <p:nvPr/>
          </p:nvSpPr>
          <p:spPr>
            <a:xfrm>
              <a:off x="5102075" y="1586325"/>
              <a:ext cx="187350" cy="248450"/>
            </a:xfrm>
            <a:custGeom>
              <a:avLst/>
              <a:gdLst/>
              <a:ahLst/>
              <a:cxnLst/>
              <a:rect l="l" t="t" r="r" b="b"/>
              <a:pathLst>
                <a:path w="7494" h="9938" extrusionOk="0">
                  <a:moveTo>
                    <a:pt x="5265" y="1"/>
                  </a:moveTo>
                  <a:cubicBezTo>
                    <a:pt x="4940" y="1"/>
                    <a:pt x="4552" y="58"/>
                    <a:pt x="4079" y="133"/>
                  </a:cubicBezTo>
                  <a:cubicBezTo>
                    <a:pt x="2129" y="445"/>
                    <a:pt x="802" y="3215"/>
                    <a:pt x="235" y="7233"/>
                  </a:cubicBezTo>
                  <a:cubicBezTo>
                    <a:pt x="138" y="7935"/>
                    <a:pt x="57" y="8811"/>
                    <a:pt x="1" y="9811"/>
                  </a:cubicBezTo>
                  <a:cubicBezTo>
                    <a:pt x="762" y="9873"/>
                    <a:pt x="1845" y="9937"/>
                    <a:pt x="3081" y="9937"/>
                  </a:cubicBezTo>
                  <a:cubicBezTo>
                    <a:pt x="4193" y="9937"/>
                    <a:pt x="5428" y="9886"/>
                    <a:pt x="6664" y="9735"/>
                  </a:cubicBezTo>
                  <a:lnTo>
                    <a:pt x="6664" y="9537"/>
                  </a:lnTo>
                  <a:cubicBezTo>
                    <a:pt x="6664" y="5037"/>
                    <a:pt x="7494" y="1365"/>
                    <a:pt x="6131" y="257"/>
                  </a:cubicBezTo>
                  <a:cubicBezTo>
                    <a:pt x="5901" y="69"/>
                    <a:pt x="5621" y="1"/>
                    <a:pt x="526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62;p50"/>
            <p:cNvSpPr/>
            <p:nvPr/>
          </p:nvSpPr>
          <p:spPr>
            <a:xfrm>
              <a:off x="5215475" y="1631675"/>
              <a:ext cx="59675" cy="133325"/>
            </a:xfrm>
            <a:custGeom>
              <a:avLst/>
              <a:gdLst/>
              <a:ahLst/>
              <a:cxnLst/>
              <a:rect l="l" t="t" r="r" b="b"/>
              <a:pathLst>
                <a:path w="2387" h="5333" extrusionOk="0">
                  <a:moveTo>
                    <a:pt x="0" y="1"/>
                  </a:moveTo>
                  <a:cubicBezTo>
                    <a:pt x="67" y="1737"/>
                    <a:pt x="702" y="3657"/>
                    <a:pt x="2192" y="5332"/>
                  </a:cubicBezTo>
                  <a:cubicBezTo>
                    <a:pt x="2269" y="3764"/>
                    <a:pt x="2387" y="2357"/>
                    <a:pt x="2377" y="1213"/>
                  </a:cubicBezTo>
                  <a:lnTo>
                    <a:pt x="0" y="1"/>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63;p50"/>
            <p:cNvSpPr/>
            <p:nvPr/>
          </p:nvSpPr>
          <p:spPr>
            <a:xfrm>
              <a:off x="5242650" y="1627325"/>
              <a:ext cx="132475" cy="243200"/>
            </a:xfrm>
            <a:custGeom>
              <a:avLst/>
              <a:gdLst/>
              <a:ahLst/>
              <a:cxnLst/>
              <a:rect l="l" t="t" r="r" b="b"/>
              <a:pathLst>
                <a:path w="5299" h="9728" extrusionOk="0">
                  <a:moveTo>
                    <a:pt x="2640" y="1"/>
                  </a:moveTo>
                  <a:lnTo>
                    <a:pt x="1383" y="1025"/>
                  </a:lnTo>
                  <a:lnTo>
                    <a:pt x="695" y="2726"/>
                  </a:lnTo>
                  <a:cubicBezTo>
                    <a:pt x="1343" y="3227"/>
                    <a:pt x="1958" y="3563"/>
                    <a:pt x="2126" y="3676"/>
                  </a:cubicBezTo>
                  <a:cubicBezTo>
                    <a:pt x="2445" y="3895"/>
                    <a:pt x="2545" y="4160"/>
                    <a:pt x="2415" y="4519"/>
                  </a:cubicBezTo>
                  <a:cubicBezTo>
                    <a:pt x="2287" y="4878"/>
                    <a:pt x="1041" y="7537"/>
                    <a:pt x="1041" y="7537"/>
                  </a:cubicBezTo>
                  <a:cubicBezTo>
                    <a:pt x="1021" y="7809"/>
                    <a:pt x="1041" y="8121"/>
                    <a:pt x="1041" y="8121"/>
                  </a:cubicBezTo>
                  <a:cubicBezTo>
                    <a:pt x="1041" y="8121"/>
                    <a:pt x="1" y="8393"/>
                    <a:pt x="38" y="8558"/>
                  </a:cubicBezTo>
                  <a:cubicBezTo>
                    <a:pt x="48" y="8609"/>
                    <a:pt x="141" y="8627"/>
                    <a:pt x="264" y="8627"/>
                  </a:cubicBezTo>
                  <a:cubicBezTo>
                    <a:pt x="534" y="8627"/>
                    <a:pt x="951" y="8541"/>
                    <a:pt x="951" y="8541"/>
                  </a:cubicBezTo>
                  <a:lnTo>
                    <a:pt x="951" y="8541"/>
                  </a:lnTo>
                  <a:cubicBezTo>
                    <a:pt x="951" y="8541"/>
                    <a:pt x="61" y="8833"/>
                    <a:pt x="131" y="9001"/>
                  </a:cubicBezTo>
                  <a:cubicBezTo>
                    <a:pt x="146" y="9036"/>
                    <a:pt x="194" y="9049"/>
                    <a:pt x="259" y="9049"/>
                  </a:cubicBezTo>
                  <a:cubicBezTo>
                    <a:pt x="506" y="9049"/>
                    <a:pt x="1011" y="8856"/>
                    <a:pt x="1011" y="8856"/>
                  </a:cubicBezTo>
                  <a:lnTo>
                    <a:pt x="1011" y="8856"/>
                  </a:lnTo>
                  <a:cubicBezTo>
                    <a:pt x="1011" y="8856"/>
                    <a:pt x="373" y="9243"/>
                    <a:pt x="421" y="9384"/>
                  </a:cubicBezTo>
                  <a:cubicBezTo>
                    <a:pt x="429" y="9410"/>
                    <a:pt x="458" y="9421"/>
                    <a:pt x="498" y="9421"/>
                  </a:cubicBezTo>
                  <a:cubicBezTo>
                    <a:pt x="678" y="9421"/>
                    <a:pt x="1098" y="9212"/>
                    <a:pt x="1098" y="9212"/>
                  </a:cubicBezTo>
                  <a:lnTo>
                    <a:pt x="1098" y="9212"/>
                  </a:lnTo>
                  <a:cubicBezTo>
                    <a:pt x="1098" y="9212"/>
                    <a:pt x="692" y="9615"/>
                    <a:pt x="823" y="9719"/>
                  </a:cubicBezTo>
                  <a:cubicBezTo>
                    <a:pt x="830" y="9725"/>
                    <a:pt x="838" y="9727"/>
                    <a:pt x="848" y="9727"/>
                  </a:cubicBezTo>
                  <a:cubicBezTo>
                    <a:pt x="1023" y="9727"/>
                    <a:pt x="1665" y="8840"/>
                    <a:pt x="1665" y="8840"/>
                  </a:cubicBezTo>
                  <a:cubicBezTo>
                    <a:pt x="1665" y="8840"/>
                    <a:pt x="5298" y="3566"/>
                    <a:pt x="5195" y="2901"/>
                  </a:cubicBezTo>
                  <a:cubicBezTo>
                    <a:pt x="5124" y="2481"/>
                    <a:pt x="3982" y="1135"/>
                    <a:pt x="2640" y="1"/>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164;p50"/>
            <p:cNvSpPr/>
            <p:nvPr/>
          </p:nvSpPr>
          <p:spPr>
            <a:xfrm>
              <a:off x="5205875" y="1587650"/>
              <a:ext cx="102775" cy="107850"/>
            </a:xfrm>
            <a:custGeom>
              <a:avLst/>
              <a:gdLst/>
              <a:ahLst/>
              <a:cxnLst/>
              <a:rect l="l" t="t" r="r" b="b"/>
              <a:pathLst>
                <a:path w="4111" h="4314" extrusionOk="0">
                  <a:moveTo>
                    <a:pt x="1446" y="0"/>
                  </a:moveTo>
                  <a:cubicBezTo>
                    <a:pt x="636" y="0"/>
                    <a:pt x="1" y="1290"/>
                    <a:pt x="623" y="2578"/>
                  </a:cubicBezTo>
                  <a:cubicBezTo>
                    <a:pt x="955" y="3263"/>
                    <a:pt x="1576" y="3856"/>
                    <a:pt x="2166" y="4313"/>
                  </a:cubicBezTo>
                  <a:cubicBezTo>
                    <a:pt x="3164" y="3333"/>
                    <a:pt x="3778" y="2276"/>
                    <a:pt x="4111" y="1588"/>
                  </a:cubicBezTo>
                  <a:cubicBezTo>
                    <a:pt x="3331" y="932"/>
                    <a:pt x="2485" y="348"/>
                    <a:pt x="1740" y="57"/>
                  </a:cubicBezTo>
                  <a:cubicBezTo>
                    <a:pt x="1641" y="18"/>
                    <a:pt x="1542" y="0"/>
                    <a:pt x="144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165;p50"/>
            <p:cNvSpPr/>
            <p:nvPr/>
          </p:nvSpPr>
          <p:spPr>
            <a:xfrm>
              <a:off x="5208650" y="1436550"/>
              <a:ext cx="53675" cy="53575"/>
            </a:xfrm>
            <a:custGeom>
              <a:avLst/>
              <a:gdLst/>
              <a:ahLst/>
              <a:cxnLst/>
              <a:rect l="l" t="t" r="r" b="b"/>
              <a:pathLst>
                <a:path w="2147" h="2143" extrusionOk="0">
                  <a:moveTo>
                    <a:pt x="1072" y="0"/>
                  </a:moveTo>
                  <a:cubicBezTo>
                    <a:pt x="481" y="0"/>
                    <a:pt x="1" y="481"/>
                    <a:pt x="1" y="1071"/>
                  </a:cubicBezTo>
                  <a:cubicBezTo>
                    <a:pt x="1" y="1662"/>
                    <a:pt x="481" y="2142"/>
                    <a:pt x="1072" y="2142"/>
                  </a:cubicBezTo>
                  <a:cubicBezTo>
                    <a:pt x="1666" y="2142"/>
                    <a:pt x="2146" y="1662"/>
                    <a:pt x="2146" y="1071"/>
                  </a:cubicBezTo>
                  <a:cubicBezTo>
                    <a:pt x="2146" y="481"/>
                    <a:pt x="1666" y="0"/>
                    <a:pt x="10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166;p50"/>
            <p:cNvSpPr/>
            <p:nvPr/>
          </p:nvSpPr>
          <p:spPr>
            <a:xfrm>
              <a:off x="5208650" y="1449225"/>
              <a:ext cx="44350" cy="40900"/>
            </a:xfrm>
            <a:custGeom>
              <a:avLst/>
              <a:gdLst/>
              <a:ahLst/>
              <a:cxnLst/>
              <a:rect l="l" t="t" r="r" b="b"/>
              <a:pathLst>
                <a:path w="1774" h="1636" extrusionOk="0">
                  <a:moveTo>
                    <a:pt x="165" y="0"/>
                  </a:moveTo>
                  <a:cubicBezTo>
                    <a:pt x="61" y="161"/>
                    <a:pt x="1" y="356"/>
                    <a:pt x="1" y="564"/>
                  </a:cubicBezTo>
                  <a:cubicBezTo>
                    <a:pt x="1" y="1155"/>
                    <a:pt x="481" y="1635"/>
                    <a:pt x="1072" y="1635"/>
                  </a:cubicBezTo>
                  <a:cubicBezTo>
                    <a:pt x="1341" y="1635"/>
                    <a:pt x="1586" y="1538"/>
                    <a:pt x="1773" y="1373"/>
                  </a:cubicBezTo>
                  <a:cubicBezTo>
                    <a:pt x="1401" y="510"/>
                    <a:pt x="659" y="148"/>
                    <a:pt x="165" y="0"/>
                  </a:cubicBezTo>
                  <a:close/>
                </a:path>
              </a:pathLst>
            </a:custGeom>
            <a:gradFill>
              <a:gsLst>
                <a:gs pos="0">
                  <a:schemeClr val="dk2"/>
                </a:gs>
                <a:gs pos="100000">
                  <a:schemeClr val="lt1"/>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167;p50"/>
            <p:cNvSpPr/>
            <p:nvPr/>
          </p:nvSpPr>
          <p:spPr>
            <a:xfrm>
              <a:off x="5145375" y="1459625"/>
              <a:ext cx="110325" cy="109225"/>
            </a:xfrm>
            <a:custGeom>
              <a:avLst/>
              <a:gdLst/>
              <a:ahLst/>
              <a:cxnLst/>
              <a:rect l="l" t="t" r="r" b="b"/>
              <a:pathLst>
                <a:path w="4413" h="4369" extrusionOk="0">
                  <a:moveTo>
                    <a:pt x="1972" y="0"/>
                  </a:moveTo>
                  <a:cubicBezTo>
                    <a:pt x="1759" y="0"/>
                    <a:pt x="1521" y="38"/>
                    <a:pt x="1260" y="135"/>
                  </a:cubicBezTo>
                  <a:cubicBezTo>
                    <a:pt x="1" y="602"/>
                    <a:pt x="1" y="1642"/>
                    <a:pt x="293" y="2321"/>
                  </a:cubicBezTo>
                  <a:lnTo>
                    <a:pt x="2761" y="4369"/>
                  </a:lnTo>
                  <a:cubicBezTo>
                    <a:pt x="3892" y="3885"/>
                    <a:pt x="4412" y="2559"/>
                    <a:pt x="4160" y="1743"/>
                  </a:cubicBezTo>
                  <a:cubicBezTo>
                    <a:pt x="3841" y="709"/>
                    <a:pt x="3230" y="554"/>
                    <a:pt x="3230" y="554"/>
                  </a:cubicBezTo>
                  <a:cubicBezTo>
                    <a:pt x="3230" y="554"/>
                    <a:pt x="2784" y="0"/>
                    <a:pt x="197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168;p50"/>
            <p:cNvSpPr/>
            <p:nvPr/>
          </p:nvSpPr>
          <p:spPr>
            <a:xfrm>
              <a:off x="5142950" y="1506425"/>
              <a:ext cx="101875" cy="96200"/>
            </a:xfrm>
            <a:custGeom>
              <a:avLst/>
              <a:gdLst/>
              <a:ahLst/>
              <a:cxnLst/>
              <a:rect l="l" t="t" r="r" b="b"/>
              <a:pathLst>
                <a:path w="4075" h="3848" extrusionOk="0">
                  <a:moveTo>
                    <a:pt x="1936" y="0"/>
                  </a:moveTo>
                  <a:cubicBezTo>
                    <a:pt x="1735" y="0"/>
                    <a:pt x="1494" y="187"/>
                    <a:pt x="1162" y="221"/>
                  </a:cubicBezTo>
                  <a:cubicBezTo>
                    <a:pt x="1124" y="225"/>
                    <a:pt x="1088" y="226"/>
                    <a:pt x="1054" y="226"/>
                  </a:cubicBezTo>
                  <a:cubicBezTo>
                    <a:pt x="685" y="226"/>
                    <a:pt x="461" y="19"/>
                    <a:pt x="461" y="19"/>
                  </a:cubicBezTo>
                  <a:cubicBezTo>
                    <a:pt x="461" y="19"/>
                    <a:pt x="1" y="955"/>
                    <a:pt x="252" y="1882"/>
                  </a:cubicBezTo>
                  <a:cubicBezTo>
                    <a:pt x="399" y="2415"/>
                    <a:pt x="845" y="2528"/>
                    <a:pt x="1198" y="2528"/>
                  </a:cubicBezTo>
                  <a:cubicBezTo>
                    <a:pt x="1459" y="2528"/>
                    <a:pt x="1669" y="2466"/>
                    <a:pt x="1669" y="2466"/>
                  </a:cubicBezTo>
                  <a:lnTo>
                    <a:pt x="1722" y="3725"/>
                  </a:lnTo>
                  <a:cubicBezTo>
                    <a:pt x="1850" y="3814"/>
                    <a:pt x="1987" y="3847"/>
                    <a:pt x="2121" y="3847"/>
                  </a:cubicBezTo>
                  <a:cubicBezTo>
                    <a:pt x="2519" y="3847"/>
                    <a:pt x="2887" y="3554"/>
                    <a:pt x="2887" y="3554"/>
                  </a:cubicBezTo>
                  <a:lnTo>
                    <a:pt x="2833" y="1734"/>
                  </a:lnTo>
                  <a:lnTo>
                    <a:pt x="2833" y="1734"/>
                  </a:lnTo>
                  <a:cubicBezTo>
                    <a:pt x="2857" y="1736"/>
                    <a:pt x="2880" y="1736"/>
                    <a:pt x="2903" y="1736"/>
                  </a:cubicBezTo>
                  <a:cubicBezTo>
                    <a:pt x="4074" y="1736"/>
                    <a:pt x="3939" y="160"/>
                    <a:pt x="3179" y="160"/>
                  </a:cubicBezTo>
                  <a:cubicBezTo>
                    <a:pt x="3173" y="160"/>
                    <a:pt x="3166" y="160"/>
                    <a:pt x="3160" y="160"/>
                  </a:cubicBezTo>
                  <a:cubicBezTo>
                    <a:pt x="2380" y="186"/>
                    <a:pt x="2543" y="966"/>
                    <a:pt x="2385" y="966"/>
                  </a:cubicBezTo>
                  <a:cubicBezTo>
                    <a:pt x="2383" y="966"/>
                    <a:pt x="2380" y="966"/>
                    <a:pt x="2377" y="966"/>
                  </a:cubicBezTo>
                  <a:cubicBezTo>
                    <a:pt x="2203" y="938"/>
                    <a:pt x="2354" y="267"/>
                    <a:pt x="2116" y="66"/>
                  </a:cubicBezTo>
                  <a:cubicBezTo>
                    <a:pt x="2059" y="18"/>
                    <a:pt x="1999" y="0"/>
                    <a:pt x="1936" y="0"/>
                  </a:cubicBezTo>
                  <a:close/>
                </a:path>
              </a:pathLst>
            </a:custGeom>
            <a:solidFill>
              <a:srgbClr val="F2A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169;p50"/>
            <p:cNvSpPr/>
            <p:nvPr/>
          </p:nvSpPr>
          <p:spPr>
            <a:xfrm>
              <a:off x="5184675" y="1562100"/>
              <a:ext cx="13925" cy="17725"/>
            </a:xfrm>
            <a:custGeom>
              <a:avLst/>
              <a:gdLst/>
              <a:ahLst/>
              <a:cxnLst/>
              <a:rect l="l" t="t" r="r" b="b"/>
              <a:pathLst>
                <a:path w="557" h="709" extrusionOk="0">
                  <a:moveTo>
                    <a:pt x="557" y="1"/>
                  </a:moveTo>
                  <a:lnTo>
                    <a:pt x="557" y="1"/>
                  </a:lnTo>
                  <a:cubicBezTo>
                    <a:pt x="557" y="1"/>
                    <a:pt x="409" y="138"/>
                    <a:pt x="0" y="239"/>
                  </a:cubicBezTo>
                  <a:lnTo>
                    <a:pt x="20" y="709"/>
                  </a:lnTo>
                  <a:cubicBezTo>
                    <a:pt x="406" y="538"/>
                    <a:pt x="557" y="1"/>
                    <a:pt x="55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170;p50"/>
            <p:cNvSpPr/>
            <p:nvPr/>
          </p:nvSpPr>
          <p:spPr>
            <a:xfrm>
              <a:off x="5176100" y="1537100"/>
              <a:ext cx="24775" cy="24875"/>
            </a:xfrm>
            <a:custGeom>
              <a:avLst/>
              <a:gdLst/>
              <a:ahLst/>
              <a:cxnLst/>
              <a:rect l="l" t="t" r="r" b="b"/>
              <a:pathLst>
                <a:path w="991" h="995" extrusionOk="0">
                  <a:moveTo>
                    <a:pt x="497" y="1"/>
                  </a:moveTo>
                  <a:cubicBezTo>
                    <a:pt x="222" y="1"/>
                    <a:pt x="1" y="222"/>
                    <a:pt x="1" y="497"/>
                  </a:cubicBezTo>
                  <a:cubicBezTo>
                    <a:pt x="1" y="769"/>
                    <a:pt x="222" y="994"/>
                    <a:pt x="497" y="994"/>
                  </a:cubicBezTo>
                  <a:cubicBezTo>
                    <a:pt x="769" y="994"/>
                    <a:pt x="991" y="769"/>
                    <a:pt x="991" y="497"/>
                  </a:cubicBezTo>
                  <a:cubicBezTo>
                    <a:pt x="991" y="222"/>
                    <a:pt x="769" y="1"/>
                    <a:pt x="497" y="1"/>
                  </a:cubicBezTo>
                  <a:close/>
                </a:path>
              </a:pathLst>
            </a:custGeom>
            <a:gradFill>
              <a:gsLst>
                <a:gs pos="0">
                  <a:schemeClr val="accent3"/>
                </a:gs>
                <a:gs pos="50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171;p50"/>
            <p:cNvSpPr/>
            <p:nvPr/>
          </p:nvSpPr>
          <p:spPr>
            <a:xfrm>
              <a:off x="5147300" y="1538350"/>
              <a:ext cx="13725" cy="23775"/>
            </a:xfrm>
            <a:custGeom>
              <a:avLst/>
              <a:gdLst/>
              <a:ahLst/>
              <a:cxnLst/>
              <a:rect l="l" t="t" r="r" b="b"/>
              <a:pathLst>
                <a:path w="549" h="951" extrusionOk="0">
                  <a:moveTo>
                    <a:pt x="51" y="1"/>
                  </a:moveTo>
                  <a:cubicBezTo>
                    <a:pt x="34" y="1"/>
                    <a:pt x="17" y="4"/>
                    <a:pt x="1" y="4"/>
                  </a:cubicBezTo>
                  <a:cubicBezTo>
                    <a:pt x="1" y="199"/>
                    <a:pt x="25" y="403"/>
                    <a:pt x="78" y="605"/>
                  </a:cubicBezTo>
                  <a:cubicBezTo>
                    <a:pt x="118" y="749"/>
                    <a:pt x="179" y="860"/>
                    <a:pt x="253" y="951"/>
                  </a:cubicBezTo>
                  <a:cubicBezTo>
                    <a:pt x="428" y="873"/>
                    <a:pt x="548" y="699"/>
                    <a:pt x="548" y="498"/>
                  </a:cubicBezTo>
                  <a:cubicBezTo>
                    <a:pt x="548" y="222"/>
                    <a:pt x="327" y="1"/>
                    <a:pt x="51" y="1"/>
                  </a:cubicBezTo>
                  <a:close/>
                </a:path>
              </a:pathLst>
            </a:custGeom>
            <a:gradFill>
              <a:gsLst>
                <a:gs pos="0">
                  <a:schemeClr val="accent3"/>
                </a:gs>
                <a:gs pos="50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172;p50"/>
            <p:cNvSpPr/>
            <p:nvPr/>
          </p:nvSpPr>
          <p:spPr>
            <a:xfrm>
              <a:off x="4914075" y="1735675"/>
              <a:ext cx="145125" cy="199600"/>
            </a:xfrm>
            <a:custGeom>
              <a:avLst/>
              <a:gdLst/>
              <a:ahLst/>
              <a:cxnLst/>
              <a:rect l="l" t="t" r="r" b="b"/>
              <a:pathLst>
                <a:path w="5805" h="7984" extrusionOk="0">
                  <a:moveTo>
                    <a:pt x="269" y="1"/>
                  </a:moveTo>
                  <a:lnTo>
                    <a:pt x="0" y="7984"/>
                  </a:lnTo>
                  <a:lnTo>
                    <a:pt x="5530" y="7984"/>
                  </a:lnTo>
                  <a:cubicBezTo>
                    <a:pt x="5680" y="7984"/>
                    <a:pt x="5804" y="7856"/>
                    <a:pt x="5798" y="7705"/>
                  </a:cubicBezTo>
                  <a:lnTo>
                    <a:pt x="5550" y="259"/>
                  </a:lnTo>
                  <a:cubicBezTo>
                    <a:pt x="5543" y="115"/>
                    <a:pt x="5426" y="1"/>
                    <a:pt x="52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173;p50"/>
            <p:cNvSpPr/>
            <p:nvPr/>
          </p:nvSpPr>
          <p:spPr>
            <a:xfrm>
              <a:off x="4890459" y="1735675"/>
              <a:ext cx="32025" cy="199600"/>
            </a:xfrm>
            <a:custGeom>
              <a:avLst/>
              <a:gdLst/>
              <a:ahLst/>
              <a:cxnLst/>
              <a:rect l="l" t="t" r="r" b="b"/>
              <a:pathLst>
                <a:path w="1281" h="7984" extrusionOk="0">
                  <a:moveTo>
                    <a:pt x="263" y="1"/>
                  </a:moveTo>
                  <a:lnTo>
                    <a:pt x="4" y="7705"/>
                  </a:lnTo>
                  <a:cubicBezTo>
                    <a:pt x="1" y="7856"/>
                    <a:pt x="122" y="7984"/>
                    <a:pt x="273" y="7984"/>
                  </a:cubicBezTo>
                  <a:lnTo>
                    <a:pt x="1011" y="7984"/>
                  </a:lnTo>
                  <a:lnTo>
                    <a:pt x="128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174;p50"/>
            <p:cNvSpPr/>
            <p:nvPr/>
          </p:nvSpPr>
          <p:spPr>
            <a:xfrm>
              <a:off x="5000100" y="1757400"/>
              <a:ext cx="6725" cy="6750"/>
            </a:xfrm>
            <a:custGeom>
              <a:avLst/>
              <a:gdLst/>
              <a:ahLst/>
              <a:cxnLst/>
              <a:rect l="l" t="t" r="r" b="b"/>
              <a:pathLst>
                <a:path w="269" h="270" extrusionOk="0">
                  <a:moveTo>
                    <a:pt x="135" y="1"/>
                  </a:moveTo>
                  <a:cubicBezTo>
                    <a:pt x="61" y="1"/>
                    <a:pt x="0" y="61"/>
                    <a:pt x="0" y="135"/>
                  </a:cubicBezTo>
                  <a:cubicBezTo>
                    <a:pt x="0" y="209"/>
                    <a:pt x="61" y="269"/>
                    <a:pt x="135" y="269"/>
                  </a:cubicBezTo>
                  <a:cubicBezTo>
                    <a:pt x="208" y="269"/>
                    <a:pt x="269" y="209"/>
                    <a:pt x="269" y="135"/>
                  </a:cubicBezTo>
                  <a:cubicBezTo>
                    <a:pt x="269" y="61"/>
                    <a:pt x="208" y="1"/>
                    <a:pt x="135" y="1"/>
                  </a:cubicBezTo>
                  <a:close/>
                </a:path>
              </a:pathLst>
            </a:custGeom>
            <a:solidFill>
              <a:srgbClr val="605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175;p50"/>
            <p:cNvSpPr/>
            <p:nvPr/>
          </p:nvSpPr>
          <p:spPr>
            <a:xfrm>
              <a:off x="4999000" y="1756325"/>
              <a:ext cx="8925" cy="9000"/>
            </a:xfrm>
            <a:custGeom>
              <a:avLst/>
              <a:gdLst/>
              <a:ahLst/>
              <a:cxnLst/>
              <a:rect l="l" t="t" r="r" b="b"/>
              <a:pathLst>
                <a:path w="357" h="360" extrusionOk="0">
                  <a:moveTo>
                    <a:pt x="179" y="91"/>
                  </a:moveTo>
                  <a:cubicBezTo>
                    <a:pt x="229" y="91"/>
                    <a:pt x="269" y="131"/>
                    <a:pt x="269" y="178"/>
                  </a:cubicBezTo>
                  <a:cubicBezTo>
                    <a:pt x="269" y="228"/>
                    <a:pt x="229" y="269"/>
                    <a:pt x="179" y="269"/>
                  </a:cubicBezTo>
                  <a:cubicBezTo>
                    <a:pt x="128" y="269"/>
                    <a:pt x="88" y="228"/>
                    <a:pt x="88" y="178"/>
                  </a:cubicBezTo>
                  <a:cubicBezTo>
                    <a:pt x="88" y="131"/>
                    <a:pt x="128" y="91"/>
                    <a:pt x="179" y="91"/>
                  </a:cubicBezTo>
                  <a:close/>
                  <a:moveTo>
                    <a:pt x="179" y="0"/>
                  </a:moveTo>
                  <a:cubicBezTo>
                    <a:pt x="81" y="0"/>
                    <a:pt x="1" y="81"/>
                    <a:pt x="1" y="178"/>
                  </a:cubicBezTo>
                  <a:cubicBezTo>
                    <a:pt x="1" y="279"/>
                    <a:pt x="81" y="360"/>
                    <a:pt x="179" y="360"/>
                  </a:cubicBezTo>
                  <a:cubicBezTo>
                    <a:pt x="276" y="360"/>
                    <a:pt x="357" y="279"/>
                    <a:pt x="357" y="178"/>
                  </a:cubicBezTo>
                  <a:cubicBezTo>
                    <a:pt x="357" y="81"/>
                    <a:pt x="276" y="0"/>
                    <a:pt x="179" y="0"/>
                  </a:cubicBezTo>
                  <a:close/>
                </a:path>
              </a:pathLst>
            </a:custGeom>
            <a:solidFill>
              <a:srgbClr val="423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176;p50"/>
            <p:cNvSpPr/>
            <p:nvPr/>
          </p:nvSpPr>
          <p:spPr>
            <a:xfrm>
              <a:off x="4953100" y="1757400"/>
              <a:ext cx="6725" cy="6750"/>
            </a:xfrm>
            <a:custGeom>
              <a:avLst/>
              <a:gdLst/>
              <a:ahLst/>
              <a:cxnLst/>
              <a:rect l="l" t="t" r="r" b="b"/>
              <a:pathLst>
                <a:path w="269" h="270" extrusionOk="0">
                  <a:moveTo>
                    <a:pt x="134" y="1"/>
                  </a:moveTo>
                  <a:cubicBezTo>
                    <a:pt x="61" y="1"/>
                    <a:pt x="1" y="61"/>
                    <a:pt x="1" y="135"/>
                  </a:cubicBezTo>
                  <a:cubicBezTo>
                    <a:pt x="1" y="209"/>
                    <a:pt x="61" y="269"/>
                    <a:pt x="134" y="269"/>
                  </a:cubicBezTo>
                  <a:cubicBezTo>
                    <a:pt x="208" y="269"/>
                    <a:pt x="269" y="209"/>
                    <a:pt x="269" y="135"/>
                  </a:cubicBezTo>
                  <a:cubicBezTo>
                    <a:pt x="269" y="61"/>
                    <a:pt x="208" y="1"/>
                    <a:pt x="134" y="1"/>
                  </a:cubicBezTo>
                  <a:close/>
                </a:path>
              </a:pathLst>
            </a:custGeom>
            <a:solidFill>
              <a:srgbClr val="605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177;p50"/>
            <p:cNvSpPr/>
            <p:nvPr/>
          </p:nvSpPr>
          <p:spPr>
            <a:xfrm>
              <a:off x="4951925" y="1756325"/>
              <a:ext cx="9000" cy="9000"/>
            </a:xfrm>
            <a:custGeom>
              <a:avLst/>
              <a:gdLst/>
              <a:ahLst/>
              <a:cxnLst/>
              <a:rect l="l" t="t" r="r" b="b"/>
              <a:pathLst>
                <a:path w="360" h="360" extrusionOk="0">
                  <a:moveTo>
                    <a:pt x="181" y="91"/>
                  </a:moveTo>
                  <a:cubicBezTo>
                    <a:pt x="229" y="91"/>
                    <a:pt x="269" y="131"/>
                    <a:pt x="269" y="178"/>
                  </a:cubicBezTo>
                  <a:cubicBezTo>
                    <a:pt x="269" y="228"/>
                    <a:pt x="229" y="269"/>
                    <a:pt x="181" y="269"/>
                  </a:cubicBezTo>
                  <a:cubicBezTo>
                    <a:pt x="131" y="269"/>
                    <a:pt x="91" y="228"/>
                    <a:pt x="91" y="178"/>
                  </a:cubicBezTo>
                  <a:cubicBezTo>
                    <a:pt x="91" y="131"/>
                    <a:pt x="131" y="91"/>
                    <a:pt x="181" y="91"/>
                  </a:cubicBezTo>
                  <a:close/>
                  <a:moveTo>
                    <a:pt x="181" y="0"/>
                  </a:moveTo>
                  <a:cubicBezTo>
                    <a:pt x="81" y="0"/>
                    <a:pt x="0" y="81"/>
                    <a:pt x="0" y="178"/>
                  </a:cubicBezTo>
                  <a:cubicBezTo>
                    <a:pt x="0" y="279"/>
                    <a:pt x="81" y="360"/>
                    <a:pt x="181" y="360"/>
                  </a:cubicBezTo>
                  <a:cubicBezTo>
                    <a:pt x="279" y="360"/>
                    <a:pt x="359" y="279"/>
                    <a:pt x="359" y="178"/>
                  </a:cubicBezTo>
                  <a:cubicBezTo>
                    <a:pt x="359" y="81"/>
                    <a:pt x="279" y="0"/>
                    <a:pt x="181" y="0"/>
                  </a:cubicBezTo>
                  <a:close/>
                </a:path>
              </a:pathLst>
            </a:custGeom>
            <a:solidFill>
              <a:srgbClr val="423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178;p50"/>
            <p:cNvSpPr/>
            <p:nvPr/>
          </p:nvSpPr>
          <p:spPr>
            <a:xfrm>
              <a:off x="4955275" y="1688250"/>
              <a:ext cx="49300" cy="73725"/>
            </a:xfrm>
            <a:custGeom>
              <a:avLst/>
              <a:gdLst/>
              <a:ahLst/>
              <a:cxnLst/>
              <a:rect l="l" t="t" r="r" b="b"/>
              <a:pathLst>
                <a:path w="1972" h="2949" extrusionOk="0">
                  <a:moveTo>
                    <a:pt x="988" y="1"/>
                  </a:moveTo>
                  <a:cubicBezTo>
                    <a:pt x="444" y="1"/>
                    <a:pt x="1" y="444"/>
                    <a:pt x="1" y="985"/>
                  </a:cubicBezTo>
                  <a:lnTo>
                    <a:pt x="1" y="2901"/>
                  </a:lnTo>
                  <a:cubicBezTo>
                    <a:pt x="1" y="2928"/>
                    <a:pt x="21" y="2948"/>
                    <a:pt x="47" y="2948"/>
                  </a:cubicBezTo>
                  <a:cubicBezTo>
                    <a:pt x="71" y="2948"/>
                    <a:pt x="92" y="2928"/>
                    <a:pt x="92" y="2901"/>
                  </a:cubicBezTo>
                  <a:lnTo>
                    <a:pt x="92" y="985"/>
                  </a:lnTo>
                  <a:cubicBezTo>
                    <a:pt x="92" y="491"/>
                    <a:pt x="494" y="91"/>
                    <a:pt x="988" y="91"/>
                  </a:cubicBezTo>
                  <a:cubicBezTo>
                    <a:pt x="1481" y="91"/>
                    <a:pt x="1884" y="491"/>
                    <a:pt x="1884" y="985"/>
                  </a:cubicBezTo>
                  <a:lnTo>
                    <a:pt x="1884" y="2901"/>
                  </a:lnTo>
                  <a:cubicBezTo>
                    <a:pt x="1884" y="2928"/>
                    <a:pt x="1904" y="2948"/>
                    <a:pt x="1928" y="2948"/>
                  </a:cubicBezTo>
                  <a:cubicBezTo>
                    <a:pt x="1951" y="2948"/>
                    <a:pt x="1971" y="2928"/>
                    <a:pt x="1971" y="2901"/>
                  </a:cubicBezTo>
                  <a:lnTo>
                    <a:pt x="1971" y="985"/>
                  </a:lnTo>
                  <a:cubicBezTo>
                    <a:pt x="1971" y="444"/>
                    <a:pt x="1531" y="1"/>
                    <a:pt x="988" y="1"/>
                  </a:cubicBezTo>
                  <a:close/>
                </a:path>
              </a:pathLst>
            </a:custGeom>
            <a:solidFill>
              <a:srgbClr val="423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 name="Google Shape;1179;p50"/>
          <p:cNvGrpSpPr/>
          <p:nvPr/>
        </p:nvGrpSpPr>
        <p:grpSpPr>
          <a:xfrm>
            <a:off x="6057550" y="493475"/>
            <a:ext cx="2841025" cy="1220652"/>
            <a:chOff x="6057550" y="493475"/>
            <a:chExt cx="2841025" cy="1220652"/>
          </a:xfrm>
        </p:grpSpPr>
        <p:sp>
          <p:nvSpPr>
            <p:cNvPr id="46" name="Google Shape;1180;p50"/>
            <p:cNvSpPr/>
            <p:nvPr/>
          </p:nvSpPr>
          <p:spPr>
            <a:xfrm>
              <a:off x="6057550" y="910021"/>
              <a:ext cx="1004400" cy="4359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181;p50"/>
            <p:cNvSpPr/>
            <p:nvPr/>
          </p:nvSpPr>
          <p:spPr>
            <a:xfrm>
              <a:off x="8377775" y="1367027"/>
              <a:ext cx="520800" cy="3471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182;p50"/>
            <p:cNvSpPr/>
            <p:nvPr/>
          </p:nvSpPr>
          <p:spPr>
            <a:xfrm>
              <a:off x="7970938" y="493475"/>
              <a:ext cx="464400" cy="3156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183;p50"/>
            <p:cNvSpPr/>
            <p:nvPr/>
          </p:nvSpPr>
          <p:spPr>
            <a:xfrm>
              <a:off x="6165935" y="1010763"/>
              <a:ext cx="250969" cy="25582"/>
            </a:xfrm>
            <a:custGeom>
              <a:avLst/>
              <a:gdLst/>
              <a:ahLst/>
              <a:cxnLst/>
              <a:rect l="l" t="t" r="r" b="b"/>
              <a:pathLst>
                <a:path w="3630" h="370" extrusionOk="0">
                  <a:moveTo>
                    <a:pt x="1" y="0"/>
                  </a:moveTo>
                  <a:lnTo>
                    <a:pt x="1" y="369"/>
                  </a:lnTo>
                  <a:lnTo>
                    <a:pt x="3630" y="369"/>
                  </a:lnTo>
                  <a:lnTo>
                    <a:pt x="363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184;p50"/>
            <p:cNvSpPr/>
            <p:nvPr/>
          </p:nvSpPr>
          <p:spPr>
            <a:xfrm>
              <a:off x="6165935" y="1110325"/>
              <a:ext cx="796879" cy="25374"/>
            </a:xfrm>
            <a:custGeom>
              <a:avLst/>
              <a:gdLst/>
              <a:ahLst/>
              <a:cxnLst/>
              <a:rect l="l" t="t" r="r" b="b"/>
              <a:pathLst>
                <a:path w="11526" h="367" extrusionOk="0">
                  <a:moveTo>
                    <a:pt x="1" y="0"/>
                  </a:moveTo>
                  <a:lnTo>
                    <a:pt x="1" y="367"/>
                  </a:lnTo>
                  <a:lnTo>
                    <a:pt x="11526" y="367"/>
                  </a:lnTo>
                  <a:lnTo>
                    <a:pt x="11526" y="0"/>
                  </a:ln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185;p50"/>
            <p:cNvSpPr/>
            <p:nvPr/>
          </p:nvSpPr>
          <p:spPr>
            <a:xfrm>
              <a:off x="6165935" y="1209679"/>
              <a:ext cx="796879" cy="25374"/>
            </a:xfrm>
            <a:custGeom>
              <a:avLst/>
              <a:gdLst/>
              <a:ahLst/>
              <a:cxnLst/>
              <a:rect l="l" t="t" r="r" b="b"/>
              <a:pathLst>
                <a:path w="11526" h="367" extrusionOk="0">
                  <a:moveTo>
                    <a:pt x="1" y="1"/>
                  </a:moveTo>
                  <a:lnTo>
                    <a:pt x="1" y="366"/>
                  </a:lnTo>
                  <a:lnTo>
                    <a:pt x="11526" y="366"/>
                  </a:lnTo>
                  <a:lnTo>
                    <a:pt x="11526" y="1"/>
                  </a:ln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186;p50"/>
            <p:cNvSpPr/>
            <p:nvPr/>
          </p:nvSpPr>
          <p:spPr>
            <a:xfrm>
              <a:off x="8505289" y="1458950"/>
              <a:ext cx="265782" cy="163238"/>
            </a:xfrm>
            <a:custGeom>
              <a:avLst/>
              <a:gdLst/>
              <a:ahLst/>
              <a:cxnLst/>
              <a:rect l="l" t="t" r="r" b="b"/>
              <a:pathLst>
                <a:path w="2680" h="1646" extrusionOk="0">
                  <a:moveTo>
                    <a:pt x="2226" y="1"/>
                  </a:moveTo>
                  <a:lnTo>
                    <a:pt x="2226" y="1485"/>
                  </a:lnTo>
                  <a:lnTo>
                    <a:pt x="1" y="1485"/>
                  </a:lnTo>
                  <a:lnTo>
                    <a:pt x="1" y="1646"/>
                  </a:lnTo>
                  <a:lnTo>
                    <a:pt x="2680" y="1646"/>
                  </a:lnTo>
                  <a:lnTo>
                    <a:pt x="2680" y="1485"/>
                  </a:lnTo>
                  <a:lnTo>
                    <a:pt x="2387" y="1485"/>
                  </a:lnTo>
                  <a:lnTo>
                    <a:pt x="2387" y="162"/>
                  </a:lnTo>
                  <a:lnTo>
                    <a:pt x="2680" y="162"/>
                  </a:lnTo>
                  <a:lnTo>
                    <a:pt x="2680" y="1"/>
                  </a:ln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187;p50"/>
            <p:cNvSpPr/>
            <p:nvPr/>
          </p:nvSpPr>
          <p:spPr>
            <a:xfrm>
              <a:off x="8522248" y="1622087"/>
              <a:ext cx="39768" cy="39669"/>
            </a:xfrm>
            <a:custGeom>
              <a:avLst/>
              <a:gdLst/>
              <a:ahLst/>
              <a:cxnLst/>
              <a:rect l="l" t="t" r="r" b="b"/>
              <a:pathLst>
                <a:path w="401" h="400" extrusionOk="0">
                  <a:moveTo>
                    <a:pt x="202" y="1"/>
                  </a:moveTo>
                  <a:cubicBezTo>
                    <a:pt x="92" y="1"/>
                    <a:pt x="1" y="91"/>
                    <a:pt x="1" y="202"/>
                  </a:cubicBezTo>
                  <a:cubicBezTo>
                    <a:pt x="1" y="313"/>
                    <a:pt x="92" y="400"/>
                    <a:pt x="202" y="400"/>
                  </a:cubicBezTo>
                  <a:cubicBezTo>
                    <a:pt x="313" y="400"/>
                    <a:pt x="400" y="313"/>
                    <a:pt x="400" y="202"/>
                  </a:cubicBezTo>
                  <a:cubicBezTo>
                    <a:pt x="400" y="91"/>
                    <a:pt x="313" y="1"/>
                    <a:pt x="202" y="1"/>
                  </a:cubicBez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188;p50"/>
            <p:cNvSpPr/>
            <p:nvPr/>
          </p:nvSpPr>
          <p:spPr>
            <a:xfrm>
              <a:off x="8714045" y="1622087"/>
              <a:ext cx="40066" cy="39669"/>
            </a:xfrm>
            <a:custGeom>
              <a:avLst/>
              <a:gdLst/>
              <a:ahLst/>
              <a:cxnLst/>
              <a:rect l="l" t="t" r="r" b="b"/>
              <a:pathLst>
                <a:path w="404" h="400" extrusionOk="0">
                  <a:moveTo>
                    <a:pt x="202" y="1"/>
                  </a:moveTo>
                  <a:cubicBezTo>
                    <a:pt x="91" y="1"/>
                    <a:pt x="0" y="91"/>
                    <a:pt x="0" y="202"/>
                  </a:cubicBezTo>
                  <a:cubicBezTo>
                    <a:pt x="0" y="313"/>
                    <a:pt x="91" y="400"/>
                    <a:pt x="202" y="400"/>
                  </a:cubicBezTo>
                  <a:cubicBezTo>
                    <a:pt x="313" y="400"/>
                    <a:pt x="403" y="313"/>
                    <a:pt x="403" y="202"/>
                  </a:cubicBezTo>
                  <a:cubicBezTo>
                    <a:pt x="403" y="91"/>
                    <a:pt x="313" y="1"/>
                    <a:pt x="202" y="1"/>
                  </a:cubicBez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189;p50"/>
            <p:cNvSpPr/>
            <p:nvPr/>
          </p:nvSpPr>
          <p:spPr>
            <a:xfrm>
              <a:off x="8482282" y="1458950"/>
              <a:ext cx="225221" cy="130908"/>
            </a:xfrm>
            <a:custGeom>
              <a:avLst/>
              <a:gdLst/>
              <a:ahLst/>
              <a:cxnLst/>
              <a:rect l="l" t="t" r="r" b="b"/>
              <a:pathLst>
                <a:path w="2271" h="1320" extrusionOk="0">
                  <a:moveTo>
                    <a:pt x="1" y="1"/>
                  </a:moveTo>
                  <a:lnTo>
                    <a:pt x="233" y="1320"/>
                  </a:lnTo>
                  <a:lnTo>
                    <a:pt x="2270" y="1320"/>
                  </a:lnTo>
                  <a:lnTo>
                    <a:pt x="2270" y="1"/>
                  </a:lnTo>
                  <a:close/>
                </a:path>
              </a:pathLst>
            </a:custGeom>
            <a:gradFill>
              <a:gsLst>
                <a:gs pos="0">
                  <a:schemeClr val="dk2"/>
                </a:gs>
                <a:gs pos="100000">
                  <a:schemeClr val="lt1"/>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190;p50"/>
            <p:cNvSpPr/>
            <p:nvPr/>
          </p:nvSpPr>
          <p:spPr>
            <a:xfrm>
              <a:off x="8068075" y="578332"/>
              <a:ext cx="270047" cy="166907"/>
            </a:xfrm>
            <a:custGeom>
              <a:avLst/>
              <a:gdLst/>
              <a:ahLst/>
              <a:cxnLst/>
              <a:rect l="l" t="t" r="r" b="b"/>
              <a:pathLst>
                <a:path w="2723" h="1683" extrusionOk="0">
                  <a:moveTo>
                    <a:pt x="737" y="0"/>
                  </a:moveTo>
                  <a:cubicBezTo>
                    <a:pt x="616" y="0"/>
                    <a:pt x="501" y="57"/>
                    <a:pt x="417" y="216"/>
                  </a:cubicBezTo>
                  <a:cubicBezTo>
                    <a:pt x="0" y="1005"/>
                    <a:pt x="1364" y="1682"/>
                    <a:pt x="1364" y="1682"/>
                  </a:cubicBezTo>
                  <a:cubicBezTo>
                    <a:pt x="1364" y="1682"/>
                    <a:pt x="2723" y="1005"/>
                    <a:pt x="2307" y="216"/>
                  </a:cubicBezTo>
                  <a:cubicBezTo>
                    <a:pt x="2223" y="57"/>
                    <a:pt x="2108" y="0"/>
                    <a:pt x="1987" y="0"/>
                  </a:cubicBezTo>
                  <a:cubicBezTo>
                    <a:pt x="1693" y="0"/>
                    <a:pt x="1364" y="337"/>
                    <a:pt x="1364" y="337"/>
                  </a:cubicBezTo>
                  <a:cubicBezTo>
                    <a:pt x="1364" y="337"/>
                    <a:pt x="1032" y="0"/>
                    <a:pt x="73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 name="Google Shape;1192;p50"/>
          <p:cNvSpPr/>
          <p:nvPr/>
        </p:nvSpPr>
        <p:spPr>
          <a:xfrm>
            <a:off x="2025475" y="1585513"/>
            <a:ext cx="346200" cy="346200"/>
          </a:xfrm>
          <a:prstGeom prst="ellipse">
            <a:avLst/>
          </a:prstGeom>
          <a:gradFill>
            <a:gsLst>
              <a:gs pos="0">
                <a:srgbClr val="EEC9C3"/>
              </a:gs>
              <a:gs pos="100000">
                <a:srgbClr val="FF8C8C"/>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195;p50"/>
          <p:cNvSpPr/>
          <p:nvPr/>
        </p:nvSpPr>
        <p:spPr>
          <a:xfrm>
            <a:off x="823475" y="1585513"/>
            <a:ext cx="346200" cy="346200"/>
          </a:xfrm>
          <a:prstGeom prst="ellipse">
            <a:avLst/>
          </a:prstGeom>
          <a:gradFill>
            <a:gsLst>
              <a:gs pos="0">
                <a:srgbClr val="EEC9C3"/>
              </a:gs>
              <a:gs pos="100000">
                <a:srgbClr val="FF8C8C"/>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 name="Google Shape;1197;p50"/>
          <p:cNvGrpSpPr/>
          <p:nvPr/>
        </p:nvGrpSpPr>
        <p:grpSpPr>
          <a:xfrm>
            <a:off x="1424475" y="1585513"/>
            <a:ext cx="346200" cy="346200"/>
            <a:chOff x="1424475" y="1585513"/>
            <a:chExt cx="346200" cy="346200"/>
          </a:xfrm>
        </p:grpSpPr>
        <p:sp>
          <p:nvSpPr>
            <p:cNvPr id="64" name="Google Shape;1198;p50"/>
            <p:cNvSpPr/>
            <p:nvPr/>
          </p:nvSpPr>
          <p:spPr>
            <a:xfrm>
              <a:off x="1424475" y="1585513"/>
              <a:ext cx="346200" cy="346200"/>
            </a:xfrm>
            <a:prstGeom prst="ellipse">
              <a:avLst/>
            </a:prstGeom>
            <a:gradFill>
              <a:gsLst>
                <a:gs pos="0">
                  <a:srgbClr val="EEC9C3"/>
                </a:gs>
                <a:gs pos="100000">
                  <a:srgbClr val="FF8C8C"/>
                </a:gs>
              </a:gsLst>
              <a:lin ang="5400700" scaled="0"/>
            </a:gradFill>
            <a:ln>
              <a:noFill/>
            </a:ln>
            <a:effectLst>
              <a:outerShdw blurRad="42863" dist="9525" dir="54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200;p50"/>
            <p:cNvSpPr/>
            <p:nvPr/>
          </p:nvSpPr>
          <p:spPr>
            <a:xfrm>
              <a:off x="1642164" y="1676641"/>
              <a:ext cx="29775" cy="29880"/>
            </a:xfrm>
            <a:custGeom>
              <a:avLst/>
              <a:gdLst/>
              <a:ahLst/>
              <a:cxnLst/>
              <a:rect l="l" t="t" r="r" b="b"/>
              <a:pathLst>
                <a:path w="1144" h="1148" extrusionOk="0">
                  <a:moveTo>
                    <a:pt x="574" y="1"/>
                  </a:moveTo>
                  <a:cubicBezTo>
                    <a:pt x="257" y="1"/>
                    <a:pt x="0" y="258"/>
                    <a:pt x="0" y="575"/>
                  </a:cubicBezTo>
                  <a:cubicBezTo>
                    <a:pt x="0" y="891"/>
                    <a:pt x="257" y="1148"/>
                    <a:pt x="574" y="1148"/>
                  </a:cubicBezTo>
                  <a:cubicBezTo>
                    <a:pt x="891" y="1148"/>
                    <a:pt x="1144" y="891"/>
                    <a:pt x="1144" y="575"/>
                  </a:cubicBezTo>
                  <a:cubicBezTo>
                    <a:pt x="1144" y="258"/>
                    <a:pt x="891" y="1"/>
                    <a:pt x="574" y="1"/>
                  </a:cubicBezTo>
                  <a:close/>
                </a:path>
              </a:pathLst>
            </a:custGeom>
            <a:gradFill>
              <a:gsLst>
                <a:gs pos="0">
                  <a:srgbClr val="EEC9C3"/>
                </a:gs>
                <a:gs pos="100000">
                  <a:srgbClr val="FF8C8C"/>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8" name="Google Shape;1202;p50"/>
          <p:cNvCxnSpPr/>
          <p:nvPr/>
        </p:nvCxnSpPr>
        <p:spPr>
          <a:xfrm>
            <a:off x="715625" y="4646600"/>
            <a:ext cx="7715400" cy="0"/>
          </a:xfrm>
          <a:prstGeom prst="straightConnector1">
            <a:avLst/>
          </a:prstGeom>
          <a:noFill/>
          <a:ln w="9525" cap="flat" cmpd="sng">
            <a:solidFill>
              <a:schemeClr val="dk1"/>
            </a:solidFill>
            <a:prstDash val="solid"/>
            <a:round/>
            <a:headEnd type="none" w="med" len="med"/>
            <a:tailEnd type="none" w="med" len="med"/>
          </a:ln>
        </p:spPr>
      </p:cxnSp>
    </p:spTree>
    <p:extLst>
      <p:ext uri="{BB962C8B-B14F-4D97-AF65-F5344CB8AC3E}">
        <p14:creationId xmlns:p14="http://schemas.microsoft.com/office/powerpoint/2010/main" val="97646239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500" accel="50000" decel="50000" autoRev="1" fill="hold">
                                          <p:stCondLst>
                                            <p:cond delay="0"/>
                                          </p:stCondLst>
                                        </p:cTn>
                                        <p:tgtEl>
                                          <p:spTgt spid="7"/>
                                        </p:tgtEl>
                                        <p:attrNameLst>
                                          <p:attrName>ppt_x</p:attrName>
                                          <p:attrName>ppt_y</p:attrName>
                                        </p:attrNameLst>
                                      </p:cBhvr>
                                    </p:animMotion>
                                    <p:animRot by="1500000">
                                      <p:cBhvr>
                                        <p:cTn id="7" dur="250" fill="hold">
                                          <p:stCondLst>
                                            <p:cond delay="0"/>
                                          </p:stCondLst>
                                        </p:cTn>
                                        <p:tgtEl>
                                          <p:spTgt spid="7"/>
                                        </p:tgtEl>
                                        <p:attrNameLst>
                                          <p:attrName>r</p:attrName>
                                        </p:attrNameLst>
                                      </p:cBhvr>
                                    </p:animRot>
                                    <p:animRot by="-1500000">
                                      <p:cBhvr>
                                        <p:cTn id="8" dur="250" fill="hold">
                                          <p:stCondLst>
                                            <p:cond delay="250"/>
                                          </p:stCondLst>
                                        </p:cTn>
                                        <p:tgtEl>
                                          <p:spTgt spid="7"/>
                                        </p:tgtEl>
                                        <p:attrNameLst>
                                          <p:attrName>r</p:attrName>
                                        </p:attrNameLst>
                                      </p:cBhvr>
                                    </p:animRot>
                                    <p:animRot by="-1500000">
                                      <p:cBhvr>
                                        <p:cTn id="9" dur="250" fill="hold">
                                          <p:stCondLst>
                                            <p:cond delay="500"/>
                                          </p:stCondLst>
                                        </p:cTn>
                                        <p:tgtEl>
                                          <p:spTgt spid="7"/>
                                        </p:tgtEl>
                                        <p:attrNameLst>
                                          <p:attrName>r</p:attrName>
                                        </p:attrNameLst>
                                      </p:cBhvr>
                                    </p:animRot>
                                    <p:animRot by="1500000">
                                      <p:cBhvr>
                                        <p:cTn id="10" dur="250" fill="hold">
                                          <p:stCondLst>
                                            <p:cond delay="75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9" name="Google Shape;199;p23"/>
          <p:cNvSpPr txBox="1">
            <a:spLocks noGrp="1"/>
          </p:cNvSpPr>
          <p:nvPr>
            <p:ph type="ctrTitle"/>
          </p:nvPr>
        </p:nvSpPr>
        <p:spPr>
          <a:xfrm>
            <a:off x="2756350" y="529100"/>
            <a:ext cx="3631200" cy="366900"/>
          </a:xfrm>
          <a:prstGeom prst="rect">
            <a:avLst/>
          </a:prstGeom>
        </p:spPr>
        <p:txBody>
          <a:bodyPr spcFirstLastPara="1" wrap="square" lIns="91425" tIns="91425" rIns="91425" bIns="91425" anchor="ctr" anchorCtr="0">
            <a:noAutofit/>
          </a:bodyPr>
          <a:lstStyle/>
          <a:p>
            <a:pPr lvl="0"/>
            <a:r>
              <a:rPr lang="en-GB" sz="2400" dirty="0">
                <a:solidFill>
                  <a:schemeClr val="tx1"/>
                </a:solidFill>
              </a:rPr>
              <a:t>Vertical Timeline</a:t>
            </a:r>
            <a:endParaRPr sz="2400" dirty="0">
              <a:solidFill>
                <a:schemeClr val="tx1"/>
              </a:solidFill>
            </a:endParaRPr>
          </a:p>
        </p:txBody>
      </p:sp>
      <p:sp>
        <p:nvSpPr>
          <p:cNvPr id="4" name="Rectangle: Rounded Corners 18">
            <a:extLst>
              <a:ext uri="{FF2B5EF4-FFF2-40B4-BE49-F238E27FC236}">
                <a16:creationId xmlns:lc="http://schemas.openxmlformats.org/drawingml/2006/lockedCanvas" xmlns:a16="http://schemas.microsoft.com/office/drawing/2014/main" xmlns="" id="{999974FA-A6BB-4813-ACAB-0F22F0CD9054}"/>
              </a:ext>
            </a:extLst>
          </p:cNvPr>
          <p:cNvSpPr/>
          <p:nvPr/>
        </p:nvSpPr>
        <p:spPr>
          <a:xfrm>
            <a:off x="5788623" y="2965091"/>
            <a:ext cx="189469" cy="196252"/>
          </a:xfrm>
          <a:prstGeom prst="roundRect">
            <a:avLst>
              <a:gd name="adj" fmla="val 50000"/>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5" name="TextBox 17">
            <a:extLst>
              <a:ext uri="{FF2B5EF4-FFF2-40B4-BE49-F238E27FC236}">
                <a16:creationId xmlns:lc="http://schemas.openxmlformats.org/drawingml/2006/lockedCanvas" xmlns:a16="http://schemas.microsoft.com/office/drawing/2014/main" xmlns="" id="{33AABF0A-46B9-4EA4-899C-EDB205EC0F7B}"/>
              </a:ext>
            </a:extLst>
          </p:cNvPr>
          <p:cNvSpPr txBox="1"/>
          <p:nvPr/>
        </p:nvSpPr>
        <p:spPr>
          <a:xfrm>
            <a:off x="6005386" y="2843071"/>
            <a:ext cx="2714616"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solidFill>
                  <a:schemeClr val="bg1"/>
                </a:solidFill>
                <a:latin typeface="Arial Black" panose="020B0A04020102020204" pitchFamily="34" charset="0"/>
              </a:rPr>
              <a:t>Development</a:t>
            </a:r>
            <a:endParaRPr lang="id-ID" sz="1200" dirty="0">
              <a:solidFill>
                <a:schemeClr val="bg1"/>
              </a:solidFill>
              <a:latin typeface="Raleway ExtraBold" panose="020B0903030101060003" pitchFamily="34" charset="0"/>
            </a:endParaRPr>
          </a:p>
        </p:txBody>
      </p:sp>
      <p:cxnSp>
        <p:nvCxnSpPr>
          <p:cNvPr id="8" name="Straight Connector 3">
            <a:extLst>
              <a:ext uri="{FF2B5EF4-FFF2-40B4-BE49-F238E27FC236}">
                <a16:creationId xmlns:lc="http://schemas.openxmlformats.org/drawingml/2006/lockedCanvas" xmlns:a16="http://schemas.microsoft.com/office/drawing/2014/main" xmlns="" id="{4820CC10-5BC0-448E-AF30-B18E5D8A3DBE}"/>
              </a:ext>
            </a:extLst>
          </p:cNvPr>
          <p:cNvCxnSpPr/>
          <p:nvPr/>
        </p:nvCxnSpPr>
        <p:spPr>
          <a:xfrm>
            <a:off x="6701532" y="3243181"/>
            <a:ext cx="1322324" cy="0"/>
          </a:xfrm>
          <a:prstGeom prst="line">
            <a:avLst/>
          </a:prstGeom>
          <a:ln w="762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TextBox 18">
            <a:extLst>
              <a:ext uri="{FF2B5EF4-FFF2-40B4-BE49-F238E27FC236}">
                <a16:creationId xmlns:lc="http://schemas.openxmlformats.org/drawingml/2006/lockedCanvas" xmlns:a16="http://schemas.microsoft.com/office/drawing/2014/main" xmlns="" id="{EB01EAFD-1FDE-4BC0-9D96-4FC5B6F573C0}"/>
              </a:ext>
            </a:extLst>
          </p:cNvPr>
          <p:cNvSpPr txBox="1"/>
          <p:nvPr/>
        </p:nvSpPr>
        <p:spPr>
          <a:xfrm>
            <a:off x="6215945" y="3387210"/>
            <a:ext cx="2654333" cy="13696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600" lvl="0" indent="-228600" defTabSz="228554">
              <a:spcBef>
                <a:spcPts val="400"/>
              </a:spcBef>
              <a:buFont typeface="Arial" panose="020B0604020202020204" pitchFamily="34" charset="0"/>
              <a:buChar char="•"/>
              <a:defRPr/>
            </a:pPr>
            <a:r>
              <a:rPr lang="en-US" sz="1600" dirty="0" err="1" smtClean="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PostgreSQL</a:t>
            </a:r>
            <a:endParaRPr lang="en-US" sz="1600" dirty="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endParaRPr>
          </a:p>
          <a:p>
            <a:pPr marL="228600" lvl="0" indent="-228600" defTabSz="228554">
              <a:spcBef>
                <a:spcPts val="400"/>
              </a:spcBef>
              <a:buFont typeface="Arial" panose="020B0604020202020204" pitchFamily="34" charset="0"/>
              <a:buChar char="•"/>
              <a:defRPr/>
            </a:pPr>
            <a:r>
              <a:rPr lang="en-US" sz="1600" dirty="0" smtClean="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Flask</a:t>
            </a:r>
          </a:p>
          <a:p>
            <a:pPr marL="228600" lvl="0" indent="-228600" defTabSz="228554">
              <a:spcBef>
                <a:spcPts val="400"/>
              </a:spcBef>
              <a:buFont typeface="Arial" panose="020B0604020202020204" pitchFamily="34" charset="0"/>
              <a:buChar char="•"/>
              <a:defRPr/>
            </a:pPr>
            <a:r>
              <a:rPr lang="en-US" sz="1600" dirty="0" smtClean="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Python</a:t>
            </a:r>
            <a:endParaRPr lang="en-US" sz="1600" dirty="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endParaRPr>
          </a:p>
          <a:p>
            <a:pPr marL="228600" lvl="0" indent="-228600" defTabSz="228554">
              <a:spcBef>
                <a:spcPts val="400"/>
              </a:spcBef>
              <a:buFont typeface="Arial" panose="020B0604020202020204" pitchFamily="34" charset="0"/>
              <a:buChar char="•"/>
              <a:defRPr/>
            </a:pPr>
            <a:r>
              <a:rPr lang="en-US" sz="1600" dirty="0" smtClean="0">
                <a:solidFill>
                  <a:schemeClr val="accent4">
                    <a:lumMod val="20000"/>
                    <a:lumOff val="80000"/>
                  </a:schemeClr>
                </a:solidFill>
                <a:ea typeface="07TetsubinGothic" panose="02000600000000000000" pitchFamily="2" charset="-128"/>
                <a:cs typeface="29LT Bukra Regular" panose="000B0903020204020204" pitchFamily="34" charset="-78"/>
              </a:rPr>
              <a:t>React</a:t>
            </a:r>
            <a:r>
              <a:rPr lang="en-US" sz="900" dirty="0">
                <a:solidFill>
                  <a:schemeClr val="accent4">
                    <a:lumMod val="20000"/>
                    <a:lumOff val="80000"/>
                  </a:schemeClr>
                </a:solidFill>
              </a:rPr>
              <a:t/>
            </a:r>
            <a:br>
              <a:rPr lang="en-US" sz="900" dirty="0">
                <a:solidFill>
                  <a:schemeClr val="accent4">
                    <a:lumMod val="20000"/>
                    <a:lumOff val="80000"/>
                  </a:schemeClr>
                </a:solidFill>
              </a:rPr>
            </a:br>
            <a:endParaRPr lang="id-ID" sz="900" dirty="0">
              <a:solidFill>
                <a:schemeClr val="accent4">
                  <a:lumMod val="20000"/>
                  <a:lumOff val="80000"/>
                </a:schemeClr>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15" name="Rectangle: Rounded Corners 18">
            <a:extLst>
              <a:ext uri="{FF2B5EF4-FFF2-40B4-BE49-F238E27FC236}">
                <a16:creationId xmlns:lc="http://schemas.openxmlformats.org/drawingml/2006/lockedCanvas" xmlns:a16="http://schemas.microsoft.com/office/drawing/2014/main" xmlns="" id="{999974FA-A6BB-4813-ACAB-0F22F0CD9054}"/>
              </a:ext>
            </a:extLst>
          </p:cNvPr>
          <p:cNvSpPr/>
          <p:nvPr/>
        </p:nvSpPr>
        <p:spPr>
          <a:xfrm>
            <a:off x="5796136" y="1258450"/>
            <a:ext cx="189469" cy="196252"/>
          </a:xfrm>
          <a:prstGeom prst="roundRect">
            <a:avLst>
              <a:gd name="adj" fmla="val 50000"/>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16" name="TextBox 17">
            <a:extLst>
              <a:ext uri="{FF2B5EF4-FFF2-40B4-BE49-F238E27FC236}">
                <a16:creationId xmlns:lc="http://schemas.openxmlformats.org/drawingml/2006/lockedCanvas" xmlns:a16="http://schemas.microsoft.com/office/drawing/2014/main" xmlns="" id="{33AABF0A-46B9-4EA4-899C-EDB205EC0F7B}"/>
              </a:ext>
            </a:extLst>
          </p:cNvPr>
          <p:cNvSpPr txBox="1"/>
          <p:nvPr/>
        </p:nvSpPr>
        <p:spPr>
          <a:xfrm>
            <a:off x="6042451" y="1171910"/>
            <a:ext cx="1596796"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solidFill>
                <a:latin typeface="Arial Black" panose="020B0A04020102020204" pitchFamily="34" charset="0"/>
              </a:rPr>
              <a:t>Design</a:t>
            </a:r>
            <a:endParaRPr lang="id-ID" sz="1700" dirty="0">
              <a:solidFill>
                <a:schemeClr val="bg1"/>
              </a:solidFill>
              <a:latin typeface="Raleway ExtraBold" panose="020B0903030101060003" pitchFamily="34" charset="0"/>
            </a:endParaRPr>
          </a:p>
        </p:txBody>
      </p:sp>
      <p:cxnSp>
        <p:nvCxnSpPr>
          <p:cNvPr id="17" name="Straight Connector 3">
            <a:extLst>
              <a:ext uri="{FF2B5EF4-FFF2-40B4-BE49-F238E27FC236}">
                <a16:creationId xmlns:lc="http://schemas.openxmlformats.org/drawingml/2006/lockedCanvas" xmlns:a16="http://schemas.microsoft.com/office/drawing/2014/main" xmlns="" id="{4820CC10-5BC0-448E-AF30-B18E5D8A3DBE}"/>
              </a:ext>
            </a:extLst>
          </p:cNvPr>
          <p:cNvCxnSpPr/>
          <p:nvPr/>
        </p:nvCxnSpPr>
        <p:spPr>
          <a:xfrm>
            <a:off x="6546048" y="1563508"/>
            <a:ext cx="589601" cy="0"/>
          </a:xfrm>
          <a:prstGeom prst="line">
            <a:avLst/>
          </a:prstGeom>
          <a:ln w="762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13">
            <a:extLst>
              <a:ext uri="{FF2B5EF4-FFF2-40B4-BE49-F238E27FC236}">
                <a16:creationId xmlns:lc="http://schemas.openxmlformats.org/drawingml/2006/lockedCanvas" xmlns:a16="http://schemas.microsoft.com/office/drawing/2014/main" xmlns="" id="{74EF1197-31CE-4BB4-8B0C-8445988D8DAB}"/>
              </a:ext>
            </a:extLst>
          </p:cNvPr>
          <p:cNvCxnSpPr>
            <a:cxnSpLocks/>
          </p:cNvCxnSpPr>
          <p:nvPr/>
        </p:nvCxnSpPr>
        <p:spPr>
          <a:xfrm flipV="1">
            <a:off x="4355976" y="2108292"/>
            <a:ext cx="5608" cy="1936962"/>
          </a:xfrm>
          <a:prstGeom prst="line">
            <a:avLst/>
          </a:prstGeom>
          <a:ln w="63500">
            <a:solidFill>
              <a:schemeClr val="accent3">
                <a:lumMod val="60000"/>
                <a:lumOff val="40000"/>
                <a:alpha val="98000"/>
              </a:schemeClr>
            </a:solidFill>
            <a:prstDash val="solid"/>
            <a:headEnd type="oval"/>
            <a:tailEnd type="oval" w="lg" len="med"/>
          </a:ln>
        </p:spPr>
        <p:style>
          <a:lnRef idx="1">
            <a:schemeClr val="accent1"/>
          </a:lnRef>
          <a:fillRef idx="0">
            <a:schemeClr val="accent1"/>
          </a:fillRef>
          <a:effectRef idx="0">
            <a:schemeClr val="accent1"/>
          </a:effectRef>
          <a:fontRef idx="minor">
            <a:schemeClr val="tx1"/>
          </a:fontRef>
        </p:style>
      </p:cxnSp>
      <p:grpSp>
        <p:nvGrpSpPr>
          <p:cNvPr id="32" name="Google Shape;7038;p63"/>
          <p:cNvGrpSpPr/>
          <p:nvPr/>
        </p:nvGrpSpPr>
        <p:grpSpPr>
          <a:xfrm>
            <a:off x="498492" y="3860640"/>
            <a:ext cx="724312" cy="709526"/>
            <a:chOff x="946175" y="3253275"/>
            <a:chExt cx="298550" cy="296150"/>
          </a:xfrm>
          <a:solidFill>
            <a:schemeClr val="tx1">
              <a:lumMod val="50000"/>
            </a:schemeClr>
          </a:solidFill>
        </p:grpSpPr>
        <p:sp>
          <p:nvSpPr>
            <p:cNvPr id="33" name="Google Shape;7039;p63"/>
            <p:cNvSpPr/>
            <p:nvPr/>
          </p:nvSpPr>
          <p:spPr>
            <a:xfrm>
              <a:off x="946175" y="3253275"/>
              <a:ext cx="209550" cy="261500"/>
            </a:xfrm>
            <a:custGeom>
              <a:avLst/>
              <a:gdLst/>
              <a:ahLst/>
              <a:cxnLst/>
              <a:rect l="l" t="t" r="r" b="b"/>
              <a:pathLst>
                <a:path w="8382" h="10460" extrusionOk="0">
                  <a:moveTo>
                    <a:pt x="348" y="0"/>
                  </a:moveTo>
                  <a:cubicBezTo>
                    <a:pt x="158" y="0"/>
                    <a:pt x="1" y="158"/>
                    <a:pt x="1" y="347"/>
                  </a:cubicBezTo>
                  <a:lnTo>
                    <a:pt x="1" y="10113"/>
                  </a:lnTo>
                  <a:cubicBezTo>
                    <a:pt x="1" y="10302"/>
                    <a:pt x="158" y="10460"/>
                    <a:pt x="348" y="10460"/>
                  </a:cubicBezTo>
                  <a:lnTo>
                    <a:pt x="694" y="10460"/>
                  </a:lnTo>
                  <a:lnTo>
                    <a:pt x="694" y="3875"/>
                  </a:lnTo>
                  <a:cubicBezTo>
                    <a:pt x="694" y="3623"/>
                    <a:pt x="820" y="3340"/>
                    <a:pt x="1009" y="3151"/>
                  </a:cubicBezTo>
                  <a:lnTo>
                    <a:pt x="3151" y="1008"/>
                  </a:lnTo>
                  <a:cubicBezTo>
                    <a:pt x="3340" y="819"/>
                    <a:pt x="3624" y="693"/>
                    <a:pt x="3908" y="693"/>
                  </a:cubicBezTo>
                  <a:lnTo>
                    <a:pt x="8381" y="693"/>
                  </a:lnTo>
                  <a:lnTo>
                    <a:pt x="8381" y="347"/>
                  </a:lnTo>
                  <a:cubicBezTo>
                    <a:pt x="8381" y="158"/>
                    <a:pt x="8224" y="0"/>
                    <a:pt x="803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7040;p63"/>
            <p:cNvSpPr/>
            <p:nvPr/>
          </p:nvSpPr>
          <p:spPr>
            <a:xfrm>
              <a:off x="986350" y="3293425"/>
              <a:ext cx="47300" cy="48075"/>
            </a:xfrm>
            <a:custGeom>
              <a:avLst/>
              <a:gdLst/>
              <a:ahLst/>
              <a:cxnLst/>
              <a:rect l="l" t="t" r="r" b="b"/>
              <a:pathLst>
                <a:path w="1892" h="1923" extrusionOk="0">
                  <a:moveTo>
                    <a:pt x="1891" y="1"/>
                  </a:moveTo>
                  <a:lnTo>
                    <a:pt x="1" y="1923"/>
                  </a:lnTo>
                  <a:lnTo>
                    <a:pt x="1891" y="1923"/>
                  </a:lnTo>
                  <a:lnTo>
                    <a:pt x="1891"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7041;p63"/>
            <p:cNvSpPr/>
            <p:nvPr/>
          </p:nvSpPr>
          <p:spPr>
            <a:xfrm>
              <a:off x="1051725" y="3359600"/>
              <a:ext cx="122100" cy="121325"/>
            </a:xfrm>
            <a:custGeom>
              <a:avLst/>
              <a:gdLst/>
              <a:ahLst/>
              <a:cxnLst/>
              <a:rect l="l" t="t" r="r" b="b"/>
              <a:pathLst>
                <a:path w="4884" h="4853" extrusionOk="0">
                  <a:moveTo>
                    <a:pt x="2427" y="0"/>
                  </a:moveTo>
                  <a:cubicBezTo>
                    <a:pt x="1103" y="0"/>
                    <a:pt x="1" y="1103"/>
                    <a:pt x="1" y="2426"/>
                  </a:cubicBezTo>
                  <a:cubicBezTo>
                    <a:pt x="1" y="3749"/>
                    <a:pt x="1103" y="4852"/>
                    <a:pt x="2427" y="4852"/>
                  </a:cubicBezTo>
                  <a:cubicBezTo>
                    <a:pt x="3781" y="4852"/>
                    <a:pt x="4884" y="3749"/>
                    <a:pt x="4884" y="2426"/>
                  </a:cubicBezTo>
                  <a:cubicBezTo>
                    <a:pt x="4884" y="1103"/>
                    <a:pt x="3781" y="0"/>
                    <a:pt x="242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7042;p63"/>
            <p:cNvSpPr/>
            <p:nvPr/>
          </p:nvSpPr>
          <p:spPr>
            <a:xfrm>
              <a:off x="980050" y="3289500"/>
              <a:ext cx="192200" cy="242600"/>
            </a:xfrm>
            <a:custGeom>
              <a:avLst/>
              <a:gdLst/>
              <a:ahLst/>
              <a:cxnLst/>
              <a:rect l="l" t="t" r="r" b="b"/>
              <a:pathLst>
                <a:path w="7688" h="9704" extrusionOk="0">
                  <a:moveTo>
                    <a:pt x="2868" y="0"/>
                  </a:moveTo>
                  <a:lnTo>
                    <a:pt x="2868" y="2426"/>
                  </a:lnTo>
                  <a:cubicBezTo>
                    <a:pt x="2868" y="2647"/>
                    <a:pt x="2679" y="2804"/>
                    <a:pt x="2490" y="2804"/>
                  </a:cubicBezTo>
                  <a:lnTo>
                    <a:pt x="1" y="2804"/>
                  </a:lnTo>
                  <a:lnTo>
                    <a:pt x="1" y="9357"/>
                  </a:lnTo>
                  <a:cubicBezTo>
                    <a:pt x="1" y="9578"/>
                    <a:pt x="190" y="9704"/>
                    <a:pt x="379" y="9704"/>
                  </a:cubicBezTo>
                  <a:lnTo>
                    <a:pt x="7341" y="9704"/>
                  </a:lnTo>
                  <a:cubicBezTo>
                    <a:pt x="7467" y="9704"/>
                    <a:pt x="7593" y="9641"/>
                    <a:pt x="7625" y="9578"/>
                  </a:cubicBezTo>
                  <a:lnTo>
                    <a:pt x="6239" y="8192"/>
                  </a:lnTo>
                  <a:cubicBezTo>
                    <a:pt x="5924" y="8318"/>
                    <a:pt x="5609" y="8349"/>
                    <a:pt x="5262" y="8349"/>
                  </a:cubicBezTo>
                  <a:cubicBezTo>
                    <a:pt x="3529" y="8349"/>
                    <a:pt x="2143" y="6931"/>
                    <a:pt x="2143" y="5230"/>
                  </a:cubicBezTo>
                  <a:cubicBezTo>
                    <a:pt x="2143" y="3529"/>
                    <a:pt x="3561" y="2111"/>
                    <a:pt x="5262" y="2111"/>
                  </a:cubicBezTo>
                  <a:cubicBezTo>
                    <a:pt x="6239" y="2111"/>
                    <a:pt x="7121" y="2584"/>
                    <a:pt x="7688" y="3308"/>
                  </a:cubicBezTo>
                  <a:lnTo>
                    <a:pt x="7688" y="347"/>
                  </a:lnTo>
                  <a:cubicBezTo>
                    <a:pt x="7688" y="158"/>
                    <a:pt x="7530" y="0"/>
                    <a:pt x="73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7043;p63"/>
            <p:cNvSpPr/>
            <p:nvPr/>
          </p:nvSpPr>
          <p:spPr>
            <a:xfrm>
              <a:off x="1154125" y="3460400"/>
              <a:ext cx="90600" cy="89025"/>
            </a:xfrm>
            <a:custGeom>
              <a:avLst/>
              <a:gdLst/>
              <a:ahLst/>
              <a:cxnLst/>
              <a:rect l="l" t="t" r="r" b="b"/>
              <a:pathLst>
                <a:path w="3624" h="3561" extrusionOk="0">
                  <a:moveTo>
                    <a:pt x="977" y="1"/>
                  </a:moveTo>
                  <a:cubicBezTo>
                    <a:pt x="693" y="410"/>
                    <a:pt x="378" y="757"/>
                    <a:pt x="0" y="1009"/>
                  </a:cubicBezTo>
                  <a:lnTo>
                    <a:pt x="2363" y="3372"/>
                  </a:lnTo>
                  <a:cubicBezTo>
                    <a:pt x="2489" y="3498"/>
                    <a:pt x="2662" y="3561"/>
                    <a:pt x="2840" y="3561"/>
                  </a:cubicBezTo>
                  <a:cubicBezTo>
                    <a:pt x="3017" y="3561"/>
                    <a:pt x="3198" y="3498"/>
                    <a:pt x="3340" y="3372"/>
                  </a:cubicBezTo>
                  <a:cubicBezTo>
                    <a:pt x="3623" y="3088"/>
                    <a:pt x="3623" y="2647"/>
                    <a:pt x="3340" y="2364"/>
                  </a:cubicBezTo>
                  <a:lnTo>
                    <a:pt x="977"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TextBox 18">
            <a:extLst>
              <a:ext uri="{FF2B5EF4-FFF2-40B4-BE49-F238E27FC236}">
                <a16:creationId xmlns:lc="http://schemas.openxmlformats.org/drawingml/2006/lockedCanvas" xmlns:a16="http://schemas.microsoft.com/office/drawing/2014/main" xmlns="" id="{EB01EAFD-1FDE-4BC0-9D96-4FC5B6F573C0}"/>
              </a:ext>
            </a:extLst>
          </p:cNvPr>
          <p:cNvSpPr txBox="1"/>
          <p:nvPr/>
        </p:nvSpPr>
        <p:spPr>
          <a:xfrm>
            <a:off x="6215945" y="1659339"/>
            <a:ext cx="2504057"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600" indent="-228600" defTabSz="228554">
              <a:spcBef>
                <a:spcPts val="400"/>
              </a:spcBef>
              <a:buFont typeface="Arial" panose="020B0604020202020204" pitchFamily="34" charset="0"/>
              <a:buChar char="•"/>
              <a:defRPr/>
            </a:pPr>
            <a:r>
              <a:rPr lang="en-US" sz="1500" dirty="0" smtClean="0">
                <a:solidFill>
                  <a:schemeClr val="accent4">
                    <a:lumMod val="20000"/>
                    <a:lumOff val="80000"/>
                  </a:schemeClr>
                </a:solidFill>
                <a:cs typeface="29LT Bukra Regular" panose="000B0903020204020204" pitchFamily="34" charset="-78"/>
              </a:rPr>
              <a:t>Adobe XD </a:t>
            </a:r>
            <a:r>
              <a:rPr lang="en-US" sz="1500" dirty="0" err="1" smtClean="0">
                <a:solidFill>
                  <a:schemeClr val="accent4">
                    <a:lumMod val="20000"/>
                    <a:lumOff val="80000"/>
                  </a:schemeClr>
                </a:solidFill>
                <a:cs typeface="29LT Bukra Regular" panose="000B0903020204020204" pitchFamily="34" charset="-78"/>
              </a:rPr>
              <a:t>WireFrames</a:t>
            </a:r>
            <a:endParaRPr lang="en-US" sz="1500" dirty="0" smtClean="0">
              <a:solidFill>
                <a:schemeClr val="accent4">
                  <a:lumMod val="20000"/>
                  <a:lumOff val="80000"/>
                </a:schemeClr>
              </a:solidFill>
              <a:cs typeface="29LT Bukra Regular" panose="000B0903020204020204" pitchFamily="34" charset="-78"/>
            </a:endParaRPr>
          </a:p>
        </p:txBody>
      </p:sp>
      <p:sp>
        <p:nvSpPr>
          <p:cNvPr id="22" name="Rectangle: Rounded Corners 18">
            <a:extLst>
              <a:ext uri="{FF2B5EF4-FFF2-40B4-BE49-F238E27FC236}">
                <a16:creationId xmlns:lc="http://schemas.openxmlformats.org/drawingml/2006/lockedCanvas" xmlns:a16="http://schemas.microsoft.com/office/drawing/2014/main" xmlns="" id="{999974FA-A6BB-4813-ACAB-0F22F0CD9054}"/>
              </a:ext>
            </a:extLst>
          </p:cNvPr>
          <p:cNvSpPr/>
          <p:nvPr/>
        </p:nvSpPr>
        <p:spPr>
          <a:xfrm>
            <a:off x="613049" y="1928576"/>
            <a:ext cx="189469" cy="196252"/>
          </a:xfrm>
          <a:prstGeom prst="roundRect">
            <a:avLst>
              <a:gd name="adj" fmla="val 50000"/>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23" name="TextBox 17">
            <a:extLst>
              <a:ext uri="{FF2B5EF4-FFF2-40B4-BE49-F238E27FC236}">
                <a16:creationId xmlns:lc="http://schemas.openxmlformats.org/drawingml/2006/lockedCanvas" xmlns:a16="http://schemas.microsoft.com/office/drawing/2014/main" xmlns="" id="{33AABF0A-46B9-4EA4-899C-EDB205EC0F7B}"/>
              </a:ext>
            </a:extLst>
          </p:cNvPr>
          <p:cNvSpPr txBox="1"/>
          <p:nvPr/>
        </p:nvSpPr>
        <p:spPr>
          <a:xfrm>
            <a:off x="901081" y="1826647"/>
            <a:ext cx="2952328" cy="35394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700" b="1" dirty="0" smtClean="0">
                <a:solidFill>
                  <a:schemeClr val="bg1"/>
                </a:solidFill>
                <a:latin typeface="Arial Black" panose="020B0A04020102020204" pitchFamily="34" charset="0"/>
              </a:rPr>
              <a:t>How we are doing this?</a:t>
            </a:r>
            <a:endParaRPr lang="id-ID" sz="1700" dirty="0">
              <a:solidFill>
                <a:schemeClr val="bg1"/>
              </a:solidFill>
              <a:latin typeface="Raleway ExtraBold" panose="020B0903030101060003" pitchFamily="34" charset="0"/>
            </a:endParaRPr>
          </a:p>
        </p:txBody>
      </p:sp>
      <p:cxnSp>
        <p:nvCxnSpPr>
          <p:cNvPr id="24" name="Straight Connector 3">
            <a:extLst>
              <a:ext uri="{FF2B5EF4-FFF2-40B4-BE49-F238E27FC236}">
                <a16:creationId xmlns:lc="http://schemas.openxmlformats.org/drawingml/2006/lockedCanvas" xmlns:a16="http://schemas.microsoft.com/office/drawing/2014/main" xmlns="" id="{4820CC10-5BC0-448E-AF30-B18E5D8A3DBE}"/>
              </a:ext>
            </a:extLst>
          </p:cNvPr>
          <p:cNvCxnSpPr/>
          <p:nvPr/>
        </p:nvCxnSpPr>
        <p:spPr>
          <a:xfrm>
            <a:off x="2531085" y="2180590"/>
            <a:ext cx="1322324" cy="0"/>
          </a:xfrm>
          <a:prstGeom prst="line">
            <a:avLst/>
          </a:prstGeom>
          <a:ln w="762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0" name="TextBox 21">
            <a:extLst>
              <a:ext uri="{FF2B5EF4-FFF2-40B4-BE49-F238E27FC236}">
                <a16:creationId xmlns:lc="http://schemas.openxmlformats.org/drawingml/2006/lockedCanvas" xmlns:a16="http://schemas.microsoft.com/office/drawing/2014/main" xmlns="" id="{ABF5BB25-D811-4DB9-8B25-3D63F7E40F85}"/>
              </a:ext>
            </a:extLst>
          </p:cNvPr>
          <p:cNvSpPr txBox="1"/>
          <p:nvPr/>
        </p:nvSpPr>
        <p:spPr>
          <a:xfrm>
            <a:off x="1408873" y="2337318"/>
            <a:ext cx="2476283" cy="12311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600" lvl="0" indent="-228600" defTabSz="228554">
              <a:spcBef>
                <a:spcPts val="400"/>
              </a:spcBef>
              <a:buFont typeface="Arial" panose="020B0604020202020204" pitchFamily="34" charset="0"/>
              <a:buChar char="•"/>
              <a:defRPr/>
            </a:pPr>
            <a:r>
              <a:rPr lang="en-US" sz="1600" dirty="0" smtClean="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Take Information</a:t>
            </a:r>
            <a:endParaRPr lang="en-US" sz="1600" dirty="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endParaRPr>
          </a:p>
          <a:p>
            <a:pPr marL="228600" lvl="0" indent="-228600" defTabSz="228554">
              <a:spcBef>
                <a:spcPts val="400"/>
              </a:spcBef>
              <a:buFont typeface="Arial" panose="020B0604020202020204" pitchFamily="34" charset="0"/>
              <a:buChar char="•"/>
              <a:defRPr/>
            </a:pPr>
            <a:r>
              <a:rPr lang="en-US" sz="1600" dirty="0" smtClean="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Rates</a:t>
            </a:r>
          </a:p>
          <a:p>
            <a:pPr marL="228600" lvl="0" indent="-228600" defTabSz="228554">
              <a:spcBef>
                <a:spcPts val="400"/>
              </a:spcBef>
              <a:buFont typeface="Arial" panose="020B0604020202020204" pitchFamily="34" charset="0"/>
              <a:buChar char="•"/>
              <a:defRPr/>
            </a:pPr>
            <a:r>
              <a:rPr lang="en-US" sz="1600" dirty="0" smtClean="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Search &amp; filter</a:t>
            </a:r>
          </a:p>
          <a:p>
            <a:pPr marL="228600" lvl="0" indent="-228600" defTabSz="228554">
              <a:spcBef>
                <a:spcPts val="400"/>
              </a:spcBef>
              <a:buFont typeface="Arial" panose="020B0604020202020204" pitchFamily="34" charset="0"/>
              <a:buChar char="•"/>
              <a:defRPr/>
            </a:pPr>
            <a:r>
              <a:rPr lang="en-US" sz="1600" dirty="0" smtClean="0">
                <a:solidFill>
                  <a:schemeClr val="accent4">
                    <a:lumMod val="20000"/>
                    <a:lumOff val="80000"/>
                  </a:schemeClr>
                </a:solidFill>
                <a:latin typeface="29LT Bukra Regular" panose="000B0903020204020204" pitchFamily="34" charset="-78"/>
                <a:ea typeface="07TetsubinGothic" panose="02000600000000000000" pitchFamily="2" charset="-128"/>
                <a:cs typeface="29LT Bukra Regular" panose="000B0903020204020204" pitchFamily="34" charset="-78"/>
              </a:rPr>
              <a:t>Approved or Rejected</a:t>
            </a:r>
            <a:endParaRPr lang="en-US" sz="2400" dirty="0">
              <a:solidFill>
                <a:schemeClr val="accent4">
                  <a:lumMod val="20000"/>
                  <a:lumOff val="80000"/>
                </a:schemeClr>
              </a:solidFill>
              <a:latin typeface="Arial Narrow" panose="020B0606020202030204" pitchFamily="34" charset="0"/>
            </a:endParaRPr>
          </a:p>
        </p:txBody>
      </p:sp>
    </p:spTree>
    <p:extLst>
      <p:ext uri="{BB962C8B-B14F-4D97-AF65-F5344CB8AC3E}">
        <p14:creationId xmlns:p14="http://schemas.microsoft.com/office/powerpoint/2010/main" val="42433750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ppt_y</p:attrName>
                                        </p:attrNameLst>
                                      </p:cBhvr>
                                      <p:tavLst>
                                        <p:tav tm="0">
                                          <p:val>
                                            <p:strVal val="#ppt_y+#ppt_h*1.125000"/>
                                          </p:val>
                                        </p:tav>
                                        <p:tav tm="100000">
                                          <p:val>
                                            <p:strVal val="#ppt_y"/>
                                          </p:val>
                                        </p:tav>
                                      </p:tavLst>
                                    </p:anim>
                                    <p:animEffect transition="in" filter="wipe(up)">
                                      <p:cBhvr>
                                        <p:cTn id="12" dur="500"/>
                                        <p:tgtEl>
                                          <p:spTgt spid="16"/>
                                        </p:tgtEl>
                                      </p:cBhvr>
                                    </p:animEffect>
                                  </p:childTnLst>
                                </p:cTn>
                              </p:par>
                              <p:par>
                                <p:cTn id="13" presetID="12" presetClass="entr" presetSubtype="4"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p:tgtEl>
                                          <p:spTgt spid="17"/>
                                        </p:tgtEl>
                                        <p:attrNameLst>
                                          <p:attrName>ppt_y</p:attrName>
                                        </p:attrNameLst>
                                      </p:cBhvr>
                                      <p:tavLst>
                                        <p:tav tm="0">
                                          <p:val>
                                            <p:strVal val="#ppt_y+#ppt_h*1.125000"/>
                                          </p:val>
                                        </p:tav>
                                        <p:tav tm="100000">
                                          <p:val>
                                            <p:strVal val="#ppt_y"/>
                                          </p:val>
                                        </p:tav>
                                      </p:tavLst>
                                    </p:anim>
                                    <p:animEffect transition="in" filter="wipe(up)">
                                      <p:cBhvr>
                                        <p:cTn id="16" dur="500"/>
                                        <p:tgtEl>
                                          <p:spTgt spid="17"/>
                                        </p:tgtEl>
                                      </p:cBhvr>
                                    </p:animEffect>
                                  </p:childTnLst>
                                </p:cTn>
                              </p:par>
                            </p:childTnLst>
                          </p:cTn>
                        </p:par>
                        <p:par>
                          <p:cTn id="17" fill="hold">
                            <p:stCondLst>
                              <p:cond delay="500"/>
                            </p:stCondLst>
                            <p:childTnLst>
                              <p:par>
                                <p:cTn id="18" presetID="12" presetClass="entr" presetSubtype="4"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 calcmode="lin" valueType="num">
                                      <p:cBhvr additive="base">
                                        <p:cTn id="20" dur="500"/>
                                        <p:tgtEl>
                                          <p:spTgt spid="45"/>
                                        </p:tgtEl>
                                        <p:attrNameLst>
                                          <p:attrName>ppt_y</p:attrName>
                                        </p:attrNameLst>
                                      </p:cBhvr>
                                      <p:tavLst>
                                        <p:tav tm="0">
                                          <p:val>
                                            <p:strVal val="#ppt_y+#ppt_h*1.125000"/>
                                          </p:val>
                                        </p:tav>
                                        <p:tav tm="100000">
                                          <p:val>
                                            <p:strVal val="#ppt_y"/>
                                          </p:val>
                                        </p:tav>
                                      </p:tavLst>
                                    </p:anim>
                                    <p:animEffect transition="in" filter="wipe(up)">
                                      <p:cBhvr>
                                        <p:cTn id="21" dur="500"/>
                                        <p:tgtEl>
                                          <p:spTgt spid="45"/>
                                        </p:tgtEl>
                                      </p:cBhvr>
                                    </p:animEffect>
                                  </p:childTnLst>
                                </p:cTn>
                              </p:par>
                            </p:childTnLst>
                          </p:cTn>
                        </p:par>
                        <p:par>
                          <p:cTn id="22" fill="hold">
                            <p:stCondLst>
                              <p:cond delay="1000"/>
                            </p:stCondLst>
                            <p:childTnLst>
                              <p:par>
                                <p:cTn id="23" presetID="22" presetClass="entr" presetSubtype="4"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down)">
                                      <p:cBhvr>
                                        <p:cTn id="25" dur="250"/>
                                        <p:tgtEl>
                                          <p:spTgt spid="28"/>
                                        </p:tgtEl>
                                      </p:cBhvr>
                                    </p:animEffect>
                                  </p:childTnLst>
                                </p:cTn>
                              </p:par>
                            </p:childTnLst>
                          </p:cTn>
                        </p:par>
                        <p:par>
                          <p:cTn id="26" fill="hold">
                            <p:stCondLst>
                              <p:cond delay="1250"/>
                            </p:stCondLst>
                            <p:childTnLst>
                              <p:par>
                                <p:cTn id="27" presetID="12" presetClass="entr" presetSubtype="4"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p:tgtEl>
                                          <p:spTgt spid="5"/>
                                        </p:tgtEl>
                                        <p:attrNameLst>
                                          <p:attrName>ppt_y</p:attrName>
                                        </p:attrNameLst>
                                      </p:cBhvr>
                                      <p:tavLst>
                                        <p:tav tm="0">
                                          <p:val>
                                            <p:strVal val="#ppt_y+#ppt_h*1.125000"/>
                                          </p:val>
                                        </p:tav>
                                        <p:tav tm="100000">
                                          <p:val>
                                            <p:strVal val="#ppt_y"/>
                                          </p:val>
                                        </p:tav>
                                      </p:tavLst>
                                    </p:anim>
                                    <p:animEffect transition="in" filter="wipe(up)">
                                      <p:cBhvr>
                                        <p:cTn id="30" dur="500"/>
                                        <p:tgtEl>
                                          <p:spTgt spid="5"/>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p:tgtEl>
                                          <p:spTgt spid="4"/>
                                        </p:tgtEl>
                                        <p:attrNameLst>
                                          <p:attrName>ppt_y</p:attrName>
                                        </p:attrNameLst>
                                      </p:cBhvr>
                                      <p:tavLst>
                                        <p:tav tm="0">
                                          <p:val>
                                            <p:strVal val="#ppt_y+#ppt_h*1.125000"/>
                                          </p:val>
                                        </p:tav>
                                        <p:tav tm="100000">
                                          <p:val>
                                            <p:strVal val="#ppt_y"/>
                                          </p:val>
                                        </p:tav>
                                      </p:tavLst>
                                    </p:anim>
                                    <p:animEffect transition="in" filter="wipe(up)">
                                      <p:cBhvr>
                                        <p:cTn id="34" dur="500"/>
                                        <p:tgtEl>
                                          <p:spTgt spid="4"/>
                                        </p:tgtEl>
                                      </p:cBhvr>
                                    </p:animEffect>
                                  </p:childTnLst>
                                </p:cTn>
                              </p:par>
                              <p:par>
                                <p:cTn id="35" presetID="12" presetClass="entr" presetSubtype="4"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p:tgtEl>
                                          <p:spTgt spid="8"/>
                                        </p:tgtEl>
                                        <p:attrNameLst>
                                          <p:attrName>ppt_y</p:attrName>
                                        </p:attrNameLst>
                                      </p:cBhvr>
                                      <p:tavLst>
                                        <p:tav tm="0">
                                          <p:val>
                                            <p:strVal val="#ppt_y+#ppt_h*1.125000"/>
                                          </p:val>
                                        </p:tav>
                                        <p:tav tm="100000">
                                          <p:val>
                                            <p:strVal val="#ppt_y"/>
                                          </p:val>
                                        </p:tav>
                                      </p:tavLst>
                                    </p:anim>
                                    <p:animEffect transition="in" filter="wipe(up)">
                                      <p:cBhvr>
                                        <p:cTn id="38" dur="500"/>
                                        <p:tgtEl>
                                          <p:spTgt spid="8"/>
                                        </p:tgtEl>
                                      </p:cBhvr>
                                    </p:animEffect>
                                  </p:childTnLst>
                                </p:cTn>
                              </p:par>
                            </p:childTnLst>
                          </p:cTn>
                        </p:par>
                        <p:par>
                          <p:cTn id="39" fill="hold">
                            <p:stCondLst>
                              <p:cond delay="1750"/>
                            </p:stCondLst>
                            <p:childTnLst>
                              <p:par>
                                <p:cTn id="40" presetID="12" presetClass="entr" presetSubtype="4"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p:tgtEl>
                                          <p:spTgt spid="13"/>
                                        </p:tgtEl>
                                        <p:attrNameLst>
                                          <p:attrName>ppt_y</p:attrName>
                                        </p:attrNameLst>
                                      </p:cBhvr>
                                      <p:tavLst>
                                        <p:tav tm="0">
                                          <p:val>
                                            <p:strVal val="#ppt_y+#ppt_h*1.125000"/>
                                          </p:val>
                                        </p:tav>
                                        <p:tav tm="100000">
                                          <p:val>
                                            <p:strVal val="#ppt_y"/>
                                          </p:val>
                                        </p:tav>
                                      </p:tavLst>
                                    </p:anim>
                                    <p:animEffect transition="in" filter="wipe(up)">
                                      <p:cBhvr>
                                        <p:cTn id="43" dur="500"/>
                                        <p:tgtEl>
                                          <p:spTgt spid="13"/>
                                        </p:tgtEl>
                                      </p:cBhvr>
                                    </p:animEffect>
                                  </p:childTnLst>
                                </p:cTn>
                              </p:par>
                            </p:childTnLst>
                          </p:cTn>
                        </p:par>
                        <p:par>
                          <p:cTn id="44" fill="hold">
                            <p:stCondLst>
                              <p:cond delay="2250"/>
                            </p:stCondLst>
                            <p:childTnLst>
                              <p:par>
                                <p:cTn id="45" presetID="12" presetClass="entr" presetSubtype="4"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p:tgtEl>
                                          <p:spTgt spid="23"/>
                                        </p:tgtEl>
                                        <p:attrNameLst>
                                          <p:attrName>ppt_y</p:attrName>
                                        </p:attrNameLst>
                                      </p:cBhvr>
                                      <p:tavLst>
                                        <p:tav tm="0">
                                          <p:val>
                                            <p:strVal val="#ppt_y+#ppt_h*1.125000"/>
                                          </p:val>
                                        </p:tav>
                                        <p:tav tm="100000">
                                          <p:val>
                                            <p:strVal val="#ppt_y"/>
                                          </p:val>
                                        </p:tav>
                                      </p:tavLst>
                                    </p:anim>
                                    <p:animEffect transition="in" filter="wipe(up)">
                                      <p:cBhvr>
                                        <p:cTn id="48" dur="500"/>
                                        <p:tgtEl>
                                          <p:spTgt spid="23"/>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p:tgtEl>
                                          <p:spTgt spid="22"/>
                                        </p:tgtEl>
                                        <p:attrNameLst>
                                          <p:attrName>ppt_y</p:attrName>
                                        </p:attrNameLst>
                                      </p:cBhvr>
                                      <p:tavLst>
                                        <p:tav tm="0">
                                          <p:val>
                                            <p:strVal val="#ppt_y+#ppt_h*1.125000"/>
                                          </p:val>
                                        </p:tav>
                                        <p:tav tm="100000">
                                          <p:val>
                                            <p:strVal val="#ppt_y"/>
                                          </p:val>
                                        </p:tav>
                                      </p:tavLst>
                                    </p:anim>
                                    <p:animEffect transition="in" filter="wipe(up)">
                                      <p:cBhvr>
                                        <p:cTn id="52" dur="500"/>
                                        <p:tgtEl>
                                          <p:spTgt spid="22"/>
                                        </p:tgtEl>
                                      </p:cBhvr>
                                    </p:animEffect>
                                  </p:childTnLst>
                                </p:cTn>
                              </p:par>
                              <p:par>
                                <p:cTn id="53" presetID="12" presetClass="entr" presetSubtype="4"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p:tgtEl>
                                          <p:spTgt spid="24"/>
                                        </p:tgtEl>
                                        <p:attrNameLst>
                                          <p:attrName>ppt_y</p:attrName>
                                        </p:attrNameLst>
                                      </p:cBhvr>
                                      <p:tavLst>
                                        <p:tav tm="0">
                                          <p:val>
                                            <p:strVal val="#ppt_y+#ppt_h*1.125000"/>
                                          </p:val>
                                        </p:tav>
                                        <p:tav tm="100000">
                                          <p:val>
                                            <p:strVal val="#ppt_y"/>
                                          </p:val>
                                        </p:tav>
                                      </p:tavLst>
                                    </p:anim>
                                    <p:animEffect transition="in" filter="wipe(up)">
                                      <p:cBhvr>
                                        <p:cTn id="56" dur="500"/>
                                        <p:tgtEl>
                                          <p:spTgt spid="24"/>
                                        </p:tgtEl>
                                      </p:cBhvr>
                                    </p:animEffect>
                                  </p:childTnLst>
                                </p:cTn>
                              </p:par>
                            </p:childTnLst>
                          </p:cTn>
                        </p:par>
                        <p:par>
                          <p:cTn id="57" fill="hold">
                            <p:stCondLst>
                              <p:cond delay="2750"/>
                            </p:stCondLst>
                            <p:childTnLst>
                              <p:par>
                                <p:cTn id="58" presetID="12" presetClass="entr" presetSubtype="4"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p:tgtEl>
                                          <p:spTgt spid="30"/>
                                        </p:tgtEl>
                                        <p:attrNameLst>
                                          <p:attrName>ppt_y</p:attrName>
                                        </p:attrNameLst>
                                      </p:cBhvr>
                                      <p:tavLst>
                                        <p:tav tm="0">
                                          <p:val>
                                            <p:strVal val="#ppt_y+#ppt_h*1.125000"/>
                                          </p:val>
                                        </p:tav>
                                        <p:tav tm="100000">
                                          <p:val>
                                            <p:strVal val="#ppt_y"/>
                                          </p:val>
                                        </p:tav>
                                      </p:tavLst>
                                    </p:anim>
                                    <p:animEffect transition="in" filter="wipe(up)">
                                      <p:cBhvr>
                                        <p:cTn id="6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3" grpId="0"/>
      <p:bldP spid="15" grpId="0" animBg="1"/>
      <p:bldP spid="16" grpId="0"/>
      <p:bldP spid="45" grpId="0"/>
      <p:bldP spid="22" grpId="0" animBg="1"/>
      <p:bldP spid="23"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9" name="Google Shape;199;p23"/>
          <p:cNvSpPr txBox="1">
            <a:spLocks noGrp="1"/>
          </p:cNvSpPr>
          <p:nvPr>
            <p:ph type="ctrTitle"/>
          </p:nvPr>
        </p:nvSpPr>
        <p:spPr>
          <a:xfrm>
            <a:off x="2756350" y="529100"/>
            <a:ext cx="3631200" cy="366900"/>
          </a:xfrm>
          <a:prstGeom prst="rect">
            <a:avLst/>
          </a:prstGeom>
        </p:spPr>
        <p:txBody>
          <a:bodyPr spcFirstLastPara="1" wrap="square" lIns="91425" tIns="91425" rIns="91425" bIns="91425" anchor="ctr" anchorCtr="0">
            <a:noAutofit/>
          </a:bodyPr>
          <a:lstStyle/>
          <a:p>
            <a:pPr lvl="0"/>
            <a:r>
              <a:rPr lang="en-GB" sz="2400" dirty="0">
                <a:solidFill>
                  <a:schemeClr val="tx1"/>
                </a:solidFill>
              </a:rPr>
              <a:t>Vertical Timeline</a:t>
            </a:r>
            <a:endParaRPr sz="2400" dirty="0">
              <a:solidFill>
                <a:schemeClr val="tx1"/>
              </a:solidFill>
            </a:endParaRPr>
          </a:p>
        </p:txBody>
      </p:sp>
      <p:sp>
        <p:nvSpPr>
          <p:cNvPr id="4" name="Rectangle: Rounded Corners 18">
            <a:extLst>
              <a:ext uri="{FF2B5EF4-FFF2-40B4-BE49-F238E27FC236}">
                <a16:creationId xmlns:lc="http://schemas.openxmlformats.org/drawingml/2006/lockedCanvas" xmlns:a16="http://schemas.microsoft.com/office/drawing/2014/main" xmlns="" id="{999974FA-A6BB-4813-ACAB-0F22F0CD9054}"/>
              </a:ext>
            </a:extLst>
          </p:cNvPr>
          <p:cNvSpPr/>
          <p:nvPr/>
        </p:nvSpPr>
        <p:spPr>
          <a:xfrm>
            <a:off x="719089" y="1302101"/>
            <a:ext cx="189469" cy="196252"/>
          </a:xfrm>
          <a:prstGeom prst="roundRect">
            <a:avLst>
              <a:gd name="adj" fmla="val 50000"/>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5" name="TextBox 17">
            <a:extLst>
              <a:ext uri="{FF2B5EF4-FFF2-40B4-BE49-F238E27FC236}">
                <a16:creationId xmlns:lc="http://schemas.openxmlformats.org/drawingml/2006/lockedCanvas" xmlns:a16="http://schemas.microsoft.com/office/drawing/2014/main" xmlns="" id="{33AABF0A-46B9-4EA4-899C-EDB205EC0F7B}"/>
              </a:ext>
            </a:extLst>
          </p:cNvPr>
          <p:cNvSpPr txBox="1"/>
          <p:nvPr/>
        </p:nvSpPr>
        <p:spPr>
          <a:xfrm>
            <a:off x="1002999" y="1151507"/>
            <a:ext cx="1936955" cy="101566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smtClean="0">
                <a:solidFill>
                  <a:schemeClr val="bg1"/>
                </a:solidFill>
                <a:latin typeface="Arial Black" panose="020B0A04020102020204" pitchFamily="34" charset="0"/>
              </a:rPr>
              <a:t>Difficulties</a:t>
            </a:r>
          </a:p>
          <a:p>
            <a:pPr algn="ctr"/>
            <a:r>
              <a:rPr lang="en-US" sz="2000" b="1" dirty="0" smtClean="0">
                <a:solidFill>
                  <a:schemeClr val="bg1"/>
                </a:solidFill>
                <a:latin typeface="Arial Black" panose="020B0A04020102020204" pitchFamily="34" charset="0"/>
              </a:rPr>
              <a:t>&amp;</a:t>
            </a:r>
          </a:p>
          <a:p>
            <a:pPr algn="ctr"/>
            <a:r>
              <a:rPr lang="en-US" sz="2000" b="1" dirty="0" smtClean="0">
                <a:solidFill>
                  <a:schemeClr val="bg1"/>
                </a:solidFill>
                <a:latin typeface="Arial Black" panose="020B0A04020102020204" pitchFamily="34" charset="0"/>
              </a:rPr>
              <a:t>Challenges</a:t>
            </a:r>
            <a:endParaRPr lang="id-ID" sz="1200" dirty="0">
              <a:solidFill>
                <a:schemeClr val="bg1"/>
              </a:solidFill>
              <a:latin typeface="Raleway ExtraBold" panose="020B0903030101060003" pitchFamily="34" charset="0"/>
            </a:endParaRPr>
          </a:p>
        </p:txBody>
      </p:sp>
      <p:cxnSp>
        <p:nvCxnSpPr>
          <p:cNvPr id="8" name="Straight Connector 3">
            <a:extLst>
              <a:ext uri="{FF2B5EF4-FFF2-40B4-BE49-F238E27FC236}">
                <a16:creationId xmlns:lc="http://schemas.openxmlformats.org/drawingml/2006/lockedCanvas" xmlns:a16="http://schemas.microsoft.com/office/drawing/2014/main" xmlns="" id="{4820CC10-5BC0-448E-AF30-B18E5D8A3DBE}"/>
              </a:ext>
            </a:extLst>
          </p:cNvPr>
          <p:cNvCxnSpPr/>
          <p:nvPr/>
        </p:nvCxnSpPr>
        <p:spPr>
          <a:xfrm>
            <a:off x="1482733" y="2264531"/>
            <a:ext cx="977485" cy="0"/>
          </a:xfrm>
          <a:prstGeom prst="line">
            <a:avLst/>
          </a:prstGeom>
          <a:ln w="762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5" name="Rectangle: Rounded Corners 18">
            <a:extLst>
              <a:ext uri="{FF2B5EF4-FFF2-40B4-BE49-F238E27FC236}">
                <a16:creationId xmlns:lc="http://schemas.openxmlformats.org/drawingml/2006/lockedCanvas" xmlns:a16="http://schemas.microsoft.com/office/drawing/2014/main" xmlns="" id="{999974FA-A6BB-4813-ACAB-0F22F0CD9054}"/>
              </a:ext>
            </a:extLst>
          </p:cNvPr>
          <p:cNvSpPr/>
          <p:nvPr/>
        </p:nvSpPr>
        <p:spPr>
          <a:xfrm>
            <a:off x="5436096" y="2892159"/>
            <a:ext cx="189469" cy="196252"/>
          </a:xfrm>
          <a:prstGeom prst="roundRect">
            <a:avLst>
              <a:gd name="adj" fmla="val 50000"/>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228554"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FFFF"/>
              </a:solidFill>
              <a:effectLst/>
              <a:uLnTx/>
              <a:uFillTx/>
              <a:latin typeface="Calibri"/>
              <a:ea typeface="+mn-ea"/>
              <a:cs typeface="+mn-cs"/>
            </a:endParaRPr>
          </a:p>
        </p:txBody>
      </p:sp>
      <p:sp>
        <p:nvSpPr>
          <p:cNvPr id="16" name="TextBox 17">
            <a:extLst>
              <a:ext uri="{FF2B5EF4-FFF2-40B4-BE49-F238E27FC236}">
                <a16:creationId xmlns:lc="http://schemas.openxmlformats.org/drawingml/2006/lockedCanvas" xmlns:a16="http://schemas.microsoft.com/office/drawing/2014/main" xmlns="" id="{33AABF0A-46B9-4EA4-899C-EDB205EC0F7B}"/>
              </a:ext>
            </a:extLst>
          </p:cNvPr>
          <p:cNvSpPr txBox="1"/>
          <p:nvPr/>
        </p:nvSpPr>
        <p:spPr>
          <a:xfrm>
            <a:off x="5724128" y="2805619"/>
            <a:ext cx="233027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solidFill>
                <a:latin typeface="Arial Black" panose="020B0A04020102020204" pitchFamily="34" charset="0"/>
              </a:rPr>
              <a:t>Future Works</a:t>
            </a:r>
            <a:endParaRPr lang="id-ID" sz="1700" dirty="0">
              <a:solidFill>
                <a:schemeClr val="bg1"/>
              </a:solidFill>
              <a:latin typeface="Raleway ExtraBold" panose="020B0903030101060003" pitchFamily="34" charset="0"/>
            </a:endParaRPr>
          </a:p>
        </p:txBody>
      </p:sp>
      <p:cxnSp>
        <p:nvCxnSpPr>
          <p:cNvPr id="17" name="Straight Connector 3">
            <a:extLst>
              <a:ext uri="{FF2B5EF4-FFF2-40B4-BE49-F238E27FC236}">
                <a16:creationId xmlns:lc="http://schemas.openxmlformats.org/drawingml/2006/lockedCanvas" xmlns:a16="http://schemas.microsoft.com/office/drawing/2014/main" xmlns="" id="{4820CC10-5BC0-448E-AF30-B18E5D8A3DBE}"/>
              </a:ext>
            </a:extLst>
          </p:cNvPr>
          <p:cNvCxnSpPr>
            <a:stCxn id="16" idx="2"/>
          </p:cNvCxnSpPr>
          <p:nvPr/>
        </p:nvCxnSpPr>
        <p:spPr>
          <a:xfrm>
            <a:off x="6889263" y="3174951"/>
            <a:ext cx="686238" cy="0"/>
          </a:xfrm>
          <a:prstGeom prst="line">
            <a:avLst/>
          </a:prstGeom>
          <a:ln w="762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13">
            <a:extLst>
              <a:ext uri="{FF2B5EF4-FFF2-40B4-BE49-F238E27FC236}">
                <a16:creationId xmlns:lc="http://schemas.openxmlformats.org/drawingml/2006/lockedCanvas" xmlns:a16="http://schemas.microsoft.com/office/drawing/2014/main" xmlns="" id="{74EF1197-31CE-4BB4-8B0C-8445988D8DAB}"/>
              </a:ext>
            </a:extLst>
          </p:cNvPr>
          <p:cNvCxnSpPr>
            <a:cxnSpLocks/>
          </p:cNvCxnSpPr>
          <p:nvPr/>
        </p:nvCxnSpPr>
        <p:spPr>
          <a:xfrm flipV="1">
            <a:off x="4261167" y="1923678"/>
            <a:ext cx="5608" cy="1936962"/>
          </a:xfrm>
          <a:prstGeom prst="line">
            <a:avLst/>
          </a:prstGeom>
          <a:ln w="63500">
            <a:solidFill>
              <a:schemeClr val="accent3">
                <a:lumMod val="60000"/>
                <a:lumOff val="40000"/>
                <a:alpha val="98000"/>
              </a:schemeClr>
            </a:solidFill>
            <a:prstDash val="solid"/>
            <a:headEnd type="oval"/>
            <a:tailEnd type="oval" w="lg" len="med"/>
          </a:ln>
        </p:spPr>
        <p:style>
          <a:lnRef idx="1">
            <a:schemeClr val="accent1"/>
          </a:lnRef>
          <a:fillRef idx="0">
            <a:schemeClr val="accent1"/>
          </a:fillRef>
          <a:effectRef idx="0">
            <a:schemeClr val="accent1"/>
          </a:effectRef>
          <a:fontRef idx="minor">
            <a:schemeClr val="tx1"/>
          </a:fontRef>
        </p:style>
      </p:cxnSp>
      <p:sp>
        <p:nvSpPr>
          <p:cNvPr id="45" name="TextBox 18">
            <a:extLst>
              <a:ext uri="{FF2B5EF4-FFF2-40B4-BE49-F238E27FC236}">
                <a16:creationId xmlns:lc="http://schemas.openxmlformats.org/drawingml/2006/lockedCanvas" xmlns:a16="http://schemas.microsoft.com/office/drawing/2014/main" xmlns="" id="{EB01EAFD-1FDE-4BC0-9D96-4FC5B6F573C0}"/>
              </a:ext>
            </a:extLst>
          </p:cNvPr>
          <p:cNvSpPr txBox="1"/>
          <p:nvPr/>
        </p:nvSpPr>
        <p:spPr>
          <a:xfrm>
            <a:off x="5724128" y="3351539"/>
            <a:ext cx="2504057" cy="88742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600" indent="-228600" defTabSz="228554">
              <a:spcBef>
                <a:spcPts val="400"/>
              </a:spcBef>
              <a:buFont typeface="Arial" panose="020B0604020202020204" pitchFamily="34" charset="0"/>
              <a:buChar char="•"/>
              <a:defRPr/>
            </a:pPr>
            <a:r>
              <a:rPr lang="en-US" sz="1500" dirty="0" smtClean="0">
                <a:solidFill>
                  <a:schemeClr val="accent4">
                    <a:lumMod val="20000"/>
                    <a:lumOff val="80000"/>
                  </a:schemeClr>
                </a:solidFill>
                <a:cs typeface="29LT Bukra Regular" panose="000B0903020204020204" pitchFamily="34" charset="-78"/>
              </a:rPr>
              <a:t>Online Interviews</a:t>
            </a:r>
          </a:p>
          <a:p>
            <a:pPr marL="228600" indent="-228600" defTabSz="228554">
              <a:spcBef>
                <a:spcPts val="400"/>
              </a:spcBef>
              <a:buFont typeface="Arial" panose="020B0604020202020204" pitchFamily="34" charset="0"/>
              <a:buChar char="•"/>
              <a:defRPr/>
            </a:pPr>
            <a:r>
              <a:rPr lang="en-US" sz="1500" dirty="0" smtClean="0">
                <a:solidFill>
                  <a:schemeClr val="accent4">
                    <a:lumMod val="20000"/>
                    <a:lumOff val="80000"/>
                  </a:schemeClr>
                </a:solidFill>
                <a:latin typeface="29LT Bukra Regular" panose="020B0604020202020204" charset="-78"/>
                <a:cs typeface="29LT Bukra Regular" panose="000B0903020204020204" pitchFamily="34" charset="-78"/>
              </a:rPr>
              <a:t>Chat Application</a:t>
            </a:r>
          </a:p>
          <a:p>
            <a:pPr marL="228600" indent="-228600" defTabSz="228554">
              <a:spcBef>
                <a:spcPts val="400"/>
              </a:spcBef>
              <a:buFont typeface="Arial" panose="020B0604020202020204" pitchFamily="34" charset="0"/>
              <a:buChar char="•"/>
              <a:defRPr/>
            </a:pPr>
            <a:r>
              <a:rPr lang="en-US" sz="1500" dirty="0" smtClean="0">
                <a:solidFill>
                  <a:schemeClr val="accent4">
                    <a:lumMod val="20000"/>
                    <a:lumOff val="80000"/>
                  </a:schemeClr>
                </a:solidFill>
                <a:latin typeface="29LT Bukra Regular" panose="020B0604020202020204" charset="-78"/>
                <a:cs typeface="29LT Bukra Regular" panose="000B0903020204020204" pitchFamily="34" charset="-78"/>
              </a:rPr>
              <a:t>Performance</a:t>
            </a:r>
            <a:endParaRPr lang="en-US" sz="1500" dirty="0">
              <a:solidFill>
                <a:schemeClr val="accent4">
                  <a:lumMod val="20000"/>
                  <a:lumOff val="80000"/>
                </a:schemeClr>
              </a:solidFill>
              <a:latin typeface="29LT Bukra Regular" panose="020B0604020202020204" charset="-78"/>
              <a:cs typeface="29LT Bukra Regular" panose="020B0604020202020204" charset="-78"/>
            </a:endParaRPr>
          </a:p>
        </p:txBody>
      </p:sp>
      <p:grpSp>
        <p:nvGrpSpPr>
          <p:cNvPr id="24" name="Google Shape;6963;p63"/>
          <p:cNvGrpSpPr/>
          <p:nvPr/>
        </p:nvGrpSpPr>
        <p:grpSpPr>
          <a:xfrm>
            <a:off x="719089" y="3795250"/>
            <a:ext cx="835546" cy="747974"/>
            <a:chOff x="-61783350" y="3743950"/>
            <a:chExt cx="316650" cy="317450"/>
          </a:xfrm>
          <a:solidFill>
            <a:schemeClr val="bg1"/>
          </a:solidFill>
        </p:grpSpPr>
        <p:sp>
          <p:nvSpPr>
            <p:cNvPr id="30" name="Google Shape;6964;p63"/>
            <p:cNvSpPr/>
            <p:nvPr/>
          </p:nvSpPr>
          <p:spPr>
            <a:xfrm>
              <a:off x="-61783350" y="3743950"/>
              <a:ext cx="316650" cy="317450"/>
            </a:xfrm>
            <a:custGeom>
              <a:avLst/>
              <a:gdLst/>
              <a:ahLst/>
              <a:cxnLst/>
              <a:rect l="l" t="t" r="r" b="b"/>
              <a:pathLst>
                <a:path w="12666" h="12698" extrusionOk="0">
                  <a:moveTo>
                    <a:pt x="379" y="1"/>
                  </a:moveTo>
                  <a:cubicBezTo>
                    <a:pt x="158" y="1"/>
                    <a:pt x="1" y="190"/>
                    <a:pt x="1" y="410"/>
                  </a:cubicBezTo>
                  <a:lnTo>
                    <a:pt x="1" y="12256"/>
                  </a:lnTo>
                  <a:cubicBezTo>
                    <a:pt x="1" y="12508"/>
                    <a:pt x="190" y="12697"/>
                    <a:pt x="379" y="12697"/>
                  </a:cubicBezTo>
                  <a:lnTo>
                    <a:pt x="12256" y="12697"/>
                  </a:lnTo>
                  <a:cubicBezTo>
                    <a:pt x="12477" y="12697"/>
                    <a:pt x="12666" y="12508"/>
                    <a:pt x="12666" y="12256"/>
                  </a:cubicBezTo>
                  <a:cubicBezTo>
                    <a:pt x="12634" y="12067"/>
                    <a:pt x="12477" y="11878"/>
                    <a:pt x="12256" y="11878"/>
                  </a:cubicBezTo>
                  <a:lnTo>
                    <a:pt x="820" y="11878"/>
                  </a:lnTo>
                  <a:lnTo>
                    <a:pt x="820" y="410"/>
                  </a:lnTo>
                  <a:cubicBezTo>
                    <a:pt x="820" y="158"/>
                    <a:pt x="631" y="1"/>
                    <a:pt x="37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31" name="Google Shape;6965;p63"/>
            <p:cNvSpPr/>
            <p:nvPr/>
          </p:nvSpPr>
          <p:spPr>
            <a:xfrm>
              <a:off x="-61739225" y="3833750"/>
              <a:ext cx="272525" cy="149675"/>
            </a:xfrm>
            <a:custGeom>
              <a:avLst/>
              <a:gdLst/>
              <a:ahLst/>
              <a:cxnLst/>
              <a:rect l="l" t="t" r="r" b="b"/>
              <a:pathLst>
                <a:path w="10901" h="5987" extrusionOk="0">
                  <a:moveTo>
                    <a:pt x="9641" y="0"/>
                  </a:moveTo>
                  <a:cubicBezTo>
                    <a:pt x="8979" y="0"/>
                    <a:pt x="8444" y="536"/>
                    <a:pt x="8444" y="1229"/>
                  </a:cubicBezTo>
                  <a:cubicBezTo>
                    <a:pt x="8444" y="1418"/>
                    <a:pt x="8475" y="1575"/>
                    <a:pt x="8538" y="1733"/>
                  </a:cubicBezTo>
                  <a:lnTo>
                    <a:pt x="6900" y="3403"/>
                  </a:lnTo>
                  <a:cubicBezTo>
                    <a:pt x="6742" y="3308"/>
                    <a:pt x="6553" y="3277"/>
                    <a:pt x="6396" y="3277"/>
                  </a:cubicBezTo>
                  <a:cubicBezTo>
                    <a:pt x="6238" y="3277"/>
                    <a:pt x="6018" y="3308"/>
                    <a:pt x="5860" y="3403"/>
                  </a:cubicBezTo>
                  <a:lnTo>
                    <a:pt x="5041" y="2552"/>
                  </a:lnTo>
                  <a:cubicBezTo>
                    <a:pt x="5136" y="2395"/>
                    <a:pt x="5167" y="2206"/>
                    <a:pt x="5167" y="2048"/>
                  </a:cubicBezTo>
                  <a:cubicBezTo>
                    <a:pt x="5167" y="1386"/>
                    <a:pt x="4600" y="819"/>
                    <a:pt x="3938" y="819"/>
                  </a:cubicBezTo>
                  <a:cubicBezTo>
                    <a:pt x="3277" y="819"/>
                    <a:pt x="2710" y="1386"/>
                    <a:pt x="2710" y="2048"/>
                  </a:cubicBezTo>
                  <a:cubicBezTo>
                    <a:pt x="2710" y="2237"/>
                    <a:pt x="2773" y="2395"/>
                    <a:pt x="2836" y="2552"/>
                  </a:cubicBezTo>
                  <a:lnTo>
                    <a:pt x="1733" y="3655"/>
                  </a:lnTo>
                  <a:cubicBezTo>
                    <a:pt x="1575" y="3592"/>
                    <a:pt x="1386" y="3560"/>
                    <a:pt x="1229" y="3560"/>
                  </a:cubicBezTo>
                  <a:cubicBezTo>
                    <a:pt x="567" y="3560"/>
                    <a:pt x="0" y="4096"/>
                    <a:pt x="0" y="4757"/>
                  </a:cubicBezTo>
                  <a:cubicBezTo>
                    <a:pt x="0" y="5451"/>
                    <a:pt x="567" y="5986"/>
                    <a:pt x="1229" y="5986"/>
                  </a:cubicBezTo>
                  <a:cubicBezTo>
                    <a:pt x="1891" y="5986"/>
                    <a:pt x="2458" y="5451"/>
                    <a:pt x="2458" y="4757"/>
                  </a:cubicBezTo>
                  <a:cubicBezTo>
                    <a:pt x="2458" y="4568"/>
                    <a:pt x="2395" y="4411"/>
                    <a:pt x="2332" y="4253"/>
                  </a:cubicBezTo>
                  <a:lnTo>
                    <a:pt x="3434" y="3151"/>
                  </a:lnTo>
                  <a:cubicBezTo>
                    <a:pt x="3592" y="3214"/>
                    <a:pt x="3781" y="3277"/>
                    <a:pt x="3938" y="3277"/>
                  </a:cubicBezTo>
                  <a:cubicBezTo>
                    <a:pt x="4096" y="3277"/>
                    <a:pt x="4285" y="3214"/>
                    <a:pt x="4442" y="3151"/>
                  </a:cubicBezTo>
                  <a:lnTo>
                    <a:pt x="5293" y="3970"/>
                  </a:lnTo>
                  <a:cubicBezTo>
                    <a:pt x="5199" y="4127"/>
                    <a:pt x="5167" y="4348"/>
                    <a:pt x="5167" y="4505"/>
                  </a:cubicBezTo>
                  <a:cubicBezTo>
                    <a:pt x="5167" y="5167"/>
                    <a:pt x="5703" y="5703"/>
                    <a:pt x="6396" y="5703"/>
                  </a:cubicBezTo>
                  <a:cubicBezTo>
                    <a:pt x="7057" y="5703"/>
                    <a:pt x="7593" y="5167"/>
                    <a:pt x="7593" y="4505"/>
                  </a:cubicBezTo>
                  <a:cubicBezTo>
                    <a:pt x="7593" y="4285"/>
                    <a:pt x="7561" y="4127"/>
                    <a:pt x="7498" y="3970"/>
                  </a:cubicBezTo>
                  <a:lnTo>
                    <a:pt x="9137" y="2332"/>
                  </a:lnTo>
                  <a:cubicBezTo>
                    <a:pt x="9294" y="2395"/>
                    <a:pt x="9483" y="2458"/>
                    <a:pt x="9641" y="2458"/>
                  </a:cubicBezTo>
                  <a:cubicBezTo>
                    <a:pt x="10334" y="2458"/>
                    <a:pt x="10901" y="1890"/>
                    <a:pt x="10901" y="1229"/>
                  </a:cubicBezTo>
                  <a:cubicBezTo>
                    <a:pt x="10901" y="536"/>
                    <a:pt x="10334" y="0"/>
                    <a:pt x="96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grpSp>
    </p:spTree>
    <p:extLst>
      <p:ext uri="{BB962C8B-B14F-4D97-AF65-F5344CB8AC3E}">
        <p14:creationId xmlns:p14="http://schemas.microsoft.com/office/powerpoint/2010/main" val="26494025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up)">
                                      <p:cBhvr>
                                        <p:cTn id="12" dur="500"/>
                                        <p:tgtEl>
                                          <p:spTgt spid="4"/>
                                        </p:tgtEl>
                                      </p:cBhvr>
                                    </p:animEffect>
                                  </p:childTnLst>
                                </p:cTn>
                              </p:par>
                              <p:par>
                                <p:cTn id="13" presetID="12" presetClass="entr" presetSubtype="4"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down)">
                                      <p:cBhvr>
                                        <p:cTn id="20" dur="250"/>
                                        <p:tgtEl>
                                          <p:spTgt spid="28"/>
                                        </p:tgtEl>
                                      </p:cBhvr>
                                    </p:animEffect>
                                  </p:childTnLst>
                                </p:cTn>
                              </p:par>
                            </p:childTnLst>
                          </p:cTn>
                        </p:par>
                        <p:par>
                          <p:cTn id="21" fill="hold">
                            <p:stCondLst>
                              <p:cond delay="750"/>
                            </p:stCondLst>
                            <p:childTnLst>
                              <p:par>
                                <p:cTn id="22" presetID="12" presetClass="entr" presetSubtype="4"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p:tgtEl>
                                          <p:spTgt spid="16"/>
                                        </p:tgtEl>
                                        <p:attrNameLst>
                                          <p:attrName>ppt_y</p:attrName>
                                        </p:attrNameLst>
                                      </p:cBhvr>
                                      <p:tavLst>
                                        <p:tav tm="0">
                                          <p:val>
                                            <p:strVal val="#ppt_y+#ppt_h*1.125000"/>
                                          </p:val>
                                        </p:tav>
                                        <p:tav tm="100000">
                                          <p:val>
                                            <p:strVal val="#ppt_y"/>
                                          </p:val>
                                        </p:tav>
                                      </p:tavLst>
                                    </p:anim>
                                    <p:animEffect transition="in" filter="wipe(up)">
                                      <p:cBhvr>
                                        <p:cTn id="25" dur="500"/>
                                        <p:tgtEl>
                                          <p:spTgt spid="16"/>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p:tgtEl>
                                          <p:spTgt spid="15"/>
                                        </p:tgtEl>
                                        <p:attrNameLst>
                                          <p:attrName>ppt_y</p:attrName>
                                        </p:attrNameLst>
                                      </p:cBhvr>
                                      <p:tavLst>
                                        <p:tav tm="0">
                                          <p:val>
                                            <p:strVal val="#ppt_y+#ppt_h*1.125000"/>
                                          </p:val>
                                        </p:tav>
                                        <p:tav tm="100000">
                                          <p:val>
                                            <p:strVal val="#ppt_y"/>
                                          </p:val>
                                        </p:tav>
                                      </p:tavLst>
                                    </p:anim>
                                    <p:animEffect transition="in" filter="wipe(up)">
                                      <p:cBhvr>
                                        <p:cTn id="29" dur="500"/>
                                        <p:tgtEl>
                                          <p:spTgt spid="15"/>
                                        </p:tgtEl>
                                      </p:cBhvr>
                                    </p:animEffect>
                                  </p:childTnLst>
                                </p:cTn>
                              </p:par>
                              <p:par>
                                <p:cTn id="30" presetID="12" presetClass="entr" presetSubtype="4"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ppt_y</p:attrName>
                                        </p:attrNameLst>
                                      </p:cBhvr>
                                      <p:tavLst>
                                        <p:tav tm="0">
                                          <p:val>
                                            <p:strVal val="#ppt_y+#ppt_h*1.125000"/>
                                          </p:val>
                                        </p:tav>
                                        <p:tav tm="100000">
                                          <p:val>
                                            <p:strVal val="#ppt_y"/>
                                          </p:val>
                                        </p:tav>
                                      </p:tavLst>
                                    </p:anim>
                                    <p:animEffect transition="in" filter="wipe(up)">
                                      <p:cBhvr>
                                        <p:cTn id="33" dur="500"/>
                                        <p:tgtEl>
                                          <p:spTgt spid="17"/>
                                        </p:tgtEl>
                                      </p:cBhvr>
                                    </p:animEffect>
                                  </p:childTnLst>
                                </p:cTn>
                              </p:par>
                            </p:childTnLst>
                          </p:cTn>
                        </p:par>
                        <p:par>
                          <p:cTn id="34" fill="hold">
                            <p:stCondLst>
                              <p:cond delay="1250"/>
                            </p:stCondLst>
                            <p:childTnLst>
                              <p:par>
                                <p:cTn id="35" presetID="12" presetClass="entr" presetSubtype="4"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500"/>
                                        <p:tgtEl>
                                          <p:spTgt spid="45"/>
                                        </p:tgtEl>
                                        <p:attrNameLst>
                                          <p:attrName>ppt_y</p:attrName>
                                        </p:attrNameLst>
                                      </p:cBhvr>
                                      <p:tavLst>
                                        <p:tav tm="0">
                                          <p:val>
                                            <p:strVal val="#ppt_y+#ppt_h*1.125000"/>
                                          </p:val>
                                        </p:tav>
                                        <p:tav tm="100000">
                                          <p:val>
                                            <p:strVal val="#ppt_y"/>
                                          </p:val>
                                        </p:tav>
                                      </p:tavLst>
                                    </p:anim>
                                    <p:animEffect transition="in" filter="wipe(up)">
                                      <p:cBhvr>
                                        <p:cTn id="3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5" grpId="0" animBg="1"/>
      <p:bldP spid="16"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88" name="Rectangle 16">
            <a:extLst>
              <a:ext uri="{FF2B5EF4-FFF2-40B4-BE49-F238E27FC236}">
                <a16:creationId xmlns:lc="http://schemas.openxmlformats.org/drawingml/2006/lockedCanvas" xmlns:a16="http://schemas.microsoft.com/office/drawing/2014/main" xmlns="" id="{EA5F5DD5-8767-40EE-81FF-01120DE60112}"/>
              </a:ext>
            </a:extLst>
          </p:cNvPr>
          <p:cNvSpPr/>
          <p:nvPr/>
        </p:nvSpPr>
        <p:spPr>
          <a:xfrm>
            <a:off x="872514" y="386185"/>
            <a:ext cx="675150" cy="3872615"/>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Lato Light" panose="020F0502020204030203" pitchFamily="34" charset="0"/>
              <a:ea typeface="+mn-ea"/>
              <a:cs typeface="+mn-cs"/>
            </a:endParaRPr>
          </a:p>
        </p:txBody>
      </p:sp>
      <p:sp>
        <p:nvSpPr>
          <p:cNvPr id="231" name="Google Shape;231;p26"/>
          <p:cNvSpPr/>
          <p:nvPr/>
        </p:nvSpPr>
        <p:spPr>
          <a:xfrm>
            <a:off x="1403648" y="2139702"/>
            <a:ext cx="2448272" cy="371400"/>
          </a:xfrm>
          <a:prstGeom prst="roundRect">
            <a:avLst>
              <a:gd name="adj" fmla="val 50000"/>
            </a:avLst>
          </a:prstGeom>
          <a:gradFill>
            <a:gsLst>
              <a:gs pos="0">
                <a:schemeClr val="accent5"/>
              </a:gs>
              <a:gs pos="100000">
                <a:schemeClr val="accent4"/>
              </a:gs>
            </a:gsLst>
            <a:lin ang="5400700" scaled="0"/>
          </a:gradFill>
          <a:ln>
            <a:noFill/>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32" name="Google Shape;232;p26"/>
          <p:cNvSpPr txBox="1">
            <a:spLocks noGrp="1"/>
          </p:cNvSpPr>
          <p:nvPr>
            <p:ph type="title"/>
          </p:nvPr>
        </p:nvSpPr>
        <p:spPr>
          <a:xfrm>
            <a:off x="864984" y="126778"/>
            <a:ext cx="3525600" cy="187582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solidFill>
                  <a:schemeClr val="bg2">
                    <a:lumMod val="20000"/>
                    <a:lumOff val="80000"/>
                  </a:schemeClr>
                </a:solidFill>
              </a:rPr>
              <a:t>Ideal Formation</a:t>
            </a:r>
            <a:endParaRPr dirty="0">
              <a:solidFill>
                <a:schemeClr val="bg2">
                  <a:lumMod val="20000"/>
                  <a:lumOff val="80000"/>
                </a:schemeClr>
              </a:solidFill>
            </a:endParaRPr>
          </a:p>
        </p:txBody>
      </p:sp>
      <p:sp>
        <p:nvSpPr>
          <p:cNvPr id="234" name="Google Shape;234;p26"/>
          <p:cNvSpPr txBox="1">
            <a:spLocks noGrp="1"/>
          </p:cNvSpPr>
          <p:nvPr>
            <p:ph type="subTitle" idx="1"/>
          </p:nvPr>
        </p:nvSpPr>
        <p:spPr>
          <a:xfrm>
            <a:off x="1547664" y="2145557"/>
            <a:ext cx="1368152" cy="316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itchFamily="34" charset="0"/>
              <a:buChar char="•"/>
            </a:pPr>
            <a:r>
              <a:rPr lang="en" b="1" dirty="0" smtClean="0">
                <a:solidFill>
                  <a:schemeClr val="bg1"/>
                </a:solidFill>
              </a:rPr>
              <a:t>Problem</a:t>
            </a:r>
            <a:endParaRPr b="1" dirty="0">
              <a:solidFill>
                <a:schemeClr val="bg1"/>
              </a:solidFill>
            </a:endParaRPr>
          </a:p>
        </p:txBody>
      </p:sp>
      <p:sp>
        <p:nvSpPr>
          <p:cNvPr id="56" name="Google Shape;231;p26"/>
          <p:cNvSpPr/>
          <p:nvPr/>
        </p:nvSpPr>
        <p:spPr>
          <a:xfrm>
            <a:off x="1403648" y="2715766"/>
            <a:ext cx="2448272" cy="371400"/>
          </a:xfrm>
          <a:prstGeom prst="roundRect">
            <a:avLst>
              <a:gd name="adj" fmla="val 50000"/>
            </a:avLst>
          </a:prstGeom>
          <a:gradFill>
            <a:gsLst>
              <a:gs pos="0">
                <a:schemeClr val="accent5"/>
              </a:gs>
              <a:gs pos="100000">
                <a:schemeClr val="accent4"/>
              </a:gs>
            </a:gsLst>
            <a:lin ang="5400700" scaled="0"/>
          </a:gradFill>
          <a:ln>
            <a:noFill/>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7" name="Google Shape;231;p26"/>
          <p:cNvSpPr/>
          <p:nvPr/>
        </p:nvSpPr>
        <p:spPr>
          <a:xfrm>
            <a:off x="1403648" y="3261506"/>
            <a:ext cx="2448272" cy="371400"/>
          </a:xfrm>
          <a:prstGeom prst="roundRect">
            <a:avLst>
              <a:gd name="adj" fmla="val 50000"/>
            </a:avLst>
          </a:prstGeom>
          <a:gradFill>
            <a:gsLst>
              <a:gs pos="0">
                <a:schemeClr val="accent5"/>
              </a:gs>
              <a:gs pos="100000">
                <a:schemeClr val="accent4"/>
              </a:gs>
            </a:gsLst>
            <a:lin ang="5400700" scaled="0"/>
          </a:gradFill>
          <a:ln>
            <a:noFill/>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8" name="Google Shape;234;p26"/>
          <p:cNvSpPr txBox="1">
            <a:spLocks/>
          </p:cNvSpPr>
          <p:nvPr/>
        </p:nvSpPr>
        <p:spPr>
          <a:xfrm>
            <a:off x="1547664" y="2738334"/>
            <a:ext cx="1368152" cy="316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r" rtl="0">
              <a:lnSpc>
                <a:spcPct val="100000"/>
              </a:lnSpc>
              <a:spcBef>
                <a:spcPts val="0"/>
              </a:spcBef>
              <a:spcAft>
                <a:spcPts val="0"/>
              </a:spcAft>
              <a:buClr>
                <a:schemeClr val="dk1"/>
              </a:buClr>
              <a:buSzPts val="2100"/>
              <a:buFont typeface="Roboto Slab Regular"/>
              <a:buNone/>
              <a:defRPr sz="1200" b="0" i="0" u="none" strike="noStrike" cap="none">
                <a:solidFill>
                  <a:schemeClr val="dk1"/>
                </a:solidFill>
                <a:latin typeface="Roboto Slab Regular"/>
                <a:ea typeface="Roboto Slab Regular"/>
                <a:cs typeface="Roboto Slab Regular"/>
                <a:sym typeface="Roboto Slab Regular"/>
              </a:defRPr>
            </a:lvl1pPr>
            <a:lvl2pPr marL="914400" marR="0" lvl="1"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2pPr>
            <a:lvl3pPr marL="1371600" marR="0" lvl="2"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3pPr>
            <a:lvl4pPr marL="1828800" marR="0" lvl="3"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4pPr>
            <a:lvl5pPr marL="2286000" marR="0" lvl="4"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5pPr>
            <a:lvl6pPr marL="2743200" marR="0" lvl="5"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6pPr>
            <a:lvl7pPr marL="3200400" marR="0" lvl="6"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7pPr>
            <a:lvl8pPr marL="3657600" marR="0" lvl="7"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8pPr>
            <a:lvl9pPr marL="4114800" marR="0" lvl="8"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9pPr>
          </a:lstStyle>
          <a:p>
            <a:pPr marL="171450" indent="-171450" algn="l">
              <a:buFont typeface="Arial" pitchFamily="34" charset="0"/>
              <a:buChar char="•"/>
            </a:pPr>
            <a:r>
              <a:rPr lang="en-US" b="1" dirty="0" smtClean="0"/>
              <a:t>Solution</a:t>
            </a:r>
            <a:endParaRPr lang="en-GB" b="1" dirty="0"/>
          </a:p>
        </p:txBody>
      </p:sp>
      <p:sp>
        <p:nvSpPr>
          <p:cNvPr id="59" name="Google Shape;234;p26"/>
          <p:cNvSpPr txBox="1">
            <a:spLocks/>
          </p:cNvSpPr>
          <p:nvPr/>
        </p:nvSpPr>
        <p:spPr>
          <a:xfrm>
            <a:off x="1547664" y="3288806"/>
            <a:ext cx="2088232" cy="316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r" rtl="0">
              <a:lnSpc>
                <a:spcPct val="100000"/>
              </a:lnSpc>
              <a:spcBef>
                <a:spcPts val="0"/>
              </a:spcBef>
              <a:spcAft>
                <a:spcPts val="0"/>
              </a:spcAft>
              <a:buClr>
                <a:schemeClr val="dk1"/>
              </a:buClr>
              <a:buSzPts val="2100"/>
              <a:buFont typeface="Roboto Slab Regular"/>
              <a:buNone/>
              <a:defRPr sz="1200" b="0" i="0" u="none" strike="noStrike" cap="none">
                <a:solidFill>
                  <a:schemeClr val="dk1"/>
                </a:solidFill>
                <a:latin typeface="Roboto Slab Regular"/>
                <a:ea typeface="Roboto Slab Regular"/>
                <a:cs typeface="Roboto Slab Regular"/>
                <a:sym typeface="Roboto Slab Regular"/>
              </a:defRPr>
            </a:lvl1pPr>
            <a:lvl2pPr marL="914400" marR="0" lvl="1"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2pPr>
            <a:lvl3pPr marL="1371600" marR="0" lvl="2"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3pPr>
            <a:lvl4pPr marL="1828800" marR="0" lvl="3"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4pPr>
            <a:lvl5pPr marL="2286000" marR="0" lvl="4"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5pPr>
            <a:lvl6pPr marL="2743200" marR="0" lvl="5"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6pPr>
            <a:lvl7pPr marL="3200400" marR="0" lvl="6"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7pPr>
            <a:lvl8pPr marL="3657600" marR="0" lvl="7"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8pPr>
            <a:lvl9pPr marL="4114800" marR="0" lvl="8" indent="-317500" algn="ctr" rtl="0">
              <a:lnSpc>
                <a:spcPct val="100000"/>
              </a:lnSpc>
              <a:spcBef>
                <a:spcPts val="0"/>
              </a:spcBef>
              <a:spcAft>
                <a:spcPts val="0"/>
              </a:spcAft>
              <a:buClr>
                <a:schemeClr val="dk1"/>
              </a:buClr>
              <a:buSzPts val="2100"/>
              <a:buFont typeface="Roboto Slab Regular"/>
              <a:buNone/>
              <a:defRPr sz="2100" b="0" i="0" u="none" strike="noStrike" cap="none">
                <a:solidFill>
                  <a:schemeClr val="dk1"/>
                </a:solidFill>
                <a:latin typeface="Roboto Slab Regular"/>
                <a:ea typeface="Roboto Slab Regular"/>
                <a:cs typeface="Roboto Slab Regular"/>
                <a:sym typeface="Roboto Slab Regular"/>
              </a:defRPr>
            </a:lvl9pPr>
          </a:lstStyle>
          <a:p>
            <a:pPr marL="171450" indent="-171450" algn="l">
              <a:buFont typeface="Arial" pitchFamily="34" charset="0"/>
              <a:buChar char="•"/>
            </a:pPr>
            <a:r>
              <a:rPr lang="en-US" b="1" dirty="0" smtClean="0"/>
              <a:t>Goals &amp; Objective</a:t>
            </a:r>
            <a:endParaRPr lang="en-GB" b="1" dirty="0"/>
          </a:p>
        </p:txBody>
      </p:sp>
      <p:grpSp>
        <p:nvGrpSpPr>
          <p:cNvPr id="60" name="Google Shape;1256;p51"/>
          <p:cNvGrpSpPr/>
          <p:nvPr/>
        </p:nvGrpSpPr>
        <p:grpSpPr>
          <a:xfrm>
            <a:off x="5796136" y="1275606"/>
            <a:ext cx="3240360" cy="3331537"/>
            <a:chOff x="3788575" y="1726950"/>
            <a:chExt cx="671875" cy="533550"/>
          </a:xfrm>
        </p:grpSpPr>
        <p:sp>
          <p:nvSpPr>
            <p:cNvPr id="61" name="Google Shape;1257;p51"/>
            <p:cNvSpPr/>
            <p:nvPr/>
          </p:nvSpPr>
          <p:spPr>
            <a:xfrm>
              <a:off x="4134950" y="1884450"/>
              <a:ext cx="208050" cy="374800"/>
            </a:xfrm>
            <a:custGeom>
              <a:avLst/>
              <a:gdLst/>
              <a:ahLst/>
              <a:cxnLst/>
              <a:rect l="l" t="t" r="r" b="b"/>
              <a:pathLst>
                <a:path w="8322" h="14992" extrusionOk="0">
                  <a:moveTo>
                    <a:pt x="6830" y="0"/>
                  </a:moveTo>
                  <a:cubicBezTo>
                    <a:pt x="6159" y="0"/>
                    <a:pt x="5218" y="430"/>
                    <a:pt x="4140" y="1459"/>
                  </a:cubicBezTo>
                  <a:cubicBezTo>
                    <a:pt x="1249" y="4219"/>
                    <a:pt x="0" y="9848"/>
                    <a:pt x="366" y="14992"/>
                  </a:cubicBezTo>
                  <a:lnTo>
                    <a:pt x="3479" y="14992"/>
                  </a:lnTo>
                  <a:cubicBezTo>
                    <a:pt x="3307" y="7868"/>
                    <a:pt x="5651" y="5420"/>
                    <a:pt x="7292" y="2835"/>
                  </a:cubicBezTo>
                  <a:cubicBezTo>
                    <a:pt x="8322" y="1214"/>
                    <a:pt x="7957" y="0"/>
                    <a:pt x="6830" y="0"/>
                  </a:cubicBezTo>
                  <a:close/>
                </a:path>
              </a:pathLst>
            </a:custGeom>
            <a:gradFill>
              <a:gsLst>
                <a:gs pos="0">
                  <a:srgbClr val="D4EBDE"/>
                </a:gs>
                <a:gs pos="100000">
                  <a:srgbClr val="70CACD"/>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258;p51"/>
            <p:cNvSpPr/>
            <p:nvPr/>
          </p:nvSpPr>
          <p:spPr>
            <a:xfrm>
              <a:off x="4180600" y="1956200"/>
              <a:ext cx="93125" cy="304225"/>
            </a:xfrm>
            <a:custGeom>
              <a:avLst/>
              <a:gdLst/>
              <a:ahLst/>
              <a:cxnLst/>
              <a:rect l="l" t="t" r="r" b="b"/>
              <a:pathLst>
                <a:path w="3725" h="12169" extrusionOk="0">
                  <a:moveTo>
                    <a:pt x="3670" y="0"/>
                  </a:moveTo>
                  <a:cubicBezTo>
                    <a:pt x="3656" y="0"/>
                    <a:pt x="3642" y="5"/>
                    <a:pt x="3633" y="16"/>
                  </a:cubicBezTo>
                  <a:cubicBezTo>
                    <a:pt x="3596" y="56"/>
                    <a:pt x="78" y="3980"/>
                    <a:pt x="1" y="12122"/>
                  </a:cubicBezTo>
                  <a:cubicBezTo>
                    <a:pt x="1" y="12149"/>
                    <a:pt x="21" y="12169"/>
                    <a:pt x="48" y="12169"/>
                  </a:cubicBezTo>
                  <a:cubicBezTo>
                    <a:pt x="78" y="12169"/>
                    <a:pt x="98" y="12149"/>
                    <a:pt x="98" y="12122"/>
                  </a:cubicBezTo>
                  <a:cubicBezTo>
                    <a:pt x="175" y="4020"/>
                    <a:pt x="3670" y="123"/>
                    <a:pt x="3707" y="83"/>
                  </a:cubicBezTo>
                  <a:cubicBezTo>
                    <a:pt x="3724" y="63"/>
                    <a:pt x="3724" y="32"/>
                    <a:pt x="3704" y="12"/>
                  </a:cubicBezTo>
                  <a:cubicBezTo>
                    <a:pt x="3695" y="4"/>
                    <a:pt x="3682" y="0"/>
                    <a:pt x="36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259;p51"/>
            <p:cNvSpPr/>
            <p:nvPr/>
          </p:nvSpPr>
          <p:spPr>
            <a:xfrm>
              <a:off x="4189500" y="1949150"/>
              <a:ext cx="219000" cy="310100"/>
            </a:xfrm>
            <a:custGeom>
              <a:avLst/>
              <a:gdLst/>
              <a:ahLst/>
              <a:cxnLst/>
              <a:rect l="l" t="t" r="r" b="b"/>
              <a:pathLst>
                <a:path w="8760" h="12404" extrusionOk="0">
                  <a:moveTo>
                    <a:pt x="7005" y="1"/>
                  </a:moveTo>
                  <a:cubicBezTo>
                    <a:pt x="5128" y="1"/>
                    <a:pt x="165" y="3951"/>
                    <a:pt x="0" y="12404"/>
                  </a:cubicBezTo>
                  <a:lnTo>
                    <a:pt x="2371" y="12404"/>
                  </a:lnTo>
                  <a:cubicBezTo>
                    <a:pt x="2290" y="8952"/>
                    <a:pt x="3827" y="6794"/>
                    <a:pt x="5781" y="5320"/>
                  </a:cubicBezTo>
                  <a:cubicBezTo>
                    <a:pt x="7735" y="3846"/>
                    <a:pt x="8759" y="1003"/>
                    <a:pt x="7473" y="123"/>
                  </a:cubicBezTo>
                  <a:cubicBezTo>
                    <a:pt x="7355" y="42"/>
                    <a:pt x="7196" y="1"/>
                    <a:pt x="7005" y="1"/>
                  </a:cubicBezTo>
                  <a:close/>
                </a:path>
              </a:pathLst>
            </a:custGeom>
            <a:gradFill>
              <a:gsLst>
                <a:gs pos="0">
                  <a:srgbClr val="A298B9"/>
                </a:gs>
                <a:gs pos="100000">
                  <a:srgbClr val="625B74"/>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260;p51"/>
            <p:cNvSpPr/>
            <p:nvPr/>
          </p:nvSpPr>
          <p:spPr>
            <a:xfrm>
              <a:off x="4219200" y="2026525"/>
              <a:ext cx="104450" cy="233900"/>
            </a:xfrm>
            <a:custGeom>
              <a:avLst/>
              <a:gdLst/>
              <a:ahLst/>
              <a:cxnLst/>
              <a:rect l="l" t="t" r="r" b="b"/>
              <a:pathLst>
                <a:path w="4178" h="9356" extrusionOk="0">
                  <a:moveTo>
                    <a:pt x="4124" y="0"/>
                  </a:moveTo>
                  <a:cubicBezTo>
                    <a:pt x="4111" y="0"/>
                    <a:pt x="4099" y="4"/>
                    <a:pt x="4090" y="12"/>
                  </a:cubicBezTo>
                  <a:cubicBezTo>
                    <a:pt x="1438" y="2634"/>
                    <a:pt x="1" y="6026"/>
                    <a:pt x="142" y="9309"/>
                  </a:cubicBezTo>
                  <a:cubicBezTo>
                    <a:pt x="142" y="9336"/>
                    <a:pt x="166" y="9356"/>
                    <a:pt x="192" y="9356"/>
                  </a:cubicBezTo>
                  <a:cubicBezTo>
                    <a:pt x="222" y="9356"/>
                    <a:pt x="242" y="9332"/>
                    <a:pt x="239" y="9305"/>
                  </a:cubicBezTo>
                  <a:cubicBezTo>
                    <a:pt x="98" y="6049"/>
                    <a:pt x="1528" y="2685"/>
                    <a:pt x="4157" y="83"/>
                  </a:cubicBezTo>
                  <a:cubicBezTo>
                    <a:pt x="4178" y="66"/>
                    <a:pt x="4178" y="33"/>
                    <a:pt x="4161" y="16"/>
                  </a:cubicBezTo>
                  <a:cubicBezTo>
                    <a:pt x="4150" y="5"/>
                    <a:pt x="4137" y="0"/>
                    <a:pt x="41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261;p51"/>
            <p:cNvSpPr/>
            <p:nvPr/>
          </p:nvSpPr>
          <p:spPr>
            <a:xfrm>
              <a:off x="4223500" y="2048975"/>
              <a:ext cx="236950" cy="210275"/>
            </a:xfrm>
            <a:custGeom>
              <a:avLst/>
              <a:gdLst/>
              <a:ahLst/>
              <a:cxnLst/>
              <a:rect l="l" t="t" r="r" b="b"/>
              <a:pathLst>
                <a:path w="9478" h="8411" extrusionOk="0">
                  <a:moveTo>
                    <a:pt x="7324" y="1"/>
                  </a:moveTo>
                  <a:cubicBezTo>
                    <a:pt x="5881" y="1"/>
                    <a:pt x="6116" y="2399"/>
                    <a:pt x="3854" y="3033"/>
                  </a:cubicBezTo>
                  <a:cubicBezTo>
                    <a:pt x="1431" y="3710"/>
                    <a:pt x="0" y="5097"/>
                    <a:pt x="104" y="8411"/>
                  </a:cubicBezTo>
                  <a:lnTo>
                    <a:pt x="1883" y="8411"/>
                  </a:lnTo>
                  <a:cubicBezTo>
                    <a:pt x="1883" y="8411"/>
                    <a:pt x="5103" y="7719"/>
                    <a:pt x="6926" y="5974"/>
                  </a:cubicBezTo>
                  <a:cubicBezTo>
                    <a:pt x="8749" y="4231"/>
                    <a:pt x="9477" y="421"/>
                    <a:pt x="7655" y="38"/>
                  </a:cubicBezTo>
                  <a:cubicBezTo>
                    <a:pt x="7535" y="13"/>
                    <a:pt x="7426" y="1"/>
                    <a:pt x="7324" y="1"/>
                  </a:cubicBezTo>
                  <a:close/>
                </a:path>
              </a:pathLst>
            </a:custGeom>
            <a:gradFill>
              <a:gsLst>
                <a:gs pos="0">
                  <a:srgbClr val="D4EBDE"/>
                </a:gs>
                <a:gs pos="100000">
                  <a:srgbClr val="70CACD"/>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262;p51"/>
            <p:cNvSpPr/>
            <p:nvPr/>
          </p:nvSpPr>
          <p:spPr>
            <a:xfrm>
              <a:off x="4248425" y="2148925"/>
              <a:ext cx="125575" cy="111575"/>
            </a:xfrm>
            <a:custGeom>
              <a:avLst/>
              <a:gdLst/>
              <a:ahLst/>
              <a:cxnLst/>
              <a:rect l="l" t="t" r="r" b="b"/>
              <a:pathLst>
                <a:path w="5023" h="4463" extrusionOk="0">
                  <a:moveTo>
                    <a:pt x="4965" y="1"/>
                  </a:moveTo>
                  <a:cubicBezTo>
                    <a:pt x="4958" y="1"/>
                    <a:pt x="4952" y="2"/>
                    <a:pt x="4946" y="5"/>
                  </a:cubicBezTo>
                  <a:cubicBezTo>
                    <a:pt x="4764" y="95"/>
                    <a:pt x="564" y="2204"/>
                    <a:pt x="7" y="4399"/>
                  </a:cubicBezTo>
                  <a:cubicBezTo>
                    <a:pt x="0" y="4426"/>
                    <a:pt x="17" y="4453"/>
                    <a:pt x="44" y="4460"/>
                  </a:cubicBezTo>
                  <a:cubicBezTo>
                    <a:pt x="48" y="4460"/>
                    <a:pt x="51" y="4463"/>
                    <a:pt x="54" y="4463"/>
                  </a:cubicBezTo>
                  <a:cubicBezTo>
                    <a:pt x="77" y="4463"/>
                    <a:pt x="98" y="4446"/>
                    <a:pt x="105" y="4423"/>
                  </a:cubicBezTo>
                  <a:cubicBezTo>
                    <a:pt x="652" y="2271"/>
                    <a:pt x="4946" y="115"/>
                    <a:pt x="4989" y="95"/>
                  </a:cubicBezTo>
                  <a:cubicBezTo>
                    <a:pt x="5012" y="82"/>
                    <a:pt x="5023" y="52"/>
                    <a:pt x="5009" y="28"/>
                  </a:cubicBezTo>
                  <a:cubicBezTo>
                    <a:pt x="5002" y="11"/>
                    <a:pt x="4984" y="1"/>
                    <a:pt x="496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263;p51"/>
            <p:cNvSpPr/>
            <p:nvPr/>
          </p:nvSpPr>
          <p:spPr>
            <a:xfrm>
              <a:off x="3788575" y="1798025"/>
              <a:ext cx="195575" cy="256750"/>
            </a:xfrm>
            <a:custGeom>
              <a:avLst/>
              <a:gdLst/>
              <a:ahLst/>
              <a:cxnLst/>
              <a:rect l="l" t="t" r="r" b="b"/>
              <a:pathLst>
                <a:path w="7823" h="10270" extrusionOk="0">
                  <a:moveTo>
                    <a:pt x="1044" y="0"/>
                  </a:moveTo>
                  <a:cubicBezTo>
                    <a:pt x="1041" y="0"/>
                    <a:pt x="1038" y="0"/>
                    <a:pt x="1035" y="1"/>
                  </a:cubicBezTo>
                  <a:cubicBezTo>
                    <a:pt x="846" y="48"/>
                    <a:pt x="1038" y="1199"/>
                    <a:pt x="1038" y="1199"/>
                  </a:cubicBezTo>
                  <a:cubicBezTo>
                    <a:pt x="1038" y="1199"/>
                    <a:pt x="0" y="1774"/>
                    <a:pt x="504" y="2848"/>
                  </a:cubicBezTo>
                  <a:cubicBezTo>
                    <a:pt x="504" y="2848"/>
                    <a:pt x="1259" y="6923"/>
                    <a:pt x="1716" y="8733"/>
                  </a:cubicBezTo>
                  <a:cubicBezTo>
                    <a:pt x="2019" y="9944"/>
                    <a:pt x="3060" y="10270"/>
                    <a:pt x="4199" y="10270"/>
                  </a:cubicBezTo>
                  <a:cubicBezTo>
                    <a:pt x="4762" y="10270"/>
                    <a:pt x="5348" y="10190"/>
                    <a:pt x="5882" y="10099"/>
                  </a:cubicBezTo>
                  <a:cubicBezTo>
                    <a:pt x="6235" y="10042"/>
                    <a:pt x="6614" y="9958"/>
                    <a:pt x="6990" y="9871"/>
                  </a:cubicBezTo>
                  <a:lnTo>
                    <a:pt x="7823" y="7353"/>
                  </a:lnTo>
                  <a:lnTo>
                    <a:pt x="6356" y="6084"/>
                  </a:lnTo>
                  <a:cubicBezTo>
                    <a:pt x="5781" y="6383"/>
                    <a:pt x="5164" y="6638"/>
                    <a:pt x="4486" y="6796"/>
                  </a:cubicBezTo>
                  <a:cubicBezTo>
                    <a:pt x="4422" y="6811"/>
                    <a:pt x="4357" y="6818"/>
                    <a:pt x="4294" y="6818"/>
                  </a:cubicBezTo>
                  <a:cubicBezTo>
                    <a:pt x="3963" y="6818"/>
                    <a:pt x="3653" y="6621"/>
                    <a:pt x="3515" y="6306"/>
                  </a:cubicBezTo>
                  <a:lnTo>
                    <a:pt x="1910" y="2600"/>
                  </a:lnTo>
                  <a:cubicBezTo>
                    <a:pt x="1910" y="2600"/>
                    <a:pt x="2223" y="2381"/>
                    <a:pt x="1994" y="1582"/>
                  </a:cubicBezTo>
                  <a:cubicBezTo>
                    <a:pt x="1988" y="1549"/>
                    <a:pt x="1951" y="1495"/>
                    <a:pt x="1954" y="1461"/>
                  </a:cubicBezTo>
                  <a:cubicBezTo>
                    <a:pt x="1974" y="1277"/>
                    <a:pt x="2008" y="776"/>
                    <a:pt x="1924" y="739"/>
                  </a:cubicBezTo>
                  <a:cubicBezTo>
                    <a:pt x="1895" y="726"/>
                    <a:pt x="1867" y="719"/>
                    <a:pt x="1841" y="719"/>
                  </a:cubicBezTo>
                  <a:cubicBezTo>
                    <a:pt x="1681" y="719"/>
                    <a:pt x="1598" y="969"/>
                    <a:pt x="1575" y="1334"/>
                  </a:cubicBezTo>
                  <a:cubicBezTo>
                    <a:pt x="1575" y="1334"/>
                    <a:pt x="1233" y="0"/>
                    <a:pt x="1044" y="0"/>
                  </a:cubicBezTo>
                  <a:close/>
                </a:path>
              </a:pathLst>
            </a:custGeom>
            <a:solidFill>
              <a:srgbClr val="F7C0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264;p51"/>
            <p:cNvSpPr/>
            <p:nvPr/>
          </p:nvSpPr>
          <p:spPr>
            <a:xfrm>
              <a:off x="3837600" y="2002075"/>
              <a:ext cx="139825" cy="52700"/>
            </a:xfrm>
            <a:custGeom>
              <a:avLst/>
              <a:gdLst/>
              <a:ahLst/>
              <a:cxnLst/>
              <a:rect l="l" t="t" r="r" b="b"/>
              <a:pathLst>
                <a:path w="5593" h="2108" extrusionOk="0">
                  <a:moveTo>
                    <a:pt x="5593" y="0"/>
                  </a:moveTo>
                  <a:cubicBezTo>
                    <a:pt x="3129" y="638"/>
                    <a:pt x="903" y="1021"/>
                    <a:pt x="0" y="1162"/>
                  </a:cubicBezTo>
                  <a:cubicBezTo>
                    <a:pt x="453" y="1893"/>
                    <a:pt x="1313" y="2108"/>
                    <a:pt x="2238" y="2108"/>
                  </a:cubicBezTo>
                  <a:cubicBezTo>
                    <a:pt x="2800" y="2108"/>
                    <a:pt x="3387" y="2029"/>
                    <a:pt x="3921" y="1937"/>
                  </a:cubicBezTo>
                  <a:cubicBezTo>
                    <a:pt x="4274" y="1880"/>
                    <a:pt x="4653" y="1796"/>
                    <a:pt x="5029" y="1709"/>
                  </a:cubicBezTo>
                  <a:lnTo>
                    <a:pt x="5593" y="0"/>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265;p51"/>
            <p:cNvSpPr/>
            <p:nvPr/>
          </p:nvSpPr>
          <p:spPr>
            <a:xfrm>
              <a:off x="3947450" y="1887600"/>
              <a:ext cx="110050" cy="157225"/>
            </a:xfrm>
            <a:custGeom>
              <a:avLst/>
              <a:gdLst/>
              <a:ahLst/>
              <a:cxnLst/>
              <a:rect l="l" t="t" r="r" b="b"/>
              <a:pathLst>
                <a:path w="4402" h="6289" extrusionOk="0">
                  <a:moveTo>
                    <a:pt x="4402" y="0"/>
                  </a:moveTo>
                  <a:lnTo>
                    <a:pt x="4402" y="0"/>
                  </a:lnTo>
                  <a:cubicBezTo>
                    <a:pt x="2951" y="430"/>
                    <a:pt x="1642" y="1648"/>
                    <a:pt x="1" y="2501"/>
                  </a:cubicBezTo>
                  <a:cubicBezTo>
                    <a:pt x="54" y="3438"/>
                    <a:pt x="209" y="4908"/>
                    <a:pt x="635" y="6288"/>
                  </a:cubicBezTo>
                  <a:cubicBezTo>
                    <a:pt x="1975" y="5966"/>
                    <a:pt x="3277" y="5529"/>
                    <a:pt x="3277" y="5529"/>
                  </a:cubicBezTo>
                  <a:lnTo>
                    <a:pt x="440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266;p51"/>
            <p:cNvSpPr/>
            <p:nvPr/>
          </p:nvSpPr>
          <p:spPr>
            <a:xfrm>
              <a:off x="4029350" y="2024900"/>
              <a:ext cx="200" cy="950"/>
            </a:xfrm>
            <a:custGeom>
              <a:avLst/>
              <a:gdLst/>
              <a:ahLst/>
              <a:cxnLst/>
              <a:rect l="l" t="t" r="r" b="b"/>
              <a:pathLst>
                <a:path w="8" h="38" extrusionOk="0">
                  <a:moveTo>
                    <a:pt x="1" y="0"/>
                  </a:moveTo>
                  <a:lnTo>
                    <a:pt x="1" y="37"/>
                  </a:lnTo>
                  <a:lnTo>
                    <a:pt x="8" y="37"/>
                  </a:lnTo>
                  <a:lnTo>
                    <a:pt x="8" y="0"/>
                  </a:lnTo>
                  <a:close/>
                </a:path>
              </a:pathLst>
            </a:custGeom>
            <a:solidFill>
              <a:srgbClr val="C9C8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267;p51"/>
            <p:cNvSpPr/>
            <p:nvPr/>
          </p:nvSpPr>
          <p:spPr>
            <a:xfrm>
              <a:off x="3963225" y="2044450"/>
              <a:ext cx="25" cy="25"/>
            </a:xfrm>
            <a:custGeom>
              <a:avLst/>
              <a:gdLst/>
              <a:ahLst/>
              <a:cxnLst/>
              <a:rect l="l" t="t" r="r" b="b"/>
              <a:pathLst>
                <a:path w="1" h="1" extrusionOk="0">
                  <a:moveTo>
                    <a:pt x="1" y="0"/>
                  </a:moveTo>
                  <a:lnTo>
                    <a:pt x="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268;p51"/>
            <p:cNvSpPr/>
            <p:nvPr/>
          </p:nvSpPr>
          <p:spPr>
            <a:xfrm>
              <a:off x="4029550" y="1997950"/>
              <a:ext cx="5475" cy="26975"/>
            </a:xfrm>
            <a:custGeom>
              <a:avLst/>
              <a:gdLst/>
              <a:ahLst/>
              <a:cxnLst/>
              <a:rect l="l" t="t" r="r" b="b"/>
              <a:pathLst>
                <a:path w="219" h="1079" extrusionOk="0">
                  <a:moveTo>
                    <a:pt x="218" y="1"/>
                  </a:moveTo>
                  <a:lnTo>
                    <a:pt x="218" y="1"/>
                  </a:lnTo>
                  <a:lnTo>
                    <a:pt x="0" y="1078"/>
                  </a:lnTo>
                  <a:lnTo>
                    <a:pt x="0" y="1078"/>
                  </a:lnTo>
                  <a:close/>
                </a:path>
              </a:pathLst>
            </a:custGeom>
            <a:solidFill>
              <a:srgbClr val="C9C8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269;p51"/>
            <p:cNvSpPr/>
            <p:nvPr/>
          </p:nvSpPr>
          <p:spPr>
            <a:xfrm>
              <a:off x="3954079" y="1981881"/>
              <a:ext cx="80599" cy="62941"/>
            </a:xfrm>
            <a:custGeom>
              <a:avLst/>
              <a:gdLst/>
              <a:ahLst/>
              <a:cxnLst/>
              <a:rect l="l" t="t" r="r" b="b"/>
              <a:pathLst>
                <a:path w="3171" h="1666" extrusionOk="0">
                  <a:moveTo>
                    <a:pt x="3170" y="1"/>
                  </a:moveTo>
                  <a:lnTo>
                    <a:pt x="1" y="686"/>
                  </a:lnTo>
                  <a:cubicBezTo>
                    <a:pt x="68" y="1011"/>
                    <a:pt x="145" y="1340"/>
                    <a:pt x="239" y="1665"/>
                  </a:cubicBezTo>
                  <a:lnTo>
                    <a:pt x="2952" y="1078"/>
                  </a:lnTo>
                  <a:lnTo>
                    <a:pt x="3170" y="1"/>
                  </a:ln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270;p51"/>
            <p:cNvSpPr/>
            <p:nvPr/>
          </p:nvSpPr>
          <p:spPr>
            <a:xfrm>
              <a:off x="4035000" y="1984875"/>
              <a:ext cx="2700" cy="13100"/>
            </a:xfrm>
            <a:custGeom>
              <a:avLst/>
              <a:gdLst/>
              <a:ahLst/>
              <a:cxnLst/>
              <a:rect l="l" t="t" r="r" b="b"/>
              <a:pathLst>
                <a:path w="108" h="524" extrusionOk="0">
                  <a:moveTo>
                    <a:pt x="108" y="0"/>
                  </a:moveTo>
                  <a:lnTo>
                    <a:pt x="108" y="0"/>
                  </a:lnTo>
                  <a:lnTo>
                    <a:pt x="0" y="524"/>
                  </a:lnTo>
                  <a:lnTo>
                    <a:pt x="0" y="524"/>
                  </a:lnTo>
                  <a:close/>
                </a:path>
              </a:pathLst>
            </a:custGeom>
            <a:solidFill>
              <a:srgbClr val="C9C8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271;p51"/>
            <p:cNvSpPr/>
            <p:nvPr/>
          </p:nvSpPr>
          <p:spPr>
            <a:xfrm>
              <a:off x="3956625" y="1726950"/>
              <a:ext cx="164500" cy="151900"/>
            </a:xfrm>
            <a:custGeom>
              <a:avLst/>
              <a:gdLst/>
              <a:ahLst/>
              <a:cxnLst/>
              <a:rect l="l" t="t" r="r" b="b"/>
              <a:pathLst>
                <a:path w="6580" h="6076" extrusionOk="0">
                  <a:moveTo>
                    <a:pt x="3308" y="1"/>
                  </a:moveTo>
                  <a:cubicBezTo>
                    <a:pt x="2649" y="1"/>
                    <a:pt x="2457" y="544"/>
                    <a:pt x="2457" y="544"/>
                  </a:cubicBezTo>
                  <a:cubicBezTo>
                    <a:pt x="2280" y="479"/>
                    <a:pt x="2124" y="450"/>
                    <a:pt x="1987" y="450"/>
                  </a:cubicBezTo>
                  <a:cubicBezTo>
                    <a:pt x="1074" y="450"/>
                    <a:pt x="960" y="1702"/>
                    <a:pt x="960" y="1702"/>
                  </a:cubicBezTo>
                  <a:cubicBezTo>
                    <a:pt x="952" y="1702"/>
                    <a:pt x="943" y="1702"/>
                    <a:pt x="935" y="1702"/>
                  </a:cubicBezTo>
                  <a:cubicBezTo>
                    <a:pt x="0" y="1702"/>
                    <a:pt x="641" y="2841"/>
                    <a:pt x="641" y="2841"/>
                  </a:cubicBezTo>
                  <a:cubicBezTo>
                    <a:pt x="443" y="2901"/>
                    <a:pt x="356" y="3123"/>
                    <a:pt x="385" y="3398"/>
                  </a:cubicBezTo>
                  <a:cubicBezTo>
                    <a:pt x="464" y="4097"/>
                    <a:pt x="1369" y="4144"/>
                    <a:pt x="1614" y="4144"/>
                  </a:cubicBezTo>
                  <a:cubicBezTo>
                    <a:pt x="1652" y="4144"/>
                    <a:pt x="1675" y="4143"/>
                    <a:pt x="1675" y="4143"/>
                  </a:cubicBezTo>
                  <a:lnTo>
                    <a:pt x="2430" y="5210"/>
                  </a:lnTo>
                  <a:cubicBezTo>
                    <a:pt x="2430" y="5210"/>
                    <a:pt x="2457" y="5762"/>
                    <a:pt x="2964" y="6007"/>
                  </a:cubicBezTo>
                  <a:cubicBezTo>
                    <a:pt x="3064" y="6056"/>
                    <a:pt x="3159" y="6076"/>
                    <a:pt x="3246" y="6076"/>
                  </a:cubicBezTo>
                  <a:cubicBezTo>
                    <a:pt x="3597" y="6076"/>
                    <a:pt x="3823" y="5754"/>
                    <a:pt x="3823" y="5754"/>
                  </a:cubicBezTo>
                  <a:lnTo>
                    <a:pt x="4827" y="5728"/>
                  </a:lnTo>
                  <a:cubicBezTo>
                    <a:pt x="4957" y="5793"/>
                    <a:pt x="5069" y="5821"/>
                    <a:pt x="5166" y="5821"/>
                  </a:cubicBezTo>
                  <a:cubicBezTo>
                    <a:pt x="5681" y="5821"/>
                    <a:pt x="5750" y="5029"/>
                    <a:pt x="5750" y="5029"/>
                  </a:cubicBezTo>
                  <a:cubicBezTo>
                    <a:pt x="5750" y="5029"/>
                    <a:pt x="5855" y="5099"/>
                    <a:pt x="5980" y="5099"/>
                  </a:cubicBezTo>
                  <a:cubicBezTo>
                    <a:pt x="6077" y="5099"/>
                    <a:pt x="6186" y="5057"/>
                    <a:pt x="6267" y="4905"/>
                  </a:cubicBezTo>
                  <a:cubicBezTo>
                    <a:pt x="6449" y="4563"/>
                    <a:pt x="5999" y="4231"/>
                    <a:pt x="5999" y="4231"/>
                  </a:cubicBezTo>
                  <a:cubicBezTo>
                    <a:pt x="5999" y="4231"/>
                    <a:pt x="6573" y="4079"/>
                    <a:pt x="6546" y="3518"/>
                  </a:cubicBezTo>
                  <a:cubicBezTo>
                    <a:pt x="6519" y="2962"/>
                    <a:pt x="6163" y="2824"/>
                    <a:pt x="6163" y="2824"/>
                  </a:cubicBezTo>
                  <a:cubicBezTo>
                    <a:pt x="6163" y="2824"/>
                    <a:pt x="6580" y="2132"/>
                    <a:pt x="6157" y="1702"/>
                  </a:cubicBezTo>
                  <a:cubicBezTo>
                    <a:pt x="5872" y="1413"/>
                    <a:pt x="5631" y="1366"/>
                    <a:pt x="5504" y="1366"/>
                  </a:cubicBezTo>
                  <a:cubicBezTo>
                    <a:pt x="5442" y="1366"/>
                    <a:pt x="5408" y="1377"/>
                    <a:pt x="5408" y="1377"/>
                  </a:cubicBezTo>
                  <a:cubicBezTo>
                    <a:pt x="5317" y="464"/>
                    <a:pt x="4724" y="310"/>
                    <a:pt x="4336" y="310"/>
                  </a:cubicBezTo>
                  <a:cubicBezTo>
                    <a:pt x="4139" y="310"/>
                    <a:pt x="3994" y="350"/>
                    <a:pt x="3994" y="350"/>
                  </a:cubicBezTo>
                  <a:cubicBezTo>
                    <a:pt x="3894" y="272"/>
                    <a:pt x="3793" y="51"/>
                    <a:pt x="3464" y="10"/>
                  </a:cubicBezTo>
                  <a:cubicBezTo>
                    <a:pt x="3409" y="4"/>
                    <a:pt x="3357" y="1"/>
                    <a:pt x="33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272;p51"/>
            <p:cNvSpPr/>
            <p:nvPr/>
          </p:nvSpPr>
          <p:spPr>
            <a:xfrm>
              <a:off x="3981625" y="1788050"/>
              <a:ext cx="131875" cy="111975"/>
            </a:xfrm>
            <a:custGeom>
              <a:avLst/>
              <a:gdLst/>
              <a:ahLst/>
              <a:cxnLst/>
              <a:rect l="l" t="t" r="r" b="b"/>
              <a:pathLst>
                <a:path w="5275" h="4479" extrusionOk="0">
                  <a:moveTo>
                    <a:pt x="1762" y="0"/>
                  </a:moveTo>
                  <a:cubicBezTo>
                    <a:pt x="1630" y="203"/>
                    <a:pt x="1441" y="244"/>
                    <a:pt x="1311" y="244"/>
                  </a:cubicBezTo>
                  <a:cubicBezTo>
                    <a:pt x="1223" y="244"/>
                    <a:pt x="1161" y="225"/>
                    <a:pt x="1161" y="225"/>
                  </a:cubicBezTo>
                  <a:cubicBezTo>
                    <a:pt x="1077" y="392"/>
                    <a:pt x="880" y="434"/>
                    <a:pt x="705" y="434"/>
                  </a:cubicBezTo>
                  <a:cubicBezTo>
                    <a:pt x="531" y="434"/>
                    <a:pt x="379" y="393"/>
                    <a:pt x="379" y="393"/>
                  </a:cubicBezTo>
                  <a:lnTo>
                    <a:pt x="379" y="393"/>
                  </a:lnTo>
                  <a:cubicBezTo>
                    <a:pt x="379" y="393"/>
                    <a:pt x="0" y="1770"/>
                    <a:pt x="654" y="2726"/>
                  </a:cubicBezTo>
                  <a:cubicBezTo>
                    <a:pt x="961" y="3177"/>
                    <a:pt x="1386" y="3296"/>
                    <a:pt x="1749" y="3296"/>
                  </a:cubicBezTo>
                  <a:cubicBezTo>
                    <a:pt x="2157" y="3296"/>
                    <a:pt x="2487" y="3146"/>
                    <a:pt x="2487" y="3146"/>
                  </a:cubicBezTo>
                  <a:lnTo>
                    <a:pt x="2703" y="4458"/>
                  </a:lnTo>
                  <a:cubicBezTo>
                    <a:pt x="2781" y="4471"/>
                    <a:pt x="2871" y="4478"/>
                    <a:pt x="2972" y="4478"/>
                  </a:cubicBezTo>
                  <a:cubicBezTo>
                    <a:pt x="3117" y="4478"/>
                    <a:pt x="3285" y="4463"/>
                    <a:pt x="3471" y="4425"/>
                  </a:cubicBezTo>
                  <a:cubicBezTo>
                    <a:pt x="3756" y="4368"/>
                    <a:pt x="3961" y="4247"/>
                    <a:pt x="4099" y="4130"/>
                  </a:cubicBezTo>
                  <a:lnTo>
                    <a:pt x="3877" y="2663"/>
                  </a:lnTo>
                  <a:lnTo>
                    <a:pt x="3877" y="2663"/>
                  </a:lnTo>
                  <a:cubicBezTo>
                    <a:pt x="3966" y="2707"/>
                    <a:pt x="4053" y="2728"/>
                    <a:pt x="4139" y="2728"/>
                  </a:cubicBezTo>
                  <a:cubicBezTo>
                    <a:pt x="4779" y="2728"/>
                    <a:pt x="5275" y="1580"/>
                    <a:pt x="4750" y="1115"/>
                  </a:cubicBezTo>
                  <a:cubicBezTo>
                    <a:pt x="4582" y="967"/>
                    <a:pt x="4443" y="910"/>
                    <a:pt x="4322" y="910"/>
                  </a:cubicBezTo>
                  <a:cubicBezTo>
                    <a:pt x="3945" y="910"/>
                    <a:pt x="3757" y="1464"/>
                    <a:pt x="3505" y="1505"/>
                  </a:cubicBezTo>
                  <a:cubicBezTo>
                    <a:pt x="3497" y="1506"/>
                    <a:pt x="3489" y="1507"/>
                    <a:pt x="3482" y="1507"/>
                  </a:cubicBezTo>
                  <a:cubicBezTo>
                    <a:pt x="3177" y="1507"/>
                    <a:pt x="3279" y="470"/>
                    <a:pt x="3279" y="470"/>
                  </a:cubicBezTo>
                  <a:cubicBezTo>
                    <a:pt x="3045" y="437"/>
                    <a:pt x="2803" y="0"/>
                    <a:pt x="2803" y="0"/>
                  </a:cubicBezTo>
                  <a:cubicBezTo>
                    <a:pt x="2803" y="0"/>
                    <a:pt x="2740" y="162"/>
                    <a:pt x="2346" y="245"/>
                  </a:cubicBezTo>
                  <a:cubicBezTo>
                    <a:pt x="2302" y="255"/>
                    <a:pt x="2261" y="259"/>
                    <a:pt x="2222" y="259"/>
                  </a:cubicBezTo>
                  <a:cubicBezTo>
                    <a:pt x="1916" y="259"/>
                    <a:pt x="1762" y="0"/>
                    <a:pt x="1762" y="0"/>
                  </a:cubicBezTo>
                  <a:close/>
                </a:path>
              </a:pathLst>
            </a:custGeom>
            <a:solidFill>
              <a:srgbClr val="F7C0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273;p51"/>
            <p:cNvSpPr/>
            <p:nvPr/>
          </p:nvSpPr>
          <p:spPr>
            <a:xfrm>
              <a:off x="4043800" y="1856625"/>
              <a:ext cx="19000" cy="28725"/>
            </a:xfrm>
            <a:custGeom>
              <a:avLst/>
              <a:gdLst/>
              <a:ahLst/>
              <a:cxnLst/>
              <a:rect l="l" t="t" r="r" b="b"/>
              <a:pathLst>
                <a:path w="760" h="1149" extrusionOk="0">
                  <a:moveTo>
                    <a:pt x="759" y="0"/>
                  </a:moveTo>
                  <a:cubicBezTo>
                    <a:pt x="759" y="0"/>
                    <a:pt x="568" y="178"/>
                    <a:pt x="0" y="403"/>
                  </a:cubicBezTo>
                  <a:lnTo>
                    <a:pt x="121" y="1148"/>
                  </a:lnTo>
                  <a:cubicBezTo>
                    <a:pt x="648" y="907"/>
                    <a:pt x="759" y="0"/>
                    <a:pt x="759" y="0"/>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274;p51"/>
            <p:cNvSpPr/>
            <p:nvPr/>
          </p:nvSpPr>
          <p:spPr>
            <a:xfrm>
              <a:off x="4031475" y="1825400"/>
              <a:ext cx="31325" cy="31250"/>
            </a:xfrm>
            <a:custGeom>
              <a:avLst/>
              <a:gdLst/>
              <a:ahLst/>
              <a:cxnLst/>
              <a:rect l="l" t="t" r="r" b="b"/>
              <a:pathLst>
                <a:path w="1253" h="1250" extrusionOk="0">
                  <a:moveTo>
                    <a:pt x="625" y="0"/>
                  </a:moveTo>
                  <a:cubicBezTo>
                    <a:pt x="282" y="0"/>
                    <a:pt x="0" y="279"/>
                    <a:pt x="0" y="625"/>
                  </a:cubicBezTo>
                  <a:cubicBezTo>
                    <a:pt x="0" y="970"/>
                    <a:pt x="282" y="1249"/>
                    <a:pt x="625" y="1249"/>
                  </a:cubicBezTo>
                  <a:cubicBezTo>
                    <a:pt x="970" y="1249"/>
                    <a:pt x="1252" y="970"/>
                    <a:pt x="1252" y="625"/>
                  </a:cubicBezTo>
                  <a:cubicBezTo>
                    <a:pt x="1252" y="279"/>
                    <a:pt x="970" y="0"/>
                    <a:pt x="625" y="0"/>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275;p51"/>
            <p:cNvSpPr/>
            <p:nvPr/>
          </p:nvSpPr>
          <p:spPr>
            <a:xfrm>
              <a:off x="3990250" y="1837325"/>
              <a:ext cx="21175" cy="27300"/>
            </a:xfrm>
            <a:custGeom>
              <a:avLst/>
              <a:gdLst/>
              <a:ahLst/>
              <a:cxnLst/>
              <a:rect l="l" t="t" r="r" b="b"/>
              <a:pathLst>
                <a:path w="847" h="1092" extrusionOk="0">
                  <a:moveTo>
                    <a:pt x="219" y="0"/>
                  </a:moveTo>
                  <a:cubicBezTo>
                    <a:pt x="142" y="0"/>
                    <a:pt x="71" y="13"/>
                    <a:pt x="1" y="40"/>
                  </a:cubicBezTo>
                  <a:cubicBezTo>
                    <a:pt x="58" y="285"/>
                    <a:pt x="155" y="530"/>
                    <a:pt x="309" y="755"/>
                  </a:cubicBezTo>
                  <a:cubicBezTo>
                    <a:pt x="407" y="899"/>
                    <a:pt x="517" y="1011"/>
                    <a:pt x="632" y="1091"/>
                  </a:cubicBezTo>
                  <a:cubicBezTo>
                    <a:pt x="763" y="977"/>
                    <a:pt x="847" y="809"/>
                    <a:pt x="847" y="625"/>
                  </a:cubicBezTo>
                  <a:cubicBezTo>
                    <a:pt x="847" y="279"/>
                    <a:pt x="565" y="0"/>
                    <a:pt x="219" y="0"/>
                  </a:cubicBezTo>
                  <a:close/>
                </a:path>
              </a:pathLst>
            </a:custGeom>
            <a:gradFill>
              <a:gsLst>
                <a:gs pos="0">
                  <a:schemeClr val="accent3"/>
                </a:gs>
                <a:gs pos="73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276;p51"/>
            <p:cNvSpPr/>
            <p:nvPr/>
          </p:nvSpPr>
          <p:spPr>
            <a:xfrm>
              <a:off x="3945675" y="1883600"/>
              <a:ext cx="236725" cy="375650"/>
            </a:xfrm>
            <a:custGeom>
              <a:avLst/>
              <a:gdLst/>
              <a:ahLst/>
              <a:cxnLst/>
              <a:rect l="l" t="t" r="r" b="b"/>
              <a:pathLst>
                <a:path w="9469" h="15026" extrusionOk="0">
                  <a:moveTo>
                    <a:pt x="5566" y="0"/>
                  </a:moveTo>
                  <a:cubicBezTo>
                    <a:pt x="4144" y="0"/>
                    <a:pt x="2439" y="799"/>
                    <a:pt x="1656" y="3215"/>
                  </a:cubicBezTo>
                  <a:cubicBezTo>
                    <a:pt x="118" y="7942"/>
                    <a:pt x="1" y="10963"/>
                    <a:pt x="55" y="15026"/>
                  </a:cubicBezTo>
                  <a:lnTo>
                    <a:pt x="9468" y="15026"/>
                  </a:lnTo>
                  <a:cubicBezTo>
                    <a:pt x="9468" y="15026"/>
                    <a:pt x="8867" y="6572"/>
                    <a:pt x="8582" y="4437"/>
                  </a:cubicBezTo>
                  <a:cubicBezTo>
                    <a:pt x="8297" y="2302"/>
                    <a:pt x="8035" y="546"/>
                    <a:pt x="6524" y="126"/>
                  </a:cubicBezTo>
                  <a:cubicBezTo>
                    <a:pt x="6232" y="46"/>
                    <a:pt x="5907" y="0"/>
                    <a:pt x="556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277;p51"/>
            <p:cNvSpPr/>
            <p:nvPr/>
          </p:nvSpPr>
          <p:spPr>
            <a:xfrm>
              <a:off x="3946875" y="2126700"/>
              <a:ext cx="231250" cy="98975"/>
            </a:xfrm>
            <a:custGeom>
              <a:avLst/>
              <a:gdLst/>
              <a:ahLst/>
              <a:cxnLst/>
              <a:rect l="l" t="t" r="r" b="b"/>
              <a:pathLst>
                <a:path w="9250" h="3959" extrusionOk="0">
                  <a:moveTo>
                    <a:pt x="9020" y="0"/>
                  </a:moveTo>
                  <a:lnTo>
                    <a:pt x="114" y="629"/>
                  </a:lnTo>
                  <a:cubicBezTo>
                    <a:pt x="44" y="1505"/>
                    <a:pt x="10" y="2371"/>
                    <a:pt x="0" y="3274"/>
                  </a:cubicBezTo>
                  <a:cubicBezTo>
                    <a:pt x="1312" y="3674"/>
                    <a:pt x="3072" y="3958"/>
                    <a:pt x="4782" y="3958"/>
                  </a:cubicBezTo>
                  <a:cubicBezTo>
                    <a:pt x="6484" y="3958"/>
                    <a:pt x="8137" y="3677"/>
                    <a:pt x="9249" y="2948"/>
                  </a:cubicBezTo>
                  <a:cubicBezTo>
                    <a:pt x="9182" y="2075"/>
                    <a:pt x="9105" y="1044"/>
                    <a:pt x="9020" y="0"/>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278;p51"/>
            <p:cNvSpPr/>
            <p:nvPr/>
          </p:nvSpPr>
          <p:spPr>
            <a:xfrm>
              <a:off x="4018200" y="1978250"/>
              <a:ext cx="117000" cy="172400"/>
            </a:xfrm>
            <a:custGeom>
              <a:avLst/>
              <a:gdLst/>
              <a:ahLst/>
              <a:cxnLst/>
              <a:rect l="l" t="t" r="r" b="b"/>
              <a:pathLst>
                <a:path w="4680" h="6896" extrusionOk="0">
                  <a:moveTo>
                    <a:pt x="2193" y="0"/>
                  </a:moveTo>
                  <a:cubicBezTo>
                    <a:pt x="2099" y="2370"/>
                    <a:pt x="0" y="6459"/>
                    <a:pt x="0" y="6459"/>
                  </a:cubicBezTo>
                  <a:cubicBezTo>
                    <a:pt x="0" y="6459"/>
                    <a:pt x="3755" y="6895"/>
                    <a:pt x="4536" y="6895"/>
                  </a:cubicBezTo>
                  <a:cubicBezTo>
                    <a:pt x="4629" y="6895"/>
                    <a:pt x="4680" y="6889"/>
                    <a:pt x="4677" y="6875"/>
                  </a:cubicBezTo>
                  <a:cubicBezTo>
                    <a:pt x="4653" y="6748"/>
                    <a:pt x="2193" y="0"/>
                    <a:pt x="2193" y="0"/>
                  </a:cubicBezTo>
                  <a:close/>
                </a:path>
              </a:pathLst>
            </a:custGeom>
            <a:gradFill>
              <a:gsLst>
                <a:gs pos="0">
                  <a:srgbClr val="3A305F">
                    <a:alpha val="46666"/>
                  </a:srgbClr>
                </a:gs>
                <a:gs pos="80000">
                  <a:srgbClr val="FFFFFF">
                    <a:alpha val="0"/>
                  </a:srgbClr>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279;p51"/>
            <p:cNvSpPr/>
            <p:nvPr/>
          </p:nvSpPr>
          <p:spPr>
            <a:xfrm>
              <a:off x="3847575" y="2037900"/>
              <a:ext cx="43575" cy="84200"/>
            </a:xfrm>
            <a:custGeom>
              <a:avLst/>
              <a:gdLst/>
              <a:ahLst/>
              <a:cxnLst/>
              <a:rect l="l" t="t" r="r" b="b"/>
              <a:pathLst>
                <a:path w="1743" h="3368" extrusionOk="0">
                  <a:moveTo>
                    <a:pt x="1309" y="1"/>
                  </a:moveTo>
                  <a:lnTo>
                    <a:pt x="0" y="179"/>
                  </a:lnTo>
                  <a:lnTo>
                    <a:pt x="430" y="3368"/>
                  </a:lnTo>
                  <a:lnTo>
                    <a:pt x="1743" y="3190"/>
                  </a:lnTo>
                  <a:lnTo>
                    <a:pt x="1309" y="1"/>
                  </a:ln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280;p51"/>
            <p:cNvSpPr/>
            <p:nvPr/>
          </p:nvSpPr>
          <p:spPr>
            <a:xfrm>
              <a:off x="3880300" y="2037150"/>
              <a:ext cx="16550" cy="80500"/>
            </a:xfrm>
            <a:custGeom>
              <a:avLst/>
              <a:gdLst/>
              <a:ahLst/>
              <a:cxnLst/>
              <a:rect l="l" t="t" r="r" b="b"/>
              <a:pathLst>
                <a:path w="662" h="3220" extrusionOk="0">
                  <a:moveTo>
                    <a:pt x="229" y="1"/>
                  </a:moveTo>
                  <a:lnTo>
                    <a:pt x="0" y="31"/>
                  </a:lnTo>
                  <a:lnTo>
                    <a:pt x="434" y="3220"/>
                  </a:lnTo>
                  <a:lnTo>
                    <a:pt x="662" y="3190"/>
                  </a:lnTo>
                  <a:lnTo>
                    <a:pt x="229"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281;p51"/>
            <p:cNvSpPr/>
            <p:nvPr/>
          </p:nvSpPr>
          <p:spPr>
            <a:xfrm>
              <a:off x="3845900" y="2001150"/>
              <a:ext cx="346750" cy="187300"/>
            </a:xfrm>
            <a:custGeom>
              <a:avLst/>
              <a:gdLst/>
              <a:ahLst/>
              <a:cxnLst/>
              <a:rect l="l" t="t" r="r" b="b"/>
              <a:pathLst>
                <a:path w="13870" h="7492" extrusionOk="0">
                  <a:moveTo>
                    <a:pt x="11096" y="0"/>
                  </a:moveTo>
                  <a:lnTo>
                    <a:pt x="9236" y="1255"/>
                  </a:lnTo>
                  <a:cubicBezTo>
                    <a:pt x="9414" y="2975"/>
                    <a:pt x="9548" y="4680"/>
                    <a:pt x="8420" y="4982"/>
                  </a:cubicBezTo>
                  <a:cubicBezTo>
                    <a:pt x="8068" y="5076"/>
                    <a:pt x="7585" y="5112"/>
                    <a:pt x="7048" y="5112"/>
                  </a:cubicBezTo>
                  <a:cubicBezTo>
                    <a:pt x="5185" y="5112"/>
                    <a:pt x="2666" y="4673"/>
                    <a:pt x="2666" y="4673"/>
                  </a:cubicBezTo>
                  <a:cubicBezTo>
                    <a:pt x="2091" y="4405"/>
                    <a:pt x="2184" y="3671"/>
                    <a:pt x="1964" y="3671"/>
                  </a:cubicBezTo>
                  <a:cubicBezTo>
                    <a:pt x="1958" y="3671"/>
                    <a:pt x="1951" y="3671"/>
                    <a:pt x="1944" y="3673"/>
                  </a:cubicBezTo>
                  <a:cubicBezTo>
                    <a:pt x="1699" y="3717"/>
                    <a:pt x="1850" y="4569"/>
                    <a:pt x="1850" y="4569"/>
                  </a:cubicBezTo>
                  <a:cubicBezTo>
                    <a:pt x="1074" y="4325"/>
                    <a:pt x="388" y="3904"/>
                    <a:pt x="164" y="3904"/>
                  </a:cubicBezTo>
                  <a:cubicBezTo>
                    <a:pt x="132" y="3904"/>
                    <a:pt x="110" y="3913"/>
                    <a:pt x="98" y="3931"/>
                  </a:cubicBezTo>
                  <a:cubicBezTo>
                    <a:pt x="0" y="4083"/>
                    <a:pt x="172" y="4311"/>
                    <a:pt x="172" y="4311"/>
                  </a:cubicBezTo>
                  <a:cubicBezTo>
                    <a:pt x="152" y="4590"/>
                    <a:pt x="389" y="4687"/>
                    <a:pt x="389" y="4687"/>
                  </a:cubicBezTo>
                  <a:cubicBezTo>
                    <a:pt x="363" y="4909"/>
                    <a:pt x="611" y="4989"/>
                    <a:pt x="611" y="4989"/>
                  </a:cubicBezTo>
                  <a:cubicBezTo>
                    <a:pt x="722" y="5513"/>
                    <a:pt x="1907" y="5855"/>
                    <a:pt x="1907" y="5855"/>
                  </a:cubicBezTo>
                  <a:cubicBezTo>
                    <a:pt x="3415" y="6586"/>
                    <a:pt x="6851" y="7491"/>
                    <a:pt x="9585" y="7491"/>
                  </a:cubicBezTo>
                  <a:cubicBezTo>
                    <a:pt x="11385" y="7491"/>
                    <a:pt x="12880" y="7099"/>
                    <a:pt x="13321" y="6006"/>
                  </a:cubicBezTo>
                  <a:cubicBezTo>
                    <a:pt x="13869" y="4650"/>
                    <a:pt x="13801" y="2670"/>
                    <a:pt x="13422" y="796"/>
                  </a:cubicBezTo>
                  <a:lnTo>
                    <a:pt x="11096" y="0"/>
                  </a:lnTo>
                  <a:close/>
                </a:path>
              </a:pathLst>
            </a:custGeom>
            <a:solidFill>
              <a:srgbClr val="F7C0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282;p51"/>
            <p:cNvSpPr/>
            <p:nvPr/>
          </p:nvSpPr>
          <p:spPr>
            <a:xfrm>
              <a:off x="4072425" y="1891525"/>
              <a:ext cx="109025" cy="141250"/>
            </a:xfrm>
            <a:custGeom>
              <a:avLst/>
              <a:gdLst/>
              <a:ahLst/>
              <a:cxnLst/>
              <a:rect l="l" t="t" r="r" b="b"/>
              <a:pathLst>
                <a:path w="4361" h="5650" extrusionOk="0">
                  <a:moveTo>
                    <a:pt x="1664" y="1"/>
                  </a:moveTo>
                  <a:cubicBezTo>
                    <a:pt x="706" y="1"/>
                    <a:pt x="0" y="2038"/>
                    <a:pt x="24" y="3691"/>
                  </a:cubicBezTo>
                  <a:cubicBezTo>
                    <a:pt x="30" y="4288"/>
                    <a:pt x="108" y="4966"/>
                    <a:pt x="175" y="5640"/>
                  </a:cubicBezTo>
                  <a:cubicBezTo>
                    <a:pt x="324" y="5646"/>
                    <a:pt x="497" y="5650"/>
                    <a:pt x="691" y="5650"/>
                  </a:cubicBezTo>
                  <a:cubicBezTo>
                    <a:pt x="1606" y="5650"/>
                    <a:pt x="2972" y="5566"/>
                    <a:pt x="4361" y="5181"/>
                  </a:cubicBezTo>
                  <a:cubicBezTo>
                    <a:pt x="3965" y="3243"/>
                    <a:pt x="3240" y="1421"/>
                    <a:pt x="2505" y="518"/>
                  </a:cubicBezTo>
                  <a:cubicBezTo>
                    <a:pt x="2212" y="156"/>
                    <a:pt x="1928" y="1"/>
                    <a:pt x="16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 name="Google Shape;233;p26"/>
          <p:cNvSpPr txBox="1">
            <a:spLocks noGrp="1"/>
          </p:cNvSpPr>
          <p:nvPr>
            <p:ph type="title" idx="2"/>
          </p:nvPr>
        </p:nvSpPr>
        <p:spPr>
          <a:xfrm>
            <a:off x="7248444" y="267494"/>
            <a:ext cx="1068300" cy="8187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smtClean="0"/>
              <a:t>01</a:t>
            </a:r>
            <a:endParaRPr dirty="0"/>
          </a:p>
        </p:txBody>
      </p:sp>
    </p:spTree>
    <p:extLst>
      <p:ext uri="{BB962C8B-B14F-4D97-AF65-F5344CB8AC3E}">
        <p14:creationId xmlns:p14="http://schemas.microsoft.com/office/powerpoint/2010/main" val="268678625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2"/>
                                        </p:tgtEl>
                                        <p:attrNameLst>
                                          <p:attrName>style.visibility</p:attrName>
                                        </p:attrNameLst>
                                      </p:cBhvr>
                                      <p:to>
                                        <p:strVal val="visible"/>
                                      </p:to>
                                    </p:set>
                                    <p:animEffect transition="in" filter="fade">
                                      <p:cBhvr>
                                        <p:cTn id="7" dur="1000"/>
                                        <p:tgtEl>
                                          <p:spTgt spid="232"/>
                                        </p:tgtEl>
                                      </p:cBhvr>
                                    </p:animEffect>
                                    <p:anim calcmode="lin" valueType="num">
                                      <p:cBhvr>
                                        <p:cTn id="8" dur="1000" fill="hold"/>
                                        <p:tgtEl>
                                          <p:spTgt spid="232"/>
                                        </p:tgtEl>
                                        <p:attrNameLst>
                                          <p:attrName>ppt_x</p:attrName>
                                        </p:attrNameLst>
                                      </p:cBhvr>
                                      <p:tavLst>
                                        <p:tav tm="0">
                                          <p:val>
                                            <p:strVal val="#ppt_x"/>
                                          </p:val>
                                        </p:tav>
                                        <p:tav tm="100000">
                                          <p:val>
                                            <p:strVal val="#ppt_x"/>
                                          </p:val>
                                        </p:tav>
                                      </p:tavLst>
                                    </p:anim>
                                    <p:anim calcmode="lin" valueType="num">
                                      <p:cBhvr>
                                        <p:cTn id="9" dur="1000" fill="hold"/>
                                        <p:tgtEl>
                                          <p:spTgt spid="2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34">
                                            <p:txEl>
                                              <p:pRg st="0" end="0"/>
                                            </p:txEl>
                                          </p:spTgt>
                                        </p:tgtEl>
                                        <p:attrNameLst>
                                          <p:attrName>style.visibility</p:attrName>
                                        </p:attrNameLst>
                                      </p:cBhvr>
                                      <p:to>
                                        <p:strVal val="visible"/>
                                      </p:to>
                                    </p:set>
                                    <p:animEffect transition="in" filter="fade">
                                      <p:cBhvr>
                                        <p:cTn id="13" dur="500"/>
                                        <p:tgtEl>
                                          <p:spTgt spid="234">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500"/>
                                        <p:tgtEl>
                                          <p:spTgt spid="58"/>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fade">
                                      <p:cBhvr>
                                        <p:cTn id="2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 grpId="0"/>
      <p:bldP spid="234" grpId="0" build="p"/>
      <p:bldP spid="58" grpId="0"/>
      <p:bldP spid="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28"/>
          <p:cNvSpPr/>
          <p:nvPr/>
        </p:nvSpPr>
        <p:spPr>
          <a:xfrm flipH="1">
            <a:off x="3059832" y="1347614"/>
            <a:ext cx="599100" cy="521400"/>
          </a:xfrm>
          <a:prstGeom prst="wedgeRoundRectCallout">
            <a:avLst>
              <a:gd name="adj1" fmla="val -20833"/>
              <a:gd name="adj2" fmla="val 62500"/>
              <a:gd name="adj3" fmla="val 0"/>
            </a:avLst>
          </a:prstGeom>
          <a:gradFill>
            <a:gsLst>
              <a:gs pos="0">
                <a:schemeClr val="accent2"/>
              </a:gs>
              <a:gs pos="100000">
                <a:schemeClr val="accent1"/>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u="sng"/>
          </a:p>
        </p:txBody>
      </p:sp>
      <p:sp>
        <p:nvSpPr>
          <p:cNvPr id="311" name="Google Shape;311;p28"/>
          <p:cNvSpPr/>
          <p:nvPr/>
        </p:nvSpPr>
        <p:spPr>
          <a:xfrm flipH="1">
            <a:off x="3054855" y="2425519"/>
            <a:ext cx="599100" cy="521400"/>
          </a:xfrm>
          <a:prstGeom prst="wedgeRoundRectCallout">
            <a:avLst>
              <a:gd name="adj1" fmla="val -20833"/>
              <a:gd name="adj2" fmla="val 62500"/>
              <a:gd name="adj3" fmla="val 0"/>
            </a:avLst>
          </a:prstGeom>
          <a:gradFill>
            <a:gsLst>
              <a:gs pos="0">
                <a:srgbClr val="FFF3C4"/>
              </a:gs>
              <a:gs pos="100000">
                <a:srgbClr val="FAD647"/>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u="sng"/>
          </a:p>
        </p:txBody>
      </p:sp>
      <p:grpSp>
        <p:nvGrpSpPr>
          <p:cNvPr id="312" name="Google Shape;312;p28"/>
          <p:cNvGrpSpPr/>
          <p:nvPr/>
        </p:nvGrpSpPr>
        <p:grpSpPr>
          <a:xfrm>
            <a:off x="323528" y="1347614"/>
            <a:ext cx="2520280" cy="3096344"/>
            <a:chOff x="702550" y="1592650"/>
            <a:chExt cx="1856100" cy="2552400"/>
          </a:xfrm>
        </p:grpSpPr>
        <p:sp>
          <p:nvSpPr>
            <p:cNvPr id="313" name="Google Shape;313;p28"/>
            <p:cNvSpPr/>
            <p:nvPr/>
          </p:nvSpPr>
          <p:spPr>
            <a:xfrm>
              <a:off x="702550" y="1592650"/>
              <a:ext cx="1856100" cy="2552400"/>
            </a:xfrm>
            <a:prstGeom prst="roundRect">
              <a:avLst>
                <a:gd name="adj" fmla="val 5450"/>
              </a:avLst>
            </a:prstGeom>
            <a:gradFill>
              <a:gsLst>
                <a:gs pos="0">
                  <a:schemeClr val="dk2"/>
                </a:gs>
                <a:gs pos="100000">
                  <a:schemeClr val="lt1"/>
                </a:gs>
              </a:gsLst>
              <a:lin ang="5400700" scaled="0"/>
            </a:gradFill>
            <a:ln>
              <a:noFill/>
            </a:ln>
            <a:effectLst>
              <a:outerShdw blurRad="42863" dist="9525" dir="4200000" algn="bl" rotWithShape="0">
                <a:srgbClr val="000000">
                  <a:alpha val="29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8"/>
            <p:cNvSpPr/>
            <p:nvPr/>
          </p:nvSpPr>
          <p:spPr>
            <a:xfrm flipH="1">
              <a:off x="838645" y="1744192"/>
              <a:ext cx="1584000" cy="2261100"/>
            </a:xfrm>
            <a:prstGeom prst="rect">
              <a:avLst/>
            </a:prstGeom>
            <a:gradFill>
              <a:gsLst>
                <a:gs pos="0">
                  <a:schemeClr val="dk2"/>
                </a:gs>
                <a:gs pos="100000">
                  <a:schemeClr val="lt1"/>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8"/>
            <p:cNvSpPr/>
            <p:nvPr/>
          </p:nvSpPr>
          <p:spPr>
            <a:xfrm>
              <a:off x="1551100" y="4052093"/>
              <a:ext cx="159000" cy="51900"/>
            </a:xfrm>
            <a:prstGeom prst="roundRect">
              <a:avLst>
                <a:gd name="adj" fmla="val 50000"/>
              </a:avLst>
            </a:prstGeom>
            <a:gradFill>
              <a:gsLst>
                <a:gs pos="0">
                  <a:schemeClr val="dk2"/>
                </a:gs>
                <a:gs pos="100000">
                  <a:schemeClr val="lt1"/>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8"/>
            <p:cNvSpPr/>
            <p:nvPr/>
          </p:nvSpPr>
          <p:spPr>
            <a:xfrm>
              <a:off x="1604650" y="1639886"/>
              <a:ext cx="51900" cy="51900"/>
            </a:xfrm>
            <a:prstGeom prst="ellipse">
              <a:avLst/>
            </a:prstGeom>
            <a:gradFill>
              <a:gsLst>
                <a:gs pos="0">
                  <a:schemeClr val="dk2"/>
                </a:gs>
                <a:gs pos="100000">
                  <a:schemeClr val="lt1"/>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9" name="Google Shape;319;p28"/>
          <p:cNvSpPr txBox="1">
            <a:spLocks noGrp="1"/>
          </p:cNvSpPr>
          <p:nvPr>
            <p:ph type="subTitle" idx="2"/>
          </p:nvPr>
        </p:nvSpPr>
        <p:spPr>
          <a:xfrm>
            <a:off x="3658932" y="2686219"/>
            <a:ext cx="4555335" cy="864096"/>
          </a:xfrm>
          <a:prstGeom prst="rect">
            <a:avLst/>
          </a:prstGeom>
        </p:spPr>
        <p:txBody>
          <a:bodyPr spcFirstLastPara="1" wrap="square" lIns="91425" tIns="91425" rIns="91425" bIns="91425" anchor="t" anchorCtr="0">
            <a:noAutofit/>
          </a:bodyPr>
          <a:lstStyle/>
          <a:p>
            <a:pPr marL="0" lvl="0" indent="0">
              <a:spcAft>
                <a:spcPts val="1600"/>
              </a:spcAft>
            </a:pPr>
            <a:r>
              <a:rPr lang="en-GB" sz="1400" dirty="0" smtClean="0">
                <a:solidFill>
                  <a:schemeClr val="accent6">
                    <a:lumMod val="20000"/>
                    <a:lumOff val="80000"/>
                  </a:schemeClr>
                </a:solidFill>
              </a:rPr>
              <a:t>The </a:t>
            </a:r>
            <a:r>
              <a:rPr lang="en-GB" sz="1400" dirty="0">
                <a:solidFill>
                  <a:schemeClr val="accent6">
                    <a:lumMod val="20000"/>
                    <a:lumOff val="80000"/>
                  </a:schemeClr>
                </a:solidFill>
              </a:rPr>
              <a:t>problem of searching for a job in more than one place with the appropriate skills, and the stressful traditional methods of applying for work.</a:t>
            </a:r>
            <a:endParaRPr sz="1400" dirty="0">
              <a:solidFill>
                <a:schemeClr val="accent6">
                  <a:lumMod val="20000"/>
                  <a:lumOff val="80000"/>
                </a:schemeClr>
              </a:solidFill>
            </a:endParaRPr>
          </a:p>
        </p:txBody>
      </p:sp>
      <p:sp>
        <p:nvSpPr>
          <p:cNvPr id="320" name="Google Shape;320;p28"/>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smtClean="0">
                <a:solidFill>
                  <a:schemeClr val="tx1"/>
                </a:solidFill>
              </a:rPr>
              <a:t>Problem</a:t>
            </a:r>
            <a:endParaRPr sz="2400" dirty="0">
              <a:solidFill>
                <a:schemeClr val="tx1"/>
              </a:solidFill>
            </a:endParaRPr>
          </a:p>
        </p:txBody>
      </p:sp>
      <p:sp>
        <p:nvSpPr>
          <p:cNvPr id="321" name="Google Shape;321;p28"/>
          <p:cNvSpPr txBox="1">
            <a:spLocks noGrp="1"/>
          </p:cNvSpPr>
          <p:nvPr>
            <p:ph type="subTitle" idx="3"/>
          </p:nvPr>
        </p:nvSpPr>
        <p:spPr>
          <a:xfrm>
            <a:off x="3068505" y="1409246"/>
            <a:ext cx="555638" cy="459767"/>
          </a:xfrm>
          <a:prstGeom prst="rect">
            <a:avLst/>
          </a:prstGeom>
        </p:spPr>
        <p:txBody>
          <a:bodyPr spcFirstLastPara="1" wrap="square" lIns="91425" tIns="0" rIns="91425" bIns="0" anchor="t" anchorCtr="0">
            <a:noAutofit/>
          </a:bodyPr>
          <a:lstStyle/>
          <a:p>
            <a:pPr marL="0" lvl="0" indent="0" algn="ctr" rtl="0">
              <a:spcBef>
                <a:spcPts val="0"/>
              </a:spcBef>
              <a:spcAft>
                <a:spcPts val="1600"/>
              </a:spcAft>
              <a:buNone/>
            </a:pPr>
            <a:r>
              <a:rPr lang="en" dirty="0"/>
              <a:t>01</a:t>
            </a:r>
            <a:endParaRPr dirty="0"/>
          </a:p>
        </p:txBody>
      </p:sp>
      <p:sp>
        <p:nvSpPr>
          <p:cNvPr id="323" name="Google Shape;323;p28"/>
          <p:cNvSpPr txBox="1">
            <a:spLocks noGrp="1"/>
          </p:cNvSpPr>
          <p:nvPr>
            <p:ph type="subTitle" idx="5"/>
          </p:nvPr>
        </p:nvSpPr>
        <p:spPr>
          <a:xfrm>
            <a:off x="3658932" y="1609387"/>
            <a:ext cx="4483328" cy="704100"/>
          </a:xfrm>
          <a:prstGeom prst="rect">
            <a:avLst/>
          </a:prstGeom>
        </p:spPr>
        <p:txBody>
          <a:bodyPr spcFirstLastPara="1" wrap="square" lIns="91425" tIns="91425" rIns="91425" bIns="91425" anchor="t" anchorCtr="0">
            <a:noAutofit/>
          </a:bodyPr>
          <a:lstStyle/>
          <a:p>
            <a:pPr marL="0" lvl="0" indent="0">
              <a:spcAft>
                <a:spcPts val="1600"/>
              </a:spcAft>
            </a:pPr>
            <a:r>
              <a:rPr lang="en-GB" sz="1400" dirty="0" smtClean="0">
                <a:solidFill>
                  <a:schemeClr val="accent1">
                    <a:lumMod val="20000"/>
                    <a:lumOff val="80000"/>
                  </a:schemeClr>
                </a:solidFill>
              </a:rPr>
              <a:t>The </a:t>
            </a:r>
            <a:r>
              <a:rPr lang="en-GB" sz="1400" dirty="0">
                <a:solidFill>
                  <a:schemeClr val="accent1">
                    <a:lumMod val="20000"/>
                    <a:lumOff val="80000"/>
                  </a:schemeClr>
                </a:solidFill>
              </a:rPr>
              <a:t>large job application issue for vacancies, and the difficult manual hiring process.</a:t>
            </a:r>
            <a:endParaRPr sz="1400" dirty="0">
              <a:solidFill>
                <a:schemeClr val="accent1">
                  <a:lumMod val="20000"/>
                  <a:lumOff val="80000"/>
                </a:schemeClr>
              </a:solidFill>
            </a:endParaRPr>
          </a:p>
        </p:txBody>
      </p:sp>
      <p:sp>
        <p:nvSpPr>
          <p:cNvPr id="326" name="Google Shape;326;p28"/>
          <p:cNvSpPr txBox="1">
            <a:spLocks noGrp="1"/>
          </p:cNvSpPr>
          <p:nvPr>
            <p:ph type="subTitle" idx="8"/>
          </p:nvPr>
        </p:nvSpPr>
        <p:spPr>
          <a:xfrm>
            <a:off x="3056655" y="2470885"/>
            <a:ext cx="597300" cy="432048"/>
          </a:xfrm>
          <a:prstGeom prst="rect">
            <a:avLst/>
          </a:prstGeom>
        </p:spPr>
        <p:txBody>
          <a:bodyPr spcFirstLastPara="1" wrap="square" lIns="91425" tIns="0" rIns="91425" bIns="0" anchor="t" anchorCtr="0">
            <a:noAutofit/>
          </a:bodyPr>
          <a:lstStyle/>
          <a:p>
            <a:pPr marL="0" lvl="0" indent="0" algn="ctr" rtl="0">
              <a:spcBef>
                <a:spcPts val="0"/>
              </a:spcBef>
              <a:spcAft>
                <a:spcPts val="1600"/>
              </a:spcAft>
              <a:buNone/>
            </a:pPr>
            <a:r>
              <a:rPr lang="en" dirty="0" smtClean="0"/>
              <a:t>02</a:t>
            </a:r>
            <a:endParaRPr dirty="0"/>
          </a:p>
        </p:txBody>
      </p:sp>
      <p:pic>
        <p:nvPicPr>
          <p:cNvPr id="2" name="صورة 1"/>
          <p:cNvPicPr>
            <a:picLocks noChangeAspect="1"/>
          </p:cNvPicPr>
          <p:nvPr/>
        </p:nvPicPr>
        <p:blipFill>
          <a:blip>
            <a:extLst>
              <a:ext uri="{28A0092B-C50C-407E-A947-70E740481C1C}">
                <a14:useLocalDpi xmlns:a14="http://schemas.microsoft.com/office/drawing/2010/main" val="0"/>
              </a:ext>
            </a:extLst>
          </a:blip>
          <a:stretch>
            <a:fillRect/>
          </a:stretch>
        </p:blipFill>
        <p:spPr>
          <a:xfrm rot="5400000">
            <a:off x="198936" y="1879145"/>
            <a:ext cx="2769586" cy="2047576"/>
          </a:xfrm>
          <a:prstGeom prst="rect">
            <a:avLst/>
          </a:prstGeom>
        </p:spPr>
      </p:pic>
      <p:sp>
        <p:nvSpPr>
          <p:cNvPr id="26" name="Google Shape;910;p39"/>
          <p:cNvSpPr/>
          <p:nvPr/>
        </p:nvSpPr>
        <p:spPr>
          <a:xfrm>
            <a:off x="3386251" y="4103199"/>
            <a:ext cx="1778700" cy="457200"/>
          </a:xfrm>
          <a:prstGeom prst="roundRect">
            <a:avLst>
              <a:gd name="adj" fmla="val 50000"/>
            </a:avLst>
          </a:prstGeom>
          <a:gradFill>
            <a:gsLst>
              <a:gs pos="0">
                <a:schemeClr val="accent2"/>
              </a:gs>
              <a:gs pos="100000">
                <a:schemeClr val="accent1"/>
              </a:gs>
            </a:gsLst>
            <a:lin ang="5400700" scaled="0"/>
          </a:gradFill>
          <a:ln>
            <a:noFill/>
          </a:ln>
          <a:effectLst>
            <a:outerShdw blurRad="71438" dist="9525" dir="396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09;p39"/>
          <p:cNvSpPr/>
          <p:nvPr/>
        </p:nvSpPr>
        <p:spPr>
          <a:xfrm>
            <a:off x="6084168" y="4103199"/>
            <a:ext cx="1778700" cy="457200"/>
          </a:xfrm>
          <a:prstGeom prst="roundRect">
            <a:avLst>
              <a:gd name="adj" fmla="val 50000"/>
            </a:avLst>
          </a:prstGeom>
          <a:gradFill>
            <a:gsLst>
              <a:gs pos="0">
                <a:srgbClr val="FFF3C4"/>
              </a:gs>
              <a:gs pos="100000">
                <a:srgbClr val="FAD647"/>
              </a:gs>
            </a:gsLst>
            <a:lin ang="5400012" scaled="0"/>
          </a:gradFill>
          <a:ln>
            <a:noFill/>
          </a:ln>
          <a:effectLst>
            <a:outerShdw blurRad="71438" dist="9525" dir="396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05;p39"/>
          <p:cNvSpPr/>
          <p:nvPr/>
        </p:nvSpPr>
        <p:spPr>
          <a:xfrm rot="13514468" flipH="1">
            <a:off x="3162384" y="3887036"/>
            <a:ext cx="297144" cy="294867"/>
          </a:xfrm>
          <a:prstGeom prst="teardrop">
            <a:avLst>
              <a:gd name="adj" fmla="val 100000"/>
            </a:avLst>
          </a:prstGeom>
          <a:gradFill>
            <a:gsLst>
              <a:gs pos="0">
                <a:schemeClr val="accent2"/>
              </a:gs>
              <a:gs pos="100000">
                <a:schemeClr val="accent1"/>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907;p39"/>
          <p:cNvSpPr/>
          <p:nvPr/>
        </p:nvSpPr>
        <p:spPr>
          <a:xfrm rot="13327500" flipH="1">
            <a:off x="5852776" y="3956125"/>
            <a:ext cx="244626" cy="263096"/>
          </a:xfrm>
          <a:prstGeom prst="teardrop">
            <a:avLst>
              <a:gd name="adj" fmla="val 100000"/>
            </a:avLst>
          </a:prstGeom>
          <a:gradFill>
            <a:gsLst>
              <a:gs pos="0">
                <a:srgbClr val="FFF3C4"/>
              </a:gs>
              <a:gs pos="100000">
                <a:srgbClr val="FAD647"/>
              </a:gs>
            </a:gsLst>
            <a:lin ang="5400012"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23;p28"/>
          <p:cNvSpPr txBox="1">
            <a:spLocks noGrp="1"/>
          </p:cNvSpPr>
          <p:nvPr>
            <p:ph type="subTitle" idx="5"/>
          </p:nvPr>
        </p:nvSpPr>
        <p:spPr>
          <a:xfrm>
            <a:off x="3652317" y="4135531"/>
            <a:ext cx="1215769" cy="352050"/>
          </a:xfrm>
          <a:prstGeom prst="rect">
            <a:avLst/>
          </a:prstGeom>
        </p:spPr>
        <p:txBody>
          <a:bodyPr spcFirstLastPara="1" wrap="square" lIns="91425" tIns="91425" rIns="91425" bIns="91425" anchor="t" anchorCtr="0">
            <a:noAutofit/>
          </a:bodyPr>
          <a:lstStyle/>
          <a:p>
            <a:pPr marL="0" lvl="0" indent="0">
              <a:spcAft>
                <a:spcPts val="1600"/>
              </a:spcAft>
            </a:pPr>
            <a:r>
              <a:rPr lang="en-GB" sz="1400" b="1" dirty="0" smtClean="0">
                <a:solidFill>
                  <a:schemeClr val="tx1"/>
                </a:solidFill>
              </a:rPr>
              <a:t>Companies</a:t>
            </a:r>
            <a:endParaRPr sz="1400" b="1" dirty="0">
              <a:solidFill>
                <a:schemeClr val="tx1"/>
              </a:solidFill>
            </a:endParaRPr>
          </a:p>
        </p:txBody>
      </p:sp>
      <p:sp>
        <p:nvSpPr>
          <p:cNvPr id="31" name="Google Shape;323;p28"/>
          <p:cNvSpPr txBox="1">
            <a:spLocks noGrp="1"/>
          </p:cNvSpPr>
          <p:nvPr>
            <p:ph type="subTitle" idx="5"/>
          </p:nvPr>
        </p:nvSpPr>
        <p:spPr>
          <a:xfrm>
            <a:off x="6365633" y="4155774"/>
            <a:ext cx="1374719" cy="352050"/>
          </a:xfrm>
          <a:prstGeom prst="rect">
            <a:avLst/>
          </a:prstGeom>
        </p:spPr>
        <p:txBody>
          <a:bodyPr spcFirstLastPara="1" wrap="square" lIns="91425" tIns="91425" rIns="91425" bIns="91425" anchor="t" anchorCtr="0">
            <a:noAutofit/>
          </a:bodyPr>
          <a:lstStyle/>
          <a:p>
            <a:pPr marL="0" lvl="0" indent="0">
              <a:spcAft>
                <a:spcPts val="1600"/>
              </a:spcAft>
            </a:pPr>
            <a:r>
              <a:rPr lang="en-GB" sz="1400" b="1" dirty="0" smtClean="0">
                <a:solidFill>
                  <a:schemeClr val="tx1"/>
                </a:solidFill>
              </a:rPr>
              <a:t>Job Seekers</a:t>
            </a:r>
            <a:endParaRPr sz="1400" b="1"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0"/>
                                        </p:tgtEl>
                                        <p:attrNameLst>
                                          <p:attrName>style.visibility</p:attrName>
                                        </p:attrNameLst>
                                      </p:cBhvr>
                                      <p:to>
                                        <p:strVal val="visible"/>
                                      </p:to>
                                    </p:set>
                                    <p:animEffect transition="in" filter="fade">
                                      <p:cBhvr>
                                        <p:cTn id="7" dur="500"/>
                                        <p:tgtEl>
                                          <p:spTgt spid="3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12"/>
                                        </p:tgtEl>
                                        <p:attrNameLst>
                                          <p:attrName>style.visibility</p:attrName>
                                        </p:attrNameLst>
                                      </p:cBhvr>
                                      <p:to>
                                        <p:strVal val="visible"/>
                                      </p:to>
                                    </p:set>
                                    <p:animEffect transition="in" filter="wipe(down)">
                                      <p:cBhvr>
                                        <p:cTn id="11" dur="500"/>
                                        <p:tgtEl>
                                          <p:spTgt spid="3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250"/>
                                        <p:tgtEl>
                                          <p:spTgt spid="2"/>
                                        </p:tgtEl>
                                      </p:cBhvr>
                                    </p:animEffect>
                                  </p:childTnLst>
                                </p:cTn>
                              </p:par>
                            </p:childTnLst>
                          </p:cTn>
                        </p:par>
                        <p:par>
                          <p:cTn id="16" fill="hold">
                            <p:stCondLst>
                              <p:cond delay="1250"/>
                            </p:stCondLst>
                            <p:childTnLst>
                              <p:par>
                                <p:cTn id="17" presetID="12" presetClass="entr" presetSubtype="4" fill="hold" grpId="0" nodeType="afterEffect">
                                  <p:stCondLst>
                                    <p:cond delay="0"/>
                                  </p:stCondLst>
                                  <p:childTnLst>
                                    <p:set>
                                      <p:cBhvr>
                                        <p:cTn id="18" dur="1" fill="hold">
                                          <p:stCondLst>
                                            <p:cond delay="0"/>
                                          </p:stCondLst>
                                        </p:cTn>
                                        <p:tgtEl>
                                          <p:spTgt spid="308"/>
                                        </p:tgtEl>
                                        <p:attrNameLst>
                                          <p:attrName>style.visibility</p:attrName>
                                        </p:attrNameLst>
                                      </p:cBhvr>
                                      <p:to>
                                        <p:strVal val="visible"/>
                                      </p:to>
                                    </p:set>
                                    <p:anim calcmode="lin" valueType="num">
                                      <p:cBhvr additive="base">
                                        <p:cTn id="19" dur="500"/>
                                        <p:tgtEl>
                                          <p:spTgt spid="308"/>
                                        </p:tgtEl>
                                        <p:attrNameLst>
                                          <p:attrName>ppt_y</p:attrName>
                                        </p:attrNameLst>
                                      </p:cBhvr>
                                      <p:tavLst>
                                        <p:tav tm="0">
                                          <p:val>
                                            <p:strVal val="#ppt_y+#ppt_h*1.125000"/>
                                          </p:val>
                                        </p:tav>
                                        <p:tav tm="100000">
                                          <p:val>
                                            <p:strVal val="#ppt_y"/>
                                          </p:val>
                                        </p:tav>
                                      </p:tavLst>
                                    </p:anim>
                                    <p:animEffect transition="in" filter="wipe(up)">
                                      <p:cBhvr>
                                        <p:cTn id="20" dur="500"/>
                                        <p:tgtEl>
                                          <p:spTgt spid="308"/>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321">
                                            <p:txEl>
                                              <p:pRg st="0" end="0"/>
                                            </p:txEl>
                                          </p:spTgt>
                                        </p:tgtEl>
                                        <p:attrNameLst>
                                          <p:attrName>style.visibility</p:attrName>
                                        </p:attrNameLst>
                                      </p:cBhvr>
                                      <p:to>
                                        <p:strVal val="visible"/>
                                      </p:to>
                                    </p:set>
                                    <p:anim calcmode="lin" valueType="num">
                                      <p:cBhvr additive="base">
                                        <p:cTn id="23" dur="500"/>
                                        <p:tgtEl>
                                          <p:spTgt spid="321">
                                            <p:txEl>
                                              <p:pRg st="0" end="0"/>
                                            </p:txEl>
                                          </p:spTgt>
                                        </p:tgtEl>
                                        <p:attrNameLst>
                                          <p:attrName>ppt_y</p:attrName>
                                        </p:attrNameLst>
                                      </p:cBhvr>
                                      <p:tavLst>
                                        <p:tav tm="0">
                                          <p:val>
                                            <p:strVal val="#ppt_y+#ppt_h*1.125000"/>
                                          </p:val>
                                        </p:tav>
                                        <p:tav tm="100000">
                                          <p:val>
                                            <p:strVal val="#ppt_y"/>
                                          </p:val>
                                        </p:tav>
                                      </p:tavLst>
                                    </p:anim>
                                    <p:animEffect transition="in" filter="wipe(up)">
                                      <p:cBhvr>
                                        <p:cTn id="24" dur="500"/>
                                        <p:tgtEl>
                                          <p:spTgt spid="321">
                                            <p:txEl>
                                              <p:pRg st="0" end="0"/>
                                            </p:tx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30">
                                            <p:txEl>
                                              <p:pRg st="0" end="0"/>
                                            </p:txEl>
                                          </p:spTgt>
                                        </p:tgtEl>
                                        <p:attrNameLst>
                                          <p:attrName>style.visibility</p:attrName>
                                        </p:attrNameLst>
                                      </p:cBhvr>
                                      <p:to>
                                        <p:strVal val="visible"/>
                                      </p:to>
                                    </p:set>
                                    <p:anim calcmode="lin" valueType="num">
                                      <p:cBhvr additive="base">
                                        <p:cTn id="27" dur="500"/>
                                        <p:tgtEl>
                                          <p:spTgt spid="30">
                                            <p:txEl>
                                              <p:pRg st="0" end="0"/>
                                            </p:txEl>
                                          </p:spTgt>
                                        </p:tgtEl>
                                        <p:attrNameLst>
                                          <p:attrName>ppt_y</p:attrName>
                                        </p:attrNameLst>
                                      </p:cBhvr>
                                      <p:tavLst>
                                        <p:tav tm="0">
                                          <p:val>
                                            <p:strVal val="#ppt_y+#ppt_h*1.125000"/>
                                          </p:val>
                                        </p:tav>
                                        <p:tav tm="100000">
                                          <p:val>
                                            <p:strVal val="#ppt_y"/>
                                          </p:val>
                                        </p:tav>
                                      </p:tavLst>
                                    </p:anim>
                                    <p:animEffect transition="in" filter="wipe(up)">
                                      <p:cBhvr>
                                        <p:cTn id="28" dur="500"/>
                                        <p:tgtEl>
                                          <p:spTgt spid="30">
                                            <p:txEl>
                                              <p:pRg st="0" end="0"/>
                                            </p:txEl>
                                          </p:spTgt>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323">
                                            <p:txEl>
                                              <p:pRg st="0" end="0"/>
                                            </p:txEl>
                                          </p:spTgt>
                                        </p:tgtEl>
                                        <p:attrNameLst>
                                          <p:attrName>style.visibility</p:attrName>
                                        </p:attrNameLst>
                                      </p:cBhvr>
                                      <p:to>
                                        <p:strVal val="visible"/>
                                      </p:to>
                                    </p:set>
                                    <p:anim calcmode="lin" valueType="num">
                                      <p:cBhvr additive="base">
                                        <p:cTn id="31" dur="500"/>
                                        <p:tgtEl>
                                          <p:spTgt spid="323">
                                            <p:txEl>
                                              <p:pRg st="0" end="0"/>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23">
                                            <p:txEl>
                                              <p:pRg st="0" end="0"/>
                                            </p:txEl>
                                          </p:spTgt>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p:tgtEl>
                                          <p:spTgt spid="26"/>
                                        </p:tgtEl>
                                        <p:attrNameLst>
                                          <p:attrName>ppt_y</p:attrName>
                                        </p:attrNameLst>
                                      </p:cBhvr>
                                      <p:tavLst>
                                        <p:tav tm="0">
                                          <p:val>
                                            <p:strVal val="#ppt_y+#ppt_h*1.125000"/>
                                          </p:val>
                                        </p:tav>
                                        <p:tav tm="100000">
                                          <p:val>
                                            <p:strVal val="#ppt_y"/>
                                          </p:val>
                                        </p:tav>
                                      </p:tavLst>
                                    </p:anim>
                                    <p:animEffect transition="in" filter="wipe(up)">
                                      <p:cBhvr>
                                        <p:cTn id="36" dur="500"/>
                                        <p:tgtEl>
                                          <p:spTgt spid="26"/>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p:tgtEl>
                                          <p:spTgt spid="28"/>
                                        </p:tgtEl>
                                        <p:attrNameLst>
                                          <p:attrName>ppt_y</p:attrName>
                                        </p:attrNameLst>
                                      </p:cBhvr>
                                      <p:tavLst>
                                        <p:tav tm="0">
                                          <p:val>
                                            <p:strVal val="#ppt_y+#ppt_h*1.125000"/>
                                          </p:val>
                                        </p:tav>
                                        <p:tav tm="100000">
                                          <p:val>
                                            <p:strVal val="#ppt_y"/>
                                          </p:val>
                                        </p:tav>
                                      </p:tavLst>
                                    </p:anim>
                                    <p:animEffect transition="in" filter="wipe(up)">
                                      <p:cBhvr>
                                        <p:cTn id="40" dur="500"/>
                                        <p:tgtEl>
                                          <p:spTgt spid="28"/>
                                        </p:tgtEl>
                                      </p:cBhvr>
                                    </p:animEffect>
                                  </p:childTnLst>
                                </p:cTn>
                              </p:par>
                            </p:childTnLst>
                          </p:cTn>
                        </p:par>
                        <p:par>
                          <p:cTn id="41" fill="hold">
                            <p:stCondLst>
                              <p:cond delay="1750"/>
                            </p:stCondLst>
                            <p:childTnLst>
                              <p:par>
                                <p:cTn id="42" presetID="12" presetClass="entr" presetSubtype="4" fill="hold" grpId="0" nodeType="afterEffect">
                                  <p:stCondLst>
                                    <p:cond delay="750"/>
                                  </p:stCondLst>
                                  <p:childTnLst>
                                    <p:set>
                                      <p:cBhvr>
                                        <p:cTn id="43" dur="1" fill="hold">
                                          <p:stCondLst>
                                            <p:cond delay="0"/>
                                          </p:stCondLst>
                                        </p:cTn>
                                        <p:tgtEl>
                                          <p:spTgt spid="311"/>
                                        </p:tgtEl>
                                        <p:attrNameLst>
                                          <p:attrName>style.visibility</p:attrName>
                                        </p:attrNameLst>
                                      </p:cBhvr>
                                      <p:to>
                                        <p:strVal val="visible"/>
                                      </p:to>
                                    </p:set>
                                    <p:anim calcmode="lin" valueType="num">
                                      <p:cBhvr additive="base">
                                        <p:cTn id="44" dur="500"/>
                                        <p:tgtEl>
                                          <p:spTgt spid="311"/>
                                        </p:tgtEl>
                                        <p:attrNameLst>
                                          <p:attrName>ppt_y</p:attrName>
                                        </p:attrNameLst>
                                      </p:cBhvr>
                                      <p:tavLst>
                                        <p:tav tm="0">
                                          <p:val>
                                            <p:strVal val="#ppt_y+#ppt_h*1.125000"/>
                                          </p:val>
                                        </p:tav>
                                        <p:tav tm="100000">
                                          <p:val>
                                            <p:strVal val="#ppt_y"/>
                                          </p:val>
                                        </p:tav>
                                      </p:tavLst>
                                    </p:anim>
                                    <p:animEffect transition="in" filter="wipe(up)">
                                      <p:cBhvr>
                                        <p:cTn id="45" dur="500"/>
                                        <p:tgtEl>
                                          <p:spTgt spid="311"/>
                                        </p:tgtEl>
                                      </p:cBhvr>
                                    </p:animEffect>
                                  </p:childTnLst>
                                </p:cTn>
                              </p:par>
                              <p:par>
                                <p:cTn id="46" presetID="12" presetClass="entr" presetSubtype="4" fill="hold" grpId="0" nodeType="withEffect">
                                  <p:stCondLst>
                                    <p:cond delay="750"/>
                                  </p:stCondLst>
                                  <p:childTnLst>
                                    <p:set>
                                      <p:cBhvr>
                                        <p:cTn id="47" dur="1" fill="hold">
                                          <p:stCondLst>
                                            <p:cond delay="0"/>
                                          </p:stCondLst>
                                        </p:cTn>
                                        <p:tgtEl>
                                          <p:spTgt spid="326">
                                            <p:txEl>
                                              <p:pRg st="0" end="0"/>
                                            </p:txEl>
                                          </p:spTgt>
                                        </p:tgtEl>
                                        <p:attrNameLst>
                                          <p:attrName>style.visibility</p:attrName>
                                        </p:attrNameLst>
                                      </p:cBhvr>
                                      <p:to>
                                        <p:strVal val="visible"/>
                                      </p:to>
                                    </p:set>
                                    <p:anim calcmode="lin" valueType="num">
                                      <p:cBhvr additive="base">
                                        <p:cTn id="48" dur="500"/>
                                        <p:tgtEl>
                                          <p:spTgt spid="326">
                                            <p:txEl>
                                              <p:pRg st="0" end="0"/>
                                            </p:txEl>
                                          </p:spTgt>
                                        </p:tgtEl>
                                        <p:attrNameLst>
                                          <p:attrName>ppt_y</p:attrName>
                                        </p:attrNameLst>
                                      </p:cBhvr>
                                      <p:tavLst>
                                        <p:tav tm="0">
                                          <p:val>
                                            <p:strVal val="#ppt_y+#ppt_h*1.125000"/>
                                          </p:val>
                                        </p:tav>
                                        <p:tav tm="100000">
                                          <p:val>
                                            <p:strVal val="#ppt_y"/>
                                          </p:val>
                                        </p:tav>
                                      </p:tavLst>
                                    </p:anim>
                                    <p:animEffect transition="in" filter="wipe(up)">
                                      <p:cBhvr>
                                        <p:cTn id="49" dur="500"/>
                                        <p:tgtEl>
                                          <p:spTgt spid="326">
                                            <p:txEl>
                                              <p:pRg st="0" end="0"/>
                                            </p:txEl>
                                          </p:spTgt>
                                        </p:tgtEl>
                                      </p:cBhvr>
                                    </p:animEffect>
                                  </p:childTnLst>
                                </p:cTn>
                              </p:par>
                              <p:par>
                                <p:cTn id="50" presetID="12" presetClass="entr" presetSubtype="4" fill="hold" grpId="0" nodeType="withEffect">
                                  <p:stCondLst>
                                    <p:cond delay="750"/>
                                  </p:stCondLst>
                                  <p:childTnLst>
                                    <p:set>
                                      <p:cBhvr>
                                        <p:cTn id="51" dur="1" fill="hold">
                                          <p:stCondLst>
                                            <p:cond delay="0"/>
                                          </p:stCondLst>
                                        </p:cTn>
                                        <p:tgtEl>
                                          <p:spTgt spid="319">
                                            <p:txEl>
                                              <p:pRg st="0" end="0"/>
                                            </p:txEl>
                                          </p:spTgt>
                                        </p:tgtEl>
                                        <p:attrNameLst>
                                          <p:attrName>style.visibility</p:attrName>
                                        </p:attrNameLst>
                                      </p:cBhvr>
                                      <p:to>
                                        <p:strVal val="visible"/>
                                      </p:to>
                                    </p:set>
                                    <p:anim calcmode="lin" valueType="num">
                                      <p:cBhvr additive="base">
                                        <p:cTn id="52" dur="500"/>
                                        <p:tgtEl>
                                          <p:spTgt spid="319">
                                            <p:txEl>
                                              <p:pRg st="0" end="0"/>
                                            </p:txEl>
                                          </p:spTgt>
                                        </p:tgtEl>
                                        <p:attrNameLst>
                                          <p:attrName>ppt_y</p:attrName>
                                        </p:attrNameLst>
                                      </p:cBhvr>
                                      <p:tavLst>
                                        <p:tav tm="0">
                                          <p:val>
                                            <p:strVal val="#ppt_y+#ppt_h*1.125000"/>
                                          </p:val>
                                        </p:tav>
                                        <p:tav tm="100000">
                                          <p:val>
                                            <p:strVal val="#ppt_y"/>
                                          </p:val>
                                        </p:tav>
                                      </p:tavLst>
                                    </p:anim>
                                    <p:animEffect transition="in" filter="wipe(up)">
                                      <p:cBhvr>
                                        <p:cTn id="53" dur="500"/>
                                        <p:tgtEl>
                                          <p:spTgt spid="319">
                                            <p:txEl>
                                              <p:pRg st="0" end="0"/>
                                            </p:txEl>
                                          </p:spTgt>
                                        </p:tgtEl>
                                      </p:cBhvr>
                                    </p:animEffect>
                                  </p:childTnLst>
                                </p:cTn>
                              </p:par>
                              <p:par>
                                <p:cTn id="54" presetID="12" presetClass="entr" presetSubtype="4" fill="hold" grpId="0" nodeType="withEffect">
                                  <p:stCondLst>
                                    <p:cond delay="750"/>
                                  </p:stCondLst>
                                  <p:childTnLst>
                                    <p:set>
                                      <p:cBhvr>
                                        <p:cTn id="55" dur="1" fill="hold">
                                          <p:stCondLst>
                                            <p:cond delay="0"/>
                                          </p:stCondLst>
                                        </p:cTn>
                                        <p:tgtEl>
                                          <p:spTgt spid="31">
                                            <p:txEl>
                                              <p:pRg st="0" end="0"/>
                                            </p:txEl>
                                          </p:spTgt>
                                        </p:tgtEl>
                                        <p:attrNameLst>
                                          <p:attrName>style.visibility</p:attrName>
                                        </p:attrNameLst>
                                      </p:cBhvr>
                                      <p:to>
                                        <p:strVal val="visible"/>
                                      </p:to>
                                    </p:set>
                                    <p:anim calcmode="lin" valueType="num">
                                      <p:cBhvr additive="base">
                                        <p:cTn id="56" dur="500"/>
                                        <p:tgtEl>
                                          <p:spTgt spid="31">
                                            <p:txEl>
                                              <p:pRg st="0" end="0"/>
                                            </p:txEl>
                                          </p:spTgt>
                                        </p:tgtEl>
                                        <p:attrNameLst>
                                          <p:attrName>ppt_y</p:attrName>
                                        </p:attrNameLst>
                                      </p:cBhvr>
                                      <p:tavLst>
                                        <p:tav tm="0">
                                          <p:val>
                                            <p:strVal val="#ppt_y+#ppt_h*1.125000"/>
                                          </p:val>
                                        </p:tav>
                                        <p:tav tm="100000">
                                          <p:val>
                                            <p:strVal val="#ppt_y"/>
                                          </p:val>
                                        </p:tav>
                                      </p:tavLst>
                                    </p:anim>
                                    <p:animEffect transition="in" filter="wipe(up)">
                                      <p:cBhvr>
                                        <p:cTn id="57" dur="500"/>
                                        <p:tgtEl>
                                          <p:spTgt spid="31">
                                            <p:txEl>
                                              <p:pRg st="0" end="0"/>
                                            </p:txEl>
                                          </p:spTgt>
                                        </p:tgtEl>
                                      </p:cBhvr>
                                    </p:animEffect>
                                  </p:childTnLst>
                                </p:cTn>
                              </p:par>
                              <p:par>
                                <p:cTn id="58" presetID="12" presetClass="entr" presetSubtype="4" fill="hold" grpId="0" nodeType="withEffect">
                                  <p:stCondLst>
                                    <p:cond delay="750"/>
                                  </p:stCondLst>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500"/>
                                        <p:tgtEl>
                                          <p:spTgt spid="27"/>
                                        </p:tgtEl>
                                        <p:attrNameLst>
                                          <p:attrName>ppt_y</p:attrName>
                                        </p:attrNameLst>
                                      </p:cBhvr>
                                      <p:tavLst>
                                        <p:tav tm="0">
                                          <p:val>
                                            <p:strVal val="#ppt_y+#ppt_h*1.125000"/>
                                          </p:val>
                                        </p:tav>
                                        <p:tav tm="100000">
                                          <p:val>
                                            <p:strVal val="#ppt_y"/>
                                          </p:val>
                                        </p:tav>
                                      </p:tavLst>
                                    </p:anim>
                                    <p:animEffect transition="in" filter="wipe(up)">
                                      <p:cBhvr>
                                        <p:cTn id="61" dur="500"/>
                                        <p:tgtEl>
                                          <p:spTgt spid="27"/>
                                        </p:tgtEl>
                                      </p:cBhvr>
                                    </p:animEffect>
                                  </p:childTnLst>
                                </p:cTn>
                              </p:par>
                              <p:par>
                                <p:cTn id="62" presetID="12" presetClass="entr" presetSubtype="4" fill="hold" grpId="0" nodeType="withEffect">
                                  <p:stCondLst>
                                    <p:cond delay="75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ppt_y</p:attrName>
                                        </p:attrNameLst>
                                      </p:cBhvr>
                                      <p:tavLst>
                                        <p:tav tm="0">
                                          <p:val>
                                            <p:strVal val="#ppt_y+#ppt_h*1.125000"/>
                                          </p:val>
                                        </p:tav>
                                        <p:tav tm="100000">
                                          <p:val>
                                            <p:strVal val="#ppt_y"/>
                                          </p:val>
                                        </p:tav>
                                      </p:tavLst>
                                    </p:anim>
                                    <p:animEffect transition="in" filter="wipe(up)">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 grpId="0" animBg="1"/>
      <p:bldP spid="311" grpId="0" animBg="1"/>
      <p:bldP spid="319" grpId="0" build="p"/>
      <p:bldP spid="320" grpId="0"/>
      <p:bldP spid="321" grpId="0" build="p"/>
      <p:bldP spid="323" grpId="0" build="p"/>
      <p:bldP spid="326" grpId="0" build="p"/>
      <p:bldP spid="26" grpId="0" animBg="1"/>
      <p:bldP spid="27" grpId="0" animBg="1"/>
      <p:bldP spid="28" grpId="0" animBg="1"/>
      <p:bldP spid="29" grpId="0" animBg="1"/>
      <p:bldP spid="30" grpId="0" build="p"/>
      <p:bldP spid="3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4"/>
          <p:cNvSpPr/>
          <p:nvPr/>
        </p:nvSpPr>
        <p:spPr>
          <a:xfrm>
            <a:off x="374339" y="1347614"/>
            <a:ext cx="8351100" cy="2937900"/>
          </a:xfrm>
          <a:prstGeom prst="roundRect">
            <a:avLst>
              <a:gd name="adj" fmla="val 8797"/>
            </a:avLst>
          </a:prstGeom>
          <a:noFill/>
          <a:ln w="9525" cap="flat" cmpd="sng">
            <a:solidFill>
              <a:schemeClr val="accent2"/>
            </a:solidFill>
            <a:prstDash val="dash"/>
            <a:round/>
            <a:headEnd type="none" w="sm" len="sm"/>
            <a:tailEnd type="none" w="sm" len="sm"/>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05" name="Google Shape;205;p24"/>
          <p:cNvSpPr/>
          <p:nvPr/>
        </p:nvSpPr>
        <p:spPr>
          <a:xfrm>
            <a:off x="4708382" y="1023297"/>
            <a:ext cx="3738600" cy="3975000"/>
          </a:xfrm>
          <a:prstGeom prst="roundRect">
            <a:avLst>
              <a:gd name="adj" fmla="val 8797"/>
            </a:avLst>
          </a:prstGeom>
          <a:gradFill>
            <a:gsLst>
              <a:gs pos="0">
                <a:schemeClr val="accent5"/>
              </a:gs>
              <a:gs pos="100000">
                <a:schemeClr val="accent4"/>
              </a:gs>
            </a:gsLst>
            <a:lin ang="5400700" scaled="0"/>
          </a:gradFill>
          <a:ln>
            <a:noFill/>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06" name="Google Shape;206;p24"/>
          <p:cNvSpPr/>
          <p:nvPr/>
        </p:nvSpPr>
        <p:spPr>
          <a:xfrm>
            <a:off x="611560" y="1043928"/>
            <a:ext cx="3738600" cy="3975000"/>
          </a:xfrm>
          <a:prstGeom prst="roundRect">
            <a:avLst>
              <a:gd name="adj" fmla="val 8797"/>
            </a:avLst>
          </a:prstGeom>
          <a:gradFill>
            <a:gsLst>
              <a:gs pos="0">
                <a:schemeClr val="dk2"/>
              </a:gs>
              <a:gs pos="100000">
                <a:schemeClr val="lt1"/>
              </a:gs>
            </a:gsLst>
            <a:lin ang="5400700" scaled="0"/>
          </a:gradFill>
          <a:ln>
            <a:noFill/>
          </a:ln>
          <a:effectLst>
            <a:outerShdw blurRad="42863" dist="9525" dir="540000" algn="bl" rotWithShape="0">
              <a:schemeClr val="dk1">
                <a:alpha val="3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07" name="Google Shape;207;p24"/>
          <p:cNvSpPr txBox="1">
            <a:spLocks noGrp="1"/>
          </p:cNvSpPr>
          <p:nvPr>
            <p:ph type="ctrTitle"/>
          </p:nvPr>
        </p:nvSpPr>
        <p:spPr>
          <a:xfrm>
            <a:off x="943060" y="1419622"/>
            <a:ext cx="3075600" cy="360300"/>
          </a:xfrm>
          <a:prstGeom prst="rect">
            <a:avLst/>
          </a:prstGeom>
        </p:spPr>
        <p:txBody>
          <a:bodyPr spcFirstLastPara="1" wrap="square" lIns="91425" tIns="91425" rIns="91425" bIns="91425" anchor="ctr" anchorCtr="0">
            <a:noAutofit/>
          </a:bodyPr>
          <a:lstStyle/>
          <a:p>
            <a:pPr lvl="0"/>
            <a:r>
              <a:rPr lang="en" sz="2000" dirty="0">
                <a:solidFill>
                  <a:srgbClr val="FFFFFF"/>
                </a:solidFill>
              </a:rPr>
              <a:t>01. </a:t>
            </a:r>
            <a:r>
              <a:rPr lang="en-GB" sz="2000" dirty="0" smtClean="0">
                <a:solidFill>
                  <a:srgbClr val="FFFFFF"/>
                </a:solidFill>
              </a:rPr>
              <a:t>THE PRIMARY PURPOSE </a:t>
            </a:r>
            <a:endParaRPr sz="2000" dirty="0">
              <a:solidFill>
                <a:srgbClr val="FFFFFF"/>
              </a:solidFill>
            </a:endParaRPr>
          </a:p>
        </p:txBody>
      </p:sp>
      <p:sp>
        <p:nvSpPr>
          <p:cNvPr id="208" name="Google Shape;208;p24"/>
          <p:cNvSpPr txBox="1">
            <a:spLocks noGrp="1"/>
          </p:cNvSpPr>
          <p:nvPr>
            <p:ph type="subTitle" idx="1"/>
          </p:nvPr>
        </p:nvSpPr>
        <p:spPr>
          <a:xfrm>
            <a:off x="871052" y="1779662"/>
            <a:ext cx="3219616" cy="1879422"/>
          </a:xfrm>
          <a:prstGeom prst="rect">
            <a:avLst/>
          </a:prstGeom>
        </p:spPr>
        <p:txBody>
          <a:bodyPr spcFirstLastPara="1" wrap="square" lIns="91425" tIns="91425" rIns="91425" bIns="91425" anchor="t" anchorCtr="0">
            <a:noAutofit/>
          </a:bodyPr>
          <a:lstStyle/>
          <a:p>
            <a:pPr marL="0" lvl="0" indent="0" algn="just"/>
            <a:r>
              <a:rPr lang="en-GB" dirty="0" smtClean="0">
                <a:solidFill>
                  <a:srgbClr val="FFFFFF"/>
                </a:solidFill>
              </a:rPr>
              <a:t>  Is </a:t>
            </a:r>
            <a:r>
              <a:rPr lang="en-GB" dirty="0">
                <a:solidFill>
                  <a:srgbClr val="FFFFFF"/>
                </a:solidFill>
              </a:rPr>
              <a:t>to replace the old and traditional way of publishing a job, and applying for it, with a </a:t>
            </a:r>
            <a:r>
              <a:rPr lang="en-GB" dirty="0" smtClean="0">
                <a:solidFill>
                  <a:srgbClr val="FFFFFF"/>
                </a:solidFill>
              </a:rPr>
              <a:t>modern </a:t>
            </a:r>
            <a:r>
              <a:rPr lang="en-GB" dirty="0">
                <a:solidFill>
                  <a:srgbClr val="FFFFFF"/>
                </a:solidFill>
              </a:rPr>
              <a:t>process that gave companies and job seekers a good experience in solving this problem that resulted mainly in increasing numbers of job applicants, and costly recruitment methods.</a:t>
            </a:r>
            <a:endParaRPr dirty="0">
              <a:solidFill>
                <a:srgbClr val="FFFFFF"/>
              </a:solidFill>
            </a:endParaRPr>
          </a:p>
        </p:txBody>
      </p:sp>
      <p:sp>
        <p:nvSpPr>
          <p:cNvPr id="209" name="Google Shape;209;p24"/>
          <p:cNvSpPr txBox="1">
            <a:spLocks noGrp="1"/>
          </p:cNvSpPr>
          <p:nvPr>
            <p:ph type="ctrTitle" idx="2"/>
          </p:nvPr>
        </p:nvSpPr>
        <p:spPr>
          <a:xfrm>
            <a:off x="5039882" y="3651870"/>
            <a:ext cx="3075600" cy="360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smtClean="0"/>
              <a:t>04. REDUCING TIME</a:t>
            </a:r>
            <a:endParaRPr sz="2000" dirty="0"/>
          </a:p>
        </p:txBody>
      </p:sp>
      <p:sp>
        <p:nvSpPr>
          <p:cNvPr id="210" name="Google Shape;210;p24"/>
          <p:cNvSpPr txBox="1">
            <a:spLocks noGrp="1"/>
          </p:cNvSpPr>
          <p:nvPr>
            <p:ph type="subTitle" idx="3"/>
          </p:nvPr>
        </p:nvSpPr>
        <p:spPr>
          <a:xfrm>
            <a:off x="5039882" y="3939902"/>
            <a:ext cx="3075600" cy="572400"/>
          </a:xfrm>
          <a:prstGeom prst="rect">
            <a:avLst/>
          </a:prstGeom>
        </p:spPr>
        <p:txBody>
          <a:bodyPr spcFirstLastPara="1" wrap="square" lIns="91425" tIns="91425" rIns="91425" bIns="91425" anchor="t" anchorCtr="0">
            <a:noAutofit/>
          </a:bodyPr>
          <a:lstStyle/>
          <a:p>
            <a:pPr marL="0" lvl="0" indent="0"/>
            <a:r>
              <a:rPr lang="en-GB" dirty="0"/>
              <a:t>R</a:t>
            </a:r>
            <a:r>
              <a:rPr lang="en-GB" dirty="0" smtClean="0"/>
              <a:t>educe </a:t>
            </a:r>
            <a:r>
              <a:rPr lang="en-GB" dirty="0"/>
              <a:t>the time lost in communication between companies and applicants</a:t>
            </a:r>
            <a:endParaRPr dirty="0"/>
          </a:p>
        </p:txBody>
      </p:sp>
      <p:sp>
        <p:nvSpPr>
          <p:cNvPr id="213" name="Google Shape;213;p24"/>
          <p:cNvSpPr txBox="1">
            <a:spLocks noGrp="1"/>
          </p:cNvSpPr>
          <p:nvPr>
            <p:ph type="ctrTitle" idx="6"/>
          </p:nvPr>
        </p:nvSpPr>
        <p:spPr>
          <a:xfrm>
            <a:off x="5039882" y="1347614"/>
            <a:ext cx="3075600" cy="360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smtClean="0"/>
              <a:t>02. For Companies</a:t>
            </a:r>
            <a:endParaRPr sz="2000" dirty="0"/>
          </a:p>
        </p:txBody>
      </p:sp>
      <p:sp>
        <p:nvSpPr>
          <p:cNvPr id="214" name="Google Shape;214;p24"/>
          <p:cNvSpPr txBox="1">
            <a:spLocks noGrp="1"/>
          </p:cNvSpPr>
          <p:nvPr>
            <p:ph type="subTitle" idx="7"/>
          </p:nvPr>
        </p:nvSpPr>
        <p:spPr>
          <a:xfrm>
            <a:off x="5039882" y="1635646"/>
            <a:ext cx="3075600" cy="690618"/>
          </a:xfrm>
          <a:prstGeom prst="rect">
            <a:avLst/>
          </a:prstGeom>
        </p:spPr>
        <p:txBody>
          <a:bodyPr spcFirstLastPara="1" wrap="square" lIns="91425" tIns="91425" rIns="91425" bIns="91425" anchor="t" anchorCtr="0">
            <a:noAutofit/>
          </a:bodyPr>
          <a:lstStyle/>
          <a:p>
            <a:pPr marL="0" lvl="0" indent="0"/>
            <a:r>
              <a:rPr lang="en-GB" dirty="0"/>
              <a:t>P</a:t>
            </a:r>
            <a:r>
              <a:rPr lang="en-GB" dirty="0" smtClean="0"/>
              <a:t>rovide </a:t>
            </a:r>
            <a:r>
              <a:rPr lang="en-GB" dirty="0"/>
              <a:t>an easy way to find the right employee and recruit it to the company effortlessly and </a:t>
            </a:r>
            <a:r>
              <a:rPr lang="en-GB" dirty="0" smtClean="0"/>
              <a:t>quickly.</a:t>
            </a:r>
            <a:endParaRPr dirty="0"/>
          </a:p>
        </p:txBody>
      </p:sp>
      <p:sp>
        <p:nvSpPr>
          <p:cNvPr id="217" name="Google Shape;217;p24"/>
          <p:cNvSpPr txBox="1">
            <a:spLocks noGrp="1"/>
          </p:cNvSpPr>
          <p:nvPr>
            <p:ph type="ctrTitle" idx="13"/>
          </p:nvPr>
        </p:nvSpPr>
        <p:spPr>
          <a:xfrm>
            <a:off x="5039882" y="2474063"/>
            <a:ext cx="3075600" cy="360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smtClean="0"/>
              <a:t>03. For Applicants</a:t>
            </a:r>
            <a:endParaRPr sz="2000" dirty="0"/>
          </a:p>
        </p:txBody>
      </p:sp>
      <p:sp>
        <p:nvSpPr>
          <p:cNvPr id="218" name="Google Shape;218;p24"/>
          <p:cNvSpPr txBox="1">
            <a:spLocks noGrp="1"/>
          </p:cNvSpPr>
          <p:nvPr>
            <p:ph type="subTitle" idx="14"/>
          </p:nvPr>
        </p:nvSpPr>
        <p:spPr>
          <a:xfrm>
            <a:off x="5039882" y="2789444"/>
            <a:ext cx="3075600" cy="668488"/>
          </a:xfrm>
          <a:prstGeom prst="rect">
            <a:avLst/>
          </a:prstGeom>
        </p:spPr>
        <p:txBody>
          <a:bodyPr spcFirstLastPara="1" wrap="square" lIns="91425" tIns="91425" rIns="91425" bIns="91425" anchor="t" anchorCtr="0">
            <a:noAutofit/>
          </a:bodyPr>
          <a:lstStyle/>
          <a:p>
            <a:pPr marL="0" lvl="0" indent="0"/>
            <a:r>
              <a:rPr lang="en-GB" dirty="0"/>
              <a:t>Find the best job suggestion automatically and apply for it online, which reduce time and effort.</a:t>
            </a:r>
            <a:endParaRPr dirty="0"/>
          </a:p>
        </p:txBody>
      </p:sp>
      <p:grpSp>
        <p:nvGrpSpPr>
          <p:cNvPr id="17" name="Google Shape;1746;p55"/>
          <p:cNvGrpSpPr/>
          <p:nvPr/>
        </p:nvGrpSpPr>
        <p:grpSpPr>
          <a:xfrm>
            <a:off x="294148" y="99545"/>
            <a:ext cx="3370203" cy="792088"/>
            <a:chOff x="4411970" y="4340222"/>
            <a:chExt cx="779467" cy="242683"/>
          </a:xfrm>
        </p:grpSpPr>
        <p:sp>
          <p:nvSpPr>
            <p:cNvPr id="18" name="Google Shape;1747;p55"/>
            <p:cNvSpPr/>
            <p:nvPr/>
          </p:nvSpPr>
          <p:spPr>
            <a:xfrm>
              <a:off x="4411970" y="4340222"/>
              <a:ext cx="121370" cy="121370"/>
            </a:xfrm>
            <a:custGeom>
              <a:avLst/>
              <a:gdLst/>
              <a:ahLst/>
              <a:cxnLst/>
              <a:rect l="l" t="t" r="r" b="b"/>
              <a:pathLst>
                <a:path w="2688" h="2688" extrusionOk="0">
                  <a:moveTo>
                    <a:pt x="2688" y="1"/>
                  </a:moveTo>
                  <a:cubicBezTo>
                    <a:pt x="1205" y="1"/>
                    <a:pt x="1" y="1203"/>
                    <a:pt x="1" y="2688"/>
                  </a:cubicBezTo>
                  <a:lnTo>
                    <a:pt x="379" y="2688"/>
                  </a:lnTo>
                  <a:cubicBezTo>
                    <a:pt x="379" y="1411"/>
                    <a:pt x="1413" y="379"/>
                    <a:pt x="2688" y="379"/>
                  </a:cubicBezTo>
                  <a:lnTo>
                    <a:pt x="2688" y="1"/>
                  </a:lnTo>
                  <a:close/>
                </a:path>
              </a:pathLst>
            </a:custGeom>
            <a:solidFill>
              <a:schemeClr val="accent4">
                <a:lumMod val="40000"/>
                <a:lumOff val="6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748;p55"/>
            <p:cNvSpPr/>
            <p:nvPr/>
          </p:nvSpPr>
          <p:spPr>
            <a:xfrm>
              <a:off x="4457032" y="4385284"/>
              <a:ext cx="152661" cy="152615"/>
            </a:xfrm>
            <a:custGeom>
              <a:avLst/>
              <a:gdLst/>
              <a:ahLst/>
              <a:cxnLst/>
              <a:rect l="l" t="t" r="r" b="b"/>
              <a:pathLst>
                <a:path w="3381" h="3380" extrusionOk="0">
                  <a:moveTo>
                    <a:pt x="1690" y="0"/>
                  </a:moveTo>
                  <a:cubicBezTo>
                    <a:pt x="756" y="0"/>
                    <a:pt x="0" y="756"/>
                    <a:pt x="0" y="1690"/>
                  </a:cubicBezTo>
                  <a:cubicBezTo>
                    <a:pt x="0" y="2623"/>
                    <a:pt x="756" y="3379"/>
                    <a:pt x="1690" y="3379"/>
                  </a:cubicBezTo>
                  <a:cubicBezTo>
                    <a:pt x="2623" y="3379"/>
                    <a:pt x="3381" y="2623"/>
                    <a:pt x="3381" y="1690"/>
                  </a:cubicBezTo>
                  <a:cubicBezTo>
                    <a:pt x="3381" y="756"/>
                    <a:pt x="2623" y="0"/>
                    <a:pt x="1690" y="0"/>
                  </a:cubicBezTo>
                  <a:close/>
                </a:path>
              </a:pathLst>
            </a:custGeom>
            <a:solidFill>
              <a:schemeClr val="tx1">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749;p55"/>
            <p:cNvSpPr/>
            <p:nvPr/>
          </p:nvSpPr>
          <p:spPr>
            <a:xfrm>
              <a:off x="4533392" y="4383749"/>
              <a:ext cx="658046" cy="199155"/>
            </a:xfrm>
            <a:custGeom>
              <a:avLst/>
              <a:gdLst/>
              <a:ahLst/>
              <a:cxnLst/>
              <a:rect l="l" t="t" r="r" b="b"/>
              <a:pathLst>
                <a:path w="16511" h="4997" extrusionOk="0">
                  <a:moveTo>
                    <a:pt x="4619" y="1"/>
                  </a:moveTo>
                  <a:cubicBezTo>
                    <a:pt x="3342" y="1"/>
                    <a:pt x="2309" y="1035"/>
                    <a:pt x="2309" y="2310"/>
                  </a:cubicBezTo>
                  <a:cubicBezTo>
                    <a:pt x="2309" y="3586"/>
                    <a:pt x="1275" y="4619"/>
                    <a:pt x="0" y="4619"/>
                  </a:cubicBezTo>
                  <a:lnTo>
                    <a:pt x="0" y="4997"/>
                  </a:lnTo>
                  <a:cubicBezTo>
                    <a:pt x="482" y="4997"/>
                    <a:pt x="958" y="4867"/>
                    <a:pt x="1373" y="4619"/>
                  </a:cubicBezTo>
                  <a:lnTo>
                    <a:pt x="14185" y="4619"/>
                  </a:lnTo>
                  <a:cubicBezTo>
                    <a:pt x="15472" y="4619"/>
                    <a:pt x="16510" y="3567"/>
                    <a:pt x="16494" y="2279"/>
                  </a:cubicBezTo>
                  <a:cubicBezTo>
                    <a:pt x="16478" y="1006"/>
                    <a:pt x="15399" y="1"/>
                    <a:pt x="14126" y="1"/>
                  </a:cubicBezTo>
                  <a:close/>
                </a:path>
              </a:pathLst>
            </a:custGeom>
            <a:solidFill>
              <a:schemeClr val="accent4">
                <a:lumMod val="60000"/>
                <a:lumOff val="4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07;p24"/>
          <p:cNvSpPr txBox="1">
            <a:spLocks/>
          </p:cNvSpPr>
          <p:nvPr/>
        </p:nvSpPr>
        <p:spPr>
          <a:xfrm>
            <a:off x="1274560" y="330360"/>
            <a:ext cx="2217320" cy="3603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200"/>
              <a:buFont typeface="Advent Pro SemiBold"/>
              <a:buNone/>
              <a:defRPr sz="1800" b="0" i="0" u="none" strike="noStrike" cap="none">
                <a:solidFill>
                  <a:schemeClr val="dk1"/>
                </a:solidFill>
                <a:latin typeface="Advent Pro SemiBold"/>
                <a:ea typeface="Advent Pro SemiBold"/>
                <a:cs typeface="Advent Pro SemiBold"/>
                <a:sym typeface="Advent Pro SemiBold"/>
              </a:defRPr>
            </a:lvl1pPr>
            <a:lvl2pPr marR="0" lvl="1"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2pPr>
            <a:lvl3pPr marR="0" lvl="2"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3pPr>
            <a:lvl4pPr marR="0" lvl="3"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4pPr>
            <a:lvl5pPr marR="0" lvl="4"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5pPr>
            <a:lvl6pPr marR="0" lvl="5"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6pPr>
            <a:lvl7pPr marR="0" lvl="6"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7pPr>
            <a:lvl8pPr marR="0" lvl="7"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8pPr>
            <a:lvl9pPr marR="0" lvl="8" algn="l" rtl="0">
              <a:lnSpc>
                <a:spcPct val="100000"/>
              </a:lnSpc>
              <a:spcBef>
                <a:spcPts val="0"/>
              </a:spcBef>
              <a:spcAft>
                <a:spcPts val="0"/>
              </a:spcAft>
              <a:buClr>
                <a:schemeClr val="dk1"/>
              </a:buClr>
              <a:buSzPts val="1200"/>
              <a:buFont typeface="Advent Pro SemiBold"/>
              <a:buNone/>
              <a:defRPr sz="1200" b="0" i="0" u="none" strike="noStrike" cap="none">
                <a:solidFill>
                  <a:schemeClr val="dk1"/>
                </a:solidFill>
                <a:latin typeface="Advent Pro SemiBold"/>
                <a:ea typeface="Advent Pro SemiBold"/>
                <a:cs typeface="Advent Pro SemiBold"/>
                <a:sym typeface="Advent Pro SemiBold"/>
              </a:defRPr>
            </a:lvl9pPr>
          </a:lstStyle>
          <a:p>
            <a:r>
              <a:rPr lang="en-GB" sz="3200" dirty="0" smtClean="0">
                <a:solidFill>
                  <a:schemeClr val="tx1"/>
                </a:solidFill>
                <a:latin typeface="Advent Pro SemiBold" charset="0"/>
              </a:rPr>
              <a:t>Solution</a:t>
            </a:r>
            <a:endParaRPr lang="en-GB" sz="2400" dirty="0">
              <a:solidFill>
                <a:schemeClr val="tx1"/>
              </a:solidFill>
              <a:latin typeface="Advent Pro SemiBold" charset="0"/>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50"/>
                                        <p:tgtEl>
                                          <p:spTgt spid="17"/>
                                        </p:tgtEl>
                                      </p:cBhvr>
                                    </p:animEffect>
                                    <p:anim calcmode="lin" valueType="num">
                                      <p:cBhvr>
                                        <p:cTn id="8" dur="250" fill="hold"/>
                                        <p:tgtEl>
                                          <p:spTgt spid="17"/>
                                        </p:tgtEl>
                                        <p:attrNameLst>
                                          <p:attrName>ppt_x</p:attrName>
                                        </p:attrNameLst>
                                      </p:cBhvr>
                                      <p:tavLst>
                                        <p:tav tm="0">
                                          <p:val>
                                            <p:strVal val="#ppt_x"/>
                                          </p:val>
                                        </p:tav>
                                        <p:tav tm="100000">
                                          <p:val>
                                            <p:strVal val="#ppt_x"/>
                                          </p:val>
                                        </p:tav>
                                      </p:tavLst>
                                    </p:anim>
                                    <p:anim calcmode="lin" valueType="num">
                                      <p:cBhvr>
                                        <p:cTn id="9" dur="25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0"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250"/>
                                        <p:tgtEl>
                                          <p:spTgt spid="21"/>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206"/>
                                        </p:tgtEl>
                                        <p:attrNameLst>
                                          <p:attrName>style.visibility</p:attrName>
                                        </p:attrNameLst>
                                      </p:cBhvr>
                                      <p:to>
                                        <p:strVal val="visible"/>
                                      </p:to>
                                    </p:set>
                                    <p:animEffect transition="in" filter="fade">
                                      <p:cBhvr>
                                        <p:cTn id="17" dur="500"/>
                                        <p:tgtEl>
                                          <p:spTgt spid="206"/>
                                        </p:tgtEl>
                                      </p:cBhvr>
                                    </p:animEffect>
                                    <p:anim calcmode="lin" valueType="num">
                                      <p:cBhvr>
                                        <p:cTn id="18" dur="500" fill="hold"/>
                                        <p:tgtEl>
                                          <p:spTgt spid="206"/>
                                        </p:tgtEl>
                                        <p:attrNameLst>
                                          <p:attrName>ppt_x</p:attrName>
                                        </p:attrNameLst>
                                      </p:cBhvr>
                                      <p:tavLst>
                                        <p:tav tm="0">
                                          <p:val>
                                            <p:strVal val="#ppt_x"/>
                                          </p:val>
                                        </p:tav>
                                        <p:tav tm="100000">
                                          <p:val>
                                            <p:strVal val="#ppt_x"/>
                                          </p:val>
                                        </p:tav>
                                      </p:tavLst>
                                    </p:anim>
                                    <p:anim calcmode="lin" valueType="num">
                                      <p:cBhvr>
                                        <p:cTn id="19" dur="500" fill="hold"/>
                                        <p:tgtEl>
                                          <p:spTgt spid="20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207"/>
                                        </p:tgtEl>
                                        <p:attrNameLst>
                                          <p:attrName>style.visibility</p:attrName>
                                        </p:attrNameLst>
                                      </p:cBhvr>
                                      <p:to>
                                        <p:strVal val="visible"/>
                                      </p:to>
                                    </p:set>
                                    <p:anim calcmode="lin" valueType="num">
                                      <p:cBhvr additive="base">
                                        <p:cTn id="23" dur="500"/>
                                        <p:tgtEl>
                                          <p:spTgt spid="207"/>
                                        </p:tgtEl>
                                        <p:attrNameLst>
                                          <p:attrName>ppt_y</p:attrName>
                                        </p:attrNameLst>
                                      </p:cBhvr>
                                      <p:tavLst>
                                        <p:tav tm="0">
                                          <p:val>
                                            <p:strVal val="#ppt_y+#ppt_h*1.125000"/>
                                          </p:val>
                                        </p:tav>
                                        <p:tav tm="100000">
                                          <p:val>
                                            <p:strVal val="#ppt_y"/>
                                          </p:val>
                                        </p:tav>
                                      </p:tavLst>
                                    </p:anim>
                                    <p:animEffect transition="in" filter="wipe(up)">
                                      <p:cBhvr>
                                        <p:cTn id="24" dur="500"/>
                                        <p:tgtEl>
                                          <p:spTgt spid="2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208">
                                            <p:txEl>
                                              <p:pRg st="0" end="0"/>
                                            </p:txEl>
                                          </p:spTgt>
                                        </p:tgtEl>
                                        <p:attrNameLst>
                                          <p:attrName>style.visibility</p:attrName>
                                        </p:attrNameLst>
                                      </p:cBhvr>
                                      <p:to>
                                        <p:strVal val="visible"/>
                                      </p:to>
                                    </p:set>
                                    <p:anim calcmode="lin" valueType="num">
                                      <p:cBhvr additive="base">
                                        <p:cTn id="27" dur="500"/>
                                        <p:tgtEl>
                                          <p:spTgt spid="208">
                                            <p:txEl>
                                              <p:pRg st="0" end="0"/>
                                            </p:txEl>
                                          </p:spTgt>
                                        </p:tgtEl>
                                        <p:attrNameLst>
                                          <p:attrName>ppt_y</p:attrName>
                                        </p:attrNameLst>
                                      </p:cBhvr>
                                      <p:tavLst>
                                        <p:tav tm="0">
                                          <p:val>
                                            <p:strVal val="#ppt_y+#ppt_h*1.125000"/>
                                          </p:val>
                                        </p:tav>
                                        <p:tav tm="100000">
                                          <p:val>
                                            <p:strVal val="#ppt_y"/>
                                          </p:val>
                                        </p:tav>
                                      </p:tavLst>
                                    </p:anim>
                                    <p:animEffect transition="in" filter="wipe(up)">
                                      <p:cBhvr>
                                        <p:cTn id="28" dur="500"/>
                                        <p:tgtEl>
                                          <p:spTgt spid="208">
                                            <p:txEl>
                                              <p:pRg st="0" end="0"/>
                                            </p:txEl>
                                          </p:spTgt>
                                        </p:tgtEl>
                                      </p:cBhvr>
                                    </p:animEffect>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205"/>
                                        </p:tgtEl>
                                        <p:attrNameLst>
                                          <p:attrName>style.visibility</p:attrName>
                                        </p:attrNameLst>
                                      </p:cBhvr>
                                      <p:to>
                                        <p:strVal val="visible"/>
                                      </p:to>
                                    </p:set>
                                    <p:animEffect transition="in" filter="fade">
                                      <p:cBhvr>
                                        <p:cTn id="32" dur="500"/>
                                        <p:tgtEl>
                                          <p:spTgt spid="205"/>
                                        </p:tgtEl>
                                      </p:cBhvr>
                                    </p:animEffect>
                                    <p:anim calcmode="lin" valueType="num">
                                      <p:cBhvr>
                                        <p:cTn id="33" dur="500" fill="hold"/>
                                        <p:tgtEl>
                                          <p:spTgt spid="205"/>
                                        </p:tgtEl>
                                        <p:attrNameLst>
                                          <p:attrName>ppt_x</p:attrName>
                                        </p:attrNameLst>
                                      </p:cBhvr>
                                      <p:tavLst>
                                        <p:tav tm="0">
                                          <p:val>
                                            <p:strVal val="#ppt_x"/>
                                          </p:val>
                                        </p:tav>
                                        <p:tav tm="100000">
                                          <p:val>
                                            <p:strVal val="#ppt_x"/>
                                          </p:val>
                                        </p:tav>
                                      </p:tavLst>
                                    </p:anim>
                                    <p:anim calcmode="lin" valueType="num">
                                      <p:cBhvr>
                                        <p:cTn id="34" dur="500" fill="hold"/>
                                        <p:tgtEl>
                                          <p:spTgt spid="205"/>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12" presetClass="entr" presetSubtype="4" fill="hold" grpId="0" nodeType="afterEffect">
                                  <p:stCondLst>
                                    <p:cond delay="0"/>
                                  </p:stCondLst>
                                  <p:childTnLst>
                                    <p:set>
                                      <p:cBhvr>
                                        <p:cTn id="37" dur="1" fill="hold">
                                          <p:stCondLst>
                                            <p:cond delay="0"/>
                                          </p:stCondLst>
                                        </p:cTn>
                                        <p:tgtEl>
                                          <p:spTgt spid="213"/>
                                        </p:tgtEl>
                                        <p:attrNameLst>
                                          <p:attrName>style.visibility</p:attrName>
                                        </p:attrNameLst>
                                      </p:cBhvr>
                                      <p:to>
                                        <p:strVal val="visible"/>
                                      </p:to>
                                    </p:set>
                                    <p:anim calcmode="lin" valueType="num">
                                      <p:cBhvr additive="base">
                                        <p:cTn id="38" dur="500"/>
                                        <p:tgtEl>
                                          <p:spTgt spid="213"/>
                                        </p:tgtEl>
                                        <p:attrNameLst>
                                          <p:attrName>ppt_y</p:attrName>
                                        </p:attrNameLst>
                                      </p:cBhvr>
                                      <p:tavLst>
                                        <p:tav tm="0">
                                          <p:val>
                                            <p:strVal val="#ppt_y+#ppt_h*1.125000"/>
                                          </p:val>
                                        </p:tav>
                                        <p:tav tm="100000">
                                          <p:val>
                                            <p:strVal val="#ppt_y"/>
                                          </p:val>
                                        </p:tav>
                                      </p:tavLst>
                                    </p:anim>
                                    <p:animEffect transition="in" filter="wipe(up)">
                                      <p:cBhvr>
                                        <p:cTn id="39" dur="500"/>
                                        <p:tgtEl>
                                          <p:spTgt spid="213"/>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214">
                                            <p:txEl>
                                              <p:pRg st="0" end="0"/>
                                            </p:txEl>
                                          </p:spTgt>
                                        </p:tgtEl>
                                        <p:attrNameLst>
                                          <p:attrName>style.visibility</p:attrName>
                                        </p:attrNameLst>
                                      </p:cBhvr>
                                      <p:to>
                                        <p:strVal val="visible"/>
                                      </p:to>
                                    </p:set>
                                    <p:anim calcmode="lin" valueType="num">
                                      <p:cBhvr additive="base">
                                        <p:cTn id="42" dur="500"/>
                                        <p:tgtEl>
                                          <p:spTgt spid="214">
                                            <p:txEl>
                                              <p:pRg st="0" end="0"/>
                                            </p:txEl>
                                          </p:spTgt>
                                        </p:tgtEl>
                                        <p:attrNameLst>
                                          <p:attrName>ppt_y</p:attrName>
                                        </p:attrNameLst>
                                      </p:cBhvr>
                                      <p:tavLst>
                                        <p:tav tm="0">
                                          <p:val>
                                            <p:strVal val="#ppt_y+#ppt_h*1.125000"/>
                                          </p:val>
                                        </p:tav>
                                        <p:tav tm="100000">
                                          <p:val>
                                            <p:strVal val="#ppt_y"/>
                                          </p:val>
                                        </p:tav>
                                      </p:tavLst>
                                    </p:anim>
                                    <p:animEffect transition="in" filter="wipe(up)">
                                      <p:cBhvr>
                                        <p:cTn id="43" dur="500"/>
                                        <p:tgtEl>
                                          <p:spTgt spid="214">
                                            <p:txEl>
                                              <p:pRg st="0" end="0"/>
                                            </p:txEl>
                                          </p:spTgt>
                                        </p:tgtEl>
                                      </p:cBhvr>
                                    </p:animEffect>
                                  </p:childTnLst>
                                </p:cTn>
                              </p:par>
                            </p:childTnLst>
                          </p:cTn>
                        </p:par>
                        <p:par>
                          <p:cTn id="44" fill="hold">
                            <p:stCondLst>
                              <p:cond delay="2500"/>
                            </p:stCondLst>
                            <p:childTnLst>
                              <p:par>
                                <p:cTn id="45" presetID="12" presetClass="entr" presetSubtype="4" fill="hold" grpId="0" nodeType="afterEffect">
                                  <p:stCondLst>
                                    <p:cond delay="0"/>
                                  </p:stCondLst>
                                  <p:childTnLst>
                                    <p:set>
                                      <p:cBhvr>
                                        <p:cTn id="46" dur="1" fill="hold">
                                          <p:stCondLst>
                                            <p:cond delay="0"/>
                                          </p:stCondLst>
                                        </p:cTn>
                                        <p:tgtEl>
                                          <p:spTgt spid="217"/>
                                        </p:tgtEl>
                                        <p:attrNameLst>
                                          <p:attrName>style.visibility</p:attrName>
                                        </p:attrNameLst>
                                      </p:cBhvr>
                                      <p:to>
                                        <p:strVal val="visible"/>
                                      </p:to>
                                    </p:set>
                                    <p:anim calcmode="lin" valueType="num">
                                      <p:cBhvr additive="base">
                                        <p:cTn id="47" dur="500"/>
                                        <p:tgtEl>
                                          <p:spTgt spid="217"/>
                                        </p:tgtEl>
                                        <p:attrNameLst>
                                          <p:attrName>ppt_y</p:attrName>
                                        </p:attrNameLst>
                                      </p:cBhvr>
                                      <p:tavLst>
                                        <p:tav tm="0">
                                          <p:val>
                                            <p:strVal val="#ppt_y+#ppt_h*1.125000"/>
                                          </p:val>
                                        </p:tav>
                                        <p:tav tm="100000">
                                          <p:val>
                                            <p:strVal val="#ppt_y"/>
                                          </p:val>
                                        </p:tav>
                                      </p:tavLst>
                                    </p:anim>
                                    <p:animEffect transition="in" filter="wipe(up)">
                                      <p:cBhvr>
                                        <p:cTn id="48" dur="500"/>
                                        <p:tgtEl>
                                          <p:spTgt spid="217"/>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218">
                                            <p:txEl>
                                              <p:pRg st="0" end="0"/>
                                            </p:txEl>
                                          </p:spTgt>
                                        </p:tgtEl>
                                        <p:attrNameLst>
                                          <p:attrName>style.visibility</p:attrName>
                                        </p:attrNameLst>
                                      </p:cBhvr>
                                      <p:to>
                                        <p:strVal val="visible"/>
                                      </p:to>
                                    </p:set>
                                    <p:anim calcmode="lin" valueType="num">
                                      <p:cBhvr additive="base">
                                        <p:cTn id="51" dur="500"/>
                                        <p:tgtEl>
                                          <p:spTgt spid="218">
                                            <p:txEl>
                                              <p:pRg st="0" end="0"/>
                                            </p:txEl>
                                          </p:spTgt>
                                        </p:tgtEl>
                                        <p:attrNameLst>
                                          <p:attrName>ppt_y</p:attrName>
                                        </p:attrNameLst>
                                      </p:cBhvr>
                                      <p:tavLst>
                                        <p:tav tm="0">
                                          <p:val>
                                            <p:strVal val="#ppt_y+#ppt_h*1.125000"/>
                                          </p:val>
                                        </p:tav>
                                        <p:tav tm="100000">
                                          <p:val>
                                            <p:strVal val="#ppt_y"/>
                                          </p:val>
                                        </p:tav>
                                      </p:tavLst>
                                    </p:anim>
                                    <p:animEffect transition="in" filter="wipe(up)">
                                      <p:cBhvr>
                                        <p:cTn id="52" dur="500"/>
                                        <p:tgtEl>
                                          <p:spTgt spid="218">
                                            <p:txEl>
                                              <p:pRg st="0" end="0"/>
                                            </p:txEl>
                                          </p:spTgt>
                                        </p:tgtEl>
                                      </p:cBhvr>
                                    </p:animEffect>
                                  </p:childTnLst>
                                </p:cTn>
                              </p:par>
                            </p:childTnLst>
                          </p:cTn>
                        </p:par>
                        <p:par>
                          <p:cTn id="53" fill="hold">
                            <p:stCondLst>
                              <p:cond delay="3000"/>
                            </p:stCondLst>
                            <p:childTnLst>
                              <p:par>
                                <p:cTn id="54" presetID="12" presetClass="entr" presetSubtype="4" fill="hold" grpId="0" nodeType="afterEffect">
                                  <p:stCondLst>
                                    <p:cond delay="0"/>
                                  </p:stCondLst>
                                  <p:childTnLst>
                                    <p:set>
                                      <p:cBhvr>
                                        <p:cTn id="55" dur="1" fill="hold">
                                          <p:stCondLst>
                                            <p:cond delay="0"/>
                                          </p:stCondLst>
                                        </p:cTn>
                                        <p:tgtEl>
                                          <p:spTgt spid="209"/>
                                        </p:tgtEl>
                                        <p:attrNameLst>
                                          <p:attrName>style.visibility</p:attrName>
                                        </p:attrNameLst>
                                      </p:cBhvr>
                                      <p:to>
                                        <p:strVal val="visible"/>
                                      </p:to>
                                    </p:set>
                                    <p:anim calcmode="lin" valueType="num">
                                      <p:cBhvr additive="base">
                                        <p:cTn id="56" dur="500"/>
                                        <p:tgtEl>
                                          <p:spTgt spid="209"/>
                                        </p:tgtEl>
                                        <p:attrNameLst>
                                          <p:attrName>ppt_y</p:attrName>
                                        </p:attrNameLst>
                                      </p:cBhvr>
                                      <p:tavLst>
                                        <p:tav tm="0">
                                          <p:val>
                                            <p:strVal val="#ppt_y+#ppt_h*1.125000"/>
                                          </p:val>
                                        </p:tav>
                                        <p:tav tm="100000">
                                          <p:val>
                                            <p:strVal val="#ppt_y"/>
                                          </p:val>
                                        </p:tav>
                                      </p:tavLst>
                                    </p:anim>
                                    <p:animEffect transition="in" filter="wipe(up)">
                                      <p:cBhvr>
                                        <p:cTn id="57" dur="500"/>
                                        <p:tgtEl>
                                          <p:spTgt spid="209"/>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210">
                                            <p:txEl>
                                              <p:pRg st="0" end="0"/>
                                            </p:txEl>
                                          </p:spTgt>
                                        </p:tgtEl>
                                        <p:attrNameLst>
                                          <p:attrName>style.visibility</p:attrName>
                                        </p:attrNameLst>
                                      </p:cBhvr>
                                      <p:to>
                                        <p:strVal val="visible"/>
                                      </p:to>
                                    </p:set>
                                    <p:anim calcmode="lin" valueType="num">
                                      <p:cBhvr additive="base">
                                        <p:cTn id="60" dur="500"/>
                                        <p:tgtEl>
                                          <p:spTgt spid="210">
                                            <p:txEl>
                                              <p:pRg st="0" end="0"/>
                                            </p:txEl>
                                          </p:spTgt>
                                        </p:tgtEl>
                                        <p:attrNameLst>
                                          <p:attrName>ppt_y</p:attrName>
                                        </p:attrNameLst>
                                      </p:cBhvr>
                                      <p:tavLst>
                                        <p:tav tm="0">
                                          <p:val>
                                            <p:strVal val="#ppt_y+#ppt_h*1.125000"/>
                                          </p:val>
                                        </p:tav>
                                        <p:tav tm="100000">
                                          <p:val>
                                            <p:strVal val="#ppt_y"/>
                                          </p:val>
                                        </p:tav>
                                      </p:tavLst>
                                    </p:anim>
                                    <p:animEffect transition="in" filter="wipe(up)">
                                      <p:cBhvr>
                                        <p:cTn id="61" dur="500"/>
                                        <p:tgtEl>
                                          <p:spTgt spid="2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0" animBg="1"/>
      <p:bldP spid="206" grpId="0" animBg="1"/>
      <p:bldP spid="207" grpId="0"/>
      <p:bldP spid="208" grpId="0" build="p"/>
      <p:bldP spid="209" grpId="0"/>
      <p:bldP spid="210" grpId="0" build="p"/>
      <p:bldP spid="213" grpId="0"/>
      <p:bldP spid="214" grpId="0" build="p"/>
      <p:bldP spid="217" grpId="0"/>
      <p:bldP spid="218" grpId="0" build="p"/>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29"/>
          <p:cNvSpPr txBox="1">
            <a:spLocks noGrp="1"/>
          </p:cNvSpPr>
          <p:nvPr>
            <p:ph type="title"/>
          </p:nvPr>
        </p:nvSpPr>
        <p:spPr>
          <a:xfrm>
            <a:off x="2260800" y="483900"/>
            <a:ext cx="46224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solidFill>
                  <a:schemeClr val="tx1"/>
                </a:solidFill>
              </a:rPr>
              <a:t>GOALS &amp; OBJECTIVES</a:t>
            </a:r>
            <a:endParaRPr dirty="0">
              <a:solidFill>
                <a:schemeClr val="tx1"/>
              </a:solidFill>
              <a:sym typeface="Advent Pro SemiBold"/>
            </a:endParaRPr>
          </a:p>
        </p:txBody>
      </p:sp>
      <p:sp>
        <p:nvSpPr>
          <p:cNvPr id="332" name="Google Shape;332;p29"/>
          <p:cNvSpPr/>
          <p:nvPr/>
        </p:nvSpPr>
        <p:spPr>
          <a:xfrm rot="-5400000">
            <a:off x="3411000" y="1710025"/>
            <a:ext cx="1043400" cy="1043400"/>
          </a:xfrm>
          <a:prstGeom prst="teardrop">
            <a:avLst>
              <a:gd name="adj" fmla="val 100000"/>
            </a:avLst>
          </a:prstGeom>
          <a:gradFill>
            <a:gsLst>
              <a:gs pos="0">
                <a:srgbClr val="D4EBDE"/>
              </a:gs>
              <a:gs pos="100000">
                <a:srgbClr val="70CACD"/>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9"/>
          <p:cNvSpPr/>
          <p:nvPr/>
        </p:nvSpPr>
        <p:spPr>
          <a:xfrm rot="5400000" flipH="1">
            <a:off x="4683100" y="1710025"/>
            <a:ext cx="1043400" cy="1043400"/>
          </a:xfrm>
          <a:prstGeom prst="teardrop">
            <a:avLst>
              <a:gd name="adj" fmla="val 100000"/>
            </a:avLst>
          </a:prstGeom>
          <a:gradFill>
            <a:gsLst>
              <a:gs pos="0">
                <a:srgbClr val="FFF3C4"/>
              </a:gs>
              <a:gs pos="100000">
                <a:srgbClr val="FAD647"/>
              </a:gs>
            </a:gsLst>
            <a:lin ang="5400012"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9"/>
          <p:cNvSpPr/>
          <p:nvPr/>
        </p:nvSpPr>
        <p:spPr>
          <a:xfrm rot="5400000">
            <a:off x="4683100" y="2982025"/>
            <a:ext cx="1043400" cy="1043400"/>
          </a:xfrm>
          <a:prstGeom prst="teardrop">
            <a:avLst>
              <a:gd name="adj" fmla="val 100000"/>
            </a:avLst>
          </a:prstGeom>
          <a:gradFill>
            <a:gsLst>
              <a:gs pos="0">
                <a:srgbClr val="EEC9C3"/>
              </a:gs>
              <a:gs pos="100000">
                <a:srgbClr val="FF8C8C"/>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9"/>
          <p:cNvSpPr/>
          <p:nvPr/>
        </p:nvSpPr>
        <p:spPr>
          <a:xfrm rot="-5400000" flipH="1">
            <a:off x="3411000" y="2982025"/>
            <a:ext cx="1043400" cy="1043400"/>
          </a:xfrm>
          <a:prstGeom prst="teardrop">
            <a:avLst>
              <a:gd name="adj" fmla="val 100000"/>
            </a:avLst>
          </a:prstGeom>
          <a:gradFill>
            <a:gsLst>
              <a:gs pos="0">
                <a:srgbClr val="7E719E"/>
              </a:gs>
              <a:gs pos="100000">
                <a:srgbClr val="423A64"/>
              </a:gs>
            </a:gsLst>
            <a:lin ang="5400700" scaled="0"/>
          </a:gradFill>
          <a:ln>
            <a:noFill/>
          </a:ln>
          <a:effectLst>
            <a:outerShdw blurRad="42863" dist="9525" dir="3960000"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9"/>
          <p:cNvSpPr txBox="1"/>
          <p:nvPr/>
        </p:nvSpPr>
        <p:spPr>
          <a:xfrm>
            <a:off x="611560" y="2082047"/>
            <a:ext cx="2424986" cy="899978"/>
          </a:xfrm>
          <a:prstGeom prst="rect">
            <a:avLst/>
          </a:prstGeom>
          <a:noFill/>
          <a:ln>
            <a:noFill/>
          </a:ln>
        </p:spPr>
        <p:txBody>
          <a:bodyPr spcFirstLastPara="1" wrap="square" lIns="91425" tIns="91425" rIns="91425" bIns="91425" anchor="t" anchorCtr="0">
            <a:noAutofit/>
          </a:bodyPr>
          <a:lstStyle/>
          <a:p>
            <a:pPr lvl="0" algn="r">
              <a:spcAft>
                <a:spcPts val="1600"/>
              </a:spcAft>
            </a:pPr>
            <a:r>
              <a:rPr lang="en-GB" dirty="0" smtClean="0">
                <a:solidFill>
                  <a:schemeClr val="accent2"/>
                </a:solidFill>
                <a:latin typeface="Roboto Slab Regular"/>
                <a:ea typeface="Roboto Slab Regular"/>
                <a:cs typeface="Roboto Slab Regular"/>
                <a:sym typeface="Roboto Slab Regular"/>
              </a:rPr>
              <a:t>Replace  </a:t>
            </a:r>
            <a:r>
              <a:rPr lang="en-GB" dirty="0">
                <a:solidFill>
                  <a:schemeClr val="accent2"/>
                </a:solidFill>
                <a:latin typeface="Roboto Slab Regular"/>
                <a:ea typeface="Roboto Slab Regular"/>
                <a:cs typeface="Roboto Slab Regular"/>
                <a:sym typeface="Roboto Slab Regular"/>
              </a:rPr>
              <a:t>the traditional recruitment process with e-Recruitment.</a:t>
            </a:r>
            <a:endParaRPr dirty="0">
              <a:solidFill>
                <a:schemeClr val="accent2"/>
              </a:solidFill>
              <a:latin typeface="Roboto Slab Regular"/>
              <a:ea typeface="Roboto Slab Regular"/>
              <a:cs typeface="Roboto Slab Regular"/>
              <a:sym typeface="Roboto Slab Regular"/>
            </a:endParaRPr>
          </a:p>
        </p:txBody>
      </p:sp>
      <p:sp>
        <p:nvSpPr>
          <p:cNvPr id="337" name="Google Shape;337;p29"/>
          <p:cNvSpPr txBox="1"/>
          <p:nvPr/>
        </p:nvSpPr>
        <p:spPr>
          <a:xfrm>
            <a:off x="179587" y="3566472"/>
            <a:ext cx="2856963" cy="860949"/>
          </a:xfrm>
          <a:prstGeom prst="rect">
            <a:avLst/>
          </a:prstGeom>
          <a:noFill/>
          <a:ln>
            <a:noFill/>
          </a:ln>
        </p:spPr>
        <p:txBody>
          <a:bodyPr spcFirstLastPara="1" wrap="square" lIns="91425" tIns="91425" rIns="91425" bIns="91425" anchor="t" anchorCtr="0">
            <a:noAutofit/>
          </a:bodyPr>
          <a:lstStyle/>
          <a:p>
            <a:pPr lvl="0" algn="r">
              <a:spcAft>
                <a:spcPts val="1600"/>
              </a:spcAft>
            </a:pPr>
            <a:r>
              <a:rPr lang="en-GB" dirty="0" smtClean="0">
                <a:solidFill>
                  <a:schemeClr val="bg2">
                    <a:lumMod val="20000"/>
                    <a:lumOff val="80000"/>
                  </a:schemeClr>
                </a:solidFill>
                <a:latin typeface="Roboto Slab Regular"/>
                <a:ea typeface="Roboto Slab Regular"/>
                <a:cs typeface="Roboto Slab Regular"/>
                <a:sym typeface="Roboto Slab Regular"/>
              </a:rPr>
              <a:t>Contribute </a:t>
            </a:r>
            <a:r>
              <a:rPr lang="en-GB" dirty="0">
                <a:solidFill>
                  <a:schemeClr val="bg2">
                    <a:lumMod val="20000"/>
                    <a:lumOff val="80000"/>
                  </a:schemeClr>
                </a:solidFill>
                <a:latin typeface="Roboto Slab Regular"/>
                <a:ea typeface="Roboto Slab Regular"/>
                <a:cs typeface="Roboto Slab Regular"/>
                <a:sym typeface="Roboto Slab Regular"/>
              </a:rPr>
              <a:t>to the environment by enabling almost completely paper-free recruitment.</a:t>
            </a:r>
            <a:endParaRPr dirty="0">
              <a:solidFill>
                <a:schemeClr val="bg2">
                  <a:lumMod val="20000"/>
                  <a:lumOff val="80000"/>
                </a:schemeClr>
              </a:solidFill>
              <a:latin typeface="Roboto Slab Regular"/>
              <a:ea typeface="Roboto Slab Regular"/>
              <a:cs typeface="Roboto Slab Regular"/>
              <a:sym typeface="Roboto Slab Regular"/>
            </a:endParaRPr>
          </a:p>
        </p:txBody>
      </p:sp>
      <p:sp>
        <p:nvSpPr>
          <p:cNvPr id="338" name="Google Shape;338;p29"/>
          <p:cNvSpPr txBox="1"/>
          <p:nvPr/>
        </p:nvSpPr>
        <p:spPr>
          <a:xfrm>
            <a:off x="712450" y="1635372"/>
            <a:ext cx="2324100" cy="446700"/>
          </a:xfrm>
          <a:prstGeom prst="rect">
            <a:avLst/>
          </a:prstGeom>
          <a:noFill/>
          <a:ln>
            <a:noFill/>
          </a:ln>
        </p:spPr>
        <p:txBody>
          <a:bodyPr spcFirstLastPara="1" wrap="square" lIns="91425" tIns="0" rIns="91425" bIns="0" anchor="t" anchorCtr="0">
            <a:noAutofit/>
          </a:bodyPr>
          <a:lstStyle/>
          <a:p>
            <a:pPr marL="0" lvl="0" indent="0" algn="r" rtl="0">
              <a:spcBef>
                <a:spcPts val="0"/>
              </a:spcBef>
              <a:spcAft>
                <a:spcPts val="1600"/>
              </a:spcAft>
              <a:buNone/>
            </a:pPr>
            <a:r>
              <a:rPr lang="en" sz="2400" dirty="0">
                <a:solidFill>
                  <a:schemeClr val="tx1"/>
                </a:solidFill>
                <a:latin typeface="Advent Pro SemiBold"/>
                <a:ea typeface="Advent Pro SemiBold"/>
                <a:cs typeface="Advent Pro SemiBold"/>
                <a:sym typeface="Advent Pro SemiBold"/>
              </a:rPr>
              <a:t>A</a:t>
            </a:r>
            <a:endParaRPr sz="2400" dirty="0">
              <a:solidFill>
                <a:schemeClr val="tx1"/>
              </a:solidFill>
              <a:latin typeface="Advent Pro SemiBold"/>
              <a:ea typeface="Advent Pro SemiBold"/>
              <a:cs typeface="Advent Pro SemiBold"/>
              <a:sym typeface="Advent Pro SemiBold"/>
            </a:endParaRPr>
          </a:p>
        </p:txBody>
      </p:sp>
      <p:sp>
        <p:nvSpPr>
          <p:cNvPr id="339" name="Google Shape;339;p29"/>
          <p:cNvSpPr txBox="1"/>
          <p:nvPr/>
        </p:nvSpPr>
        <p:spPr>
          <a:xfrm>
            <a:off x="712375" y="3136319"/>
            <a:ext cx="2324100" cy="446700"/>
          </a:xfrm>
          <a:prstGeom prst="rect">
            <a:avLst/>
          </a:prstGeom>
          <a:noFill/>
          <a:ln>
            <a:noFill/>
          </a:ln>
        </p:spPr>
        <p:txBody>
          <a:bodyPr spcFirstLastPara="1" wrap="square" lIns="91425" tIns="0" rIns="91425" bIns="0" anchor="t" anchorCtr="0">
            <a:noAutofit/>
          </a:bodyPr>
          <a:lstStyle/>
          <a:p>
            <a:pPr marL="0" lvl="0" indent="0" algn="r" rtl="0">
              <a:spcBef>
                <a:spcPts val="0"/>
              </a:spcBef>
              <a:spcAft>
                <a:spcPts val="1600"/>
              </a:spcAft>
              <a:buNone/>
            </a:pPr>
            <a:r>
              <a:rPr lang="en" sz="2400" dirty="0">
                <a:solidFill>
                  <a:schemeClr val="tx1"/>
                </a:solidFill>
                <a:latin typeface="Advent Pro SemiBold"/>
                <a:ea typeface="Advent Pro SemiBold"/>
                <a:cs typeface="Advent Pro SemiBold"/>
                <a:sym typeface="Advent Pro SemiBold"/>
              </a:rPr>
              <a:t>B</a:t>
            </a:r>
            <a:endParaRPr sz="2400" dirty="0">
              <a:solidFill>
                <a:schemeClr val="tx1"/>
              </a:solidFill>
              <a:latin typeface="Advent Pro SemiBold"/>
              <a:ea typeface="Advent Pro SemiBold"/>
              <a:cs typeface="Advent Pro SemiBold"/>
              <a:sym typeface="Advent Pro SemiBold"/>
            </a:endParaRPr>
          </a:p>
        </p:txBody>
      </p:sp>
      <p:sp>
        <p:nvSpPr>
          <p:cNvPr id="340" name="Google Shape;340;p29"/>
          <p:cNvSpPr txBox="1"/>
          <p:nvPr/>
        </p:nvSpPr>
        <p:spPr>
          <a:xfrm>
            <a:off x="6103682" y="1923678"/>
            <a:ext cx="2644782" cy="1131419"/>
          </a:xfrm>
          <a:prstGeom prst="rect">
            <a:avLst/>
          </a:prstGeom>
          <a:noFill/>
          <a:ln>
            <a:noFill/>
          </a:ln>
        </p:spPr>
        <p:txBody>
          <a:bodyPr spcFirstLastPara="1" wrap="square" lIns="91425" tIns="91425" rIns="91425" bIns="91425" anchor="t" anchorCtr="0">
            <a:noAutofit/>
          </a:bodyPr>
          <a:lstStyle/>
          <a:p>
            <a:pPr lvl="0">
              <a:spcAft>
                <a:spcPts val="1600"/>
              </a:spcAft>
            </a:pPr>
            <a:r>
              <a:rPr lang="en-GB" sz="1350" dirty="0" smtClean="0">
                <a:solidFill>
                  <a:schemeClr val="accent6">
                    <a:lumMod val="20000"/>
                    <a:lumOff val="80000"/>
                  </a:schemeClr>
                </a:solidFill>
                <a:latin typeface="Roboto Slab Regular"/>
                <a:ea typeface="Roboto Slab Regular"/>
                <a:cs typeface="Roboto Slab Regular"/>
                <a:sym typeface="Roboto Slab Regular"/>
              </a:rPr>
              <a:t>Unburden </a:t>
            </a:r>
            <a:r>
              <a:rPr lang="en-GB" sz="1350" dirty="0">
                <a:solidFill>
                  <a:schemeClr val="accent6">
                    <a:lumMod val="20000"/>
                    <a:lumOff val="80000"/>
                  </a:schemeClr>
                </a:solidFill>
                <a:latin typeface="Roboto Slab Regular"/>
                <a:ea typeface="Roboto Slab Regular"/>
                <a:cs typeface="Roboto Slab Regular"/>
                <a:sym typeface="Roboto Slab Regular"/>
              </a:rPr>
              <a:t>the Recruiter and create a better and healthier working environment by exponentially increasing the recruitment capacity.</a:t>
            </a:r>
            <a:endParaRPr sz="1350" dirty="0">
              <a:solidFill>
                <a:schemeClr val="accent6">
                  <a:lumMod val="20000"/>
                  <a:lumOff val="80000"/>
                </a:schemeClr>
              </a:solidFill>
              <a:latin typeface="Roboto Slab Regular"/>
              <a:ea typeface="Roboto Slab Regular"/>
              <a:cs typeface="Roboto Slab Regular"/>
              <a:sym typeface="Roboto Slab Regular"/>
            </a:endParaRPr>
          </a:p>
        </p:txBody>
      </p:sp>
      <p:sp>
        <p:nvSpPr>
          <p:cNvPr id="341" name="Google Shape;341;p29"/>
          <p:cNvSpPr txBox="1"/>
          <p:nvPr/>
        </p:nvSpPr>
        <p:spPr>
          <a:xfrm>
            <a:off x="6103612" y="3583009"/>
            <a:ext cx="2428828" cy="844412"/>
          </a:xfrm>
          <a:prstGeom prst="rect">
            <a:avLst/>
          </a:prstGeom>
          <a:noFill/>
          <a:ln>
            <a:noFill/>
          </a:ln>
        </p:spPr>
        <p:txBody>
          <a:bodyPr spcFirstLastPara="1" wrap="square" lIns="91425" tIns="91425" rIns="91425" bIns="91425" anchor="t" anchorCtr="0">
            <a:noAutofit/>
          </a:bodyPr>
          <a:lstStyle/>
          <a:p>
            <a:pPr lvl="0">
              <a:spcAft>
                <a:spcPts val="1600"/>
              </a:spcAft>
            </a:pPr>
            <a:r>
              <a:rPr lang="en-GB" dirty="0" smtClean="0">
                <a:solidFill>
                  <a:schemeClr val="accent4">
                    <a:lumMod val="20000"/>
                    <a:lumOff val="80000"/>
                  </a:schemeClr>
                </a:solidFill>
                <a:latin typeface="Roboto Slab Regular"/>
                <a:ea typeface="Roboto Slab Regular"/>
                <a:cs typeface="Roboto Slab Regular"/>
                <a:sym typeface="Roboto Slab Regular"/>
              </a:rPr>
              <a:t>Providing </a:t>
            </a:r>
            <a:r>
              <a:rPr lang="en-GB" dirty="0">
                <a:solidFill>
                  <a:schemeClr val="accent4">
                    <a:lumMod val="20000"/>
                    <a:lumOff val="80000"/>
                  </a:schemeClr>
                </a:solidFill>
                <a:latin typeface="Roboto Slab Regular"/>
                <a:ea typeface="Roboto Slab Regular"/>
                <a:cs typeface="Roboto Slab Regular"/>
                <a:sym typeface="Roboto Slab Regular"/>
              </a:rPr>
              <a:t>competitive services to companies and employees.</a:t>
            </a:r>
            <a:endParaRPr dirty="0">
              <a:solidFill>
                <a:schemeClr val="accent4">
                  <a:lumMod val="20000"/>
                  <a:lumOff val="80000"/>
                </a:schemeClr>
              </a:solidFill>
              <a:latin typeface="Roboto Slab Regular"/>
              <a:ea typeface="Roboto Slab Regular"/>
              <a:cs typeface="Roboto Slab Regular"/>
              <a:sym typeface="Roboto Slab Regular"/>
            </a:endParaRPr>
          </a:p>
        </p:txBody>
      </p:sp>
      <p:sp>
        <p:nvSpPr>
          <p:cNvPr id="342" name="Google Shape;342;p29"/>
          <p:cNvSpPr txBox="1"/>
          <p:nvPr/>
        </p:nvSpPr>
        <p:spPr>
          <a:xfrm>
            <a:off x="6103687" y="1635347"/>
            <a:ext cx="2324100" cy="446700"/>
          </a:xfrm>
          <a:prstGeom prst="rect">
            <a:avLst/>
          </a:prstGeom>
          <a:noFill/>
          <a:ln>
            <a:noFill/>
          </a:ln>
        </p:spPr>
        <p:txBody>
          <a:bodyPr spcFirstLastPara="1" wrap="square" lIns="91425" tIns="0" rIns="91425" bIns="0" anchor="t" anchorCtr="0">
            <a:noAutofit/>
          </a:bodyPr>
          <a:lstStyle/>
          <a:p>
            <a:pPr marL="0" lvl="0" indent="0" algn="l" rtl="0">
              <a:spcBef>
                <a:spcPts val="0"/>
              </a:spcBef>
              <a:spcAft>
                <a:spcPts val="1600"/>
              </a:spcAft>
              <a:buNone/>
            </a:pPr>
            <a:r>
              <a:rPr lang="en" sz="2400" dirty="0">
                <a:solidFill>
                  <a:schemeClr val="tx1"/>
                </a:solidFill>
                <a:latin typeface="Advent Pro SemiBold"/>
                <a:ea typeface="Advent Pro SemiBold"/>
                <a:cs typeface="Advent Pro SemiBold"/>
                <a:sym typeface="Advent Pro SemiBold"/>
              </a:rPr>
              <a:t>C</a:t>
            </a:r>
            <a:endParaRPr sz="2400" dirty="0">
              <a:solidFill>
                <a:schemeClr val="tx1"/>
              </a:solidFill>
              <a:latin typeface="Advent Pro SemiBold"/>
              <a:ea typeface="Advent Pro SemiBold"/>
              <a:cs typeface="Advent Pro SemiBold"/>
              <a:sym typeface="Advent Pro SemiBold"/>
            </a:endParaRPr>
          </a:p>
        </p:txBody>
      </p:sp>
      <p:sp>
        <p:nvSpPr>
          <p:cNvPr id="343" name="Google Shape;343;p29"/>
          <p:cNvSpPr txBox="1"/>
          <p:nvPr/>
        </p:nvSpPr>
        <p:spPr>
          <a:xfrm>
            <a:off x="6103612" y="3190950"/>
            <a:ext cx="2324100" cy="446700"/>
          </a:xfrm>
          <a:prstGeom prst="rect">
            <a:avLst/>
          </a:prstGeom>
          <a:noFill/>
          <a:ln>
            <a:noFill/>
          </a:ln>
        </p:spPr>
        <p:txBody>
          <a:bodyPr spcFirstLastPara="1" wrap="square" lIns="91425" tIns="0" rIns="91425" bIns="0" anchor="t" anchorCtr="0">
            <a:noAutofit/>
          </a:bodyPr>
          <a:lstStyle/>
          <a:p>
            <a:pPr marL="0" lvl="0" indent="0" algn="l" rtl="0">
              <a:spcBef>
                <a:spcPts val="0"/>
              </a:spcBef>
              <a:spcAft>
                <a:spcPts val="1600"/>
              </a:spcAft>
              <a:buNone/>
            </a:pPr>
            <a:r>
              <a:rPr lang="en" sz="2400">
                <a:solidFill>
                  <a:schemeClr val="tx1"/>
                </a:solidFill>
                <a:latin typeface="Advent Pro SemiBold"/>
                <a:ea typeface="Advent Pro SemiBold"/>
                <a:cs typeface="Advent Pro SemiBold"/>
                <a:sym typeface="Advent Pro SemiBold"/>
              </a:rPr>
              <a:t>D</a:t>
            </a:r>
            <a:endParaRPr sz="2400">
              <a:solidFill>
                <a:schemeClr val="tx1"/>
              </a:solidFill>
              <a:latin typeface="Advent Pro SemiBold"/>
              <a:ea typeface="Advent Pro SemiBold"/>
              <a:cs typeface="Advent Pro SemiBold"/>
              <a:sym typeface="Advent Pro SemiBold"/>
            </a:endParaRPr>
          </a:p>
        </p:txBody>
      </p:sp>
      <p:grpSp>
        <p:nvGrpSpPr>
          <p:cNvPr id="344" name="Google Shape;344;p29"/>
          <p:cNvGrpSpPr/>
          <p:nvPr/>
        </p:nvGrpSpPr>
        <p:grpSpPr>
          <a:xfrm>
            <a:off x="3786485" y="2088501"/>
            <a:ext cx="292429" cy="302971"/>
            <a:chOff x="3357325" y="2093500"/>
            <a:chExt cx="311525" cy="322825"/>
          </a:xfrm>
        </p:grpSpPr>
        <p:sp>
          <p:nvSpPr>
            <p:cNvPr id="345" name="Google Shape;345;p29"/>
            <p:cNvSpPr/>
            <p:nvPr/>
          </p:nvSpPr>
          <p:spPr>
            <a:xfrm>
              <a:off x="3357325" y="2210550"/>
              <a:ext cx="85700" cy="205775"/>
            </a:xfrm>
            <a:custGeom>
              <a:avLst/>
              <a:gdLst/>
              <a:ahLst/>
              <a:cxnLst/>
              <a:rect l="l" t="t" r="r" b="b"/>
              <a:pathLst>
                <a:path w="3428" h="8231" extrusionOk="0">
                  <a:moveTo>
                    <a:pt x="566" y="1"/>
                  </a:moveTo>
                  <a:cubicBezTo>
                    <a:pt x="253" y="1"/>
                    <a:pt x="0" y="251"/>
                    <a:pt x="0" y="564"/>
                  </a:cubicBezTo>
                  <a:lnTo>
                    <a:pt x="0" y="7664"/>
                  </a:lnTo>
                  <a:cubicBezTo>
                    <a:pt x="0" y="7978"/>
                    <a:pt x="253" y="8231"/>
                    <a:pt x="566" y="8231"/>
                  </a:cubicBezTo>
                  <a:lnTo>
                    <a:pt x="2861" y="8231"/>
                  </a:lnTo>
                  <a:cubicBezTo>
                    <a:pt x="3174" y="8231"/>
                    <a:pt x="3427" y="7978"/>
                    <a:pt x="3427" y="7664"/>
                  </a:cubicBezTo>
                  <a:lnTo>
                    <a:pt x="3427" y="564"/>
                  </a:lnTo>
                  <a:cubicBezTo>
                    <a:pt x="3427" y="251"/>
                    <a:pt x="3174" y="1"/>
                    <a:pt x="2861" y="1"/>
                  </a:cubicBez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46" name="Google Shape;346;p29"/>
            <p:cNvSpPr/>
            <p:nvPr/>
          </p:nvSpPr>
          <p:spPr>
            <a:xfrm>
              <a:off x="3471225" y="2152075"/>
              <a:ext cx="84725" cy="264250"/>
            </a:xfrm>
            <a:custGeom>
              <a:avLst/>
              <a:gdLst/>
              <a:ahLst/>
              <a:cxnLst/>
              <a:rect l="l" t="t" r="r" b="b"/>
              <a:pathLst>
                <a:path w="3389" h="10570" extrusionOk="0">
                  <a:moveTo>
                    <a:pt x="563" y="0"/>
                  </a:moveTo>
                  <a:cubicBezTo>
                    <a:pt x="253" y="0"/>
                    <a:pt x="0" y="250"/>
                    <a:pt x="0" y="563"/>
                  </a:cubicBezTo>
                  <a:lnTo>
                    <a:pt x="0" y="10003"/>
                  </a:lnTo>
                  <a:cubicBezTo>
                    <a:pt x="0" y="10317"/>
                    <a:pt x="253" y="10570"/>
                    <a:pt x="563" y="10570"/>
                  </a:cubicBezTo>
                  <a:lnTo>
                    <a:pt x="2822" y="10570"/>
                  </a:lnTo>
                  <a:cubicBezTo>
                    <a:pt x="3135" y="10570"/>
                    <a:pt x="3388" y="10317"/>
                    <a:pt x="3388" y="10003"/>
                  </a:cubicBezTo>
                  <a:lnTo>
                    <a:pt x="3388" y="563"/>
                  </a:lnTo>
                  <a:cubicBezTo>
                    <a:pt x="3388" y="250"/>
                    <a:pt x="3135" y="0"/>
                    <a:pt x="2822" y="0"/>
                  </a:cubicBez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47" name="Google Shape;347;p29"/>
            <p:cNvSpPr/>
            <p:nvPr/>
          </p:nvSpPr>
          <p:spPr>
            <a:xfrm>
              <a:off x="3584150" y="2093500"/>
              <a:ext cx="84700" cy="322825"/>
            </a:xfrm>
            <a:custGeom>
              <a:avLst/>
              <a:gdLst/>
              <a:ahLst/>
              <a:cxnLst/>
              <a:rect l="l" t="t" r="r" b="b"/>
              <a:pathLst>
                <a:path w="3388" h="12913" extrusionOk="0">
                  <a:moveTo>
                    <a:pt x="563" y="0"/>
                  </a:moveTo>
                  <a:cubicBezTo>
                    <a:pt x="253" y="0"/>
                    <a:pt x="0" y="253"/>
                    <a:pt x="0" y="566"/>
                  </a:cubicBezTo>
                  <a:lnTo>
                    <a:pt x="0" y="12346"/>
                  </a:lnTo>
                  <a:cubicBezTo>
                    <a:pt x="0" y="12660"/>
                    <a:pt x="253" y="12913"/>
                    <a:pt x="563" y="12913"/>
                  </a:cubicBezTo>
                  <a:lnTo>
                    <a:pt x="2822" y="12913"/>
                  </a:lnTo>
                  <a:cubicBezTo>
                    <a:pt x="3135" y="12913"/>
                    <a:pt x="3388" y="12660"/>
                    <a:pt x="3388" y="12346"/>
                  </a:cubicBezTo>
                  <a:lnTo>
                    <a:pt x="3388" y="566"/>
                  </a:lnTo>
                  <a:cubicBezTo>
                    <a:pt x="3388" y="253"/>
                    <a:pt x="3135" y="0"/>
                    <a:pt x="2822" y="0"/>
                  </a:cubicBez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348" name="Google Shape;348;p29"/>
          <p:cNvGrpSpPr/>
          <p:nvPr/>
        </p:nvGrpSpPr>
        <p:grpSpPr>
          <a:xfrm>
            <a:off x="3763075" y="3334103"/>
            <a:ext cx="339253" cy="339253"/>
            <a:chOff x="1492675" y="2620775"/>
            <a:chExt cx="481825" cy="481825"/>
          </a:xfrm>
        </p:grpSpPr>
        <p:sp>
          <p:nvSpPr>
            <p:cNvPr id="349" name="Google Shape;349;p29"/>
            <p:cNvSpPr/>
            <p:nvPr/>
          </p:nvSpPr>
          <p:spPr>
            <a:xfrm>
              <a:off x="1677125" y="2620775"/>
              <a:ext cx="112950" cy="113850"/>
            </a:xfrm>
            <a:custGeom>
              <a:avLst/>
              <a:gdLst/>
              <a:ahLst/>
              <a:cxnLst/>
              <a:rect l="l" t="t" r="r" b="b"/>
              <a:pathLst>
                <a:path w="4518" h="4554" extrusionOk="0">
                  <a:moveTo>
                    <a:pt x="2259" y="0"/>
                  </a:moveTo>
                  <a:cubicBezTo>
                    <a:pt x="1009" y="0"/>
                    <a:pt x="0" y="1048"/>
                    <a:pt x="0" y="2298"/>
                  </a:cubicBezTo>
                  <a:cubicBezTo>
                    <a:pt x="0" y="3544"/>
                    <a:pt x="1009" y="4553"/>
                    <a:pt x="2259" y="4553"/>
                  </a:cubicBezTo>
                  <a:cubicBezTo>
                    <a:pt x="3505" y="4553"/>
                    <a:pt x="4517" y="3544"/>
                    <a:pt x="4517" y="2298"/>
                  </a:cubicBezTo>
                  <a:cubicBezTo>
                    <a:pt x="4517" y="1048"/>
                    <a:pt x="3505" y="0"/>
                    <a:pt x="2259" y="0"/>
                  </a:cubicBez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0" name="Google Shape;350;p29"/>
            <p:cNvSpPr/>
            <p:nvPr/>
          </p:nvSpPr>
          <p:spPr>
            <a:xfrm>
              <a:off x="1492675" y="2734675"/>
              <a:ext cx="481825" cy="367925"/>
            </a:xfrm>
            <a:custGeom>
              <a:avLst/>
              <a:gdLst/>
              <a:ahLst/>
              <a:cxnLst/>
              <a:rect l="l" t="t" r="r" b="b"/>
              <a:pathLst>
                <a:path w="19273" h="14717" extrusionOk="0">
                  <a:moveTo>
                    <a:pt x="5120" y="4517"/>
                  </a:moveTo>
                  <a:cubicBezTo>
                    <a:pt x="5623" y="4517"/>
                    <a:pt x="5873" y="5122"/>
                    <a:pt x="5517" y="5481"/>
                  </a:cubicBezTo>
                  <a:cubicBezTo>
                    <a:pt x="5403" y="5595"/>
                    <a:pt x="5262" y="5647"/>
                    <a:pt x="5123" y="5647"/>
                  </a:cubicBezTo>
                  <a:cubicBezTo>
                    <a:pt x="4833" y="5647"/>
                    <a:pt x="4554" y="5421"/>
                    <a:pt x="4554" y="5080"/>
                  </a:cubicBezTo>
                  <a:cubicBezTo>
                    <a:pt x="4554" y="4767"/>
                    <a:pt x="4807" y="4517"/>
                    <a:pt x="5120" y="4517"/>
                  </a:cubicBezTo>
                  <a:close/>
                  <a:moveTo>
                    <a:pt x="3991" y="0"/>
                  </a:moveTo>
                  <a:cubicBezTo>
                    <a:pt x="3677" y="0"/>
                    <a:pt x="3425" y="250"/>
                    <a:pt x="3425" y="563"/>
                  </a:cubicBezTo>
                  <a:lnTo>
                    <a:pt x="3425" y="2572"/>
                  </a:lnTo>
                  <a:cubicBezTo>
                    <a:pt x="2455" y="3367"/>
                    <a:pt x="1750" y="4439"/>
                    <a:pt x="1401" y="5646"/>
                  </a:cubicBezTo>
                  <a:lnTo>
                    <a:pt x="564" y="5646"/>
                  </a:lnTo>
                  <a:cubicBezTo>
                    <a:pt x="251" y="5646"/>
                    <a:pt x="1" y="5896"/>
                    <a:pt x="1" y="6209"/>
                  </a:cubicBezTo>
                  <a:lnTo>
                    <a:pt x="1" y="9597"/>
                  </a:lnTo>
                  <a:cubicBezTo>
                    <a:pt x="1" y="9910"/>
                    <a:pt x="251" y="10163"/>
                    <a:pt x="564" y="10163"/>
                  </a:cubicBezTo>
                  <a:lnTo>
                    <a:pt x="1850" y="10163"/>
                  </a:lnTo>
                  <a:cubicBezTo>
                    <a:pt x="2446" y="11322"/>
                    <a:pt x="3391" y="12265"/>
                    <a:pt x="4554" y="12858"/>
                  </a:cubicBezTo>
                  <a:lnTo>
                    <a:pt x="4554" y="14153"/>
                  </a:lnTo>
                  <a:cubicBezTo>
                    <a:pt x="4554" y="14463"/>
                    <a:pt x="4807" y="14716"/>
                    <a:pt x="5120" y="14716"/>
                  </a:cubicBezTo>
                  <a:lnTo>
                    <a:pt x="7378" y="14716"/>
                  </a:lnTo>
                  <a:cubicBezTo>
                    <a:pt x="7688" y="14716"/>
                    <a:pt x="7941" y="14463"/>
                    <a:pt x="7941" y="14153"/>
                  </a:cubicBezTo>
                  <a:lnTo>
                    <a:pt x="7941" y="13551"/>
                  </a:lnTo>
                  <a:lnTo>
                    <a:pt x="11329" y="13551"/>
                  </a:lnTo>
                  <a:lnTo>
                    <a:pt x="11329" y="14153"/>
                  </a:lnTo>
                  <a:cubicBezTo>
                    <a:pt x="11329" y="14463"/>
                    <a:pt x="11582" y="14716"/>
                    <a:pt x="11895" y="14716"/>
                  </a:cubicBezTo>
                  <a:lnTo>
                    <a:pt x="14154" y="14716"/>
                  </a:lnTo>
                  <a:cubicBezTo>
                    <a:pt x="14464" y="14716"/>
                    <a:pt x="14717" y="14463"/>
                    <a:pt x="14717" y="14153"/>
                  </a:cubicBezTo>
                  <a:lnTo>
                    <a:pt x="14717" y="12864"/>
                  </a:lnTo>
                  <a:cubicBezTo>
                    <a:pt x="16647" y="11880"/>
                    <a:pt x="17945" y="9958"/>
                    <a:pt x="18107" y="7808"/>
                  </a:cubicBezTo>
                  <a:cubicBezTo>
                    <a:pt x="18800" y="7582"/>
                    <a:pt x="19270" y="6938"/>
                    <a:pt x="19273" y="6209"/>
                  </a:cubicBezTo>
                  <a:lnTo>
                    <a:pt x="19273" y="5080"/>
                  </a:lnTo>
                  <a:cubicBezTo>
                    <a:pt x="19273" y="4767"/>
                    <a:pt x="19020" y="4517"/>
                    <a:pt x="18707" y="4517"/>
                  </a:cubicBezTo>
                  <a:cubicBezTo>
                    <a:pt x="18393" y="4517"/>
                    <a:pt x="18144" y="4767"/>
                    <a:pt x="18144" y="5080"/>
                  </a:cubicBezTo>
                  <a:lnTo>
                    <a:pt x="18144" y="6209"/>
                  </a:lnTo>
                  <a:cubicBezTo>
                    <a:pt x="18141" y="6300"/>
                    <a:pt x="18116" y="6387"/>
                    <a:pt x="18074" y="6465"/>
                  </a:cubicBezTo>
                  <a:cubicBezTo>
                    <a:pt x="17647" y="3454"/>
                    <a:pt x="15021" y="1129"/>
                    <a:pt x="11895" y="1129"/>
                  </a:cubicBezTo>
                  <a:lnTo>
                    <a:pt x="7378" y="1129"/>
                  </a:lnTo>
                  <a:cubicBezTo>
                    <a:pt x="7020" y="1129"/>
                    <a:pt x="6665" y="1166"/>
                    <a:pt x="6315" y="1232"/>
                  </a:cubicBezTo>
                  <a:cubicBezTo>
                    <a:pt x="5788" y="464"/>
                    <a:pt x="4921" y="3"/>
                    <a:pt x="3991" y="0"/>
                  </a:cubicBez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351" name="Google Shape;351;p29"/>
          <p:cNvSpPr/>
          <p:nvPr/>
        </p:nvSpPr>
        <p:spPr>
          <a:xfrm>
            <a:off x="5040521" y="2090219"/>
            <a:ext cx="339253" cy="299542"/>
          </a:xfrm>
          <a:custGeom>
            <a:avLst/>
            <a:gdLst/>
            <a:ahLst/>
            <a:cxnLst/>
            <a:rect l="l" t="t" r="r" b="b"/>
            <a:pathLst>
              <a:path w="19273" h="17017" extrusionOk="0">
                <a:moveTo>
                  <a:pt x="5119" y="1"/>
                </a:moveTo>
                <a:cubicBezTo>
                  <a:pt x="2198" y="1"/>
                  <a:pt x="0" y="2389"/>
                  <a:pt x="0" y="5554"/>
                </a:cubicBezTo>
                <a:cubicBezTo>
                  <a:pt x="0" y="8974"/>
                  <a:pt x="2744" y="11311"/>
                  <a:pt x="6902" y="14855"/>
                </a:cubicBezTo>
                <a:cubicBezTo>
                  <a:pt x="7607" y="15458"/>
                  <a:pt x="8408" y="16138"/>
                  <a:pt x="9239" y="16867"/>
                </a:cubicBezTo>
                <a:cubicBezTo>
                  <a:pt x="9352" y="16966"/>
                  <a:pt x="9493" y="17016"/>
                  <a:pt x="9635" y="17016"/>
                </a:cubicBezTo>
                <a:cubicBezTo>
                  <a:pt x="9776" y="17016"/>
                  <a:pt x="9918" y="16966"/>
                  <a:pt x="10031" y="16867"/>
                </a:cubicBezTo>
                <a:cubicBezTo>
                  <a:pt x="10862" y="16138"/>
                  <a:pt x="11663" y="15458"/>
                  <a:pt x="12370" y="14855"/>
                </a:cubicBezTo>
                <a:cubicBezTo>
                  <a:pt x="16526" y="11314"/>
                  <a:pt x="19272" y="8974"/>
                  <a:pt x="19272" y="5554"/>
                </a:cubicBezTo>
                <a:cubicBezTo>
                  <a:pt x="19272" y="2389"/>
                  <a:pt x="17071" y="1"/>
                  <a:pt x="14153" y="1"/>
                </a:cubicBezTo>
                <a:cubicBezTo>
                  <a:pt x="13105" y="1"/>
                  <a:pt x="12148" y="332"/>
                  <a:pt x="11301" y="986"/>
                </a:cubicBezTo>
                <a:cubicBezTo>
                  <a:pt x="10491" y="1612"/>
                  <a:pt x="9952" y="2410"/>
                  <a:pt x="9636" y="2991"/>
                </a:cubicBezTo>
                <a:cubicBezTo>
                  <a:pt x="9317" y="2410"/>
                  <a:pt x="8778" y="1612"/>
                  <a:pt x="7968" y="986"/>
                </a:cubicBezTo>
                <a:cubicBezTo>
                  <a:pt x="7122" y="332"/>
                  <a:pt x="6164" y="1"/>
                  <a:pt x="5119" y="1"/>
                </a:cubicBez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nvGrpSpPr>
          <p:cNvPr id="352" name="Google Shape;352;p29"/>
          <p:cNvGrpSpPr/>
          <p:nvPr/>
        </p:nvGrpSpPr>
        <p:grpSpPr>
          <a:xfrm>
            <a:off x="5034504" y="3348543"/>
            <a:ext cx="340573" cy="339271"/>
            <a:chOff x="898875" y="4399275"/>
            <a:chExt cx="483700" cy="481850"/>
          </a:xfrm>
        </p:grpSpPr>
        <p:sp>
          <p:nvSpPr>
            <p:cNvPr id="353" name="Google Shape;353;p29"/>
            <p:cNvSpPr/>
            <p:nvPr/>
          </p:nvSpPr>
          <p:spPr>
            <a:xfrm>
              <a:off x="992750" y="4642900"/>
              <a:ext cx="145300" cy="144100"/>
            </a:xfrm>
            <a:custGeom>
              <a:avLst/>
              <a:gdLst/>
              <a:ahLst/>
              <a:cxnLst/>
              <a:rect l="l" t="t" r="r" b="b"/>
              <a:pathLst>
                <a:path w="5812" h="5764" extrusionOk="0">
                  <a:moveTo>
                    <a:pt x="994" y="0"/>
                  </a:moveTo>
                  <a:lnTo>
                    <a:pt x="988" y="12"/>
                  </a:lnTo>
                  <a:cubicBezTo>
                    <a:pt x="988" y="9"/>
                    <a:pt x="991" y="6"/>
                    <a:pt x="991" y="3"/>
                  </a:cubicBezTo>
                  <a:lnTo>
                    <a:pt x="991" y="3"/>
                  </a:lnTo>
                  <a:lnTo>
                    <a:pt x="979" y="27"/>
                  </a:lnTo>
                  <a:lnTo>
                    <a:pt x="108" y="1759"/>
                  </a:lnTo>
                  <a:cubicBezTo>
                    <a:pt x="0" y="1976"/>
                    <a:pt x="42" y="2241"/>
                    <a:pt x="214" y="2415"/>
                  </a:cubicBezTo>
                  <a:lnTo>
                    <a:pt x="3397" y="5598"/>
                  </a:lnTo>
                  <a:cubicBezTo>
                    <a:pt x="3506" y="5707"/>
                    <a:pt x="3649" y="5763"/>
                    <a:pt x="3795" y="5763"/>
                  </a:cubicBezTo>
                  <a:cubicBezTo>
                    <a:pt x="3883" y="5763"/>
                    <a:pt x="3971" y="5743"/>
                    <a:pt x="4053" y="5701"/>
                  </a:cubicBezTo>
                  <a:lnTo>
                    <a:pt x="5797" y="4827"/>
                  </a:lnTo>
                  <a:lnTo>
                    <a:pt x="5800" y="4824"/>
                  </a:lnTo>
                  <a:lnTo>
                    <a:pt x="5812" y="4818"/>
                  </a:lnTo>
                  <a:lnTo>
                    <a:pt x="994" y="0"/>
                  </a:ln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4" name="Google Shape;354;p29"/>
            <p:cNvSpPr/>
            <p:nvPr/>
          </p:nvSpPr>
          <p:spPr>
            <a:xfrm>
              <a:off x="1138025" y="4763350"/>
              <a:ext cx="25" cy="25"/>
            </a:xfrm>
            <a:custGeom>
              <a:avLst/>
              <a:gdLst/>
              <a:ahLst/>
              <a:cxnLst/>
              <a:rect l="l" t="t" r="r" b="b"/>
              <a:pathLst>
                <a:path w="1" h="1" extrusionOk="0">
                  <a:moveTo>
                    <a:pt x="1" y="0"/>
                  </a:move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5" name="Google Shape;355;p29"/>
            <p:cNvSpPr/>
            <p:nvPr/>
          </p:nvSpPr>
          <p:spPr>
            <a:xfrm>
              <a:off x="1269550" y="4399275"/>
              <a:ext cx="113025" cy="112125"/>
            </a:xfrm>
            <a:custGeom>
              <a:avLst/>
              <a:gdLst/>
              <a:ahLst/>
              <a:cxnLst/>
              <a:rect l="l" t="t" r="r" b="b"/>
              <a:pathLst>
                <a:path w="4521" h="4485" extrusionOk="0">
                  <a:moveTo>
                    <a:pt x="3066" y="1"/>
                  </a:moveTo>
                  <a:cubicBezTo>
                    <a:pt x="1947" y="1"/>
                    <a:pt x="938" y="82"/>
                    <a:pt x="0" y="239"/>
                  </a:cubicBezTo>
                  <a:lnTo>
                    <a:pt x="9" y="895"/>
                  </a:lnTo>
                  <a:cubicBezTo>
                    <a:pt x="34" y="2862"/>
                    <a:pt x="1623" y="4452"/>
                    <a:pt x="3590" y="4476"/>
                  </a:cubicBezTo>
                  <a:lnTo>
                    <a:pt x="4243" y="4485"/>
                  </a:lnTo>
                  <a:cubicBezTo>
                    <a:pt x="4439" y="3313"/>
                    <a:pt x="4520" y="2028"/>
                    <a:pt x="4469" y="561"/>
                  </a:cubicBezTo>
                  <a:cubicBezTo>
                    <a:pt x="4457" y="266"/>
                    <a:pt x="4219" y="28"/>
                    <a:pt x="3924" y="16"/>
                  </a:cubicBezTo>
                  <a:cubicBezTo>
                    <a:pt x="3631" y="6"/>
                    <a:pt x="3345" y="1"/>
                    <a:pt x="3066" y="1"/>
                  </a:cubicBez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6" name="Google Shape;356;p29"/>
            <p:cNvSpPr/>
            <p:nvPr/>
          </p:nvSpPr>
          <p:spPr>
            <a:xfrm>
              <a:off x="1161975" y="4531175"/>
              <a:ext cx="91400" cy="84350"/>
            </a:xfrm>
            <a:custGeom>
              <a:avLst/>
              <a:gdLst/>
              <a:ahLst/>
              <a:cxnLst/>
              <a:rect l="l" t="t" r="r" b="b"/>
              <a:pathLst>
                <a:path w="3656" h="3374" extrusionOk="0">
                  <a:moveTo>
                    <a:pt x="1821" y="1"/>
                  </a:moveTo>
                  <a:cubicBezTo>
                    <a:pt x="1137" y="1"/>
                    <a:pt x="523" y="415"/>
                    <a:pt x="262" y="1046"/>
                  </a:cubicBezTo>
                  <a:cubicBezTo>
                    <a:pt x="0" y="1678"/>
                    <a:pt x="145" y="2410"/>
                    <a:pt x="633" y="2894"/>
                  </a:cubicBezTo>
                  <a:cubicBezTo>
                    <a:pt x="952" y="3214"/>
                    <a:pt x="1391" y="3373"/>
                    <a:pt x="1830" y="3373"/>
                  </a:cubicBezTo>
                  <a:cubicBezTo>
                    <a:pt x="2269" y="3373"/>
                    <a:pt x="2707" y="3214"/>
                    <a:pt x="3027" y="2894"/>
                  </a:cubicBezTo>
                  <a:cubicBezTo>
                    <a:pt x="3511" y="2410"/>
                    <a:pt x="3656" y="1681"/>
                    <a:pt x="3394" y="1046"/>
                  </a:cubicBezTo>
                  <a:cubicBezTo>
                    <a:pt x="3132" y="413"/>
                    <a:pt x="2515" y="1"/>
                    <a:pt x="1828" y="1"/>
                  </a:cubicBezTo>
                  <a:cubicBezTo>
                    <a:pt x="1826" y="1"/>
                    <a:pt x="1823" y="1"/>
                    <a:pt x="1821" y="1"/>
                  </a:cubicBez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7" name="Google Shape;357;p29"/>
            <p:cNvSpPr/>
            <p:nvPr/>
          </p:nvSpPr>
          <p:spPr>
            <a:xfrm>
              <a:off x="1031050" y="4411100"/>
              <a:ext cx="338650" cy="338725"/>
            </a:xfrm>
            <a:custGeom>
              <a:avLst/>
              <a:gdLst/>
              <a:ahLst/>
              <a:cxnLst/>
              <a:rect l="l" t="t" r="r" b="b"/>
              <a:pathLst>
                <a:path w="13546" h="13549" extrusionOk="0">
                  <a:moveTo>
                    <a:pt x="7066" y="3673"/>
                  </a:moveTo>
                  <a:cubicBezTo>
                    <a:pt x="7800" y="3673"/>
                    <a:pt x="8522" y="3960"/>
                    <a:pt x="9062" y="4500"/>
                  </a:cubicBezTo>
                  <a:cubicBezTo>
                    <a:pt x="10170" y="5602"/>
                    <a:pt x="10170" y="7393"/>
                    <a:pt x="9062" y="8492"/>
                  </a:cubicBezTo>
                  <a:cubicBezTo>
                    <a:pt x="8522" y="9032"/>
                    <a:pt x="7800" y="9319"/>
                    <a:pt x="7066" y="9319"/>
                  </a:cubicBezTo>
                  <a:cubicBezTo>
                    <a:pt x="6702" y="9319"/>
                    <a:pt x="6334" y="9248"/>
                    <a:pt x="5984" y="9104"/>
                  </a:cubicBezTo>
                  <a:cubicBezTo>
                    <a:pt x="4930" y="8667"/>
                    <a:pt x="4244" y="7637"/>
                    <a:pt x="4244" y="6496"/>
                  </a:cubicBezTo>
                  <a:cubicBezTo>
                    <a:pt x="4244" y="5355"/>
                    <a:pt x="4930" y="4325"/>
                    <a:pt x="5984" y="3888"/>
                  </a:cubicBezTo>
                  <a:cubicBezTo>
                    <a:pt x="6334" y="3744"/>
                    <a:pt x="6702" y="3673"/>
                    <a:pt x="7066" y="3673"/>
                  </a:cubicBezTo>
                  <a:close/>
                  <a:moveTo>
                    <a:pt x="3868" y="9124"/>
                  </a:moveTo>
                  <a:cubicBezTo>
                    <a:pt x="4006" y="9124"/>
                    <a:pt x="4147" y="9176"/>
                    <a:pt x="4262" y="9290"/>
                  </a:cubicBezTo>
                  <a:cubicBezTo>
                    <a:pt x="4481" y="9510"/>
                    <a:pt x="4481" y="9869"/>
                    <a:pt x="4262" y="10088"/>
                  </a:cubicBezTo>
                  <a:cubicBezTo>
                    <a:pt x="4147" y="10204"/>
                    <a:pt x="4005" y="10255"/>
                    <a:pt x="3866" y="10255"/>
                  </a:cubicBezTo>
                  <a:cubicBezTo>
                    <a:pt x="3576" y="10255"/>
                    <a:pt x="3298" y="10031"/>
                    <a:pt x="3298" y="9691"/>
                  </a:cubicBezTo>
                  <a:cubicBezTo>
                    <a:pt x="3298" y="9350"/>
                    <a:pt x="3577" y="9124"/>
                    <a:pt x="3868" y="9124"/>
                  </a:cubicBezTo>
                  <a:close/>
                  <a:moveTo>
                    <a:pt x="8414" y="1"/>
                  </a:moveTo>
                  <a:cubicBezTo>
                    <a:pt x="6466" y="507"/>
                    <a:pt x="4888" y="1425"/>
                    <a:pt x="3518" y="2846"/>
                  </a:cubicBezTo>
                  <a:cubicBezTo>
                    <a:pt x="2169" y="4244"/>
                    <a:pt x="1000" y="6282"/>
                    <a:pt x="1" y="8212"/>
                  </a:cubicBezTo>
                  <a:lnTo>
                    <a:pt x="5337" y="13548"/>
                  </a:lnTo>
                  <a:cubicBezTo>
                    <a:pt x="7267" y="12549"/>
                    <a:pt x="9309" y="11380"/>
                    <a:pt x="10706" y="10031"/>
                  </a:cubicBezTo>
                  <a:cubicBezTo>
                    <a:pt x="12124" y="8664"/>
                    <a:pt x="13039" y="7086"/>
                    <a:pt x="13545" y="5138"/>
                  </a:cubicBezTo>
                  <a:lnTo>
                    <a:pt x="13112" y="5129"/>
                  </a:lnTo>
                  <a:cubicBezTo>
                    <a:pt x="10534" y="5099"/>
                    <a:pt x="8453" y="3015"/>
                    <a:pt x="8420" y="440"/>
                  </a:cubicBezTo>
                  <a:lnTo>
                    <a:pt x="8414" y="1"/>
                  </a:ln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8" name="Google Shape;358;p29"/>
            <p:cNvSpPr/>
            <p:nvPr/>
          </p:nvSpPr>
          <p:spPr>
            <a:xfrm>
              <a:off x="1130500" y="4740450"/>
              <a:ext cx="108950" cy="111250"/>
            </a:xfrm>
            <a:custGeom>
              <a:avLst/>
              <a:gdLst/>
              <a:ahLst/>
              <a:cxnLst/>
              <a:rect l="l" t="t" r="r" b="b"/>
              <a:pathLst>
                <a:path w="4358" h="4450" extrusionOk="0">
                  <a:moveTo>
                    <a:pt x="4358" y="1"/>
                  </a:moveTo>
                  <a:lnTo>
                    <a:pt x="4358" y="1"/>
                  </a:lnTo>
                  <a:cubicBezTo>
                    <a:pt x="2906" y="877"/>
                    <a:pt x="1437" y="1609"/>
                    <a:pt x="1" y="2332"/>
                  </a:cubicBezTo>
                  <a:cubicBezTo>
                    <a:pt x="58" y="3090"/>
                    <a:pt x="112" y="3789"/>
                    <a:pt x="118" y="3882"/>
                  </a:cubicBezTo>
                  <a:cubicBezTo>
                    <a:pt x="118" y="4211"/>
                    <a:pt x="387" y="4450"/>
                    <a:pt x="683" y="4450"/>
                  </a:cubicBezTo>
                  <a:cubicBezTo>
                    <a:pt x="767" y="4450"/>
                    <a:pt x="854" y="4430"/>
                    <a:pt x="937" y="4388"/>
                  </a:cubicBezTo>
                  <a:cubicBezTo>
                    <a:pt x="1039" y="4295"/>
                    <a:pt x="3858" y="3208"/>
                    <a:pt x="4358" y="1"/>
                  </a:cubicBez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59" name="Google Shape;359;p29"/>
            <p:cNvSpPr/>
            <p:nvPr/>
          </p:nvSpPr>
          <p:spPr>
            <a:xfrm>
              <a:off x="927325" y="4539825"/>
              <a:ext cx="114150" cy="109800"/>
            </a:xfrm>
            <a:custGeom>
              <a:avLst/>
              <a:gdLst/>
              <a:ahLst/>
              <a:cxnLst/>
              <a:rect l="l" t="t" r="r" b="b"/>
              <a:pathLst>
                <a:path w="4566" h="4392" extrusionOk="0">
                  <a:moveTo>
                    <a:pt x="4565" y="1"/>
                  </a:moveTo>
                  <a:lnTo>
                    <a:pt x="4565" y="1"/>
                  </a:lnTo>
                  <a:cubicBezTo>
                    <a:pt x="1268" y="459"/>
                    <a:pt x="184" y="3334"/>
                    <a:pt x="91" y="3437"/>
                  </a:cubicBezTo>
                  <a:cubicBezTo>
                    <a:pt x="0" y="3611"/>
                    <a:pt x="9" y="3822"/>
                    <a:pt x="112" y="3988"/>
                  </a:cubicBezTo>
                  <a:cubicBezTo>
                    <a:pt x="295" y="4286"/>
                    <a:pt x="606" y="4232"/>
                    <a:pt x="723" y="4256"/>
                  </a:cubicBezTo>
                  <a:lnTo>
                    <a:pt x="2214" y="4391"/>
                  </a:lnTo>
                  <a:cubicBezTo>
                    <a:pt x="2945" y="2928"/>
                    <a:pt x="3680" y="1458"/>
                    <a:pt x="4565" y="1"/>
                  </a:cubicBez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360" name="Google Shape;360;p29"/>
            <p:cNvSpPr/>
            <p:nvPr/>
          </p:nvSpPr>
          <p:spPr>
            <a:xfrm>
              <a:off x="898875" y="4711550"/>
              <a:ext cx="170825" cy="169575"/>
            </a:xfrm>
            <a:custGeom>
              <a:avLst/>
              <a:gdLst/>
              <a:ahLst/>
              <a:cxnLst/>
              <a:rect l="l" t="t" r="r" b="b"/>
              <a:pathLst>
                <a:path w="6833" h="6783" extrusionOk="0">
                  <a:moveTo>
                    <a:pt x="2846" y="1"/>
                  </a:moveTo>
                  <a:cubicBezTo>
                    <a:pt x="1747" y="1052"/>
                    <a:pt x="503" y="4602"/>
                    <a:pt x="63" y="6050"/>
                  </a:cubicBezTo>
                  <a:cubicBezTo>
                    <a:pt x="0" y="6252"/>
                    <a:pt x="54" y="6469"/>
                    <a:pt x="202" y="6616"/>
                  </a:cubicBezTo>
                  <a:cubicBezTo>
                    <a:pt x="309" y="6724"/>
                    <a:pt x="454" y="6782"/>
                    <a:pt x="602" y="6782"/>
                  </a:cubicBezTo>
                  <a:cubicBezTo>
                    <a:pt x="656" y="6782"/>
                    <a:pt x="711" y="6774"/>
                    <a:pt x="765" y="6758"/>
                  </a:cubicBezTo>
                  <a:cubicBezTo>
                    <a:pt x="2225" y="6318"/>
                    <a:pt x="5782" y="5084"/>
                    <a:pt x="6833" y="3981"/>
                  </a:cubicBezTo>
                  <a:cubicBezTo>
                    <a:pt x="6655" y="3900"/>
                    <a:pt x="6492" y="3789"/>
                    <a:pt x="6354" y="3650"/>
                  </a:cubicBezTo>
                  <a:lnTo>
                    <a:pt x="5167" y="2464"/>
                  </a:lnTo>
                  <a:lnTo>
                    <a:pt x="4767" y="2861"/>
                  </a:lnTo>
                  <a:cubicBezTo>
                    <a:pt x="4658" y="2967"/>
                    <a:pt x="4517" y="3020"/>
                    <a:pt x="4375" y="3020"/>
                  </a:cubicBezTo>
                  <a:cubicBezTo>
                    <a:pt x="4231" y="3020"/>
                    <a:pt x="4086" y="2965"/>
                    <a:pt x="3975" y="2855"/>
                  </a:cubicBezTo>
                  <a:cubicBezTo>
                    <a:pt x="3758" y="2638"/>
                    <a:pt x="3755" y="2286"/>
                    <a:pt x="3969" y="2063"/>
                  </a:cubicBezTo>
                  <a:lnTo>
                    <a:pt x="4369" y="1663"/>
                  </a:lnTo>
                  <a:lnTo>
                    <a:pt x="3171" y="464"/>
                  </a:lnTo>
                  <a:cubicBezTo>
                    <a:pt x="3035" y="329"/>
                    <a:pt x="2927" y="172"/>
                    <a:pt x="2846" y="1"/>
                  </a:cubicBezTo>
                  <a:close/>
                </a:path>
              </a:pathLst>
            </a:custGeom>
            <a:solidFill>
              <a:srgbClr val="FFFFFF"/>
            </a:solidFill>
            <a:ln>
              <a:noFill/>
            </a:ln>
            <a:effectLst>
              <a:outerShdw blurRad="57150" dist="9525" dir="4140000" algn="bl" rotWithShape="0">
                <a:srgbClr val="000000">
                  <a:alpha val="3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1"/>
                                        </p:tgtEl>
                                        <p:attrNameLst>
                                          <p:attrName>style.visibility</p:attrName>
                                        </p:attrNameLst>
                                      </p:cBhvr>
                                      <p:to>
                                        <p:strVal val="visible"/>
                                      </p:to>
                                    </p:set>
                                    <p:animEffect transition="in" filter="fade">
                                      <p:cBhvr>
                                        <p:cTn id="7" dur="500"/>
                                        <p:tgtEl>
                                          <p:spTgt spid="331"/>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332"/>
                                        </p:tgtEl>
                                        <p:attrNameLst>
                                          <p:attrName>style.visibility</p:attrName>
                                        </p:attrNameLst>
                                      </p:cBhvr>
                                      <p:to>
                                        <p:strVal val="visible"/>
                                      </p:to>
                                    </p:set>
                                    <p:animEffect transition="in" filter="wheel(1)">
                                      <p:cBhvr>
                                        <p:cTn id="11" dur="1000"/>
                                        <p:tgtEl>
                                          <p:spTgt spid="332"/>
                                        </p:tgtEl>
                                      </p:cBhvr>
                                    </p:animEffect>
                                  </p:childTnLst>
                                </p:cTn>
                              </p:par>
                              <p:par>
                                <p:cTn id="12" presetID="22" presetClass="entr" presetSubtype="4" fill="hold" nodeType="withEffect">
                                  <p:stCondLst>
                                    <p:cond delay="0"/>
                                  </p:stCondLst>
                                  <p:childTnLst>
                                    <p:set>
                                      <p:cBhvr>
                                        <p:cTn id="13" dur="1" fill="hold">
                                          <p:stCondLst>
                                            <p:cond delay="0"/>
                                          </p:stCondLst>
                                        </p:cTn>
                                        <p:tgtEl>
                                          <p:spTgt spid="344"/>
                                        </p:tgtEl>
                                        <p:attrNameLst>
                                          <p:attrName>style.visibility</p:attrName>
                                        </p:attrNameLst>
                                      </p:cBhvr>
                                      <p:to>
                                        <p:strVal val="visible"/>
                                      </p:to>
                                    </p:set>
                                    <p:animEffect transition="in" filter="wipe(down)">
                                      <p:cBhvr>
                                        <p:cTn id="14" dur="250"/>
                                        <p:tgtEl>
                                          <p:spTgt spid="344"/>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338"/>
                                        </p:tgtEl>
                                        <p:attrNameLst>
                                          <p:attrName>style.visibility</p:attrName>
                                        </p:attrNameLst>
                                      </p:cBhvr>
                                      <p:to>
                                        <p:strVal val="visible"/>
                                      </p:to>
                                    </p:set>
                                    <p:anim calcmode="lin" valueType="num">
                                      <p:cBhvr additive="base">
                                        <p:cTn id="18" dur="250"/>
                                        <p:tgtEl>
                                          <p:spTgt spid="338"/>
                                        </p:tgtEl>
                                        <p:attrNameLst>
                                          <p:attrName>ppt_y</p:attrName>
                                        </p:attrNameLst>
                                      </p:cBhvr>
                                      <p:tavLst>
                                        <p:tav tm="0">
                                          <p:val>
                                            <p:strVal val="#ppt_y+#ppt_h*1.125000"/>
                                          </p:val>
                                        </p:tav>
                                        <p:tav tm="100000">
                                          <p:val>
                                            <p:strVal val="#ppt_y"/>
                                          </p:val>
                                        </p:tav>
                                      </p:tavLst>
                                    </p:anim>
                                    <p:animEffect transition="in" filter="wipe(up)">
                                      <p:cBhvr>
                                        <p:cTn id="19" dur="250"/>
                                        <p:tgtEl>
                                          <p:spTgt spid="338"/>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336"/>
                                        </p:tgtEl>
                                        <p:attrNameLst>
                                          <p:attrName>style.visibility</p:attrName>
                                        </p:attrNameLst>
                                      </p:cBhvr>
                                      <p:to>
                                        <p:strVal val="visible"/>
                                      </p:to>
                                    </p:set>
                                    <p:anim calcmode="lin" valueType="num">
                                      <p:cBhvr additive="base">
                                        <p:cTn id="22" dur="500"/>
                                        <p:tgtEl>
                                          <p:spTgt spid="336"/>
                                        </p:tgtEl>
                                        <p:attrNameLst>
                                          <p:attrName>ppt_y</p:attrName>
                                        </p:attrNameLst>
                                      </p:cBhvr>
                                      <p:tavLst>
                                        <p:tav tm="0">
                                          <p:val>
                                            <p:strVal val="#ppt_y+#ppt_h*1.125000"/>
                                          </p:val>
                                        </p:tav>
                                        <p:tav tm="100000">
                                          <p:val>
                                            <p:strVal val="#ppt_y"/>
                                          </p:val>
                                        </p:tav>
                                      </p:tavLst>
                                    </p:anim>
                                    <p:animEffect transition="in" filter="wipe(up)">
                                      <p:cBhvr>
                                        <p:cTn id="23" dur="500"/>
                                        <p:tgtEl>
                                          <p:spTgt spid="336"/>
                                        </p:tgtEl>
                                      </p:cBhvr>
                                    </p:animEffect>
                                  </p:childTnLst>
                                </p:cTn>
                              </p:par>
                            </p:childTnLst>
                          </p:cTn>
                        </p:par>
                        <p:par>
                          <p:cTn id="24" fill="hold">
                            <p:stCondLst>
                              <p:cond delay="2000"/>
                            </p:stCondLst>
                            <p:childTnLst>
                              <p:par>
                                <p:cTn id="25" presetID="21" presetClass="entr" presetSubtype="1" fill="hold" grpId="0" nodeType="afterEffect">
                                  <p:stCondLst>
                                    <p:cond delay="0"/>
                                  </p:stCondLst>
                                  <p:childTnLst>
                                    <p:set>
                                      <p:cBhvr>
                                        <p:cTn id="26" dur="1" fill="hold">
                                          <p:stCondLst>
                                            <p:cond delay="0"/>
                                          </p:stCondLst>
                                        </p:cTn>
                                        <p:tgtEl>
                                          <p:spTgt spid="335"/>
                                        </p:tgtEl>
                                        <p:attrNameLst>
                                          <p:attrName>style.visibility</p:attrName>
                                        </p:attrNameLst>
                                      </p:cBhvr>
                                      <p:to>
                                        <p:strVal val="visible"/>
                                      </p:to>
                                    </p:set>
                                    <p:animEffect transition="in" filter="wheel(1)">
                                      <p:cBhvr>
                                        <p:cTn id="27" dur="1000"/>
                                        <p:tgtEl>
                                          <p:spTgt spid="335"/>
                                        </p:tgtEl>
                                      </p:cBhvr>
                                    </p:animEffect>
                                  </p:childTnLst>
                                </p:cTn>
                              </p:par>
                              <p:par>
                                <p:cTn id="28" presetID="10" presetClass="entr" presetSubtype="0" fill="hold" nodeType="withEffect">
                                  <p:stCondLst>
                                    <p:cond delay="0"/>
                                  </p:stCondLst>
                                  <p:childTnLst>
                                    <p:set>
                                      <p:cBhvr>
                                        <p:cTn id="29" dur="1" fill="hold">
                                          <p:stCondLst>
                                            <p:cond delay="0"/>
                                          </p:stCondLst>
                                        </p:cTn>
                                        <p:tgtEl>
                                          <p:spTgt spid="348"/>
                                        </p:tgtEl>
                                        <p:attrNameLst>
                                          <p:attrName>style.visibility</p:attrName>
                                        </p:attrNameLst>
                                      </p:cBhvr>
                                      <p:to>
                                        <p:strVal val="visible"/>
                                      </p:to>
                                    </p:set>
                                    <p:animEffect transition="in" filter="fade">
                                      <p:cBhvr>
                                        <p:cTn id="30" dur="250"/>
                                        <p:tgtEl>
                                          <p:spTgt spid="348"/>
                                        </p:tgtEl>
                                      </p:cBhvr>
                                    </p:animEffect>
                                  </p:childTnLst>
                                </p:cTn>
                              </p:par>
                            </p:childTnLst>
                          </p:cTn>
                        </p:par>
                        <p:par>
                          <p:cTn id="31" fill="hold">
                            <p:stCondLst>
                              <p:cond delay="3000"/>
                            </p:stCondLst>
                            <p:childTnLst>
                              <p:par>
                                <p:cTn id="32" presetID="12" presetClass="entr" presetSubtype="4" fill="hold" grpId="0" nodeType="afterEffect">
                                  <p:stCondLst>
                                    <p:cond delay="0"/>
                                  </p:stCondLst>
                                  <p:childTnLst>
                                    <p:set>
                                      <p:cBhvr>
                                        <p:cTn id="33" dur="1" fill="hold">
                                          <p:stCondLst>
                                            <p:cond delay="0"/>
                                          </p:stCondLst>
                                        </p:cTn>
                                        <p:tgtEl>
                                          <p:spTgt spid="339"/>
                                        </p:tgtEl>
                                        <p:attrNameLst>
                                          <p:attrName>style.visibility</p:attrName>
                                        </p:attrNameLst>
                                      </p:cBhvr>
                                      <p:to>
                                        <p:strVal val="visible"/>
                                      </p:to>
                                    </p:set>
                                    <p:anim calcmode="lin" valueType="num">
                                      <p:cBhvr additive="base">
                                        <p:cTn id="34" dur="250"/>
                                        <p:tgtEl>
                                          <p:spTgt spid="339"/>
                                        </p:tgtEl>
                                        <p:attrNameLst>
                                          <p:attrName>ppt_y</p:attrName>
                                        </p:attrNameLst>
                                      </p:cBhvr>
                                      <p:tavLst>
                                        <p:tav tm="0">
                                          <p:val>
                                            <p:strVal val="#ppt_y+#ppt_h*1.125000"/>
                                          </p:val>
                                        </p:tav>
                                        <p:tav tm="100000">
                                          <p:val>
                                            <p:strVal val="#ppt_y"/>
                                          </p:val>
                                        </p:tav>
                                      </p:tavLst>
                                    </p:anim>
                                    <p:animEffect transition="in" filter="wipe(up)">
                                      <p:cBhvr>
                                        <p:cTn id="35" dur="250"/>
                                        <p:tgtEl>
                                          <p:spTgt spid="339"/>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337"/>
                                        </p:tgtEl>
                                        <p:attrNameLst>
                                          <p:attrName>style.visibility</p:attrName>
                                        </p:attrNameLst>
                                      </p:cBhvr>
                                      <p:to>
                                        <p:strVal val="visible"/>
                                      </p:to>
                                    </p:set>
                                    <p:anim calcmode="lin" valueType="num">
                                      <p:cBhvr additive="base">
                                        <p:cTn id="38" dur="500"/>
                                        <p:tgtEl>
                                          <p:spTgt spid="337"/>
                                        </p:tgtEl>
                                        <p:attrNameLst>
                                          <p:attrName>ppt_y</p:attrName>
                                        </p:attrNameLst>
                                      </p:cBhvr>
                                      <p:tavLst>
                                        <p:tav tm="0">
                                          <p:val>
                                            <p:strVal val="#ppt_y+#ppt_h*1.125000"/>
                                          </p:val>
                                        </p:tav>
                                        <p:tav tm="100000">
                                          <p:val>
                                            <p:strVal val="#ppt_y"/>
                                          </p:val>
                                        </p:tav>
                                      </p:tavLst>
                                    </p:anim>
                                    <p:animEffect transition="in" filter="wipe(up)">
                                      <p:cBhvr>
                                        <p:cTn id="39" dur="500"/>
                                        <p:tgtEl>
                                          <p:spTgt spid="337"/>
                                        </p:tgtEl>
                                      </p:cBhvr>
                                    </p:animEffect>
                                  </p:childTnLst>
                                </p:cTn>
                              </p:par>
                            </p:childTnLst>
                          </p:cTn>
                        </p:par>
                        <p:par>
                          <p:cTn id="40" fill="hold">
                            <p:stCondLst>
                              <p:cond delay="3500"/>
                            </p:stCondLst>
                            <p:childTnLst>
                              <p:par>
                                <p:cTn id="41" presetID="21" presetClass="entr" presetSubtype="1" fill="hold" grpId="0" nodeType="afterEffect">
                                  <p:stCondLst>
                                    <p:cond delay="0"/>
                                  </p:stCondLst>
                                  <p:childTnLst>
                                    <p:set>
                                      <p:cBhvr>
                                        <p:cTn id="42" dur="1" fill="hold">
                                          <p:stCondLst>
                                            <p:cond delay="0"/>
                                          </p:stCondLst>
                                        </p:cTn>
                                        <p:tgtEl>
                                          <p:spTgt spid="333"/>
                                        </p:tgtEl>
                                        <p:attrNameLst>
                                          <p:attrName>style.visibility</p:attrName>
                                        </p:attrNameLst>
                                      </p:cBhvr>
                                      <p:to>
                                        <p:strVal val="visible"/>
                                      </p:to>
                                    </p:set>
                                    <p:animEffect transition="in" filter="wheel(1)">
                                      <p:cBhvr>
                                        <p:cTn id="43" dur="1000"/>
                                        <p:tgtEl>
                                          <p:spTgt spid="33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351"/>
                                        </p:tgtEl>
                                        <p:attrNameLst>
                                          <p:attrName>style.visibility</p:attrName>
                                        </p:attrNameLst>
                                      </p:cBhvr>
                                      <p:to>
                                        <p:strVal val="visible"/>
                                      </p:to>
                                    </p:set>
                                    <p:animEffect transition="in" filter="randombar(horizontal)">
                                      <p:cBhvr>
                                        <p:cTn id="46" dur="250"/>
                                        <p:tgtEl>
                                          <p:spTgt spid="351"/>
                                        </p:tgtEl>
                                      </p:cBhvr>
                                    </p:animEffect>
                                  </p:childTnLst>
                                </p:cTn>
                              </p:par>
                            </p:childTnLst>
                          </p:cTn>
                        </p:par>
                        <p:par>
                          <p:cTn id="47" fill="hold">
                            <p:stCondLst>
                              <p:cond delay="4500"/>
                            </p:stCondLst>
                            <p:childTnLst>
                              <p:par>
                                <p:cTn id="48" presetID="12" presetClass="entr" presetSubtype="4" fill="hold" grpId="0" nodeType="afterEffect">
                                  <p:stCondLst>
                                    <p:cond delay="0"/>
                                  </p:stCondLst>
                                  <p:childTnLst>
                                    <p:set>
                                      <p:cBhvr>
                                        <p:cTn id="49" dur="1" fill="hold">
                                          <p:stCondLst>
                                            <p:cond delay="0"/>
                                          </p:stCondLst>
                                        </p:cTn>
                                        <p:tgtEl>
                                          <p:spTgt spid="342"/>
                                        </p:tgtEl>
                                        <p:attrNameLst>
                                          <p:attrName>style.visibility</p:attrName>
                                        </p:attrNameLst>
                                      </p:cBhvr>
                                      <p:to>
                                        <p:strVal val="visible"/>
                                      </p:to>
                                    </p:set>
                                    <p:anim calcmode="lin" valueType="num">
                                      <p:cBhvr additive="base">
                                        <p:cTn id="50" dur="250"/>
                                        <p:tgtEl>
                                          <p:spTgt spid="342"/>
                                        </p:tgtEl>
                                        <p:attrNameLst>
                                          <p:attrName>ppt_y</p:attrName>
                                        </p:attrNameLst>
                                      </p:cBhvr>
                                      <p:tavLst>
                                        <p:tav tm="0">
                                          <p:val>
                                            <p:strVal val="#ppt_y+#ppt_h*1.125000"/>
                                          </p:val>
                                        </p:tav>
                                        <p:tav tm="100000">
                                          <p:val>
                                            <p:strVal val="#ppt_y"/>
                                          </p:val>
                                        </p:tav>
                                      </p:tavLst>
                                    </p:anim>
                                    <p:animEffect transition="in" filter="wipe(up)">
                                      <p:cBhvr>
                                        <p:cTn id="51" dur="250"/>
                                        <p:tgtEl>
                                          <p:spTgt spid="342"/>
                                        </p:tgtEl>
                                      </p:cBhvr>
                                    </p:animEffect>
                                  </p:childTnLst>
                                </p:cTn>
                              </p:par>
                              <p:par>
                                <p:cTn id="52" presetID="12" presetClass="entr" presetSubtype="4" fill="hold" grpId="0" nodeType="withEffect">
                                  <p:stCondLst>
                                    <p:cond delay="0"/>
                                  </p:stCondLst>
                                  <p:childTnLst>
                                    <p:set>
                                      <p:cBhvr>
                                        <p:cTn id="53" dur="1" fill="hold">
                                          <p:stCondLst>
                                            <p:cond delay="0"/>
                                          </p:stCondLst>
                                        </p:cTn>
                                        <p:tgtEl>
                                          <p:spTgt spid="340"/>
                                        </p:tgtEl>
                                        <p:attrNameLst>
                                          <p:attrName>style.visibility</p:attrName>
                                        </p:attrNameLst>
                                      </p:cBhvr>
                                      <p:to>
                                        <p:strVal val="visible"/>
                                      </p:to>
                                    </p:set>
                                    <p:anim calcmode="lin" valueType="num">
                                      <p:cBhvr additive="base">
                                        <p:cTn id="54" dur="500"/>
                                        <p:tgtEl>
                                          <p:spTgt spid="340"/>
                                        </p:tgtEl>
                                        <p:attrNameLst>
                                          <p:attrName>ppt_y</p:attrName>
                                        </p:attrNameLst>
                                      </p:cBhvr>
                                      <p:tavLst>
                                        <p:tav tm="0">
                                          <p:val>
                                            <p:strVal val="#ppt_y+#ppt_h*1.125000"/>
                                          </p:val>
                                        </p:tav>
                                        <p:tav tm="100000">
                                          <p:val>
                                            <p:strVal val="#ppt_y"/>
                                          </p:val>
                                        </p:tav>
                                      </p:tavLst>
                                    </p:anim>
                                    <p:animEffect transition="in" filter="wipe(up)">
                                      <p:cBhvr>
                                        <p:cTn id="55" dur="500"/>
                                        <p:tgtEl>
                                          <p:spTgt spid="340"/>
                                        </p:tgtEl>
                                      </p:cBhvr>
                                    </p:animEffect>
                                  </p:childTnLst>
                                </p:cTn>
                              </p:par>
                            </p:childTnLst>
                          </p:cTn>
                        </p:par>
                        <p:par>
                          <p:cTn id="56" fill="hold">
                            <p:stCondLst>
                              <p:cond delay="5000"/>
                            </p:stCondLst>
                            <p:childTnLst>
                              <p:par>
                                <p:cTn id="57" presetID="21" presetClass="entr" presetSubtype="1" fill="hold" grpId="0" nodeType="afterEffect">
                                  <p:stCondLst>
                                    <p:cond delay="0"/>
                                  </p:stCondLst>
                                  <p:childTnLst>
                                    <p:set>
                                      <p:cBhvr>
                                        <p:cTn id="58" dur="1" fill="hold">
                                          <p:stCondLst>
                                            <p:cond delay="0"/>
                                          </p:stCondLst>
                                        </p:cTn>
                                        <p:tgtEl>
                                          <p:spTgt spid="334"/>
                                        </p:tgtEl>
                                        <p:attrNameLst>
                                          <p:attrName>style.visibility</p:attrName>
                                        </p:attrNameLst>
                                      </p:cBhvr>
                                      <p:to>
                                        <p:strVal val="visible"/>
                                      </p:to>
                                    </p:set>
                                    <p:animEffect transition="in" filter="wheel(1)">
                                      <p:cBhvr>
                                        <p:cTn id="59" dur="1000"/>
                                        <p:tgtEl>
                                          <p:spTgt spid="334"/>
                                        </p:tgtEl>
                                      </p:cBhvr>
                                    </p:animEffect>
                                  </p:childTnLst>
                                </p:cTn>
                              </p:par>
                              <p:par>
                                <p:cTn id="60" presetID="22" presetClass="entr" presetSubtype="4" fill="hold" nodeType="withEffect">
                                  <p:stCondLst>
                                    <p:cond delay="0"/>
                                  </p:stCondLst>
                                  <p:childTnLst>
                                    <p:set>
                                      <p:cBhvr>
                                        <p:cTn id="61" dur="1" fill="hold">
                                          <p:stCondLst>
                                            <p:cond delay="0"/>
                                          </p:stCondLst>
                                        </p:cTn>
                                        <p:tgtEl>
                                          <p:spTgt spid="352"/>
                                        </p:tgtEl>
                                        <p:attrNameLst>
                                          <p:attrName>style.visibility</p:attrName>
                                        </p:attrNameLst>
                                      </p:cBhvr>
                                      <p:to>
                                        <p:strVal val="visible"/>
                                      </p:to>
                                    </p:set>
                                    <p:animEffect transition="in" filter="wipe(down)">
                                      <p:cBhvr>
                                        <p:cTn id="62" dur="250"/>
                                        <p:tgtEl>
                                          <p:spTgt spid="352"/>
                                        </p:tgtEl>
                                      </p:cBhvr>
                                    </p:animEffect>
                                  </p:childTnLst>
                                </p:cTn>
                              </p:par>
                            </p:childTnLst>
                          </p:cTn>
                        </p:par>
                        <p:par>
                          <p:cTn id="63" fill="hold">
                            <p:stCondLst>
                              <p:cond delay="6000"/>
                            </p:stCondLst>
                            <p:childTnLst>
                              <p:par>
                                <p:cTn id="64" presetID="12" presetClass="entr" presetSubtype="4" fill="hold" grpId="0" nodeType="afterEffect">
                                  <p:stCondLst>
                                    <p:cond delay="0"/>
                                  </p:stCondLst>
                                  <p:childTnLst>
                                    <p:set>
                                      <p:cBhvr>
                                        <p:cTn id="65" dur="1" fill="hold">
                                          <p:stCondLst>
                                            <p:cond delay="0"/>
                                          </p:stCondLst>
                                        </p:cTn>
                                        <p:tgtEl>
                                          <p:spTgt spid="343"/>
                                        </p:tgtEl>
                                        <p:attrNameLst>
                                          <p:attrName>style.visibility</p:attrName>
                                        </p:attrNameLst>
                                      </p:cBhvr>
                                      <p:to>
                                        <p:strVal val="visible"/>
                                      </p:to>
                                    </p:set>
                                    <p:anim calcmode="lin" valueType="num">
                                      <p:cBhvr additive="base">
                                        <p:cTn id="66" dur="250"/>
                                        <p:tgtEl>
                                          <p:spTgt spid="343"/>
                                        </p:tgtEl>
                                        <p:attrNameLst>
                                          <p:attrName>ppt_y</p:attrName>
                                        </p:attrNameLst>
                                      </p:cBhvr>
                                      <p:tavLst>
                                        <p:tav tm="0">
                                          <p:val>
                                            <p:strVal val="#ppt_y+#ppt_h*1.125000"/>
                                          </p:val>
                                        </p:tav>
                                        <p:tav tm="100000">
                                          <p:val>
                                            <p:strVal val="#ppt_y"/>
                                          </p:val>
                                        </p:tav>
                                      </p:tavLst>
                                    </p:anim>
                                    <p:animEffect transition="in" filter="wipe(up)">
                                      <p:cBhvr>
                                        <p:cTn id="67" dur="250"/>
                                        <p:tgtEl>
                                          <p:spTgt spid="343"/>
                                        </p:tgtEl>
                                      </p:cBhvr>
                                    </p:animEffect>
                                  </p:childTnLst>
                                </p:cTn>
                              </p:par>
                              <p:par>
                                <p:cTn id="68" presetID="12" presetClass="entr" presetSubtype="4" fill="hold" grpId="0" nodeType="withEffect">
                                  <p:stCondLst>
                                    <p:cond delay="0"/>
                                  </p:stCondLst>
                                  <p:childTnLst>
                                    <p:set>
                                      <p:cBhvr>
                                        <p:cTn id="69" dur="1" fill="hold">
                                          <p:stCondLst>
                                            <p:cond delay="0"/>
                                          </p:stCondLst>
                                        </p:cTn>
                                        <p:tgtEl>
                                          <p:spTgt spid="341"/>
                                        </p:tgtEl>
                                        <p:attrNameLst>
                                          <p:attrName>style.visibility</p:attrName>
                                        </p:attrNameLst>
                                      </p:cBhvr>
                                      <p:to>
                                        <p:strVal val="visible"/>
                                      </p:to>
                                    </p:set>
                                    <p:anim calcmode="lin" valueType="num">
                                      <p:cBhvr additive="base">
                                        <p:cTn id="70" dur="500"/>
                                        <p:tgtEl>
                                          <p:spTgt spid="341"/>
                                        </p:tgtEl>
                                        <p:attrNameLst>
                                          <p:attrName>ppt_y</p:attrName>
                                        </p:attrNameLst>
                                      </p:cBhvr>
                                      <p:tavLst>
                                        <p:tav tm="0">
                                          <p:val>
                                            <p:strVal val="#ppt_y+#ppt_h*1.125000"/>
                                          </p:val>
                                        </p:tav>
                                        <p:tav tm="100000">
                                          <p:val>
                                            <p:strVal val="#ppt_y"/>
                                          </p:val>
                                        </p:tav>
                                      </p:tavLst>
                                    </p:anim>
                                    <p:animEffect transition="in" filter="wipe(up)">
                                      <p:cBhvr>
                                        <p:cTn id="71" dur="500"/>
                                        <p:tgtEl>
                                          <p:spTgt spid="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p:bldP spid="332" grpId="0" animBg="1"/>
      <p:bldP spid="333" grpId="0" animBg="1"/>
      <p:bldP spid="334" grpId="0" animBg="1"/>
      <p:bldP spid="335" grpId="0" animBg="1"/>
      <p:bldP spid="336" grpId="0"/>
      <p:bldP spid="337" grpId="0"/>
      <p:bldP spid="338" grpId="0"/>
      <p:bldP spid="339" grpId="0"/>
      <p:bldP spid="340" grpId="0"/>
      <p:bldP spid="341" grpId="0"/>
      <p:bldP spid="342" grpId="0"/>
      <p:bldP spid="343" grpId="0"/>
      <p:bldP spid="351" grpId="0" animBg="1"/>
    </p:bldLst>
  </p:timing>
</p:sld>
</file>

<file path=ppt/theme/theme1.xml><?xml version="1.0" encoding="utf-8"?>
<a:theme xmlns:a="http://schemas.openxmlformats.org/drawingml/2006/main" name="Online Retail Marketing Campaign by Slidesgo">
  <a:themeElements>
    <a:clrScheme name="Simple Light">
      <a:dk1>
        <a:srgbClr val="1F1A33"/>
      </a:dk1>
      <a:lt1>
        <a:srgbClr val="423A64"/>
      </a:lt1>
      <a:dk2>
        <a:srgbClr val="7E719E"/>
      </a:dk2>
      <a:lt2>
        <a:srgbClr val="1F6B7D"/>
      </a:lt2>
      <a:accent1>
        <a:srgbClr val="70CACD"/>
      </a:accent1>
      <a:accent2>
        <a:srgbClr val="D4EBDE"/>
      </a:accent2>
      <a:accent3>
        <a:srgbClr val="F05757"/>
      </a:accent3>
      <a:accent4>
        <a:srgbClr val="FF8C8C"/>
      </a:accent4>
      <a:accent5>
        <a:srgbClr val="EEC9C3"/>
      </a:accent5>
      <a:accent6>
        <a:srgbClr val="FFE582"/>
      </a:accent6>
      <a:hlink>
        <a:srgbClr val="1F1A3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4224</TotalTime>
  <Words>1086</Words>
  <Application>Microsoft Office PowerPoint</Application>
  <PresentationFormat>عرض على الشاشة (9:16)‏</PresentationFormat>
  <Paragraphs>202</Paragraphs>
  <Slides>35</Slides>
  <Notes>31</Notes>
  <HiddenSlides>0</HiddenSlides>
  <MMClips>0</MMClips>
  <ScaleCrop>false</ScaleCrop>
  <HeadingPairs>
    <vt:vector size="6" baseType="variant">
      <vt:variant>
        <vt:lpstr>الخطوط المستخدمة</vt:lpstr>
      </vt:variant>
      <vt:variant>
        <vt:i4>18</vt:i4>
      </vt:variant>
      <vt:variant>
        <vt:lpstr>نسق</vt:lpstr>
      </vt:variant>
      <vt:variant>
        <vt:i4>1</vt:i4>
      </vt:variant>
      <vt:variant>
        <vt:lpstr>عناوين الشرائح</vt:lpstr>
      </vt:variant>
      <vt:variant>
        <vt:i4>35</vt:i4>
      </vt:variant>
    </vt:vector>
  </HeadingPairs>
  <TitlesOfParts>
    <vt:vector size="54" baseType="lpstr">
      <vt:lpstr>Arial</vt:lpstr>
      <vt:lpstr>Roboto Slab Regular</vt:lpstr>
      <vt:lpstr>Verdana</vt:lpstr>
      <vt:lpstr>Roboto Slab</vt:lpstr>
      <vt:lpstr>Forte</vt:lpstr>
      <vt:lpstr>29LT Bukra Regular</vt:lpstr>
      <vt:lpstr>29LT Bukra Bold</vt:lpstr>
      <vt:lpstr>Arial Narrow</vt:lpstr>
      <vt:lpstr>Advent Pro SemiBold</vt:lpstr>
      <vt:lpstr>Calibri</vt:lpstr>
      <vt:lpstr>DM Sans</vt:lpstr>
      <vt:lpstr>Lato Light</vt:lpstr>
      <vt:lpstr>07TetsubinGothic</vt:lpstr>
      <vt:lpstr>Mongolian Baiti</vt:lpstr>
      <vt:lpstr>Arial Black</vt:lpstr>
      <vt:lpstr>Raleway ExtraBold</vt:lpstr>
      <vt:lpstr>Berlin Sans FB Demi</vt:lpstr>
      <vt:lpstr>Advent Pro</vt:lpstr>
      <vt:lpstr>Online Retail Marketing Campaign by Slidesgo</vt:lpstr>
      <vt:lpstr>APPLICANT TRACKING SYSTEM</vt:lpstr>
      <vt:lpstr>عرض تقديمي في PowerPoint</vt:lpstr>
      <vt:lpstr>Vertical Timeline</vt:lpstr>
      <vt:lpstr>Vertical Timeline</vt:lpstr>
      <vt:lpstr>Vertical Timeline</vt:lpstr>
      <vt:lpstr>Ideal Formation</vt:lpstr>
      <vt:lpstr>Problem</vt:lpstr>
      <vt:lpstr>01. THE PRIMARY PURPOSE </vt:lpstr>
      <vt:lpstr>GOALS &amp; OBJECTIVES</vt:lpstr>
      <vt:lpstr>Competitors Features &amp; Value  Proposition </vt:lpstr>
      <vt:lpstr>Around The World</vt:lpstr>
      <vt:lpstr>In Palestine</vt:lpstr>
      <vt:lpstr>Value Proposition (ATS)</vt:lpstr>
      <vt:lpstr>HOW WE ARE DOING THIS?</vt:lpstr>
      <vt:lpstr>PROCESSES</vt:lpstr>
      <vt:lpstr>عرض تقديمي في PowerPoint</vt:lpstr>
      <vt:lpstr>عرض تقديمي في PowerPoint</vt:lpstr>
      <vt:lpstr>عرض تقديمي في PowerPoint</vt:lpstr>
      <vt:lpstr>عرض تقديمي في PowerPoint</vt:lpstr>
      <vt:lpstr>SERVICES for Companies</vt:lpstr>
      <vt:lpstr>DESIGN</vt:lpstr>
      <vt:lpstr>عرض تقديمي في PowerPoint</vt:lpstr>
      <vt:lpstr>عرض تقديمي في PowerPoint</vt:lpstr>
      <vt:lpstr>عرض تقديمي في PowerPoint</vt:lpstr>
      <vt:lpstr>DEVELOPMENT</vt:lpstr>
      <vt:lpstr>DEVELOPMENT</vt:lpstr>
      <vt:lpstr>عرض تقديمي في PowerPoint</vt:lpstr>
      <vt:lpstr>عرض تقديمي في PowerPoint</vt:lpstr>
      <vt:lpstr>عرض تقديمي في PowerPoint</vt:lpstr>
      <vt:lpstr>عرض تقديمي في PowerPoint</vt:lpstr>
      <vt:lpstr>Difficulties  &amp; Challenges </vt:lpstr>
      <vt:lpstr>DIFFICULTIES &amp; CHALLENGES</vt:lpstr>
      <vt:lpstr>FUTURE WORK</vt:lpstr>
      <vt:lpstr>01</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APPLICANT TRACKING SYSTEM</dc:title>
  <dc:creator>marah khader</dc:creator>
  <cp:lastModifiedBy>marah khader</cp:lastModifiedBy>
  <cp:revision>97</cp:revision>
  <dcterms:modified xsi:type="dcterms:W3CDTF">2020-12-31T13:30:35Z</dcterms:modified>
</cp:coreProperties>
</file>