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02" r:id="rId1"/>
  </p:sldMasterIdLst>
  <p:notesMasterIdLst>
    <p:notesMasterId r:id="rId33"/>
  </p:notesMasterIdLst>
  <p:sldIdLst>
    <p:sldId id="279" r:id="rId2"/>
    <p:sldId id="280" r:id="rId3"/>
    <p:sldId id="263" r:id="rId4"/>
    <p:sldId id="261" r:id="rId5"/>
    <p:sldId id="264" r:id="rId6"/>
    <p:sldId id="293" r:id="rId7"/>
    <p:sldId id="281" r:id="rId8"/>
    <p:sldId id="267" r:id="rId9"/>
    <p:sldId id="268" r:id="rId10"/>
    <p:sldId id="269" r:id="rId11"/>
    <p:sldId id="270" r:id="rId12"/>
    <p:sldId id="294" r:id="rId13"/>
    <p:sldId id="300" r:id="rId14"/>
    <p:sldId id="301" r:id="rId15"/>
    <p:sldId id="296" r:id="rId16"/>
    <p:sldId id="274" r:id="rId17"/>
    <p:sldId id="276" r:id="rId18"/>
    <p:sldId id="273" r:id="rId19"/>
    <p:sldId id="277" r:id="rId20"/>
    <p:sldId id="297" r:id="rId21"/>
    <p:sldId id="298" r:id="rId22"/>
    <p:sldId id="278" r:id="rId23"/>
    <p:sldId id="305" r:id="rId24"/>
    <p:sldId id="306" r:id="rId25"/>
    <p:sldId id="299" r:id="rId26"/>
    <p:sldId id="302" r:id="rId27"/>
    <p:sldId id="303" r:id="rId28"/>
    <p:sldId id="304" r:id="rId29"/>
    <p:sldId id="282" r:id="rId30"/>
    <p:sldId id="283" r:id="rId31"/>
    <p:sldId id="308" r:id="rId32"/>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C74104DF-A855-4105-AED3-9154B8D12F5B}">
          <p14:sldIdLst>
            <p14:sldId id="279"/>
            <p14:sldId id="280"/>
            <p14:sldId id="263"/>
            <p14:sldId id="261"/>
            <p14:sldId id="264"/>
            <p14:sldId id="293"/>
            <p14:sldId id="281"/>
            <p14:sldId id="267"/>
            <p14:sldId id="268"/>
            <p14:sldId id="269"/>
            <p14:sldId id="270"/>
            <p14:sldId id="294"/>
            <p14:sldId id="300"/>
            <p14:sldId id="301"/>
            <p14:sldId id="296"/>
            <p14:sldId id="274"/>
            <p14:sldId id="276"/>
            <p14:sldId id="273"/>
            <p14:sldId id="277"/>
            <p14:sldId id="297"/>
            <p14:sldId id="298"/>
            <p14:sldId id="278"/>
            <p14:sldId id="305"/>
            <p14:sldId id="306"/>
            <p14:sldId id="299"/>
            <p14:sldId id="302"/>
            <p14:sldId id="303"/>
            <p14:sldId id="304"/>
            <p14:sldId id="282"/>
            <p14:sldId id="283"/>
            <p14:sldId id="308"/>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6512" autoAdjust="0"/>
    <p:restoredTop sz="94434" autoAdjust="0"/>
  </p:normalViewPr>
  <p:slideViewPr>
    <p:cSldViewPr snapToGrid="0">
      <p:cViewPr varScale="1">
        <p:scale>
          <a:sx n="74" d="100"/>
          <a:sy n="74" d="100"/>
        </p:scale>
        <p:origin x="642" y="90"/>
      </p:cViewPr>
      <p:guideLst>
        <p:guide orient="horz" pos="2160"/>
        <p:guide pos="384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image" Target="../media/image1.jpeg"/><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rAngAx val="0"/>
    </c:view3D>
    <c:floor>
      <c:thickness val="0"/>
      <c:spPr>
        <a:solidFill>
          <a:schemeClr val="bg1"/>
        </a:solidFill>
        <a:ln>
          <a:solidFill>
            <a:schemeClr val="accent2">
              <a:lumMod val="75000"/>
            </a:schemeClr>
          </a:solidFill>
        </a:ln>
        <a:effectLst/>
        <a:sp3d>
          <a:contourClr>
            <a:schemeClr val="accent2">
              <a:lumMod val="75000"/>
            </a:schemeClr>
          </a:contourClr>
        </a:sp3d>
      </c:spPr>
    </c:floor>
    <c:sideWall>
      <c:thickness val="0"/>
      <c:spPr>
        <a:gradFill flip="none" rotWithShape="1">
          <a:gsLst>
            <a:gs pos="0">
              <a:schemeClr val="tx1">
                <a:lumMod val="95000"/>
                <a:lumOff val="5000"/>
                <a:tint val="66000"/>
                <a:satMod val="160000"/>
              </a:schemeClr>
            </a:gs>
            <a:gs pos="50000">
              <a:schemeClr val="tx1">
                <a:lumMod val="95000"/>
                <a:lumOff val="5000"/>
                <a:tint val="44500"/>
                <a:satMod val="160000"/>
              </a:schemeClr>
            </a:gs>
            <a:gs pos="100000">
              <a:schemeClr val="tx1">
                <a:lumMod val="95000"/>
                <a:lumOff val="5000"/>
                <a:tint val="23500"/>
                <a:satMod val="160000"/>
              </a:schemeClr>
            </a:gs>
          </a:gsLst>
          <a:path path="circle">
            <a:fillToRect l="50000" t="50000" r="50000" b="50000"/>
          </a:path>
          <a:tileRect/>
        </a:gradFill>
        <a:ln>
          <a:solidFill>
            <a:schemeClr val="bg2"/>
          </a:solidFill>
        </a:ln>
        <a:effectLst/>
        <a:sp3d>
          <a:contourClr>
            <a:schemeClr val="bg2"/>
          </a:contourClr>
        </a:sp3d>
      </c:spPr>
    </c:sideWall>
    <c:backWall>
      <c:thickness val="0"/>
      <c:spPr>
        <a:gradFill flip="none" rotWithShape="1">
          <a:gsLst>
            <a:gs pos="0">
              <a:schemeClr val="tx1">
                <a:lumMod val="95000"/>
                <a:lumOff val="5000"/>
                <a:tint val="66000"/>
                <a:satMod val="160000"/>
              </a:schemeClr>
            </a:gs>
            <a:gs pos="50000">
              <a:schemeClr val="tx1">
                <a:lumMod val="95000"/>
                <a:lumOff val="5000"/>
                <a:tint val="44500"/>
                <a:satMod val="160000"/>
              </a:schemeClr>
            </a:gs>
            <a:gs pos="100000">
              <a:schemeClr val="tx1">
                <a:lumMod val="95000"/>
                <a:lumOff val="5000"/>
                <a:tint val="23500"/>
                <a:satMod val="160000"/>
              </a:schemeClr>
            </a:gs>
          </a:gsLst>
          <a:path path="circle">
            <a:fillToRect l="50000" t="50000" r="50000" b="50000"/>
          </a:path>
          <a:tileRect/>
        </a:gradFill>
        <a:ln w="19050">
          <a:solidFill>
            <a:schemeClr val="bg2"/>
          </a:solidFill>
        </a:ln>
        <a:effectLst/>
        <a:sp3d contourW="19050">
          <a:contourClr>
            <a:schemeClr val="bg2"/>
          </a:contourClr>
        </a:sp3d>
      </c:spPr>
    </c:backWall>
    <c:plotArea>
      <c:layout>
        <c:manualLayout>
          <c:layoutTarget val="inner"/>
          <c:xMode val="edge"/>
          <c:yMode val="edge"/>
          <c:x val="0.12215366247535538"/>
          <c:y val="3.5284047715220521E-2"/>
          <c:w val="0.7049739813590612"/>
          <c:h val="0.8938705950539475"/>
        </c:manualLayout>
      </c:layout>
      <c:bar3DChart>
        <c:barDir val="col"/>
        <c:grouping val="clustered"/>
        <c:varyColors val="0"/>
        <c:ser>
          <c:idx val="0"/>
          <c:order val="0"/>
          <c:tx>
            <c:strRef>
              <c:f>Sheet1!$B$1</c:f>
              <c:strCache>
                <c:ptCount val="1"/>
                <c:pt idx="0">
                  <c:v>1997</c:v>
                </c:pt>
              </c:strCache>
            </c:strRef>
          </c:tx>
          <c:spPr>
            <a:solidFill>
              <a:schemeClr val="accent1">
                <a:lumMod val="40000"/>
                <a:lumOff val="60000"/>
              </a:schemeClr>
            </a:solidFill>
            <a:ln>
              <a:solidFill>
                <a:schemeClr val="tx1">
                  <a:lumMod val="85000"/>
                  <a:lumOff val="15000"/>
                </a:schemeClr>
              </a:solidFill>
            </a:ln>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contourClr>
                <a:schemeClr val="tx1">
                  <a:lumMod val="85000"/>
                  <a:lumOff val="15000"/>
                </a:schemeClr>
              </a:contourClr>
            </a:sp3d>
          </c:spPr>
          <c:invertIfNegative val="0"/>
          <c:cat>
            <c:strRef>
              <c:f>Sheet1!$A$2:$A$5</c:f>
              <c:strCache>
                <c:ptCount val="1"/>
                <c:pt idx="0">
                  <c:v># of Population</c:v>
                </c:pt>
              </c:strCache>
            </c:strRef>
          </c:cat>
          <c:val>
            <c:numRef>
              <c:f>Sheet1!$B$2:$B$5</c:f>
              <c:numCache>
                <c:formatCode>General</c:formatCode>
                <c:ptCount val="4"/>
                <c:pt idx="0">
                  <c:v>1922</c:v>
                </c:pt>
              </c:numCache>
            </c:numRef>
          </c:val>
        </c:ser>
        <c:ser>
          <c:idx val="1"/>
          <c:order val="1"/>
          <c:tx>
            <c:strRef>
              <c:f>Sheet1!$C$1</c:f>
              <c:strCache>
                <c:ptCount val="1"/>
                <c:pt idx="0">
                  <c:v>2007</c:v>
                </c:pt>
              </c:strCache>
            </c:strRef>
          </c:tx>
          <c:spPr>
            <a:blipFill>
              <a:blip xmlns:r="http://schemas.openxmlformats.org/officeDocument/2006/relationships" r:embed="rId3">
                <a:duotone>
                  <a:schemeClr val="accent2">
                    <a:shade val="40000"/>
                  </a:schemeClr>
                  <a:schemeClr val="accent2">
                    <a:tint val="42000"/>
                  </a:schemeClr>
                </a:duotone>
              </a:blip>
              <a:tile tx="0" ty="0" sx="40000" sy="40000" flip="none" algn="tl"/>
            </a:blipFill>
            <a:ln>
              <a:noFill/>
            </a:ln>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c:spPr>
          <c:invertIfNegative val="0"/>
          <c:cat>
            <c:strRef>
              <c:f>Sheet1!$A$2:$A$5</c:f>
              <c:strCache>
                <c:ptCount val="1"/>
                <c:pt idx="0">
                  <c:v># of Population</c:v>
                </c:pt>
              </c:strCache>
            </c:strRef>
          </c:cat>
          <c:val>
            <c:numRef>
              <c:f>Sheet1!$C$2:$C$5</c:f>
              <c:numCache>
                <c:formatCode>General</c:formatCode>
                <c:ptCount val="4"/>
                <c:pt idx="0">
                  <c:v>2643</c:v>
                </c:pt>
              </c:numCache>
            </c:numRef>
          </c:val>
        </c:ser>
        <c:ser>
          <c:idx val="2"/>
          <c:order val="2"/>
          <c:tx>
            <c:strRef>
              <c:f>Sheet1!$D$1</c:f>
              <c:strCache>
                <c:ptCount val="1"/>
                <c:pt idx="0">
                  <c:v>2043</c:v>
                </c:pt>
              </c:strCache>
            </c:strRef>
          </c:tx>
          <c:spPr>
            <a:blipFill>
              <a:blip xmlns:r="http://schemas.openxmlformats.org/officeDocument/2006/relationships" r:embed="rId3">
                <a:duotone>
                  <a:schemeClr val="accent3">
                    <a:shade val="40000"/>
                  </a:schemeClr>
                  <a:schemeClr val="accent3">
                    <a:tint val="42000"/>
                  </a:schemeClr>
                </a:duotone>
              </a:blip>
              <a:tile tx="0" ty="0" sx="40000" sy="40000" flip="none" algn="tl"/>
            </a:blipFill>
            <a:ln>
              <a:noFill/>
            </a:ln>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c:spPr>
          <c:invertIfNegative val="0"/>
          <c:cat>
            <c:strRef>
              <c:f>Sheet1!$A$2:$A$5</c:f>
              <c:strCache>
                <c:ptCount val="1"/>
                <c:pt idx="0">
                  <c:v># of Population</c:v>
                </c:pt>
              </c:strCache>
            </c:strRef>
          </c:cat>
          <c:val>
            <c:numRef>
              <c:f>Sheet1!$D$2:$D$5</c:f>
              <c:numCache>
                <c:formatCode>General</c:formatCode>
                <c:ptCount val="4"/>
                <c:pt idx="0">
                  <c:v>8215</c:v>
                </c:pt>
              </c:numCache>
            </c:numRef>
          </c:val>
        </c:ser>
        <c:dLbls>
          <c:showLegendKey val="0"/>
          <c:showVal val="0"/>
          <c:showCatName val="0"/>
          <c:showSerName val="0"/>
          <c:showPercent val="0"/>
          <c:showBubbleSize val="0"/>
        </c:dLbls>
        <c:gapWidth val="100"/>
        <c:shape val="box"/>
        <c:axId val="-1985521968"/>
        <c:axId val="-1985521424"/>
        <c:axId val="0"/>
      </c:bar3DChart>
      <c:catAx>
        <c:axId val="-1985521968"/>
        <c:scaling>
          <c:orientation val="minMax"/>
        </c:scaling>
        <c:delete val="0"/>
        <c:axPos val="b"/>
        <c:numFmt formatCode="General" sourceLinked="1"/>
        <c:majorTickMark val="none"/>
        <c:minorTickMark val="none"/>
        <c:tickLblPos val="nextTo"/>
        <c:spPr>
          <a:solidFill>
            <a:schemeClr val="bg1"/>
          </a:solid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endParaRPr lang="ar-SA"/>
          </a:p>
        </c:txPr>
        <c:crossAx val="-1985521424"/>
        <c:crosses val="autoZero"/>
        <c:auto val="1"/>
        <c:lblAlgn val="ctr"/>
        <c:lblOffset val="100"/>
        <c:noMultiLvlLbl val="0"/>
      </c:catAx>
      <c:valAx>
        <c:axId val="-1985521424"/>
        <c:scaling>
          <c:orientation val="minMax"/>
        </c:scaling>
        <c:delete val="0"/>
        <c:axPos val="l"/>
        <c:majorGridlines>
          <c:spPr>
            <a:ln w="9525" cap="flat" cmpd="sng" algn="ctr">
              <a:solidFill>
                <a:srgbClr val="002060"/>
              </a:solidFill>
              <a:round/>
            </a:ln>
            <a:effectLst/>
          </c:spPr>
        </c:majorGridlines>
        <c:numFmt formatCode="General" sourceLinked="1"/>
        <c:majorTickMark val="none"/>
        <c:minorTickMark val="none"/>
        <c:tickLblPos val="nextTo"/>
        <c:spPr>
          <a:solidFill>
            <a:schemeClr val="bg2">
              <a:lumMod val="90000"/>
            </a:schemeClr>
          </a:solidFill>
          <a:ln>
            <a:solidFill>
              <a:schemeClr val="bg1"/>
            </a:solid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ar-SA"/>
          </a:p>
        </c:txPr>
        <c:crossAx val="-1985521968"/>
        <c:crosses val="autoZero"/>
        <c:crossBetween val="between"/>
      </c:valAx>
      <c:spPr>
        <a:noFill/>
        <a:ln>
          <a:noFill/>
        </a:ln>
        <a:effectLst/>
      </c:spPr>
    </c:plotArea>
    <c:legend>
      <c:legendPos val="l"/>
      <c:overlay val="0"/>
      <c:spPr>
        <a:solidFill>
          <a:schemeClr val="bg1"/>
        </a:solidFill>
        <a:ln>
          <a:solidFill>
            <a:schemeClr val="tx1"/>
          </a:solidFill>
        </a:ln>
        <a:effectLst/>
      </c:spPr>
      <c:txPr>
        <a:bodyPr rot="0" spcFirstLastPara="1" vertOverflow="ellipsis" vert="horz" wrap="square" anchor="ctr" anchorCtr="1"/>
        <a:lstStyle/>
        <a:p>
          <a:pPr>
            <a:defRPr sz="1197" b="0" i="0" u="sng" strike="noStrike" kern="1200" baseline="0">
              <a:solidFill>
                <a:schemeClr val="tx1">
                  <a:lumMod val="65000"/>
                  <a:lumOff val="35000"/>
                </a:schemeClr>
              </a:solidFill>
              <a:latin typeface="+mn-lt"/>
              <a:ea typeface="+mn-ea"/>
              <a:cs typeface="+mn-cs"/>
            </a:defRPr>
          </a:pPr>
          <a:endParaRPr lang="ar-SA"/>
        </a:p>
      </c:txPr>
    </c:legend>
    <c:plotVisOnly val="1"/>
    <c:dispBlanksAs val="gap"/>
    <c:showDLblsOverMax val="0"/>
  </c:chart>
  <c:spPr>
    <a:solidFill>
      <a:schemeClr val="bg2"/>
    </a:solidFill>
    <a:ln>
      <a:solidFill>
        <a:schemeClr val="tx1"/>
      </a:solidFill>
    </a:ln>
    <a:effectLst/>
  </c:spPr>
  <c:txPr>
    <a:bodyPr/>
    <a:lstStyle/>
    <a:p>
      <a:pPr>
        <a:defRPr/>
      </a:pPr>
      <a:endParaRPr lang="ar-SA"/>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40">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diagrams/colors1.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4DA9B7D-0ABD-4706-80BF-916EC55E5595}" type="doc">
      <dgm:prSet loTypeId="urn:microsoft.com/office/officeart/2011/layout/CircleProcess" loCatId="process" qsTypeId="urn:microsoft.com/office/officeart/2009/2/quickstyle/3d8" qsCatId="3D" csTypeId="urn:microsoft.com/office/officeart/2005/8/colors/accent5_5" csCatId="accent5" phldr="1"/>
      <dgm:spPr/>
      <dgm:t>
        <a:bodyPr/>
        <a:lstStyle/>
        <a:p>
          <a:pPr rtl="1"/>
          <a:endParaRPr lang="ar-SA"/>
        </a:p>
      </dgm:t>
    </dgm:pt>
    <dgm:pt modelId="{78C48893-7BCD-481E-AEF6-730788157A89}">
      <dgm:prSet phldrT="[Text]"/>
      <dgm:spPr/>
      <dgm:t>
        <a:bodyPr/>
        <a:lstStyle/>
        <a:p>
          <a:pPr rtl="1"/>
          <a:r>
            <a:rPr lang="en-US" b="1" cap="none" spc="0" dirty="0" smtClean="0">
              <a:ln w="6600">
                <a:solidFill>
                  <a:schemeClr val="accent1">
                    <a:lumMod val="60000"/>
                    <a:lumOff val="40000"/>
                  </a:schemeClr>
                </a:solidFill>
                <a:prstDash val="solid"/>
              </a:ln>
              <a:solidFill>
                <a:schemeClr val="tx1"/>
              </a:solidFill>
              <a:effectLst>
                <a:innerShdw blurRad="63500" dist="50800" dir="13500000">
                  <a:prstClr val="black">
                    <a:alpha val="50000"/>
                  </a:prstClr>
                </a:innerShdw>
              </a:effectLst>
            </a:rPr>
            <a:t>Design Water </a:t>
          </a:r>
          <a:r>
            <a:rPr lang="ar-SA" b="1" cap="none" spc="0" dirty="0" smtClean="0">
              <a:ln w="6600">
                <a:solidFill>
                  <a:schemeClr val="accent1">
                    <a:lumMod val="60000"/>
                    <a:lumOff val="40000"/>
                  </a:schemeClr>
                </a:solidFill>
                <a:prstDash val="solid"/>
              </a:ln>
              <a:solidFill>
                <a:schemeClr val="tx1"/>
              </a:solidFill>
              <a:effectLst>
                <a:innerShdw blurRad="63500" dist="50800" dir="13500000">
                  <a:prstClr val="black">
                    <a:alpha val="50000"/>
                  </a:prstClr>
                </a:innerShdw>
              </a:effectLst>
            </a:rPr>
            <a:t> </a:t>
          </a:r>
          <a:r>
            <a:rPr lang="en-US" b="1" cap="none" spc="0" dirty="0" smtClean="0">
              <a:ln w="6600">
                <a:solidFill>
                  <a:schemeClr val="accent1">
                    <a:lumMod val="60000"/>
                    <a:lumOff val="40000"/>
                  </a:schemeClr>
                </a:solidFill>
                <a:prstDash val="solid"/>
              </a:ln>
              <a:solidFill>
                <a:schemeClr val="tx1"/>
              </a:solidFill>
              <a:effectLst>
                <a:innerShdw blurRad="63500" dist="50800" dir="13500000">
                  <a:prstClr val="black">
                    <a:alpha val="50000"/>
                  </a:prstClr>
                </a:innerShdw>
              </a:effectLst>
            </a:rPr>
            <a:t>Network System </a:t>
          </a:r>
          <a:endParaRPr lang="ar-SA" b="1" cap="none" spc="0" dirty="0">
            <a:ln w="6600">
              <a:solidFill>
                <a:schemeClr val="accent1">
                  <a:lumMod val="60000"/>
                  <a:lumOff val="40000"/>
                </a:schemeClr>
              </a:solidFill>
              <a:prstDash val="solid"/>
            </a:ln>
            <a:solidFill>
              <a:schemeClr val="tx1"/>
            </a:solidFill>
            <a:effectLst>
              <a:innerShdw blurRad="63500" dist="50800" dir="13500000">
                <a:prstClr val="black">
                  <a:alpha val="50000"/>
                </a:prstClr>
              </a:innerShdw>
            </a:effectLst>
          </a:endParaRPr>
        </a:p>
      </dgm:t>
    </dgm:pt>
    <dgm:pt modelId="{E905DBC6-EC71-4058-B407-721C369C1F8A}" type="parTrans" cxnId="{8AD6C13C-2627-4C23-BB64-FFA7C37FD95B}">
      <dgm:prSet/>
      <dgm:spPr/>
      <dgm:t>
        <a:bodyPr/>
        <a:lstStyle/>
        <a:p>
          <a:pPr rtl="1"/>
          <a:endParaRPr lang="ar-SA"/>
        </a:p>
      </dgm:t>
    </dgm:pt>
    <dgm:pt modelId="{3F19D551-8D1C-41B8-BE10-5B80C5EF6539}" type="sibTrans" cxnId="{8AD6C13C-2627-4C23-BB64-FFA7C37FD95B}">
      <dgm:prSet/>
      <dgm:spPr/>
      <dgm:t>
        <a:bodyPr/>
        <a:lstStyle/>
        <a:p>
          <a:pPr rtl="1"/>
          <a:endParaRPr lang="ar-SA"/>
        </a:p>
      </dgm:t>
    </dgm:pt>
    <dgm:pt modelId="{89387E17-EF6E-423D-9122-737A018B5F6D}">
      <dgm:prSet phldrT="[Text]"/>
      <dgm:spPr/>
      <dgm:t>
        <a:bodyPr/>
        <a:lstStyle/>
        <a:p>
          <a:pPr rtl="1"/>
          <a:r>
            <a:rPr lang="en-US" b="1" cap="none" spc="0" dirty="0" smtClean="0">
              <a:ln w="6600">
                <a:solidFill>
                  <a:schemeClr val="accent1">
                    <a:lumMod val="60000"/>
                    <a:lumOff val="40000"/>
                  </a:schemeClr>
                </a:solidFill>
                <a:prstDash val="solid"/>
              </a:ln>
              <a:solidFill>
                <a:schemeClr val="tx1"/>
              </a:solidFill>
              <a:effectLst>
                <a:innerShdw blurRad="63500" dist="50800" dir="13500000">
                  <a:prstClr val="black">
                    <a:alpha val="50000"/>
                  </a:prstClr>
                </a:innerShdw>
              </a:effectLst>
            </a:rPr>
            <a:t>Design Wastewater system </a:t>
          </a:r>
          <a:endParaRPr lang="ar-SA" b="1" cap="none" spc="0" dirty="0">
            <a:ln w="6600">
              <a:solidFill>
                <a:schemeClr val="accent1">
                  <a:lumMod val="60000"/>
                  <a:lumOff val="40000"/>
                </a:schemeClr>
              </a:solidFill>
              <a:prstDash val="solid"/>
            </a:ln>
            <a:solidFill>
              <a:schemeClr val="tx1"/>
            </a:solidFill>
            <a:effectLst>
              <a:innerShdw blurRad="63500" dist="50800" dir="13500000">
                <a:prstClr val="black">
                  <a:alpha val="50000"/>
                </a:prstClr>
              </a:innerShdw>
            </a:effectLst>
          </a:endParaRPr>
        </a:p>
      </dgm:t>
    </dgm:pt>
    <dgm:pt modelId="{5E73092D-44B0-48EC-9227-08AD20F62FE4}" type="parTrans" cxnId="{EC900C6F-2D69-4852-81EE-38DD810F38CE}">
      <dgm:prSet/>
      <dgm:spPr/>
      <dgm:t>
        <a:bodyPr/>
        <a:lstStyle/>
        <a:p>
          <a:pPr rtl="1"/>
          <a:endParaRPr lang="ar-SA"/>
        </a:p>
      </dgm:t>
    </dgm:pt>
    <dgm:pt modelId="{2BE05111-5D8A-44FC-84CB-D9CAEF25EB56}" type="sibTrans" cxnId="{EC900C6F-2D69-4852-81EE-38DD810F38CE}">
      <dgm:prSet/>
      <dgm:spPr/>
      <dgm:t>
        <a:bodyPr/>
        <a:lstStyle/>
        <a:p>
          <a:pPr rtl="1"/>
          <a:endParaRPr lang="ar-SA"/>
        </a:p>
      </dgm:t>
    </dgm:pt>
    <dgm:pt modelId="{9761E4CE-DB6C-408B-A7D8-DBEC3E200028}">
      <dgm:prSet phldrT="[Text]"/>
      <dgm:spPr/>
      <dgm:t>
        <a:bodyPr/>
        <a:lstStyle/>
        <a:p>
          <a:pPr rtl="1"/>
          <a:r>
            <a:rPr lang="en-US" b="1" cap="none" spc="0" dirty="0" smtClean="0">
              <a:ln w="6600">
                <a:solidFill>
                  <a:schemeClr val="accent1">
                    <a:lumMod val="50000"/>
                  </a:schemeClr>
                </a:solidFill>
                <a:prstDash val="solid"/>
              </a:ln>
              <a:solidFill>
                <a:schemeClr val="tx1"/>
              </a:solidFill>
              <a:effectLst/>
            </a:rPr>
            <a:t>Design Treatment Plant</a:t>
          </a:r>
          <a:endParaRPr lang="ar-SA" b="1" cap="none" spc="0" dirty="0">
            <a:ln w="6600">
              <a:solidFill>
                <a:schemeClr val="accent1">
                  <a:lumMod val="50000"/>
                </a:schemeClr>
              </a:solidFill>
              <a:prstDash val="solid"/>
            </a:ln>
            <a:solidFill>
              <a:schemeClr val="tx1"/>
            </a:solidFill>
            <a:effectLst/>
          </a:endParaRPr>
        </a:p>
      </dgm:t>
    </dgm:pt>
    <dgm:pt modelId="{B86D198E-C856-4E5A-8EC4-1A0E8B908815}" type="parTrans" cxnId="{31C94A14-F423-48D3-B53C-B65BC7C5F9E7}">
      <dgm:prSet/>
      <dgm:spPr/>
      <dgm:t>
        <a:bodyPr/>
        <a:lstStyle/>
        <a:p>
          <a:pPr rtl="1"/>
          <a:endParaRPr lang="ar-SA"/>
        </a:p>
      </dgm:t>
    </dgm:pt>
    <dgm:pt modelId="{982FA7FD-121C-40BB-8CCF-D85F95605FBA}" type="sibTrans" cxnId="{31C94A14-F423-48D3-B53C-B65BC7C5F9E7}">
      <dgm:prSet/>
      <dgm:spPr/>
      <dgm:t>
        <a:bodyPr/>
        <a:lstStyle/>
        <a:p>
          <a:pPr rtl="1"/>
          <a:endParaRPr lang="ar-SA"/>
        </a:p>
      </dgm:t>
    </dgm:pt>
    <dgm:pt modelId="{9AEDE25E-F3FA-47C6-8039-D30ED6FD89B5}" type="pres">
      <dgm:prSet presAssocID="{A4DA9B7D-0ABD-4706-80BF-916EC55E5595}" presName="Name0" presStyleCnt="0">
        <dgm:presLayoutVars>
          <dgm:chMax val="11"/>
          <dgm:chPref val="11"/>
          <dgm:dir/>
          <dgm:resizeHandles/>
        </dgm:presLayoutVars>
      </dgm:prSet>
      <dgm:spPr/>
      <dgm:t>
        <a:bodyPr/>
        <a:lstStyle/>
        <a:p>
          <a:pPr rtl="1"/>
          <a:endParaRPr lang="ar-SA"/>
        </a:p>
      </dgm:t>
    </dgm:pt>
    <dgm:pt modelId="{583660AA-D3E4-40FF-8DC1-970C49207E68}" type="pres">
      <dgm:prSet presAssocID="{9761E4CE-DB6C-408B-A7D8-DBEC3E200028}" presName="Accent3" presStyleCnt="0"/>
      <dgm:spPr/>
    </dgm:pt>
    <dgm:pt modelId="{92E76EF0-ADDC-49CD-BC23-E7277A204790}" type="pres">
      <dgm:prSet presAssocID="{9761E4CE-DB6C-408B-A7D8-DBEC3E200028}" presName="Accent" presStyleLbl="node1" presStyleIdx="0" presStyleCnt="3" custLinFactNeighborX="14205" custLinFactNeighborY="-4177"/>
      <dgm:spPr/>
    </dgm:pt>
    <dgm:pt modelId="{D9966350-D066-4CE6-BA6F-6FE7BE30DAB5}" type="pres">
      <dgm:prSet presAssocID="{9761E4CE-DB6C-408B-A7D8-DBEC3E200028}" presName="ParentBackground3" presStyleCnt="0"/>
      <dgm:spPr/>
    </dgm:pt>
    <dgm:pt modelId="{29E0C0A1-BF62-4D6B-9553-C2B2BF6D291A}" type="pres">
      <dgm:prSet presAssocID="{9761E4CE-DB6C-408B-A7D8-DBEC3E200028}" presName="ParentBackground" presStyleLbl="fgAcc1" presStyleIdx="0" presStyleCnt="3" custLinFactNeighborX="15215" custLinFactNeighborY="-4029"/>
      <dgm:spPr/>
      <dgm:t>
        <a:bodyPr/>
        <a:lstStyle/>
        <a:p>
          <a:pPr rtl="1"/>
          <a:endParaRPr lang="ar-SA"/>
        </a:p>
      </dgm:t>
    </dgm:pt>
    <dgm:pt modelId="{747ED600-3925-4C97-AC91-0BEC21580929}" type="pres">
      <dgm:prSet presAssocID="{9761E4CE-DB6C-408B-A7D8-DBEC3E200028}" presName="Parent3" presStyleLbl="revTx" presStyleIdx="0" presStyleCnt="0">
        <dgm:presLayoutVars>
          <dgm:chMax val="1"/>
          <dgm:chPref val="1"/>
          <dgm:bulletEnabled val="1"/>
        </dgm:presLayoutVars>
      </dgm:prSet>
      <dgm:spPr/>
      <dgm:t>
        <a:bodyPr/>
        <a:lstStyle/>
        <a:p>
          <a:pPr rtl="1"/>
          <a:endParaRPr lang="ar-SA"/>
        </a:p>
      </dgm:t>
    </dgm:pt>
    <dgm:pt modelId="{20AE1193-5B2C-4ABB-B6C4-ED8394BEE15A}" type="pres">
      <dgm:prSet presAssocID="{89387E17-EF6E-423D-9122-737A018B5F6D}" presName="Accent2" presStyleCnt="0"/>
      <dgm:spPr/>
    </dgm:pt>
    <dgm:pt modelId="{2E99DEA1-EBA7-43F5-9603-5A6BF47E1AEC}" type="pres">
      <dgm:prSet presAssocID="{89387E17-EF6E-423D-9122-737A018B5F6D}" presName="Accent" presStyleLbl="node1" presStyleIdx="1" presStyleCnt="3"/>
      <dgm:spPr/>
    </dgm:pt>
    <dgm:pt modelId="{DE58DB29-AE55-48BD-BE50-FC6A20D939A3}" type="pres">
      <dgm:prSet presAssocID="{89387E17-EF6E-423D-9122-737A018B5F6D}" presName="ParentBackground2" presStyleCnt="0"/>
      <dgm:spPr/>
    </dgm:pt>
    <dgm:pt modelId="{03C15248-62FC-4C50-995A-28E43CB43E3C}" type="pres">
      <dgm:prSet presAssocID="{89387E17-EF6E-423D-9122-737A018B5F6D}" presName="ParentBackground" presStyleLbl="fgAcc1" presStyleIdx="1" presStyleCnt="3" custLinFactNeighborX="-895" custLinFactNeighborY="896"/>
      <dgm:spPr/>
      <dgm:t>
        <a:bodyPr/>
        <a:lstStyle/>
        <a:p>
          <a:pPr rtl="1"/>
          <a:endParaRPr lang="ar-SA"/>
        </a:p>
      </dgm:t>
    </dgm:pt>
    <dgm:pt modelId="{C4075A4A-2BE9-4D9A-A0B1-8874D9F079C8}" type="pres">
      <dgm:prSet presAssocID="{89387E17-EF6E-423D-9122-737A018B5F6D}" presName="Parent2" presStyleLbl="revTx" presStyleIdx="0" presStyleCnt="0">
        <dgm:presLayoutVars>
          <dgm:chMax val="1"/>
          <dgm:chPref val="1"/>
          <dgm:bulletEnabled val="1"/>
        </dgm:presLayoutVars>
      </dgm:prSet>
      <dgm:spPr/>
      <dgm:t>
        <a:bodyPr/>
        <a:lstStyle/>
        <a:p>
          <a:pPr rtl="1"/>
          <a:endParaRPr lang="ar-SA"/>
        </a:p>
      </dgm:t>
    </dgm:pt>
    <dgm:pt modelId="{2CA9B834-A878-417E-9AF7-5B0BA1A66B1E}" type="pres">
      <dgm:prSet presAssocID="{78C48893-7BCD-481E-AEF6-730788157A89}" presName="Accent1" presStyleCnt="0"/>
      <dgm:spPr/>
    </dgm:pt>
    <dgm:pt modelId="{C2FA409B-4A8C-41B0-8A41-4CCECAF89FFB}" type="pres">
      <dgm:prSet presAssocID="{78C48893-7BCD-481E-AEF6-730788157A89}" presName="Accent" presStyleLbl="node1" presStyleIdx="2" presStyleCnt="3"/>
      <dgm:spPr/>
    </dgm:pt>
    <dgm:pt modelId="{E8D31E21-2754-4FE4-A68C-7702231ACF92}" type="pres">
      <dgm:prSet presAssocID="{78C48893-7BCD-481E-AEF6-730788157A89}" presName="ParentBackground1" presStyleCnt="0"/>
      <dgm:spPr/>
    </dgm:pt>
    <dgm:pt modelId="{D8DC2CF6-C7B4-4234-8E45-598CD54DFB09}" type="pres">
      <dgm:prSet presAssocID="{78C48893-7BCD-481E-AEF6-730788157A89}" presName="ParentBackground" presStyleLbl="fgAcc1" presStyleIdx="2" presStyleCnt="3"/>
      <dgm:spPr/>
      <dgm:t>
        <a:bodyPr/>
        <a:lstStyle/>
        <a:p>
          <a:pPr rtl="1"/>
          <a:endParaRPr lang="ar-SA"/>
        </a:p>
      </dgm:t>
    </dgm:pt>
    <dgm:pt modelId="{246A6B17-CBD7-44F0-AABC-75FA58F26AAC}" type="pres">
      <dgm:prSet presAssocID="{78C48893-7BCD-481E-AEF6-730788157A89}" presName="Parent1" presStyleLbl="revTx" presStyleIdx="0" presStyleCnt="0">
        <dgm:presLayoutVars>
          <dgm:chMax val="1"/>
          <dgm:chPref val="1"/>
          <dgm:bulletEnabled val="1"/>
        </dgm:presLayoutVars>
      </dgm:prSet>
      <dgm:spPr/>
      <dgm:t>
        <a:bodyPr/>
        <a:lstStyle/>
        <a:p>
          <a:pPr rtl="1"/>
          <a:endParaRPr lang="ar-SA"/>
        </a:p>
      </dgm:t>
    </dgm:pt>
  </dgm:ptLst>
  <dgm:cxnLst>
    <dgm:cxn modelId="{80ED4AE5-B1F1-477E-AF37-671B9561AFEE}" type="presOf" srcId="{9761E4CE-DB6C-408B-A7D8-DBEC3E200028}" destId="{747ED600-3925-4C97-AC91-0BEC21580929}" srcOrd="1" destOrd="0" presId="urn:microsoft.com/office/officeart/2011/layout/CircleProcess"/>
    <dgm:cxn modelId="{6487AE38-1C22-4D19-9F2E-312B22C1C281}" type="presOf" srcId="{89387E17-EF6E-423D-9122-737A018B5F6D}" destId="{03C15248-62FC-4C50-995A-28E43CB43E3C}" srcOrd="0" destOrd="0" presId="urn:microsoft.com/office/officeart/2011/layout/CircleProcess"/>
    <dgm:cxn modelId="{89300295-B4B4-4089-AEFA-8C7C9B7F092E}" type="presOf" srcId="{9761E4CE-DB6C-408B-A7D8-DBEC3E200028}" destId="{29E0C0A1-BF62-4D6B-9553-C2B2BF6D291A}" srcOrd="0" destOrd="0" presId="urn:microsoft.com/office/officeart/2011/layout/CircleProcess"/>
    <dgm:cxn modelId="{65B530F0-33F4-4EBE-AA16-ADC21E5550A5}" type="presOf" srcId="{78C48893-7BCD-481E-AEF6-730788157A89}" destId="{D8DC2CF6-C7B4-4234-8E45-598CD54DFB09}" srcOrd="0" destOrd="0" presId="urn:microsoft.com/office/officeart/2011/layout/CircleProcess"/>
    <dgm:cxn modelId="{EE2C1BFC-42B0-482A-A03F-269CA8362E48}" type="presOf" srcId="{78C48893-7BCD-481E-AEF6-730788157A89}" destId="{246A6B17-CBD7-44F0-AABC-75FA58F26AAC}" srcOrd="1" destOrd="0" presId="urn:microsoft.com/office/officeart/2011/layout/CircleProcess"/>
    <dgm:cxn modelId="{EC900C6F-2D69-4852-81EE-38DD810F38CE}" srcId="{A4DA9B7D-0ABD-4706-80BF-916EC55E5595}" destId="{89387E17-EF6E-423D-9122-737A018B5F6D}" srcOrd="1" destOrd="0" parTransId="{5E73092D-44B0-48EC-9227-08AD20F62FE4}" sibTransId="{2BE05111-5D8A-44FC-84CB-D9CAEF25EB56}"/>
    <dgm:cxn modelId="{31C94A14-F423-48D3-B53C-B65BC7C5F9E7}" srcId="{A4DA9B7D-0ABD-4706-80BF-916EC55E5595}" destId="{9761E4CE-DB6C-408B-A7D8-DBEC3E200028}" srcOrd="2" destOrd="0" parTransId="{B86D198E-C856-4E5A-8EC4-1A0E8B908815}" sibTransId="{982FA7FD-121C-40BB-8CCF-D85F95605FBA}"/>
    <dgm:cxn modelId="{9B16607B-A33F-47B2-A719-AC7B20572794}" type="presOf" srcId="{A4DA9B7D-0ABD-4706-80BF-916EC55E5595}" destId="{9AEDE25E-F3FA-47C6-8039-D30ED6FD89B5}" srcOrd="0" destOrd="0" presId="urn:microsoft.com/office/officeart/2011/layout/CircleProcess"/>
    <dgm:cxn modelId="{8AD6C13C-2627-4C23-BB64-FFA7C37FD95B}" srcId="{A4DA9B7D-0ABD-4706-80BF-916EC55E5595}" destId="{78C48893-7BCD-481E-AEF6-730788157A89}" srcOrd="0" destOrd="0" parTransId="{E905DBC6-EC71-4058-B407-721C369C1F8A}" sibTransId="{3F19D551-8D1C-41B8-BE10-5B80C5EF6539}"/>
    <dgm:cxn modelId="{A8A980B3-489A-49E6-82B9-CCD3ADE220C0}" type="presOf" srcId="{89387E17-EF6E-423D-9122-737A018B5F6D}" destId="{C4075A4A-2BE9-4D9A-A0B1-8874D9F079C8}" srcOrd="1" destOrd="0" presId="urn:microsoft.com/office/officeart/2011/layout/CircleProcess"/>
    <dgm:cxn modelId="{A116607B-D461-436E-90A7-704C2401E999}" type="presParOf" srcId="{9AEDE25E-F3FA-47C6-8039-D30ED6FD89B5}" destId="{583660AA-D3E4-40FF-8DC1-970C49207E68}" srcOrd="0" destOrd="0" presId="urn:microsoft.com/office/officeart/2011/layout/CircleProcess"/>
    <dgm:cxn modelId="{31DCB831-FC9F-4625-8152-34E9B101F882}" type="presParOf" srcId="{583660AA-D3E4-40FF-8DC1-970C49207E68}" destId="{92E76EF0-ADDC-49CD-BC23-E7277A204790}" srcOrd="0" destOrd="0" presId="urn:microsoft.com/office/officeart/2011/layout/CircleProcess"/>
    <dgm:cxn modelId="{83B4BF34-1983-43BA-8DDD-0F64D32F97EB}" type="presParOf" srcId="{9AEDE25E-F3FA-47C6-8039-D30ED6FD89B5}" destId="{D9966350-D066-4CE6-BA6F-6FE7BE30DAB5}" srcOrd="1" destOrd="0" presId="urn:microsoft.com/office/officeart/2011/layout/CircleProcess"/>
    <dgm:cxn modelId="{C4D8DBD7-4B41-45C9-BCD3-70001B8DDA64}" type="presParOf" srcId="{D9966350-D066-4CE6-BA6F-6FE7BE30DAB5}" destId="{29E0C0A1-BF62-4D6B-9553-C2B2BF6D291A}" srcOrd="0" destOrd="0" presId="urn:microsoft.com/office/officeart/2011/layout/CircleProcess"/>
    <dgm:cxn modelId="{28AF842E-3A20-44C9-A710-6A68E351B04B}" type="presParOf" srcId="{9AEDE25E-F3FA-47C6-8039-D30ED6FD89B5}" destId="{747ED600-3925-4C97-AC91-0BEC21580929}" srcOrd="2" destOrd="0" presId="urn:microsoft.com/office/officeart/2011/layout/CircleProcess"/>
    <dgm:cxn modelId="{42DE0A00-D334-422B-87AC-28735736D2AF}" type="presParOf" srcId="{9AEDE25E-F3FA-47C6-8039-D30ED6FD89B5}" destId="{20AE1193-5B2C-4ABB-B6C4-ED8394BEE15A}" srcOrd="3" destOrd="0" presId="urn:microsoft.com/office/officeart/2011/layout/CircleProcess"/>
    <dgm:cxn modelId="{B2D5DD41-0EF4-419A-8934-2FE4957CD557}" type="presParOf" srcId="{20AE1193-5B2C-4ABB-B6C4-ED8394BEE15A}" destId="{2E99DEA1-EBA7-43F5-9603-5A6BF47E1AEC}" srcOrd="0" destOrd="0" presId="urn:microsoft.com/office/officeart/2011/layout/CircleProcess"/>
    <dgm:cxn modelId="{FE2E00E9-C5A0-4CC7-A501-DCC95FB1EEEA}" type="presParOf" srcId="{9AEDE25E-F3FA-47C6-8039-D30ED6FD89B5}" destId="{DE58DB29-AE55-48BD-BE50-FC6A20D939A3}" srcOrd="4" destOrd="0" presId="urn:microsoft.com/office/officeart/2011/layout/CircleProcess"/>
    <dgm:cxn modelId="{7174E3EE-9D45-480E-B2D9-88AC16FDE06A}" type="presParOf" srcId="{DE58DB29-AE55-48BD-BE50-FC6A20D939A3}" destId="{03C15248-62FC-4C50-995A-28E43CB43E3C}" srcOrd="0" destOrd="0" presId="urn:microsoft.com/office/officeart/2011/layout/CircleProcess"/>
    <dgm:cxn modelId="{EBD7F5D5-56E4-4ACB-AAD6-5E38FCE37867}" type="presParOf" srcId="{9AEDE25E-F3FA-47C6-8039-D30ED6FD89B5}" destId="{C4075A4A-2BE9-4D9A-A0B1-8874D9F079C8}" srcOrd="5" destOrd="0" presId="urn:microsoft.com/office/officeart/2011/layout/CircleProcess"/>
    <dgm:cxn modelId="{9CB31A4E-54CF-40A3-83FD-78A04EBC274A}" type="presParOf" srcId="{9AEDE25E-F3FA-47C6-8039-D30ED6FD89B5}" destId="{2CA9B834-A878-417E-9AF7-5B0BA1A66B1E}" srcOrd="6" destOrd="0" presId="urn:microsoft.com/office/officeart/2011/layout/CircleProcess"/>
    <dgm:cxn modelId="{4AAA4326-7DD0-4BFA-8261-09C0AB201778}" type="presParOf" srcId="{2CA9B834-A878-417E-9AF7-5B0BA1A66B1E}" destId="{C2FA409B-4A8C-41B0-8A41-4CCECAF89FFB}" srcOrd="0" destOrd="0" presId="urn:microsoft.com/office/officeart/2011/layout/CircleProcess"/>
    <dgm:cxn modelId="{A1AED3F7-3AAE-48F8-BB1D-8CC5B743BEF5}" type="presParOf" srcId="{9AEDE25E-F3FA-47C6-8039-D30ED6FD89B5}" destId="{E8D31E21-2754-4FE4-A68C-7702231ACF92}" srcOrd="7" destOrd="0" presId="urn:microsoft.com/office/officeart/2011/layout/CircleProcess"/>
    <dgm:cxn modelId="{4382C582-F7F0-47B8-8C89-072B98170EA8}" type="presParOf" srcId="{E8D31E21-2754-4FE4-A68C-7702231ACF92}" destId="{D8DC2CF6-C7B4-4234-8E45-598CD54DFB09}" srcOrd="0" destOrd="0" presId="urn:microsoft.com/office/officeart/2011/layout/CircleProcess"/>
    <dgm:cxn modelId="{40188A0D-7259-4ACA-A8E7-C6DA543C1A2C}" type="presParOf" srcId="{9AEDE25E-F3FA-47C6-8039-D30ED6FD89B5}" destId="{246A6B17-CBD7-44F0-AABC-75FA58F26AAC}" srcOrd="8" destOrd="0" presId="urn:microsoft.com/office/officeart/2011/layout/Circle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9/2/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8141948B-891F-4FB8-BBA9-B858305141CD}" type="datetimeFigureOut">
              <a:rPr lang="ar-SA" smtClean="0"/>
              <a:t>8/11/1435</a:t>
            </a:fld>
            <a:endParaRPr lang="ar-S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E789BD6F-AE73-4E84-989E-C8611E61FF19}" type="slidenum">
              <a:rPr lang="ar-SA" smtClean="0"/>
              <a:t>‹#›</a:t>
            </a:fld>
            <a:endParaRPr lang="ar-SA"/>
          </a:p>
        </p:txBody>
      </p:sp>
    </p:spTree>
    <p:extLst>
      <p:ext uri="{BB962C8B-B14F-4D97-AF65-F5344CB8AC3E}">
        <p14:creationId xmlns:p14="http://schemas.microsoft.com/office/powerpoint/2010/main" val="417627916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E789BD6F-AE73-4E84-989E-C8611E61FF19}" type="slidenum">
              <a:rPr lang="ar-SA" smtClean="0"/>
              <a:t>3</a:t>
            </a:fld>
            <a:endParaRPr lang="ar-SA"/>
          </a:p>
        </p:txBody>
      </p:sp>
    </p:spTree>
    <p:extLst>
      <p:ext uri="{BB962C8B-B14F-4D97-AF65-F5344CB8AC3E}">
        <p14:creationId xmlns:p14="http://schemas.microsoft.com/office/powerpoint/2010/main" val="29036995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E789BD6F-AE73-4E84-989E-C8611E61FF19}" type="slidenum">
              <a:rPr lang="ar-SA" smtClean="0"/>
              <a:t>5</a:t>
            </a:fld>
            <a:endParaRPr lang="ar-SA"/>
          </a:p>
        </p:txBody>
      </p:sp>
    </p:spTree>
    <p:extLst>
      <p:ext uri="{BB962C8B-B14F-4D97-AF65-F5344CB8AC3E}">
        <p14:creationId xmlns:p14="http://schemas.microsoft.com/office/powerpoint/2010/main" val="25260057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9" name="مستطيل 8"/>
          <p:cNvSpPr/>
          <p:nvPr/>
        </p:nvSpPr>
        <p:spPr bwMode="ltGray">
          <a:xfrm>
            <a:off x="1" y="0"/>
            <a:ext cx="12191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sz="1800"/>
          </a:p>
        </p:txBody>
      </p:sp>
      <p:sp>
        <p:nvSpPr>
          <p:cNvPr id="2" name="عنوان 1"/>
          <p:cNvSpPr>
            <a:spLocks noGrp="1"/>
          </p:cNvSpPr>
          <p:nvPr>
            <p:ph type="ctrTitle"/>
          </p:nvPr>
        </p:nvSpPr>
        <p:spPr>
          <a:xfrm>
            <a:off x="914400" y="3355848"/>
            <a:ext cx="107696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عنوان فرعي 2"/>
          <p:cNvSpPr>
            <a:spLocks noGrp="1"/>
          </p:cNvSpPr>
          <p:nvPr>
            <p:ph type="subTitle" idx="1"/>
          </p:nvPr>
        </p:nvSpPr>
        <p:spPr>
          <a:xfrm>
            <a:off x="914400" y="1828800"/>
            <a:ext cx="107696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عنصر نائب للتاريخ 3"/>
          <p:cNvSpPr>
            <a:spLocks noGrp="1"/>
          </p:cNvSpPr>
          <p:nvPr>
            <p:ph type="dt" sz="half" idx="10"/>
          </p:nvPr>
        </p:nvSpPr>
        <p:spPr/>
        <p:txBody>
          <a:bodyPr/>
          <a:lstStyle/>
          <a:p>
            <a:fld id="{62A152BE-E3D7-44AC-8E54-0F166F1C512A}" type="datetimeFigureOut">
              <a:rPr lang="ar-SA" smtClean="0"/>
              <a:t>8/11/1435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066F899-B455-4A57-8107-2DBEF59BB4E4}" type="slidenum">
              <a:rPr lang="ar-SA" smtClean="0"/>
              <a:t>‹#›</a:t>
            </a:fld>
            <a:endParaRPr lang="ar-SA"/>
          </a:p>
        </p:txBody>
      </p:sp>
      <p:sp>
        <p:nvSpPr>
          <p:cNvPr id="10" name="مستطيل 9"/>
          <p:cNvSpPr/>
          <p:nvPr/>
        </p:nvSpPr>
        <p:spPr bwMode="invGray">
          <a:xfrm>
            <a:off x="0" y="5128334"/>
            <a:ext cx="12192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sz="1800"/>
          </a:p>
        </p:txBody>
      </p:sp>
    </p:spTree>
    <p:extLst>
      <p:ext uri="{BB962C8B-B14F-4D97-AF65-F5344CB8AC3E}">
        <p14:creationId xmlns:p14="http://schemas.microsoft.com/office/powerpoint/2010/main" val="6389926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en-US" smtClean="0"/>
              <a:t>Click to edit Master title style</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عنصر نائب للتاريخ 3"/>
          <p:cNvSpPr>
            <a:spLocks noGrp="1"/>
          </p:cNvSpPr>
          <p:nvPr>
            <p:ph type="dt" sz="half" idx="10"/>
          </p:nvPr>
        </p:nvSpPr>
        <p:spPr/>
        <p:txBody>
          <a:bodyPr/>
          <a:lstStyle/>
          <a:p>
            <a:fld id="{62A152BE-E3D7-44AC-8E54-0F166F1C512A}" type="datetimeFigureOut">
              <a:rPr lang="ar-SA" smtClean="0"/>
              <a:t>8/11/1435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066F899-B455-4A57-8107-2DBEF59BB4E4}" type="slidenum">
              <a:rPr lang="ar-SA" smtClean="0"/>
              <a:t>‹#›</a:t>
            </a:fld>
            <a:endParaRPr lang="ar-SA"/>
          </a:p>
        </p:txBody>
      </p:sp>
    </p:spTree>
    <p:extLst>
      <p:ext uri="{BB962C8B-B14F-4D97-AF65-F5344CB8AC3E}">
        <p14:creationId xmlns:p14="http://schemas.microsoft.com/office/powerpoint/2010/main" val="24628077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9" name="مستطيل 8"/>
          <p:cNvSpPr/>
          <p:nvPr/>
        </p:nvSpPr>
        <p:spPr bwMode="invGray">
          <a:xfrm>
            <a:off x="8798560" y="0"/>
            <a:ext cx="6096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sz="1800"/>
          </a:p>
        </p:txBody>
      </p:sp>
      <p:sp>
        <p:nvSpPr>
          <p:cNvPr id="8" name="مستطيل 7"/>
          <p:cNvSpPr/>
          <p:nvPr/>
        </p:nvSpPr>
        <p:spPr bwMode="ltGray">
          <a:xfrm>
            <a:off x="8863584" y="0"/>
            <a:ext cx="33528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sz="1800"/>
          </a:p>
        </p:txBody>
      </p:sp>
      <p:sp>
        <p:nvSpPr>
          <p:cNvPr id="2" name="عنوان عمودي 1"/>
          <p:cNvSpPr>
            <a:spLocks noGrp="1"/>
          </p:cNvSpPr>
          <p:nvPr>
            <p:ph type="title" orient="vert"/>
          </p:nvPr>
        </p:nvSpPr>
        <p:spPr>
          <a:xfrm>
            <a:off x="9042400" y="274641"/>
            <a:ext cx="2540000" cy="5851525"/>
          </a:xfrm>
        </p:spPr>
        <p:txBody>
          <a:bodyPr vert="eaVert"/>
          <a:lstStyle>
            <a:extLst/>
          </a:lstStyle>
          <a:p>
            <a:r>
              <a:rPr kumimoji="0" lang="en-US" smtClean="0"/>
              <a:t>Click to edit Master title style</a:t>
            </a:r>
            <a:endParaRPr kumimoji="0" lang="en-US"/>
          </a:p>
        </p:txBody>
      </p:sp>
      <p:sp>
        <p:nvSpPr>
          <p:cNvPr id="3" name="عنصر نائب للعنوان العمودي 2"/>
          <p:cNvSpPr>
            <a:spLocks noGrp="1"/>
          </p:cNvSpPr>
          <p:nvPr>
            <p:ph type="body" orient="vert" idx="1"/>
          </p:nvPr>
        </p:nvSpPr>
        <p:spPr>
          <a:xfrm>
            <a:off x="609600" y="304801"/>
            <a:ext cx="8026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عنصر نائب للتاريخ 3"/>
          <p:cNvSpPr>
            <a:spLocks noGrp="1"/>
          </p:cNvSpPr>
          <p:nvPr>
            <p:ph type="dt" sz="half" idx="10"/>
          </p:nvPr>
        </p:nvSpPr>
        <p:spPr/>
        <p:txBody>
          <a:bodyPr/>
          <a:lstStyle/>
          <a:p>
            <a:fld id="{62A152BE-E3D7-44AC-8E54-0F166F1C512A}" type="datetimeFigureOut">
              <a:rPr lang="ar-SA" smtClean="0"/>
              <a:t>8/11/1435</a:t>
            </a:fld>
            <a:endParaRPr lang="ar-SA"/>
          </a:p>
        </p:txBody>
      </p:sp>
      <p:sp>
        <p:nvSpPr>
          <p:cNvPr id="5" name="عنصر نائب للتذييل 4"/>
          <p:cNvSpPr>
            <a:spLocks noGrp="1"/>
          </p:cNvSpPr>
          <p:nvPr>
            <p:ph type="ftr" sz="quarter" idx="11"/>
          </p:nvPr>
        </p:nvSpPr>
        <p:spPr>
          <a:xfrm>
            <a:off x="3520796" y="6377460"/>
            <a:ext cx="5115205" cy="365125"/>
          </a:xfrm>
        </p:spPr>
        <p:txBody>
          <a:bodyPr/>
          <a:lstStyle/>
          <a:p>
            <a:endParaRPr lang="ar-SA"/>
          </a:p>
        </p:txBody>
      </p:sp>
      <p:sp>
        <p:nvSpPr>
          <p:cNvPr id="6" name="عنصر نائب لرقم الشريحة 5"/>
          <p:cNvSpPr>
            <a:spLocks noGrp="1"/>
          </p:cNvSpPr>
          <p:nvPr>
            <p:ph type="sldNum" sz="quarter" idx="12"/>
          </p:nvPr>
        </p:nvSpPr>
        <p:spPr/>
        <p:txBody>
          <a:bodyPr/>
          <a:lstStyle/>
          <a:p>
            <a:fld id="{D066F899-B455-4A57-8107-2DBEF59BB4E4}" type="slidenum">
              <a:rPr lang="ar-SA" smtClean="0"/>
              <a:t>‹#›</a:t>
            </a:fld>
            <a:endParaRPr lang="ar-SA"/>
          </a:p>
        </p:txBody>
      </p:sp>
    </p:spTree>
    <p:extLst>
      <p:ext uri="{BB962C8B-B14F-4D97-AF65-F5344CB8AC3E}">
        <p14:creationId xmlns:p14="http://schemas.microsoft.com/office/powerpoint/2010/main" val="12654718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155448"/>
            <a:ext cx="10972800" cy="1252728"/>
          </a:xfrm>
        </p:spPr>
        <p:txBody>
          <a:bodyPr/>
          <a:lstStyle>
            <a:extLst/>
          </a:lstStyle>
          <a:p>
            <a:r>
              <a:rPr kumimoji="0" lang="en-US" smtClean="0"/>
              <a:t>Click to edit Master title style</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عنصر نائب للتاريخ 3"/>
          <p:cNvSpPr>
            <a:spLocks noGrp="1"/>
          </p:cNvSpPr>
          <p:nvPr>
            <p:ph type="dt" sz="half" idx="10"/>
          </p:nvPr>
        </p:nvSpPr>
        <p:spPr/>
        <p:txBody>
          <a:bodyPr/>
          <a:lstStyle/>
          <a:p>
            <a:fld id="{62A152BE-E3D7-44AC-8E54-0F166F1C512A}" type="datetimeFigureOut">
              <a:rPr lang="ar-SA" smtClean="0"/>
              <a:t>8/11/1435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066F899-B455-4A57-8107-2DBEF59BB4E4}" type="slidenum">
              <a:rPr lang="ar-SA" smtClean="0"/>
              <a:t>‹#›</a:t>
            </a:fld>
            <a:endParaRPr lang="ar-SA"/>
          </a:p>
        </p:txBody>
      </p:sp>
    </p:spTree>
    <p:extLst>
      <p:ext uri="{BB962C8B-B14F-4D97-AF65-F5344CB8AC3E}">
        <p14:creationId xmlns:p14="http://schemas.microsoft.com/office/powerpoint/2010/main" val="24835683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9" name="مستطيل 8"/>
          <p:cNvSpPr/>
          <p:nvPr/>
        </p:nvSpPr>
        <p:spPr bwMode="ltGray">
          <a:xfrm>
            <a:off x="0" y="1"/>
            <a:ext cx="12192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sz="1800"/>
          </a:p>
        </p:txBody>
      </p:sp>
      <p:sp>
        <p:nvSpPr>
          <p:cNvPr id="12" name="مستطيل 11"/>
          <p:cNvSpPr/>
          <p:nvPr/>
        </p:nvSpPr>
        <p:spPr bwMode="invGray">
          <a:xfrm>
            <a:off x="0" y="2602520"/>
            <a:ext cx="12192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sz="1800"/>
          </a:p>
        </p:txBody>
      </p:sp>
      <p:sp>
        <p:nvSpPr>
          <p:cNvPr id="2" name="عنوان 1"/>
          <p:cNvSpPr>
            <a:spLocks noGrp="1"/>
          </p:cNvSpPr>
          <p:nvPr>
            <p:ph type="title"/>
          </p:nvPr>
        </p:nvSpPr>
        <p:spPr>
          <a:xfrm>
            <a:off x="999744" y="118872"/>
            <a:ext cx="10684256"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عنصر نائب للنص 2"/>
          <p:cNvSpPr>
            <a:spLocks noGrp="1"/>
          </p:cNvSpPr>
          <p:nvPr>
            <p:ph type="body" idx="1"/>
          </p:nvPr>
        </p:nvSpPr>
        <p:spPr>
          <a:xfrm>
            <a:off x="987552" y="1828800"/>
            <a:ext cx="10696448"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عنصر نائب للتاريخ 3"/>
          <p:cNvSpPr>
            <a:spLocks noGrp="1"/>
          </p:cNvSpPr>
          <p:nvPr>
            <p:ph type="dt" sz="half" idx="10"/>
          </p:nvPr>
        </p:nvSpPr>
        <p:spPr/>
        <p:txBody>
          <a:bodyPr/>
          <a:lstStyle/>
          <a:p>
            <a:fld id="{62A152BE-E3D7-44AC-8E54-0F166F1C512A}" type="datetimeFigureOut">
              <a:rPr lang="ar-SA" smtClean="0"/>
              <a:t>8/11/1435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066F899-B455-4A57-8107-2DBEF59BB4E4}" type="slidenum">
              <a:rPr lang="ar-SA" smtClean="0"/>
              <a:t>‹#›</a:t>
            </a:fld>
            <a:endParaRPr lang="ar-SA"/>
          </a:p>
        </p:txBody>
      </p:sp>
    </p:spTree>
    <p:extLst>
      <p:ext uri="{BB962C8B-B14F-4D97-AF65-F5344CB8AC3E}">
        <p14:creationId xmlns:p14="http://schemas.microsoft.com/office/powerpoint/2010/main" val="18343161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62A152BE-E3D7-44AC-8E54-0F166F1C512A}" type="datetimeFigureOut">
              <a:rPr lang="ar-SA" smtClean="0"/>
              <a:t>8/11/1435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066F899-B455-4A57-8107-2DBEF59BB4E4}"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عنصر نائب للنص 2"/>
          <p:cNvSpPr>
            <a:spLocks noGrp="1"/>
          </p:cNvSpPr>
          <p:nvPr>
            <p:ph type="body" idx="1"/>
          </p:nvPr>
        </p:nvSpPr>
        <p:spPr>
          <a:xfrm>
            <a:off x="609600" y="1698988"/>
            <a:ext cx="5386917"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عنصر نائب للمحتوى 3"/>
          <p:cNvSpPr>
            <a:spLocks noGrp="1"/>
          </p:cNvSpPr>
          <p:nvPr>
            <p:ph sz="half" idx="2"/>
          </p:nvPr>
        </p:nvSpPr>
        <p:spPr>
          <a:xfrm>
            <a:off x="609600" y="2449512"/>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عنصر نائب للنص 4"/>
          <p:cNvSpPr>
            <a:spLocks noGrp="1"/>
          </p:cNvSpPr>
          <p:nvPr>
            <p:ph type="body" sz="quarter" idx="3"/>
          </p:nvPr>
        </p:nvSpPr>
        <p:spPr>
          <a:xfrm>
            <a:off x="6193368" y="1698988"/>
            <a:ext cx="5389033"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عنصر نائب للمحتوى 5"/>
          <p:cNvSpPr>
            <a:spLocks noGrp="1"/>
          </p:cNvSpPr>
          <p:nvPr>
            <p:ph sz="quarter" idx="4"/>
          </p:nvPr>
        </p:nvSpPr>
        <p:spPr>
          <a:xfrm>
            <a:off x="6193368" y="2449512"/>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عنصر نائب للتاريخ 6"/>
          <p:cNvSpPr>
            <a:spLocks noGrp="1"/>
          </p:cNvSpPr>
          <p:nvPr>
            <p:ph type="dt" sz="half" idx="10"/>
          </p:nvPr>
        </p:nvSpPr>
        <p:spPr/>
        <p:txBody>
          <a:bodyPr/>
          <a:lstStyle/>
          <a:p>
            <a:fld id="{62A152BE-E3D7-44AC-8E54-0F166F1C512A}" type="datetimeFigureOut">
              <a:rPr lang="ar-SA" smtClean="0"/>
              <a:t>8/11/1435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D066F899-B455-4A57-8107-2DBEF59BB4E4}" type="slidenum">
              <a:rPr lang="ar-SA" smtClean="0"/>
              <a:t>‹#›</a:t>
            </a:fld>
            <a:endParaRPr lang="ar-SA"/>
          </a:p>
        </p:txBody>
      </p:sp>
    </p:spTree>
    <p:extLst>
      <p:ext uri="{BB962C8B-B14F-4D97-AF65-F5344CB8AC3E}">
        <p14:creationId xmlns:p14="http://schemas.microsoft.com/office/powerpoint/2010/main" val="33041755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en-US" smtClean="0"/>
              <a:t>Click to edit Master title style</a:t>
            </a:r>
            <a:endParaRPr kumimoji="0" lang="en-US"/>
          </a:p>
        </p:txBody>
      </p:sp>
      <p:sp>
        <p:nvSpPr>
          <p:cNvPr id="3" name="عنصر نائب للتاريخ 2"/>
          <p:cNvSpPr>
            <a:spLocks noGrp="1"/>
          </p:cNvSpPr>
          <p:nvPr>
            <p:ph type="dt" sz="half" idx="10"/>
          </p:nvPr>
        </p:nvSpPr>
        <p:spPr/>
        <p:txBody>
          <a:bodyPr/>
          <a:lstStyle/>
          <a:p>
            <a:fld id="{62A152BE-E3D7-44AC-8E54-0F166F1C512A}" type="datetimeFigureOut">
              <a:rPr lang="ar-SA" smtClean="0"/>
              <a:t>8/11/1435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D066F899-B455-4A57-8107-2DBEF59BB4E4}" type="slidenum">
              <a:rPr lang="ar-SA" smtClean="0"/>
              <a:t>‹#›</a:t>
            </a:fld>
            <a:endParaRPr lang="ar-SA"/>
          </a:p>
        </p:txBody>
      </p:sp>
    </p:spTree>
    <p:extLst>
      <p:ext uri="{BB962C8B-B14F-4D97-AF65-F5344CB8AC3E}">
        <p14:creationId xmlns:p14="http://schemas.microsoft.com/office/powerpoint/2010/main" val="26805476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62A152BE-E3D7-44AC-8E54-0F166F1C512A}" type="datetimeFigureOut">
              <a:rPr lang="ar-SA" smtClean="0"/>
              <a:t>8/11/1435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D066F899-B455-4A57-8107-2DBEF59BB4E4}" type="slidenum">
              <a:rPr lang="ar-SA" smtClean="0"/>
              <a:t>‹#›</a:t>
            </a:fld>
            <a:endParaRPr lang="ar-SA"/>
          </a:p>
        </p:txBody>
      </p:sp>
    </p:spTree>
    <p:extLst>
      <p:ext uri="{BB962C8B-B14F-4D97-AF65-F5344CB8AC3E}">
        <p14:creationId xmlns:p14="http://schemas.microsoft.com/office/powerpoint/2010/main" val="1507872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223784" y="152400"/>
            <a:ext cx="3364992"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عنصر نائب للمحتوى 2"/>
          <p:cNvSpPr>
            <a:spLocks noGrp="1"/>
          </p:cNvSpPr>
          <p:nvPr>
            <p:ph idx="1"/>
          </p:nvPr>
        </p:nvSpPr>
        <p:spPr>
          <a:xfrm>
            <a:off x="4025837" y="1743134"/>
            <a:ext cx="7894188"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عنصر نائب للنص 3"/>
          <p:cNvSpPr>
            <a:spLocks noGrp="1"/>
          </p:cNvSpPr>
          <p:nvPr>
            <p:ph type="body" sz="half" idx="2"/>
          </p:nvPr>
        </p:nvSpPr>
        <p:spPr>
          <a:xfrm>
            <a:off x="223784" y="1730018"/>
            <a:ext cx="329184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عنصر نائب للتاريخ 4"/>
          <p:cNvSpPr>
            <a:spLocks noGrp="1"/>
          </p:cNvSpPr>
          <p:nvPr>
            <p:ph type="dt" sz="half" idx="10"/>
          </p:nvPr>
        </p:nvSpPr>
        <p:spPr/>
        <p:txBody>
          <a:bodyPr/>
          <a:lstStyle/>
          <a:p>
            <a:fld id="{62A152BE-E3D7-44AC-8E54-0F166F1C512A}" type="datetimeFigureOut">
              <a:rPr lang="ar-SA" smtClean="0"/>
              <a:t>8/11/1435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066F899-B455-4A57-8107-2DBEF59BB4E4}" type="slidenum">
              <a:rPr lang="ar-SA" smtClean="0"/>
              <a:t>‹#›</a:t>
            </a:fld>
            <a:endParaRPr lang="ar-SA"/>
          </a:p>
        </p:txBody>
      </p:sp>
      <p:sp>
        <p:nvSpPr>
          <p:cNvPr id="12" name="مستطيل 11"/>
          <p:cNvSpPr/>
          <p:nvPr/>
        </p:nvSpPr>
        <p:spPr bwMode="invGray">
          <a:xfrm>
            <a:off x="3807649" y="0"/>
            <a:ext cx="6096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sz="1800"/>
          </a:p>
        </p:txBody>
      </p:sp>
      <p:sp>
        <p:nvSpPr>
          <p:cNvPr id="9" name="مستطيل 8"/>
          <p:cNvSpPr/>
          <p:nvPr/>
        </p:nvSpPr>
        <p:spPr bwMode="invGray">
          <a:xfrm>
            <a:off x="3807649" y="0"/>
            <a:ext cx="6096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sz="1800"/>
          </a:p>
        </p:txBody>
      </p:sp>
    </p:spTree>
    <p:extLst>
      <p:ext uri="{BB962C8B-B14F-4D97-AF65-F5344CB8AC3E}">
        <p14:creationId xmlns:p14="http://schemas.microsoft.com/office/powerpoint/2010/main" val="29932129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219456" y="155448"/>
            <a:ext cx="3366867"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عنصر نائب للصورة 2"/>
          <p:cNvSpPr>
            <a:spLocks noGrp="1"/>
          </p:cNvSpPr>
          <p:nvPr>
            <p:ph type="pic" idx="1"/>
          </p:nvPr>
        </p:nvSpPr>
        <p:spPr>
          <a:xfrm>
            <a:off x="3871741" y="1484808"/>
            <a:ext cx="8329863"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عنصر نائب للنص 3"/>
          <p:cNvSpPr>
            <a:spLocks noGrp="1"/>
          </p:cNvSpPr>
          <p:nvPr>
            <p:ph type="body" sz="half" idx="2"/>
          </p:nvPr>
        </p:nvSpPr>
        <p:spPr>
          <a:xfrm>
            <a:off x="219456" y="1728216"/>
            <a:ext cx="329184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عنصر نائب للتاريخ 4"/>
          <p:cNvSpPr>
            <a:spLocks noGrp="1"/>
          </p:cNvSpPr>
          <p:nvPr>
            <p:ph type="dt" sz="half" idx="10"/>
          </p:nvPr>
        </p:nvSpPr>
        <p:spPr>
          <a:xfrm>
            <a:off x="219456" y="1170432"/>
            <a:ext cx="3364992" cy="201168"/>
          </a:xfrm>
        </p:spPr>
        <p:txBody>
          <a:bodyPr/>
          <a:lstStyle/>
          <a:p>
            <a:fld id="{62A152BE-E3D7-44AC-8E54-0F166F1C512A}" type="datetimeFigureOut">
              <a:rPr lang="ar-SA" smtClean="0"/>
              <a:t>8/11/1435</a:t>
            </a:fld>
            <a:endParaRPr lang="ar-SA"/>
          </a:p>
        </p:txBody>
      </p:sp>
      <p:sp>
        <p:nvSpPr>
          <p:cNvPr id="11" name="مستطيل 10"/>
          <p:cNvSpPr/>
          <p:nvPr/>
        </p:nvSpPr>
        <p:spPr>
          <a:xfrm>
            <a:off x="3807649" y="0"/>
            <a:ext cx="6096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sz="1800"/>
          </a:p>
        </p:txBody>
      </p:sp>
      <p:sp>
        <p:nvSpPr>
          <p:cNvPr id="9" name="مستطيل 8"/>
          <p:cNvSpPr/>
          <p:nvPr/>
        </p:nvSpPr>
        <p:spPr bwMode="invGray">
          <a:xfrm>
            <a:off x="3807649" y="0"/>
            <a:ext cx="6096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sz="1800"/>
          </a:p>
        </p:txBody>
      </p:sp>
      <p:sp>
        <p:nvSpPr>
          <p:cNvPr id="6" name="عنصر نائب للتذييل 5"/>
          <p:cNvSpPr>
            <a:spLocks noGrp="1"/>
          </p:cNvSpPr>
          <p:nvPr>
            <p:ph type="ftr" sz="quarter" idx="11"/>
          </p:nvPr>
        </p:nvSpPr>
        <p:spPr>
          <a:xfrm>
            <a:off x="4047744" y="1170432"/>
            <a:ext cx="6925056" cy="201168"/>
          </a:xfrm>
        </p:spPr>
        <p:txBody>
          <a:bodyPr/>
          <a:lstStyle>
            <a:lvl1pPr>
              <a:defRPr>
                <a:solidFill>
                  <a:schemeClr val="bg1">
                    <a:shade val="50000"/>
                  </a:schemeClr>
                </a:solidFill>
              </a:defRPr>
            </a:lvl1pPr>
          </a:lstStyle>
          <a:p>
            <a:endParaRPr lang="ar-SA"/>
          </a:p>
        </p:txBody>
      </p:sp>
      <p:sp>
        <p:nvSpPr>
          <p:cNvPr id="7" name="عنصر نائب لرقم الشريحة 6"/>
          <p:cNvSpPr>
            <a:spLocks noGrp="1"/>
          </p:cNvSpPr>
          <p:nvPr>
            <p:ph type="sldNum" sz="quarter" idx="12"/>
          </p:nvPr>
        </p:nvSpPr>
        <p:spPr>
          <a:xfrm>
            <a:off x="11119104" y="1170432"/>
            <a:ext cx="978485" cy="201168"/>
          </a:xfrm>
        </p:spPr>
        <p:txBody>
          <a:bodyPr/>
          <a:lstStyle/>
          <a:p>
            <a:fld id="{D066F899-B455-4A57-8107-2DBEF59BB4E4}" type="slidenum">
              <a:rPr lang="ar-SA" smtClean="0"/>
              <a:t>‹#›</a:t>
            </a:fld>
            <a:endParaRPr lang="ar-SA"/>
          </a:p>
        </p:txBody>
      </p:sp>
    </p:spTree>
    <p:extLst>
      <p:ext uri="{BB962C8B-B14F-4D97-AF65-F5344CB8AC3E}">
        <p14:creationId xmlns:p14="http://schemas.microsoft.com/office/powerpoint/2010/main" val="38081510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0" name="مستطيل 9"/>
          <p:cNvSpPr/>
          <p:nvPr/>
        </p:nvSpPr>
        <p:spPr bwMode="invGray">
          <a:xfrm>
            <a:off x="0" y="1435895"/>
            <a:ext cx="12192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sz="1800"/>
          </a:p>
        </p:txBody>
      </p:sp>
      <p:sp>
        <p:nvSpPr>
          <p:cNvPr id="7" name="مستطيل 6"/>
          <p:cNvSpPr/>
          <p:nvPr/>
        </p:nvSpPr>
        <p:spPr bwMode="ltGray">
          <a:xfrm>
            <a:off x="1" y="1"/>
            <a:ext cx="12191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sz="1800"/>
          </a:p>
        </p:txBody>
      </p:sp>
      <p:sp>
        <p:nvSpPr>
          <p:cNvPr id="2" name="عنصر نائب للعنوان 1"/>
          <p:cNvSpPr>
            <a:spLocks noGrp="1"/>
          </p:cNvSpPr>
          <p:nvPr>
            <p:ph type="title"/>
          </p:nvPr>
        </p:nvSpPr>
        <p:spPr>
          <a:xfrm>
            <a:off x="609600" y="152400"/>
            <a:ext cx="109728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609600" y="1775192"/>
            <a:ext cx="10972800" cy="4625609"/>
          </a:xfrm>
          <a:prstGeom prst="rect">
            <a:avLst/>
          </a:prstGeom>
        </p:spPr>
        <p:txBody>
          <a:bodyPr vert="horz" lIns="54864" tIns="91440" rtlCol="0">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4" name="عنصر نائب للتاريخ 3"/>
          <p:cNvSpPr>
            <a:spLocks noGrp="1"/>
          </p:cNvSpPr>
          <p:nvPr>
            <p:ph type="dt" sz="half" idx="2"/>
          </p:nvPr>
        </p:nvSpPr>
        <p:spPr>
          <a:xfrm>
            <a:off x="609600" y="6476999"/>
            <a:ext cx="28448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62A152BE-E3D7-44AC-8E54-0F166F1C512A}" type="datetimeFigureOut">
              <a:rPr lang="ar-SA" smtClean="0"/>
              <a:t>8/11/1435</a:t>
            </a:fld>
            <a:endParaRPr lang="ar-SA"/>
          </a:p>
        </p:txBody>
      </p:sp>
      <p:sp>
        <p:nvSpPr>
          <p:cNvPr id="5" name="عنصر نائب للتذييل 4"/>
          <p:cNvSpPr>
            <a:spLocks noGrp="1"/>
          </p:cNvSpPr>
          <p:nvPr>
            <p:ph type="ftr" sz="quarter" idx="3"/>
          </p:nvPr>
        </p:nvSpPr>
        <p:spPr>
          <a:xfrm>
            <a:off x="3520796" y="6476999"/>
            <a:ext cx="7343625"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ar-SA"/>
          </a:p>
        </p:txBody>
      </p:sp>
      <p:sp>
        <p:nvSpPr>
          <p:cNvPr id="6" name="عنصر نائب لرقم الشريحة 5"/>
          <p:cNvSpPr>
            <a:spLocks noGrp="1"/>
          </p:cNvSpPr>
          <p:nvPr>
            <p:ph type="sldNum" sz="quarter" idx="4"/>
          </p:nvPr>
        </p:nvSpPr>
        <p:spPr>
          <a:xfrm>
            <a:off x="10939195" y="6476999"/>
            <a:ext cx="978485"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D066F899-B455-4A57-8107-2DBEF59BB4E4}" type="slidenum">
              <a:rPr lang="ar-SA" smtClean="0"/>
              <a:t>‹#›</a:t>
            </a:fld>
            <a:endParaRPr lang="ar-SA"/>
          </a:p>
        </p:txBody>
      </p:sp>
    </p:spTree>
    <p:extLst>
      <p:ext uri="{BB962C8B-B14F-4D97-AF65-F5344CB8AC3E}">
        <p14:creationId xmlns:p14="http://schemas.microsoft.com/office/powerpoint/2010/main" val="4206240909"/>
      </p:ext>
    </p:extLst>
  </p:cSld>
  <p:clrMap bg1="lt1" tx1="dk1" bg2="lt2" tx2="dk2" accent1="accent1" accent2="accent2" accent3="accent3" accent4="accent4" accent5="accent5" accent6="accent6" hlink="hlink" folHlink="folHlink"/>
  <p:sldLayoutIdLst>
    <p:sldLayoutId id="2147483803" r:id="rId1"/>
    <p:sldLayoutId id="2147483804" r:id="rId2"/>
    <p:sldLayoutId id="2147483805" r:id="rId3"/>
    <p:sldLayoutId id="2147483806" r:id="rId4"/>
    <p:sldLayoutId id="2147483807" r:id="rId5"/>
    <p:sldLayoutId id="2147483808" r:id="rId6"/>
    <p:sldLayoutId id="2147483809" r:id="rId7"/>
    <p:sldLayoutId id="2147483810" r:id="rId8"/>
    <p:sldLayoutId id="2147483811" r:id="rId9"/>
    <p:sldLayoutId id="2147483812" r:id="rId10"/>
    <p:sldLayoutId id="2147483813" r:id="rId11"/>
  </p:sldLayoutIdLst>
  <p:txStyles>
    <p:titleStyle>
      <a:lvl1pPr algn="l" rtl="1"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r" rtl="1"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r" rtl="1"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r" rtl="1"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r" rtl="1"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r" rtl="1"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r" rtl="1"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r" rtl="1"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r" rtl="1"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r" rtl="1"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path path="circle">
            <a:fillToRect l="50000" t="50000" r="50000" b="50000"/>
          </a:path>
          <a:tileRect/>
        </a:gra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54680" y="0"/>
            <a:ext cx="5577840" cy="6858000"/>
          </a:xfrm>
          <a:prstGeom prst="rect">
            <a:avLst/>
          </a:prstGeom>
        </p:spPr>
      </p:pic>
    </p:spTree>
    <p:extLst>
      <p:ext uri="{BB962C8B-B14F-4D97-AF65-F5344CB8AC3E}">
        <p14:creationId xmlns:p14="http://schemas.microsoft.com/office/powerpoint/2010/main" val="455787072"/>
      </p:ext>
    </p:extLst>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
                <a:lumOff val="95000"/>
              </a:schemeClr>
            </a:gs>
            <a:gs pos="72000">
              <a:schemeClr val="accent3">
                <a:lumMod val="45000"/>
                <a:lumOff val="55000"/>
              </a:schemeClr>
            </a:gs>
            <a:gs pos="91000">
              <a:schemeClr val="accent3">
                <a:lumMod val="45000"/>
                <a:lumOff val="55000"/>
              </a:schemeClr>
            </a:gs>
            <a:gs pos="76000">
              <a:schemeClr val="accent3">
                <a:lumMod val="30000"/>
                <a:lumOff val="70000"/>
              </a:schemeClr>
            </a:gs>
          </a:gsLst>
          <a:path path="rect">
            <a:fillToRect l="100000" t="100000"/>
          </a:path>
        </a:gradFill>
        <a:effectLst/>
      </p:bgPr>
    </p:bg>
    <p:spTree>
      <p:nvGrpSpPr>
        <p:cNvPr id="1" name=""/>
        <p:cNvGrpSpPr/>
        <p:nvPr/>
      </p:nvGrpSpPr>
      <p:grpSpPr>
        <a:xfrm>
          <a:off x="0" y="0"/>
          <a:ext cx="0" cy="0"/>
          <a:chOff x="0" y="0"/>
          <a:chExt cx="0" cy="0"/>
        </a:xfrm>
      </p:grpSpPr>
      <p:sp>
        <p:nvSpPr>
          <p:cNvPr id="5" name="Title 3"/>
          <p:cNvSpPr txBox="1">
            <a:spLocks/>
          </p:cNvSpPr>
          <p:nvPr/>
        </p:nvSpPr>
        <p:spPr>
          <a:xfrm>
            <a:off x="0" y="0"/>
            <a:ext cx="12192000" cy="1447800"/>
          </a:xfrm>
          <a:prstGeom prst="rect">
            <a:avLst/>
          </a:prstGeom>
          <a:gradFill>
            <a:gsLst>
              <a:gs pos="0">
                <a:schemeClr val="accent3">
                  <a:lumMod val="5000"/>
                  <a:lumOff val="95000"/>
                </a:schemeClr>
              </a:gs>
              <a:gs pos="72000">
                <a:schemeClr val="accent3">
                  <a:lumMod val="45000"/>
                  <a:lumOff val="55000"/>
                </a:schemeClr>
              </a:gs>
              <a:gs pos="91000">
                <a:schemeClr val="accent3">
                  <a:lumMod val="45000"/>
                  <a:lumOff val="55000"/>
                </a:schemeClr>
              </a:gs>
              <a:gs pos="76000">
                <a:schemeClr val="accent3">
                  <a:lumMod val="30000"/>
                  <a:lumOff val="70000"/>
                </a:schemeClr>
              </a:gs>
            </a:gsLst>
            <a:path path="rect">
              <a:fillToRect l="100000" t="100000"/>
            </a:path>
          </a:gradFill>
        </p:spPr>
        <p:style>
          <a:lnRef idx="1">
            <a:schemeClr val="accent3"/>
          </a:lnRef>
          <a:fillRef idx="2">
            <a:schemeClr val="accent3"/>
          </a:fillRef>
          <a:effectRef idx="1">
            <a:schemeClr val="accent3"/>
          </a:effectRef>
          <a:fontRef idx="minor">
            <a:schemeClr val="dk1"/>
          </a:fontRef>
        </p:style>
        <p:txBody>
          <a:bodyPr vert="horz" lIns="91440" rIns="45720" rtlCol="0" anchor="ctr">
            <a:normAutofit/>
            <a:scene3d>
              <a:camera prst="orthographicFront"/>
              <a:lightRig rig="threePt" dir="t">
                <a:rot lat="0" lon="0" rev="4800000"/>
              </a:lightRig>
            </a:scene3d>
            <a:sp3d prstMaterial="matte">
              <a:bevelT w="50800" h="10160"/>
            </a:sp3d>
          </a:bodyPr>
          <a:lstStyle>
            <a:defPPr>
              <a:defRPr lang="ar-SA"/>
            </a:defPPr>
            <a:lvl1pPr algn="ctr">
              <a:spcBef>
                <a:spcPct val="0"/>
              </a:spcBef>
              <a:buNone/>
              <a:defRPr kumimoji="0" sz="6000" b="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5000" endA="50" endPos="85000" dist="60007" dir="5400000" sy="-100000" algn="bl" rotWithShape="0"/>
                </a:effectLst>
                <a:latin typeface="Matura MT Script Capitals" panose="03020802060602070202" pitchFamily="66" charset="0"/>
              </a:defRPr>
            </a:lvl1pPr>
          </a:lstStyle>
          <a:p>
            <a:r>
              <a:rPr lang="en-US" dirty="0"/>
              <a:t>Collected data and sources</a:t>
            </a:r>
            <a:endParaRPr lang="ar-SA"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4288" y="2180492"/>
            <a:ext cx="10243424" cy="3924885"/>
          </a:xfrm>
          <a:prstGeom prst="rect">
            <a:avLst/>
          </a:prstGeom>
        </p:spPr>
      </p:pic>
    </p:spTree>
    <p:extLst>
      <p:ext uri="{BB962C8B-B14F-4D97-AF65-F5344CB8AC3E}">
        <p14:creationId xmlns:p14="http://schemas.microsoft.com/office/powerpoint/2010/main" val="40474543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5000"/>
                <a:lumOff val="95000"/>
              </a:schemeClr>
            </a:gs>
            <a:gs pos="72000">
              <a:schemeClr val="accent3">
                <a:lumMod val="45000"/>
                <a:lumOff val="55000"/>
              </a:schemeClr>
            </a:gs>
            <a:gs pos="91000">
              <a:schemeClr val="accent3">
                <a:lumMod val="45000"/>
                <a:lumOff val="55000"/>
              </a:schemeClr>
            </a:gs>
            <a:gs pos="76000">
              <a:schemeClr val="accent3">
                <a:lumMod val="30000"/>
                <a:lumOff val="70000"/>
              </a:schemeClr>
            </a:gs>
          </a:gsLst>
          <a:lin ang="10800000" scaled="1"/>
          <a:tileRect/>
        </a:gradFill>
        <a:effectLst/>
      </p:bgPr>
    </p:bg>
    <p:spTree>
      <p:nvGrpSpPr>
        <p:cNvPr id="1" name=""/>
        <p:cNvGrpSpPr/>
        <p:nvPr/>
      </p:nvGrpSpPr>
      <p:grpSpPr>
        <a:xfrm>
          <a:off x="0" y="0"/>
          <a:ext cx="0" cy="0"/>
          <a:chOff x="0" y="0"/>
          <a:chExt cx="0" cy="0"/>
        </a:xfrm>
      </p:grpSpPr>
      <p:sp>
        <p:nvSpPr>
          <p:cNvPr id="2" name="TextBox 1"/>
          <p:cNvSpPr txBox="1"/>
          <p:nvPr/>
        </p:nvSpPr>
        <p:spPr>
          <a:xfrm>
            <a:off x="209716" y="1945961"/>
            <a:ext cx="3687035" cy="4491742"/>
          </a:xfrm>
          <a:prstGeom prst="rect">
            <a:avLst/>
          </a:prstGeom>
          <a:noFill/>
        </p:spPr>
        <p:txBody>
          <a:bodyPr wrap="square" rtlCol="1">
            <a:spAutoFit/>
          </a:bodyPr>
          <a:lstStyle/>
          <a:p>
            <a:pPr algn="l" rtl="0"/>
            <a:endParaRPr lang="en-US" dirty="0" smtClean="0"/>
          </a:p>
          <a:p>
            <a:pPr algn="l" rtl="0">
              <a:lnSpc>
                <a:spcPct val="150000"/>
              </a:lnSpc>
            </a:pPr>
            <a:r>
              <a:rPr lang="en-US" sz="3000" dirty="0">
                <a:latin typeface="Bodoni MT" panose="02070603080606020203" pitchFamily="18" charset="0"/>
                <a:cs typeface="Andalus" panose="02020603050405020304" pitchFamily="18" charset="-78"/>
              </a:rPr>
              <a:t>Distribute the junction and tracing the pipes and give them approximate </a:t>
            </a:r>
            <a:r>
              <a:rPr lang="en-US" sz="3000" dirty="0" smtClean="0">
                <a:latin typeface="Bodoni MT" panose="02070603080606020203" pitchFamily="18" charset="0"/>
                <a:cs typeface="Andalus" panose="02020603050405020304" pitchFamily="18" charset="-78"/>
              </a:rPr>
              <a:t>diameters and run the program</a:t>
            </a:r>
            <a:r>
              <a:rPr lang="en-US" sz="3200" dirty="0" smtClean="0">
                <a:latin typeface="Times New Roman" panose="02020603050405020304" pitchFamily="18" charset="0"/>
                <a:cs typeface="Times New Roman" panose="02020603050405020304" pitchFamily="18" charset="0"/>
              </a:rPr>
              <a:t>.</a:t>
            </a:r>
            <a:endParaRPr lang="ar-SA" sz="3200" dirty="0">
              <a:latin typeface="Times New Roman" panose="02020603050405020304" pitchFamily="18" charset="0"/>
              <a:cs typeface="Times New Roman" panose="02020603050405020304" pitchFamily="18" charset="0"/>
            </a:endParaRPr>
          </a:p>
        </p:txBody>
      </p:sp>
      <p:sp>
        <p:nvSpPr>
          <p:cNvPr id="5" name="Title 3"/>
          <p:cNvSpPr txBox="1">
            <a:spLocks/>
          </p:cNvSpPr>
          <p:nvPr/>
        </p:nvSpPr>
        <p:spPr>
          <a:xfrm>
            <a:off x="0" y="0"/>
            <a:ext cx="12192000" cy="1447800"/>
          </a:xfrm>
          <a:prstGeom prst="rect">
            <a:avLst/>
          </a:prstGeom>
          <a:gradFill>
            <a:gsLst>
              <a:gs pos="0">
                <a:schemeClr val="accent3">
                  <a:lumMod val="5000"/>
                  <a:lumOff val="95000"/>
                </a:schemeClr>
              </a:gs>
              <a:gs pos="72000">
                <a:schemeClr val="accent3">
                  <a:lumMod val="45000"/>
                  <a:lumOff val="55000"/>
                </a:schemeClr>
              </a:gs>
              <a:gs pos="91000">
                <a:schemeClr val="accent3">
                  <a:lumMod val="45000"/>
                  <a:lumOff val="55000"/>
                </a:schemeClr>
              </a:gs>
              <a:gs pos="76000">
                <a:schemeClr val="accent3">
                  <a:lumMod val="30000"/>
                  <a:lumOff val="70000"/>
                </a:schemeClr>
              </a:gs>
            </a:gsLst>
            <a:path path="rect">
              <a:fillToRect l="100000" t="100000"/>
            </a:path>
          </a:gradFill>
        </p:spPr>
        <p:style>
          <a:lnRef idx="1">
            <a:schemeClr val="accent3"/>
          </a:lnRef>
          <a:fillRef idx="2">
            <a:schemeClr val="accent3"/>
          </a:fillRef>
          <a:effectRef idx="1">
            <a:schemeClr val="accent3"/>
          </a:effectRef>
          <a:fontRef idx="minor">
            <a:schemeClr val="dk1"/>
          </a:fontRef>
        </p:style>
        <p:txBody>
          <a:bodyPr vert="horz" lIns="91440" rIns="45720" rtlCol="0" anchor="ctr">
            <a:normAutofit/>
            <a:scene3d>
              <a:camera prst="orthographicFront"/>
              <a:lightRig rig="threePt" dir="t">
                <a:rot lat="0" lon="0" rev="4800000"/>
              </a:lightRig>
            </a:scene3d>
            <a:sp3d prstMaterial="matte">
              <a:bevelT w="50800" h="10160"/>
            </a:sp3d>
          </a:bodyPr>
          <a:lstStyle>
            <a:defPPr>
              <a:defRPr lang="ar-SA"/>
            </a:defPPr>
            <a:lvl1pPr algn="ctr">
              <a:spcBef>
                <a:spcPct val="0"/>
              </a:spcBef>
              <a:buNone/>
              <a:defRPr kumimoji="0" sz="6000" b="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5000" endA="50" endPos="85000" dist="60007" dir="5400000" sy="-100000" algn="bl" rotWithShape="0"/>
                </a:effectLst>
                <a:latin typeface="Matura MT Script Capitals" panose="03020802060602070202" pitchFamily="66" charset="0"/>
              </a:defRPr>
            </a:lvl1pPr>
          </a:lstStyle>
          <a:p>
            <a:r>
              <a:rPr lang="en-US" dirty="0"/>
              <a:t>Design steps</a:t>
            </a:r>
            <a:endParaRPr lang="ar-SA" dirty="0"/>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96751" y="1764595"/>
            <a:ext cx="8175762" cy="4910679"/>
          </a:xfrm>
          <a:prstGeom prst="rect">
            <a:avLst/>
          </a:prstGeom>
          <a:effectLst>
            <a:glow rad="228600">
              <a:schemeClr val="accent3">
                <a:satMod val="175000"/>
                <a:alpha val="40000"/>
              </a:schemeClr>
            </a:glow>
            <a:softEdge rad="228600"/>
          </a:effectLst>
        </p:spPr>
      </p:pic>
    </p:spTree>
    <p:extLst>
      <p:ext uri="{BB962C8B-B14F-4D97-AF65-F5344CB8AC3E}">
        <p14:creationId xmlns:p14="http://schemas.microsoft.com/office/powerpoint/2010/main" val="132704040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2000">
              <a:schemeClr val="accent3">
                <a:lumMod val="67000"/>
              </a:schemeClr>
            </a:gs>
            <a:gs pos="38000">
              <a:schemeClr val="accent3">
                <a:lumMod val="97000"/>
                <a:lumOff val="3000"/>
              </a:schemeClr>
            </a:gs>
            <a:gs pos="59000">
              <a:schemeClr val="accent3">
                <a:lumMod val="60000"/>
                <a:lumOff val="40000"/>
              </a:schemeClr>
            </a:gs>
          </a:gsLst>
          <a:lin ang="16200000" scaled="1"/>
          <a:tileRect/>
        </a:gradFill>
        <a:effectLst/>
      </p:bgPr>
    </p:bg>
    <p:spTree>
      <p:nvGrpSpPr>
        <p:cNvPr id="1" name=""/>
        <p:cNvGrpSpPr/>
        <p:nvPr/>
      </p:nvGrpSpPr>
      <p:grpSpPr>
        <a:xfrm>
          <a:off x="0" y="0"/>
          <a:ext cx="0" cy="0"/>
          <a:chOff x="0" y="0"/>
          <a:chExt cx="0" cy="0"/>
        </a:xfrm>
      </p:grpSpPr>
      <p:sp>
        <p:nvSpPr>
          <p:cNvPr id="2" name="Title 3"/>
          <p:cNvSpPr txBox="1">
            <a:spLocks/>
          </p:cNvSpPr>
          <p:nvPr/>
        </p:nvSpPr>
        <p:spPr>
          <a:xfrm>
            <a:off x="0" y="0"/>
            <a:ext cx="12192000" cy="1447800"/>
          </a:xfrm>
          <a:prstGeom prst="rect">
            <a:avLst/>
          </a:prstGeom>
          <a:gradFill>
            <a:gsLst>
              <a:gs pos="0">
                <a:schemeClr val="accent3">
                  <a:lumMod val="5000"/>
                  <a:lumOff val="95000"/>
                </a:schemeClr>
              </a:gs>
              <a:gs pos="72000">
                <a:schemeClr val="accent3">
                  <a:lumMod val="45000"/>
                  <a:lumOff val="55000"/>
                </a:schemeClr>
              </a:gs>
              <a:gs pos="91000">
                <a:schemeClr val="accent3">
                  <a:lumMod val="45000"/>
                  <a:lumOff val="55000"/>
                </a:schemeClr>
              </a:gs>
              <a:gs pos="76000">
                <a:schemeClr val="accent3">
                  <a:lumMod val="30000"/>
                  <a:lumOff val="70000"/>
                </a:schemeClr>
              </a:gs>
            </a:gsLst>
            <a:path path="rect">
              <a:fillToRect l="100000" t="100000"/>
            </a:path>
          </a:gradFill>
        </p:spPr>
        <p:style>
          <a:lnRef idx="1">
            <a:schemeClr val="accent3"/>
          </a:lnRef>
          <a:fillRef idx="2">
            <a:schemeClr val="accent3"/>
          </a:fillRef>
          <a:effectRef idx="1">
            <a:schemeClr val="accent3"/>
          </a:effectRef>
          <a:fontRef idx="minor">
            <a:schemeClr val="dk1"/>
          </a:fontRef>
        </p:style>
        <p:txBody>
          <a:bodyPr vert="horz" lIns="91440" rIns="45720" rtlCol="0" anchor="ctr">
            <a:normAutofit/>
            <a:scene3d>
              <a:camera prst="orthographicFront"/>
              <a:lightRig rig="threePt" dir="t">
                <a:rot lat="0" lon="0" rev="4800000"/>
              </a:lightRig>
            </a:scene3d>
            <a:sp3d prstMaterial="matte">
              <a:bevelT w="50800" h="10160"/>
            </a:sp3d>
          </a:bodyPr>
          <a:lstStyle>
            <a:defPPr>
              <a:defRPr lang="ar-SA"/>
            </a:defPPr>
            <a:lvl1pPr algn="ctr">
              <a:spcBef>
                <a:spcPct val="0"/>
              </a:spcBef>
              <a:buNone/>
              <a:defRPr kumimoji="0" sz="6000" b="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5000" endA="50" endPos="85000" dist="60007" dir="5400000" sy="-100000" algn="bl" rotWithShape="0"/>
                </a:effectLst>
                <a:latin typeface="Matura MT Script Capitals" panose="03020802060602070202" pitchFamily="66" charset="0"/>
              </a:defRPr>
            </a:lvl1pPr>
          </a:lstStyle>
          <a:p>
            <a:r>
              <a:rPr lang="en-US" dirty="0"/>
              <a:t>Design steps</a:t>
            </a:r>
            <a:endParaRPr lang="ar-SA" dirty="0"/>
          </a:p>
        </p:txBody>
      </p:sp>
      <p:sp>
        <p:nvSpPr>
          <p:cNvPr id="3" name="TextBox 2"/>
          <p:cNvSpPr txBox="1"/>
          <p:nvPr/>
        </p:nvSpPr>
        <p:spPr>
          <a:xfrm>
            <a:off x="349347" y="1447800"/>
            <a:ext cx="11493305" cy="6678751"/>
          </a:xfrm>
          <a:prstGeom prst="rect">
            <a:avLst/>
          </a:prstGeom>
          <a:noFill/>
        </p:spPr>
        <p:txBody>
          <a:bodyPr wrap="square" rtlCol="1">
            <a:spAutoFit/>
          </a:bodyPr>
          <a:lstStyle/>
          <a:p>
            <a:pPr algn="l" rtl="0"/>
            <a:endParaRPr lang="en-US" dirty="0" smtClean="0"/>
          </a:p>
          <a:p>
            <a:pPr algn="l" rtl="0"/>
            <a:r>
              <a:rPr lang="en-US" sz="3000" dirty="0">
                <a:latin typeface="Bodoni MT" panose="02070603080606020203" pitchFamily="18" charset="0"/>
                <a:cs typeface="Andalus" panose="02020603050405020304" pitchFamily="18" charset="-78"/>
              </a:rPr>
              <a:t>After run the model we change the diameters to achieve the  velocities criteria.</a:t>
            </a:r>
          </a:p>
          <a:p>
            <a:pPr algn="l" rtl="0"/>
            <a:r>
              <a:rPr lang="en-US" sz="3000" dirty="0">
                <a:latin typeface="Bodoni MT" panose="02070603080606020203" pitchFamily="18" charset="0"/>
                <a:cs typeface="Andalus" panose="02020603050405020304" pitchFamily="18" charset="-78"/>
              </a:rPr>
              <a:t>And adding pressure reducing valve(PRV) to reduce high pressure junction</a:t>
            </a:r>
            <a:r>
              <a:rPr lang="en-US" sz="3000" dirty="0" smtClean="0">
                <a:latin typeface="Bodoni MT" panose="02070603080606020203" pitchFamily="18" charset="0"/>
                <a:cs typeface="Andalus" panose="02020603050405020304" pitchFamily="18" charset="-78"/>
              </a:rPr>
              <a:t>.</a:t>
            </a:r>
          </a:p>
          <a:p>
            <a:pPr algn="l" rtl="0"/>
            <a:endParaRPr lang="en-US" sz="3000" dirty="0" smtClean="0">
              <a:latin typeface="Bodoni MT" panose="02070603080606020203" pitchFamily="18" charset="0"/>
              <a:cs typeface="Andalus" panose="02020603050405020304" pitchFamily="18" charset="-78"/>
            </a:endParaRPr>
          </a:p>
          <a:p>
            <a:pPr algn="l" rtl="0"/>
            <a:r>
              <a:rPr lang="en-US" sz="3200" dirty="0" smtClean="0">
                <a:effectLst>
                  <a:outerShdw blurRad="38100" dist="38100" dir="2700000" algn="tl">
                    <a:srgbClr val="000000">
                      <a:alpha val="43137"/>
                    </a:srgbClr>
                  </a:outerShdw>
                </a:effectLst>
                <a:latin typeface="Matura MT Script Capitals" panose="03020802060602070202" pitchFamily="66" charset="0"/>
                <a:ea typeface="+mj-ea"/>
                <a:cs typeface="+mj-cs"/>
              </a:rPr>
              <a:t>   Design </a:t>
            </a:r>
            <a:r>
              <a:rPr lang="en-US" sz="3200" dirty="0">
                <a:effectLst>
                  <a:outerShdw blurRad="38100" dist="38100" dir="2700000" algn="tl">
                    <a:srgbClr val="000000">
                      <a:alpha val="43137"/>
                    </a:srgbClr>
                  </a:outerShdw>
                </a:effectLst>
                <a:latin typeface="Matura MT Script Capitals" panose="03020802060602070202" pitchFamily="66" charset="0"/>
                <a:ea typeface="+mj-ea"/>
                <a:cs typeface="+mj-cs"/>
              </a:rPr>
              <a:t>criteria:</a:t>
            </a:r>
          </a:p>
          <a:p>
            <a:pPr lvl="0" algn="l" rtl="0"/>
            <a:r>
              <a:rPr lang="en-US" sz="3000" dirty="0">
                <a:latin typeface="Bodoni MT" panose="02070603080606020203" pitchFamily="18" charset="0"/>
                <a:cs typeface="Andalus" panose="02020603050405020304" pitchFamily="18" charset="-78"/>
              </a:rPr>
              <a:t>The pressure in the junctions among 20 and 100 m H2O.</a:t>
            </a:r>
          </a:p>
          <a:p>
            <a:pPr lvl="0" algn="l" rtl="0"/>
            <a:r>
              <a:rPr lang="en-US" sz="3000" dirty="0">
                <a:latin typeface="Bodoni MT" panose="02070603080606020203" pitchFamily="18" charset="0"/>
                <a:cs typeface="Andalus" panose="02020603050405020304" pitchFamily="18" charset="-78"/>
              </a:rPr>
              <a:t>The velocity in the pipes among 0.3 and 2 m/s.</a:t>
            </a:r>
          </a:p>
          <a:p>
            <a:pPr algn="l" rtl="0"/>
            <a:endParaRPr lang="en-US" sz="3000" dirty="0">
              <a:latin typeface="Bodoni MT" panose="02070603080606020203" pitchFamily="18" charset="0"/>
              <a:cs typeface="Andalus" panose="02020603050405020304" pitchFamily="18" charset="-78"/>
            </a:endParaRPr>
          </a:p>
          <a:p>
            <a:pPr algn="l" rtl="0"/>
            <a:r>
              <a:rPr lang="en-US" sz="3000" dirty="0">
                <a:latin typeface="Bodoni MT" panose="02070603080606020203" pitchFamily="18" charset="0"/>
                <a:cs typeface="Andalus" panose="02020603050405020304" pitchFamily="18" charset="-78"/>
              </a:rPr>
              <a:t>Finally run the model and check that all result are matching criteria.</a:t>
            </a:r>
          </a:p>
          <a:p>
            <a:pPr algn="l" rtl="0"/>
            <a:endParaRPr lang="en-US" dirty="0"/>
          </a:p>
          <a:p>
            <a:pPr algn="l" rtl="0"/>
            <a:endParaRPr lang="en-US" dirty="0" smtClean="0"/>
          </a:p>
          <a:p>
            <a:pPr algn="l" rtl="0"/>
            <a:endParaRPr lang="en-US" dirty="0"/>
          </a:p>
          <a:p>
            <a:pPr algn="l" rtl="0"/>
            <a:endParaRPr lang="en-US" dirty="0" smtClean="0"/>
          </a:p>
          <a:p>
            <a:pPr algn="l" rtl="0"/>
            <a:endParaRPr lang="en-US" dirty="0"/>
          </a:p>
          <a:p>
            <a:pPr algn="l" rtl="0"/>
            <a:endParaRPr lang="en-US" dirty="0"/>
          </a:p>
        </p:txBody>
      </p:sp>
    </p:spTree>
    <p:extLst>
      <p:ext uri="{BB962C8B-B14F-4D97-AF65-F5344CB8AC3E}">
        <p14:creationId xmlns:p14="http://schemas.microsoft.com/office/powerpoint/2010/main" val="15449496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
                                            <p:txEl>
                                              <p:pRg st="4" end="4"/>
                                            </p:txEl>
                                          </p:spTgt>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26"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animEffect transition="in" filter="wipe(down)">
                                      <p:cBhvr>
                                        <p:cTn id="11" dur="580">
                                          <p:stCondLst>
                                            <p:cond delay="0"/>
                                          </p:stCondLst>
                                        </p:cTn>
                                        <p:tgtEl>
                                          <p:spTgt spid="3">
                                            <p:txEl>
                                              <p:pRg st="5" end="5"/>
                                            </p:txEl>
                                          </p:spTgt>
                                        </p:tgtEl>
                                      </p:cBhvr>
                                    </p:animEffect>
                                    <p:anim calcmode="lin" valueType="num">
                                      <p:cBhvr>
                                        <p:cTn id="12" dur="1822"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3">
                                            <p:txEl>
                                              <p:pRg st="5" end="5"/>
                                            </p:txEl>
                                          </p:spTgt>
                                        </p:tgtEl>
                                        <p:attrNameLst>
                                          <p:attrName>ppt_y</p:attrName>
                                        </p:attrNameLst>
                                      </p:cBhvr>
                                      <p:tavLst>
                                        <p:tav tm="0" fmla="#ppt_y-sin(pi*$)/81">
                                          <p:val>
                                            <p:fltVal val="0"/>
                                          </p:val>
                                        </p:tav>
                                        <p:tav tm="100000">
                                          <p:val>
                                            <p:fltVal val="1"/>
                                          </p:val>
                                        </p:tav>
                                      </p:tavLst>
                                    </p:anim>
                                    <p:animScale>
                                      <p:cBhvr>
                                        <p:cTn id="17" dur="26">
                                          <p:stCondLst>
                                            <p:cond delay="650"/>
                                          </p:stCondLst>
                                        </p:cTn>
                                        <p:tgtEl>
                                          <p:spTgt spid="3">
                                            <p:txEl>
                                              <p:pRg st="5" end="5"/>
                                            </p:txEl>
                                          </p:spTgt>
                                        </p:tgtEl>
                                      </p:cBhvr>
                                      <p:to x="100000" y="60000"/>
                                    </p:animScale>
                                    <p:animScale>
                                      <p:cBhvr>
                                        <p:cTn id="18" dur="166" decel="50000">
                                          <p:stCondLst>
                                            <p:cond delay="676"/>
                                          </p:stCondLst>
                                        </p:cTn>
                                        <p:tgtEl>
                                          <p:spTgt spid="3">
                                            <p:txEl>
                                              <p:pRg st="5" end="5"/>
                                            </p:txEl>
                                          </p:spTgt>
                                        </p:tgtEl>
                                      </p:cBhvr>
                                      <p:to x="100000" y="100000"/>
                                    </p:animScale>
                                    <p:animScale>
                                      <p:cBhvr>
                                        <p:cTn id="19" dur="26">
                                          <p:stCondLst>
                                            <p:cond delay="1312"/>
                                          </p:stCondLst>
                                        </p:cTn>
                                        <p:tgtEl>
                                          <p:spTgt spid="3">
                                            <p:txEl>
                                              <p:pRg st="5" end="5"/>
                                            </p:txEl>
                                          </p:spTgt>
                                        </p:tgtEl>
                                      </p:cBhvr>
                                      <p:to x="100000" y="80000"/>
                                    </p:animScale>
                                    <p:animScale>
                                      <p:cBhvr>
                                        <p:cTn id="20" dur="166" decel="50000">
                                          <p:stCondLst>
                                            <p:cond delay="1338"/>
                                          </p:stCondLst>
                                        </p:cTn>
                                        <p:tgtEl>
                                          <p:spTgt spid="3">
                                            <p:txEl>
                                              <p:pRg st="5" end="5"/>
                                            </p:txEl>
                                          </p:spTgt>
                                        </p:tgtEl>
                                      </p:cBhvr>
                                      <p:to x="100000" y="100000"/>
                                    </p:animScale>
                                    <p:animScale>
                                      <p:cBhvr>
                                        <p:cTn id="21" dur="26">
                                          <p:stCondLst>
                                            <p:cond delay="1642"/>
                                          </p:stCondLst>
                                        </p:cTn>
                                        <p:tgtEl>
                                          <p:spTgt spid="3">
                                            <p:txEl>
                                              <p:pRg st="5" end="5"/>
                                            </p:txEl>
                                          </p:spTgt>
                                        </p:tgtEl>
                                      </p:cBhvr>
                                      <p:to x="100000" y="90000"/>
                                    </p:animScale>
                                    <p:animScale>
                                      <p:cBhvr>
                                        <p:cTn id="22" dur="166" decel="50000">
                                          <p:stCondLst>
                                            <p:cond delay="1668"/>
                                          </p:stCondLst>
                                        </p:cTn>
                                        <p:tgtEl>
                                          <p:spTgt spid="3">
                                            <p:txEl>
                                              <p:pRg st="5" end="5"/>
                                            </p:txEl>
                                          </p:spTgt>
                                        </p:tgtEl>
                                      </p:cBhvr>
                                      <p:to x="100000" y="100000"/>
                                    </p:animScale>
                                    <p:animScale>
                                      <p:cBhvr>
                                        <p:cTn id="23" dur="26">
                                          <p:stCondLst>
                                            <p:cond delay="1808"/>
                                          </p:stCondLst>
                                        </p:cTn>
                                        <p:tgtEl>
                                          <p:spTgt spid="3">
                                            <p:txEl>
                                              <p:pRg st="5" end="5"/>
                                            </p:txEl>
                                          </p:spTgt>
                                        </p:tgtEl>
                                      </p:cBhvr>
                                      <p:to x="100000" y="95000"/>
                                    </p:animScale>
                                    <p:animScale>
                                      <p:cBhvr>
                                        <p:cTn id="24" dur="166" decel="50000">
                                          <p:stCondLst>
                                            <p:cond delay="1834"/>
                                          </p:stCondLst>
                                        </p:cTn>
                                        <p:tgtEl>
                                          <p:spTgt spid="3">
                                            <p:txEl>
                                              <p:pRg st="5" end="5"/>
                                            </p:txEl>
                                          </p:spTgt>
                                        </p:tgtEl>
                                      </p:cBhvr>
                                      <p:to x="100000" y="100000"/>
                                    </p:animScale>
                                  </p:childTnLst>
                                </p:cTn>
                              </p:par>
                              <p:par>
                                <p:cTn id="25" presetID="26" presetClass="entr" presetSubtype="0"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wipe(down)">
                                      <p:cBhvr>
                                        <p:cTn id="27" dur="580">
                                          <p:stCondLst>
                                            <p:cond delay="0"/>
                                          </p:stCondLst>
                                        </p:cTn>
                                        <p:tgtEl>
                                          <p:spTgt spid="3">
                                            <p:txEl>
                                              <p:pRg st="6" end="6"/>
                                            </p:txEl>
                                          </p:spTgt>
                                        </p:tgtEl>
                                      </p:cBhvr>
                                    </p:animEffect>
                                    <p:anim calcmode="lin" valueType="num">
                                      <p:cBhvr>
                                        <p:cTn id="28" dur="1822" tmFilter="0,0; 0.14,0.36; 0.43,0.73; 0.71,0.91; 1.0,1.0">
                                          <p:stCondLst>
                                            <p:cond delay="0"/>
                                          </p:stCondLst>
                                        </p:cTn>
                                        <p:tgtEl>
                                          <p:spTgt spid="3">
                                            <p:txEl>
                                              <p:pRg st="6" end="6"/>
                                            </p:txEl>
                                          </p:spTgt>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3">
                                            <p:txEl>
                                              <p:pRg st="6" end="6"/>
                                            </p:txEl>
                                          </p:spTgt>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3">
                                            <p:txEl>
                                              <p:pRg st="6" end="6"/>
                                            </p:txEl>
                                          </p:spTgt>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3">
                                            <p:txEl>
                                              <p:pRg st="6" end="6"/>
                                            </p:txEl>
                                          </p:spTgt>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3">
                                            <p:txEl>
                                              <p:pRg st="6" end="6"/>
                                            </p:txEl>
                                          </p:spTgt>
                                        </p:tgtEl>
                                        <p:attrNameLst>
                                          <p:attrName>ppt_y</p:attrName>
                                        </p:attrNameLst>
                                      </p:cBhvr>
                                      <p:tavLst>
                                        <p:tav tm="0" fmla="#ppt_y-sin(pi*$)/81">
                                          <p:val>
                                            <p:fltVal val="0"/>
                                          </p:val>
                                        </p:tav>
                                        <p:tav tm="100000">
                                          <p:val>
                                            <p:fltVal val="1"/>
                                          </p:val>
                                        </p:tav>
                                      </p:tavLst>
                                    </p:anim>
                                    <p:animScale>
                                      <p:cBhvr>
                                        <p:cTn id="33" dur="26">
                                          <p:stCondLst>
                                            <p:cond delay="650"/>
                                          </p:stCondLst>
                                        </p:cTn>
                                        <p:tgtEl>
                                          <p:spTgt spid="3">
                                            <p:txEl>
                                              <p:pRg st="6" end="6"/>
                                            </p:txEl>
                                          </p:spTgt>
                                        </p:tgtEl>
                                      </p:cBhvr>
                                      <p:to x="100000" y="60000"/>
                                    </p:animScale>
                                    <p:animScale>
                                      <p:cBhvr>
                                        <p:cTn id="34" dur="166" decel="50000">
                                          <p:stCondLst>
                                            <p:cond delay="676"/>
                                          </p:stCondLst>
                                        </p:cTn>
                                        <p:tgtEl>
                                          <p:spTgt spid="3">
                                            <p:txEl>
                                              <p:pRg st="6" end="6"/>
                                            </p:txEl>
                                          </p:spTgt>
                                        </p:tgtEl>
                                      </p:cBhvr>
                                      <p:to x="100000" y="100000"/>
                                    </p:animScale>
                                    <p:animScale>
                                      <p:cBhvr>
                                        <p:cTn id="35" dur="26">
                                          <p:stCondLst>
                                            <p:cond delay="1312"/>
                                          </p:stCondLst>
                                        </p:cTn>
                                        <p:tgtEl>
                                          <p:spTgt spid="3">
                                            <p:txEl>
                                              <p:pRg st="6" end="6"/>
                                            </p:txEl>
                                          </p:spTgt>
                                        </p:tgtEl>
                                      </p:cBhvr>
                                      <p:to x="100000" y="80000"/>
                                    </p:animScale>
                                    <p:animScale>
                                      <p:cBhvr>
                                        <p:cTn id="36" dur="166" decel="50000">
                                          <p:stCondLst>
                                            <p:cond delay="1338"/>
                                          </p:stCondLst>
                                        </p:cTn>
                                        <p:tgtEl>
                                          <p:spTgt spid="3">
                                            <p:txEl>
                                              <p:pRg st="6" end="6"/>
                                            </p:txEl>
                                          </p:spTgt>
                                        </p:tgtEl>
                                      </p:cBhvr>
                                      <p:to x="100000" y="100000"/>
                                    </p:animScale>
                                    <p:animScale>
                                      <p:cBhvr>
                                        <p:cTn id="37" dur="26">
                                          <p:stCondLst>
                                            <p:cond delay="1642"/>
                                          </p:stCondLst>
                                        </p:cTn>
                                        <p:tgtEl>
                                          <p:spTgt spid="3">
                                            <p:txEl>
                                              <p:pRg st="6" end="6"/>
                                            </p:txEl>
                                          </p:spTgt>
                                        </p:tgtEl>
                                      </p:cBhvr>
                                      <p:to x="100000" y="90000"/>
                                    </p:animScale>
                                    <p:animScale>
                                      <p:cBhvr>
                                        <p:cTn id="38" dur="166" decel="50000">
                                          <p:stCondLst>
                                            <p:cond delay="1668"/>
                                          </p:stCondLst>
                                        </p:cTn>
                                        <p:tgtEl>
                                          <p:spTgt spid="3">
                                            <p:txEl>
                                              <p:pRg st="6" end="6"/>
                                            </p:txEl>
                                          </p:spTgt>
                                        </p:tgtEl>
                                      </p:cBhvr>
                                      <p:to x="100000" y="100000"/>
                                    </p:animScale>
                                    <p:animScale>
                                      <p:cBhvr>
                                        <p:cTn id="39" dur="26">
                                          <p:stCondLst>
                                            <p:cond delay="1808"/>
                                          </p:stCondLst>
                                        </p:cTn>
                                        <p:tgtEl>
                                          <p:spTgt spid="3">
                                            <p:txEl>
                                              <p:pRg st="6" end="6"/>
                                            </p:txEl>
                                          </p:spTgt>
                                        </p:tgtEl>
                                      </p:cBhvr>
                                      <p:to x="100000" y="95000"/>
                                    </p:animScale>
                                    <p:animScale>
                                      <p:cBhvr>
                                        <p:cTn id="40" dur="166" decel="50000">
                                          <p:stCondLst>
                                            <p:cond delay="1834"/>
                                          </p:stCondLst>
                                        </p:cTn>
                                        <p:tgtEl>
                                          <p:spTgt spid="3">
                                            <p:txEl>
                                              <p:pRg st="6" end="6"/>
                                            </p:txEl>
                                          </p:spTgt>
                                        </p:tgtEl>
                                      </p:cBhvr>
                                      <p:to x="100000" y="100000"/>
                                    </p:animScale>
                                  </p:childTnLst>
                                </p:cTn>
                              </p:par>
                              <p:par>
                                <p:cTn id="41" presetID="6" presetClass="entr" presetSubtype="16" fill="hold" nodeType="with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Effect transition="in" filter="circle(in)">
                                      <p:cBhvr>
                                        <p:cTn id="43"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38000">
              <a:schemeClr val="accent3">
                <a:lumMod val="5000"/>
                <a:lumOff val="95000"/>
              </a:schemeClr>
            </a:gs>
            <a:gs pos="63000">
              <a:schemeClr val="accent3">
                <a:lumMod val="45000"/>
                <a:lumOff val="55000"/>
              </a:schemeClr>
            </a:gs>
            <a:gs pos="0">
              <a:schemeClr val="accent3">
                <a:lumMod val="45000"/>
                <a:lumOff val="55000"/>
              </a:schemeClr>
            </a:gs>
            <a:gs pos="100000">
              <a:schemeClr val="accent3">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3"/>
          <p:cNvSpPr txBox="1">
            <a:spLocks/>
          </p:cNvSpPr>
          <p:nvPr/>
        </p:nvSpPr>
        <p:spPr>
          <a:xfrm>
            <a:off x="0" y="0"/>
            <a:ext cx="12192000" cy="1447800"/>
          </a:xfrm>
          <a:prstGeom prst="rect">
            <a:avLst/>
          </a:prstGeom>
          <a:gradFill>
            <a:gsLst>
              <a:gs pos="0">
                <a:schemeClr val="accent3">
                  <a:lumMod val="5000"/>
                  <a:lumOff val="95000"/>
                </a:schemeClr>
              </a:gs>
              <a:gs pos="72000">
                <a:schemeClr val="accent3">
                  <a:lumMod val="45000"/>
                  <a:lumOff val="55000"/>
                </a:schemeClr>
              </a:gs>
              <a:gs pos="91000">
                <a:schemeClr val="accent3">
                  <a:lumMod val="45000"/>
                  <a:lumOff val="55000"/>
                </a:schemeClr>
              </a:gs>
              <a:gs pos="76000">
                <a:schemeClr val="accent3">
                  <a:lumMod val="30000"/>
                  <a:lumOff val="70000"/>
                </a:schemeClr>
              </a:gs>
            </a:gsLst>
            <a:path path="rect">
              <a:fillToRect l="100000" t="100000"/>
            </a:path>
          </a:gradFill>
        </p:spPr>
        <p:style>
          <a:lnRef idx="1">
            <a:schemeClr val="accent3"/>
          </a:lnRef>
          <a:fillRef idx="2">
            <a:schemeClr val="accent3"/>
          </a:fillRef>
          <a:effectRef idx="1">
            <a:schemeClr val="accent3"/>
          </a:effectRef>
          <a:fontRef idx="minor">
            <a:schemeClr val="dk1"/>
          </a:fontRef>
        </p:style>
        <p:txBody>
          <a:bodyPr vert="horz" lIns="91440" rIns="45720" rtlCol="0" anchor="ctr">
            <a:normAutofit/>
            <a:scene3d>
              <a:camera prst="orthographicFront"/>
              <a:lightRig rig="threePt" dir="t">
                <a:rot lat="0" lon="0" rev="4800000"/>
              </a:lightRig>
            </a:scene3d>
            <a:sp3d prstMaterial="matte">
              <a:bevelT w="50800" h="10160"/>
            </a:sp3d>
          </a:bodyPr>
          <a:lstStyle>
            <a:defPPr>
              <a:defRPr lang="ar-SA"/>
            </a:defPPr>
            <a:lvl1pPr algn="ctr">
              <a:spcBef>
                <a:spcPct val="0"/>
              </a:spcBef>
              <a:buNone/>
              <a:defRPr kumimoji="0" sz="6000" b="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5000" endA="50" endPos="85000" dist="60007" dir="5400000" sy="-100000" algn="bl" rotWithShape="0"/>
                </a:effectLst>
                <a:latin typeface="Matura MT Script Capitals" panose="03020802060602070202" pitchFamily="66" charset="0"/>
              </a:defRPr>
            </a:lvl1pPr>
          </a:lstStyle>
          <a:p>
            <a:r>
              <a:rPr lang="en-US" dirty="0" smtClean="0"/>
              <a:t>Result</a:t>
            </a:r>
            <a:endParaRPr lang="ar-SA"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2349690" y="2620371"/>
            <a:ext cx="7492620" cy="4237629"/>
          </a:xfrm>
          <a:prstGeom prst="rect">
            <a:avLst/>
          </a:prstGeom>
          <a:noFill/>
          <a:ln>
            <a:noFill/>
          </a:ln>
        </p:spPr>
      </p:pic>
      <p:sp>
        <p:nvSpPr>
          <p:cNvPr id="5" name="TextBox 4"/>
          <p:cNvSpPr txBox="1"/>
          <p:nvPr/>
        </p:nvSpPr>
        <p:spPr>
          <a:xfrm>
            <a:off x="220639" y="1564607"/>
            <a:ext cx="11734800" cy="1477328"/>
          </a:xfrm>
          <a:prstGeom prst="rect">
            <a:avLst/>
          </a:prstGeom>
          <a:noFill/>
        </p:spPr>
        <p:txBody>
          <a:bodyPr wrap="square" rtlCol="1">
            <a:spAutoFit/>
          </a:bodyPr>
          <a:lstStyle/>
          <a:p>
            <a:pPr algn="l" rtl="0"/>
            <a:r>
              <a:rPr lang="en-AU" sz="3000" dirty="0">
                <a:latin typeface="Bodoni MT" panose="02070603080606020203" pitchFamily="18" charset="0"/>
              </a:rPr>
              <a:t>The existing network velocities and pressure are given in the following figures:</a:t>
            </a:r>
            <a:endParaRPr lang="en-US" sz="3000" dirty="0">
              <a:latin typeface="Bodoni MT" panose="02070603080606020203" pitchFamily="18" charset="0"/>
            </a:endParaRPr>
          </a:p>
          <a:p>
            <a:pPr algn="l" rtl="0"/>
            <a:endParaRPr lang="ar-SA" sz="3000" dirty="0">
              <a:latin typeface="Bodoni MT" panose="02070603080606020203" pitchFamily="18" charset="0"/>
            </a:endParaRPr>
          </a:p>
        </p:txBody>
      </p:sp>
    </p:spTree>
    <p:extLst>
      <p:ext uri="{BB962C8B-B14F-4D97-AF65-F5344CB8AC3E}">
        <p14:creationId xmlns:p14="http://schemas.microsoft.com/office/powerpoint/2010/main" val="31347446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38000">
              <a:schemeClr val="accent3">
                <a:lumMod val="5000"/>
                <a:lumOff val="95000"/>
              </a:schemeClr>
            </a:gs>
            <a:gs pos="63000">
              <a:schemeClr val="accent3">
                <a:lumMod val="45000"/>
                <a:lumOff val="55000"/>
              </a:schemeClr>
            </a:gs>
            <a:gs pos="0">
              <a:schemeClr val="accent3">
                <a:lumMod val="45000"/>
                <a:lumOff val="55000"/>
              </a:schemeClr>
            </a:gs>
            <a:gs pos="100000">
              <a:schemeClr val="accent3">
                <a:lumMod val="30000"/>
                <a:lumOff val="70000"/>
              </a:schemeClr>
            </a:gs>
          </a:gsLst>
          <a:lin ang="2700000" scaled="1"/>
          <a:tileRect/>
        </a:gradFill>
        <a:effectLst/>
      </p:bgPr>
    </p:bg>
    <p:spTree>
      <p:nvGrpSpPr>
        <p:cNvPr id="1" name=""/>
        <p:cNvGrpSpPr/>
        <p:nvPr/>
      </p:nvGrpSpPr>
      <p:grpSpPr>
        <a:xfrm>
          <a:off x="0" y="0"/>
          <a:ext cx="0" cy="0"/>
          <a:chOff x="0" y="0"/>
          <a:chExt cx="0" cy="0"/>
        </a:xfrm>
      </p:grpSpPr>
      <p:sp>
        <p:nvSpPr>
          <p:cNvPr id="2" name="Title 3"/>
          <p:cNvSpPr txBox="1">
            <a:spLocks/>
          </p:cNvSpPr>
          <p:nvPr/>
        </p:nvSpPr>
        <p:spPr>
          <a:xfrm>
            <a:off x="0" y="0"/>
            <a:ext cx="12192000" cy="1447800"/>
          </a:xfrm>
          <a:prstGeom prst="rect">
            <a:avLst/>
          </a:prstGeom>
          <a:gradFill>
            <a:gsLst>
              <a:gs pos="0">
                <a:schemeClr val="accent3">
                  <a:lumMod val="5000"/>
                  <a:lumOff val="95000"/>
                </a:schemeClr>
              </a:gs>
              <a:gs pos="72000">
                <a:schemeClr val="accent3">
                  <a:lumMod val="45000"/>
                  <a:lumOff val="55000"/>
                </a:schemeClr>
              </a:gs>
              <a:gs pos="91000">
                <a:schemeClr val="accent3">
                  <a:lumMod val="45000"/>
                  <a:lumOff val="55000"/>
                </a:schemeClr>
              </a:gs>
              <a:gs pos="76000">
                <a:schemeClr val="accent3">
                  <a:lumMod val="30000"/>
                  <a:lumOff val="70000"/>
                </a:schemeClr>
              </a:gs>
            </a:gsLst>
            <a:path path="rect">
              <a:fillToRect l="100000" t="100000"/>
            </a:path>
          </a:gradFill>
        </p:spPr>
        <p:style>
          <a:lnRef idx="1">
            <a:schemeClr val="accent3"/>
          </a:lnRef>
          <a:fillRef idx="2">
            <a:schemeClr val="accent3"/>
          </a:fillRef>
          <a:effectRef idx="1">
            <a:schemeClr val="accent3"/>
          </a:effectRef>
          <a:fontRef idx="minor">
            <a:schemeClr val="dk1"/>
          </a:fontRef>
        </p:style>
        <p:txBody>
          <a:bodyPr vert="horz" lIns="91440" rIns="45720" rtlCol="0" anchor="ctr">
            <a:normAutofit/>
            <a:scene3d>
              <a:camera prst="orthographicFront"/>
              <a:lightRig rig="threePt" dir="t">
                <a:rot lat="0" lon="0" rev="4800000"/>
              </a:lightRig>
            </a:scene3d>
            <a:sp3d prstMaterial="matte">
              <a:bevelT w="50800" h="10160"/>
            </a:sp3d>
          </a:bodyPr>
          <a:lstStyle>
            <a:defPPr>
              <a:defRPr lang="ar-SA"/>
            </a:defPPr>
            <a:lvl1pPr algn="ctr">
              <a:spcBef>
                <a:spcPct val="0"/>
              </a:spcBef>
              <a:buNone/>
              <a:defRPr kumimoji="0" sz="6000" b="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5000" endA="50" endPos="85000" dist="60007" dir="5400000" sy="-100000" algn="bl" rotWithShape="0"/>
                </a:effectLst>
                <a:latin typeface="Matura MT Script Capitals" panose="03020802060602070202" pitchFamily="66" charset="0"/>
              </a:defRPr>
            </a:lvl1pPr>
          </a:lstStyle>
          <a:p>
            <a:r>
              <a:rPr lang="en-US" dirty="0" smtClean="0"/>
              <a:t>Result</a:t>
            </a:r>
            <a:endParaRPr lang="ar-SA" dirty="0"/>
          </a:p>
        </p:txBody>
      </p:sp>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2202833" y="1978926"/>
            <a:ext cx="8101227" cy="4203510"/>
          </a:xfrm>
          <a:prstGeom prst="rect">
            <a:avLst/>
          </a:prstGeom>
          <a:noFill/>
          <a:ln>
            <a:noFill/>
          </a:ln>
        </p:spPr>
      </p:pic>
    </p:spTree>
    <p:extLst>
      <p:ext uri="{BB962C8B-B14F-4D97-AF65-F5344CB8AC3E}">
        <p14:creationId xmlns:p14="http://schemas.microsoft.com/office/powerpoint/2010/main" val="1267188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40000"/>
                <a:lumOff val="60000"/>
              </a:schemeClr>
            </a:gs>
            <a:gs pos="61000">
              <a:schemeClr val="accent3">
                <a:lumMod val="95000"/>
                <a:lumOff val="5000"/>
              </a:schemeClr>
            </a:gs>
            <a:gs pos="100000">
              <a:schemeClr val="accent3">
                <a:lumMod val="60000"/>
              </a:schemeClr>
            </a:gs>
          </a:gsLst>
          <a:path path="circle">
            <a:fillToRect l="50000" t="130000" r="50000" b="-30000"/>
          </a:path>
          <a:tileRect/>
        </a:gra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884218" y="1943861"/>
            <a:ext cx="8229599" cy="4575178"/>
          </a:xfrm>
          <a:prstGeom prst="rect">
            <a:avLst/>
          </a:prstGeom>
        </p:spPr>
      </p:pic>
      <p:sp>
        <p:nvSpPr>
          <p:cNvPr id="3" name="Title 3"/>
          <p:cNvSpPr txBox="1">
            <a:spLocks/>
          </p:cNvSpPr>
          <p:nvPr/>
        </p:nvSpPr>
        <p:spPr>
          <a:xfrm>
            <a:off x="0" y="0"/>
            <a:ext cx="12192000" cy="1447800"/>
          </a:xfrm>
          <a:prstGeom prst="rect">
            <a:avLst/>
          </a:prstGeom>
          <a:gradFill>
            <a:gsLst>
              <a:gs pos="0">
                <a:schemeClr val="accent3">
                  <a:lumMod val="5000"/>
                  <a:lumOff val="95000"/>
                </a:schemeClr>
              </a:gs>
              <a:gs pos="72000">
                <a:schemeClr val="accent3">
                  <a:lumMod val="45000"/>
                  <a:lumOff val="55000"/>
                </a:schemeClr>
              </a:gs>
              <a:gs pos="91000">
                <a:schemeClr val="accent3">
                  <a:lumMod val="45000"/>
                  <a:lumOff val="55000"/>
                </a:schemeClr>
              </a:gs>
              <a:gs pos="76000">
                <a:schemeClr val="accent3">
                  <a:lumMod val="30000"/>
                  <a:lumOff val="70000"/>
                </a:schemeClr>
              </a:gs>
            </a:gsLst>
            <a:path path="rect">
              <a:fillToRect l="100000" t="100000"/>
            </a:path>
          </a:gradFill>
        </p:spPr>
        <p:style>
          <a:lnRef idx="1">
            <a:schemeClr val="accent3"/>
          </a:lnRef>
          <a:fillRef idx="2">
            <a:schemeClr val="accent3"/>
          </a:fillRef>
          <a:effectRef idx="1">
            <a:schemeClr val="accent3"/>
          </a:effectRef>
          <a:fontRef idx="minor">
            <a:schemeClr val="dk1"/>
          </a:fontRef>
        </p:style>
        <p:txBody>
          <a:bodyPr vert="horz" lIns="91440" rIns="45720" rtlCol="0" anchor="ctr">
            <a:normAutofit/>
            <a:scene3d>
              <a:camera prst="orthographicFront"/>
              <a:lightRig rig="threePt" dir="t">
                <a:rot lat="0" lon="0" rev="4800000"/>
              </a:lightRig>
            </a:scene3d>
            <a:sp3d prstMaterial="matte">
              <a:bevelT w="50800" h="10160"/>
            </a:sp3d>
          </a:bodyPr>
          <a:lstStyle>
            <a:defPPr>
              <a:defRPr lang="ar-SA"/>
            </a:defPPr>
            <a:lvl1pPr algn="ctr">
              <a:spcBef>
                <a:spcPct val="0"/>
              </a:spcBef>
              <a:buNone/>
              <a:defRPr kumimoji="0" sz="6000" b="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5000" endA="50" endPos="85000" dist="60007" dir="5400000" sy="-100000" algn="bl" rotWithShape="0"/>
                </a:effectLst>
                <a:latin typeface="Matura MT Script Capitals" panose="03020802060602070202" pitchFamily="66" charset="0"/>
              </a:defRPr>
            </a:lvl1pPr>
          </a:lstStyle>
          <a:p>
            <a:r>
              <a:rPr lang="en-US" dirty="0" smtClean="0"/>
              <a:t>BOQ</a:t>
            </a:r>
            <a:endParaRPr lang="ar-SA" dirty="0"/>
          </a:p>
        </p:txBody>
      </p:sp>
    </p:spTree>
    <p:extLst>
      <p:ext uri="{BB962C8B-B14F-4D97-AF65-F5344CB8AC3E}">
        <p14:creationId xmlns:p14="http://schemas.microsoft.com/office/powerpoint/2010/main" val="11613816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8100000" scaled="1"/>
          <a:tileRect/>
        </a:gradFill>
        <a:effectLst/>
      </p:bgPr>
    </p:bg>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609600" y="1774825"/>
            <a:ext cx="10972800" cy="5083175"/>
          </a:xfrm>
        </p:spPr>
        <p:txBody>
          <a:bodyPr>
            <a:noAutofit/>
          </a:bodyPr>
          <a:lstStyle/>
          <a:p>
            <a:pPr marL="118872" indent="0" algn="l" rtl="0">
              <a:buNone/>
            </a:pPr>
            <a:r>
              <a:rPr lang="en-US" sz="3000" dirty="0">
                <a:latin typeface="Bodoni MT" panose="02070603080606020203" pitchFamily="18" charset="0"/>
                <a:cs typeface="Andalus" panose="02020603050405020304" pitchFamily="18" charset="-78"/>
              </a:rPr>
              <a:t>Total supply calculation</a:t>
            </a:r>
            <a:r>
              <a:rPr lang="en-US" sz="3000" dirty="0" smtClean="0">
                <a:latin typeface="Bodoni MT" panose="02070603080606020203" pitchFamily="18" charset="0"/>
                <a:cs typeface="Andalus" panose="02020603050405020304" pitchFamily="18" charset="-78"/>
              </a:rPr>
              <a:t>:</a:t>
            </a:r>
            <a:endParaRPr lang="en-US" sz="3000" dirty="0">
              <a:latin typeface="Bodoni MT" panose="02070603080606020203" pitchFamily="18" charset="0"/>
              <a:cs typeface="Andalus" panose="02020603050405020304" pitchFamily="18" charset="-78"/>
            </a:endParaRPr>
          </a:p>
          <a:p>
            <a:pPr marL="118872" indent="0" algn="l" rtl="0">
              <a:buNone/>
            </a:pPr>
            <a:r>
              <a:rPr lang="en-US" sz="3000" dirty="0">
                <a:latin typeface="Bodoni MT" panose="02070603080606020203" pitchFamily="18" charset="0"/>
                <a:cs typeface="Andalus" panose="02020603050405020304" pitchFamily="18" charset="-78"/>
              </a:rPr>
              <a:t>Wastewater production factor is 80% of water used, the maximum hourly factor is 3 and the infiltration factor is 20%.</a:t>
            </a:r>
            <a:br>
              <a:rPr lang="en-US" sz="3000" dirty="0">
                <a:latin typeface="Bodoni MT" panose="02070603080606020203" pitchFamily="18" charset="0"/>
                <a:cs typeface="Andalus" panose="02020603050405020304" pitchFamily="18" charset="-78"/>
              </a:rPr>
            </a:br>
            <a:r>
              <a:rPr lang="en-US" sz="3000" dirty="0">
                <a:latin typeface="Bodoni MT" panose="02070603080606020203" pitchFamily="18" charset="0"/>
                <a:cs typeface="Andalus" panose="02020603050405020304" pitchFamily="18" charset="-78"/>
              </a:rPr>
              <a:t/>
            </a:r>
            <a:br>
              <a:rPr lang="en-US" sz="3000" dirty="0">
                <a:latin typeface="Bodoni MT" panose="02070603080606020203" pitchFamily="18" charset="0"/>
                <a:cs typeface="Andalus" panose="02020603050405020304" pitchFamily="18" charset="-78"/>
              </a:rPr>
            </a:br>
            <a:r>
              <a:rPr lang="en-US" sz="3000" dirty="0">
                <a:latin typeface="Bodoni MT" panose="02070603080606020203" pitchFamily="18" charset="0"/>
                <a:cs typeface="Andalus" panose="02020603050405020304" pitchFamily="18" charset="-78"/>
              </a:rPr>
              <a:t>Wastewater supply =  population * hourly factor * water consumption * production factor.</a:t>
            </a:r>
            <a:br>
              <a:rPr lang="en-US" sz="3000" dirty="0">
                <a:latin typeface="Bodoni MT" panose="02070603080606020203" pitchFamily="18" charset="0"/>
                <a:cs typeface="Andalus" panose="02020603050405020304" pitchFamily="18" charset="-78"/>
              </a:rPr>
            </a:br>
            <a:r>
              <a:rPr lang="en-US" sz="3000" dirty="0">
                <a:latin typeface="Bodoni MT" panose="02070603080606020203" pitchFamily="18" charset="0"/>
                <a:cs typeface="Andalus" panose="02020603050405020304" pitchFamily="18" charset="-78"/>
              </a:rPr>
              <a:t>=8215 * 3 * 100 * 0.8 * 1.2 / 1000 = 1971.6 m3/d.</a:t>
            </a:r>
            <a:br>
              <a:rPr lang="en-US" sz="3000" dirty="0">
                <a:latin typeface="Bodoni MT" panose="02070603080606020203" pitchFamily="18" charset="0"/>
                <a:cs typeface="Andalus" panose="02020603050405020304" pitchFamily="18" charset="-78"/>
              </a:rPr>
            </a:br>
            <a:endParaRPr lang="en-US" sz="3000" dirty="0">
              <a:latin typeface="Bodoni MT" panose="02070603080606020203" pitchFamily="18" charset="0"/>
              <a:cs typeface="Andalus" panose="02020603050405020304" pitchFamily="18" charset="-78"/>
            </a:endParaRPr>
          </a:p>
          <a:p>
            <a:pPr marL="118872" indent="0" algn="l" rtl="0">
              <a:buNone/>
            </a:pPr>
            <a:r>
              <a:rPr lang="en-US" sz="3000" dirty="0">
                <a:latin typeface="Bodoni MT" panose="02070603080606020203" pitchFamily="18" charset="0"/>
                <a:cs typeface="Andalus" panose="02020603050405020304" pitchFamily="18" charset="-78"/>
              </a:rPr>
              <a:t>Infiltration rate = 0.2 *8215*100*0.8/1000 = 132 m3/d.</a:t>
            </a:r>
            <a:br>
              <a:rPr lang="en-US" sz="3000" dirty="0">
                <a:latin typeface="Bodoni MT" panose="02070603080606020203" pitchFamily="18" charset="0"/>
                <a:cs typeface="Andalus" panose="02020603050405020304" pitchFamily="18" charset="-78"/>
              </a:rPr>
            </a:br>
            <a:r>
              <a:rPr lang="en-US" sz="3000" dirty="0">
                <a:latin typeface="Bodoni MT" panose="02070603080606020203" pitchFamily="18" charset="0"/>
                <a:cs typeface="Andalus" panose="02020603050405020304" pitchFamily="18" charset="-78"/>
              </a:rPr>
              <a:t>Total supply = 1971.6 + 131.4 = 2103 m3/d</a:t>
            </a:r>
            <a:r>
              <a:rPr lang="en-US" sz="3000" dirty="0" smtClean="0">
                <a:latin typeface="Bodoni MT" panose="02070603080606020203" pitchFamily="18" charset="0"/>
                <a:cs typeface="Andalus" panose="02020603050405020304" pitchFamily="18" charset="-78"/>
              </a:rPr>
              <a:t>.</a:t>
            </a:r>
          </a:p>
          <a:p>
            <a:pPr marL="118872" indent="0" algn="l" rtl="0">
              <a:buNone/>
            </a:pPr>
            <a:endParaRPr lang="en-US" sz="3000" dirty="0">
              <a:latin typeface="Bodoni MT" panose="02070603080606020203" pitchFamily="18" charset="0"/>
              <a:cs typeface="Andalus" panose="02020603050405020304" pitchFamily="18" charset="-78"/>
            </a:endParaRPr>
          </a:p>
          <a:p>
            <a:pPr marL="118872" indent="0" algn="l" rtl="0">
              <a:buNone/>
            </a:pPr>
            <a:endParaRPr lang="en-US" sz="3000" dirty="0">
              <a:latin typeface="Bodoni MT" panose="02070603080606020203" pitchFamily="18" charset="0"/>
              <a:cs typeface="Andalus" panose="02020603050405020304" pitchFamily="18" charset="-78"/>
            </a:endParaRPr>
          </a:p>
        </p:txBody>
      </p:sp>
      <p:sp>
        <p:nvSpPr>
          <p:cNvPr id="4" name="Title 3"/>
          <p:cNvSpPr txBox="1">
            <a:spLocks/>
          </p:cNvSpPr>
          <p:nvPr/>
        </p:nvSpPr>
        <p:spPr>
          <a:xfrm>
            <a:off x="0" y="0"/>
            <a:ext cx="12192000" cy="1447800"/>
          </a:xfrm>
          <a:prstGeom prst="rect">
            <a:avLst/>
          </a:prstGeom>
        </p:spPr>
        <p:style>
          <a:lnRef idx="1">
            <a:schemeClr val="accent3"/>
          </a:lnRef>
          <a:fillRef idx="2">
            <a:schemeClr val="accent3"/>
          </a:fillRef>
          <a:effectRef idx="1">
            <a:schemeClr val="accent3"/>
          </a:effectRef>
          <a:fontRef idx="minor">
            <a:schemeClr val="dk1"/>
          </a:fontRef>
        </p:style>
        <p:txBody>
          <a:bodyPr vert="horz" lIns="91440" rIns="45720" rtlCol="0" anchor="ctr">
            <a:normAutofit/>
            <a:scene3d>
              <a:camera prst="orthographicFront"/>
              <a:lightRig rig="threePt" dir="t">
                <a:rot lat="0" lon="0" rev="4800000"/>
              </a:lightRig>
            </a:scene3d>
            <a:sp3d prstMaterial="matte">
              <a:bevelT w="50800" h="10160"/>
            </a:sp3d>
          </a:bodyPr>
          <a:lstStyle>
            <a:defPPr>
              <a:defRPr lang="ar-SA"/>
            </a:defPPr>
            <a:lvl1pPr algn="ctr">
              <a:spcBef>
                <a:spcPct val="0"/>
              </a:spcBef>
              <a:buNone/>
              <a:defRPr kumimoji="0" sz="6000" b="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5000" endA="50" endPos="85000" dist="60007" dir="5400000" sy="-100000" algn="bl" rotWithShape="0"/>
                </a:effectLst>
                <a:latin typeface="Matura MT Script Capitals" panose="03020802060602070202" pitchFamily="66" charset="0"/>
              </a:defRPr>
            </a:lvl1pPr>
          </a:lstStyle>
          <a:p>
            <a:r>
              <a:rPr lang="en-US" dirty="0"/>
              <a:t>Wastewater collection system</a:t>
            </a:r>
            <a:endParaRPr lang="ar-SA" dirty="0"/>
          </a:p>
        </p:txBody>
      </p:sp>
    </p:spTree>
    <p:extLst>
      <p:ext uri="{BB962C8B-B14F-4D97-AF65-F5344CB8AC3E}">
        <p14:creationId xmlns:p14="http://schemas.microsoft.com/office/powerpoint/2010/main" val="4063080604"/>
      </p:ext>
    </p:extLst>
  </p:cSld>
  <p:clrMapOvr>
    <a:masterClrMapping/>
  </p:clrMapOvr>
  <mc:AlternateContent xmlns:mc="http://schemas.openxmlformats.org/markup-compatibility/2006" xmlns:p14="http://schemas.microsoft.com/office/powerpoint/2010/main">
    <mc:Choice Requires="p14">
      <p:transition spd="slow" p14:dur="2000">
        <p14:ferris dir="r"/>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14902" y="1933820"/>
            <a:ext cx="8839296" cy="4194024"/>
          </a:xfrm>
          <a:prstGeom prst="rect">
            <a:avLst/>
          </a:prstGeom>
        </p:spPr>
      </p:pic>
      <p:sp>
        <p:nvSpPr>
          <p:cNvPr id="4" name="Title 3"/>
          <p:cNvSpPr txBox="1">
            <a:spLocks/>
          </p:cNvSpPr>
          <p:nvPr/>
        </p:nvSpPr>
        <p:spPr>
          <a:xfrm>
            <a:off x="0" y="-6678"/>
            <a:ext cx="12192000" cy="1447800"/>
          </a:xfrm>
          <a:prstGeom prst="rect">
            <a:avLst/>
          </a:prstGeom>
          <a:gradFill>
            <a:gsLst>
              <a:gs pos="0">
                <a:schemeClr val="accent3">
                  <a:lumMod val="5000"/>
                  <a:lumOff val="95000"/>
                </a:schemeClr>
              </a:gs>
              <a:gs pos="72000">
                <a:schemeClr val="accent3">
                  <a:lumMod val="45000"/>
                  <a:lumOff val="55000"/>
                </a:schemeClr>
              </a:gs>
              <a:gs pos="91000">
                <a:schemeClr val="accent3">
                  <a:lumMod val="45000"/>
                  <a:lumOff val="55000"/>
                </a:schemeClr>
              </a:gs>
              <a:gs pos="76000">
                <a:schemeClr val="accent3">
                  <a:lumMod val="30000"/>
                  <a:lumOff val="70000"/>
                </a:schemeClr>
              </a:gs>
            </a:gsLst>
            <a:path path="rect">
              <a:fillToRect l="100000" t="100000"/>
            </a:path>
          </a:gradFill>
        </p:spPr>
        <p:style>
          <a:lnRef idx="1">
            <a:schemeClr val="accent3"/>
          </a:lnRef>
          <a:fillRef idx="2">
            <a:schemeClr val="accent3"/>
          </a:fillRef>
          <a:effectRef idx="1">
            <a:schemeClr val="accent3"/>
          </a:effectRef>
          <a:fontRef idx="minor">
            <a:schemeClr val="dk1"/>
          </a:fontRef>
        </p:style>
        <p:txBody>
          <a:bodyPr vert="horz" lIns="91440" rIns="45720" rtlCol="0" anchor="ctr">
            <a:normAutofit/>
            <a:scene3d>
              <a:camera prst="orthographicFront"/>
              <a:lightRig rig="threePt" dir="t">
                <a:rot lat="0" lon="0" rev="4800000"/>
              </a:lightRig>
            </a:scene3d>
            <a:sp3d prstMaterial="matte">
              <a:bevelT w="50800" h="10160"/>
            </a:sp3d>
          </a:bodyPr>
          <a:lstStyle>
            <a:defPPr>
              <a:defRPr lang="ar-SA"/>
            </a:defPPr>
            <a:lvl1pPr algn="ctr">
              <a:spcBef>
                <a:spcPct val="0"/>
              </a:spcBef>
              <a:buNone/>
              <a:defRPr kumimoji="0" sz="6000" b="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5000" endA="50" endPos="85000" dist="60007" dir="5400000" sy="-100000" algn="bl" rotWithShape="0"/>
                </a:effectLst>
                <a:latin typeface="Matura MT Script Capitals" panose="03020802060602070202" pitchFamily="66" charset="0"/>
              </a:defRPr>
            </a:lvl1pPr>
          </a:lstStyle>
          <a:p>
            <a:pPr rtl="0"/>
            <a:r>
              <a:rPr lang="en-US" dirty="0"/>
              <a:t>Collected data and sources </a:t>
            </a:r>
            <a:endParaRPr lang="ar-SA" dirty="0"/>
          </a:p>
        </p:txBody>
      </p:sp>
    </p:spTree>
    <p:extLst>
      <p:ext uri="{BB962C8B-B14F-4D97-AF65-F5344CB8AC3E}">
        <p14:creationId xmlns:p14="http://schemas.microsoft.com/office/powerpoint/2010/main" val="2812608020"/>
      </p:ext>
    </p:extLst>
  </p:cSld>
  <p:clrMapOvr>
    <a:masterClrMapping/>
  </p:clrMapOvr>
  <p:transition spd="slow">
    <p:wheel spokes="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395785" y="1466396"/>
                <a:ext cx="11177515" cy="5056705"/>
              </a:xfrm>
              <a:prstGeom prst="rect">
                <a:avLst/>
              </a:prstGeom>
              <a:gradFill flip="none" rotWithShape="1">
                <a:gsLst>
                  <a:gs pos="80000">
                    <a:schemeClr val="accent3">
                      <a:lumMod val="97000"/>
                      <a:lumOff val="3000"/>
                    </a:schemeClr>
                  </a:gs>
                  <a:gs pos="70000">
                    <a:schemeClr val="accent3">
                      <a:lumMod val="60000"/>
                      <a:lumOff val="40000"/>
                    </a:schemeClr>
                  </a:gs>
                </a:gsLst>
                <a:lin ang="2700000" scaled="1"/>
                <a:tileRect/>
              </a:gradFill>
            </p:spPr>
            <p:txBody>
              <a:bodyPr wrap="square">
                <a:spAutoFit/>
              </a:bodyPr>
              <a:lstStyle/>
              <a:p>
                <a:pPr algn="l"/>
                <a:r>
                  <a:rPr lang="en-AU" sz="2800" dirty="0" smtClean="0">
                    <a:latin typeface="Bodoni MT" panose="02070603080606020203" pitchFamily="18" charset="0"/>
                    <a:cs typeface="Andalus" panose="02020603050405020304" pitchFamily="18" charset="-78"/>
                  </a:rPr>
                  <a:t>Equation used</a:t>
                </a:r>
                <a:r>
                  <a:rPr lang="en-AU" sz="2800" dirty="0">
                    <a:latin typeface="Bodoni MT" panose="02070603080606020203" pitchFamily="18" charset="0"/>
                    <a:cs typeface="Andalus" panose="02020603050405020304" pitchFamily="18" charset="-78"/>
                  </a:rPr>
                  <a:t>:</a:t>
                </a:r>
                <a:br>
                  <a:rPr lang="en-AU" sz="2800" dirty="0">
                    <a:latin typeface="Bodoni MT" panose="02070603080606020203" pitchFamily="18" charset="0"/>
                    <a:cs typeface="Andalus" panose="02020603050405020304" pitchFamily="18" charset="-78"/>
                  </a:rPr>
                </a:br>
                <a:r>
                  <a:rPr lang="en-AU" sz="2800" dirty="0">
                    <a:latin typeface="Bodoni MT" panose="02070603080606020203" pitchFamily="18" charset="0"/>
                    <a:cs typeface="Andalus" panose="02020603050405020304" pitchFamily="18" charset="-78"/>
                  </a:rPr>
                  <a:t>Manning equation will be used for the design of gravity flow sewers in our graduation project,</a:t>
                </a:r>
              </a:p>
              <a:p>
                <a:pPr algn="l"/>
                <a:r>
                  <a:rPr lang="en-AU" sz="2800" dirty="0">
                    <a:latin typeface="Bodoni MT" panose="02070603080606020203" pitchFamily="18" charset="0"/>
                    <a:cs typeface="Andalus" panose="02020603050405020304" pitchFamily="18" charset="-78"/>
                  </a:rPr>
                  <a:t>because it is suitable for unpressurized flow.</a:t>
                </a:r>
                <a:endParaRPr lang="en-US" sz="2800" dirty="0">
                  <a:latin typeface="Bodoni MT" panose="02070603080606020203" pitchFamily="18" charset="0"/>
                  <a:cs typeface="Andalus" panose="02020603050405020304" pitchFamily="18" charset="-78"/>
                </a:endParaRPr>
              </a:p>
              <a:p>
                <a:pPr algn="l"/>
                <a:r>
                  <a:rPr lang="en-AU" sz="2800" dirty="0">
                    <a:latin typeface="Bodoni MT" panose="02070603080606020203" pitchFamily="18" charset="0"/>
                    <a:cs typeface="Andalus" panose="02020603050405020304" pitchFamily="18" charset="-78"/>
                  </a:rPr>
                  <a:t>The equation formula as follows:</a:t>
                </a:r>
                <a:endParaRPr lang="en-US" sz="2800" dirty="0">
                  <a:latin typeface="Bodoni MT" panose="02070603080606020203" pitchFamily="18" charset="0"/>
                  <a:cs typeface="Andalus" panose="02020603050405020304" pitchFamily="18" charset="-78"/>
                </a:endParaRPr>
              </a:p>
              <a:p>
                <a:pPr algn="l"/>
                <a14:m>
                  <m:oMathPara xmlns:m="http://schemas.openxmlformats.org/officeDocument/2006/math">
                    <m:oMathParaPr>
                      <m:jc m:val="centerGroup"/>
                    </m:oMathParaPr>
                    <m:oMath xmlns:m="http://schemas.openxmlformats.org/officeDocument/2006/math">
                      <m:r>
                        <a:rPr lang="en-AU" sz="2800">
                          <a:latin typeface="Cambria Math" panose="02040503050406030204" pitchFamily="18" charset="0"/>
                          <a:cs typeface="Andalus" panose="02020603050405020304" pitchFamily="18" charset="-78"/>
                        </a:rPr>
                        <m:t>𝑉</m:t>
                      </m:r>
                      <m:r>
                        <a:rPr lang="en-AU" sz="2800">
                          <a:latin typeface="Cambria Math" panose="02040503050406030204" pitchFamily="18" charset="0"/>
                          <a:cs typeface="Andalus" panose="02020603050405020304" pitchFamily="18" charset="-78"/>
                        </a:rPr>
                        <m:t>=</m:t>
                      </m:r>
                      <m:f>
                        <m:fPr>
                          <m:ctrlPr>
                            <a:rPr lang="en-US" sz="2800" i="1">
                              <a:latin typeface="Cambria Math" panose="02040503050406030204" pitchFamily="18" charset="0"/>
                              <a:cs typeface="Andalus" panose="02020603050405020304" pitchFamily="18" charset="-78"/>
                            </a:rPr>
                          </m:ctrlPr>
                        </m:fPr>
                        <m:num>
                          <m:r>
                            <a:rPr lang="en-AU" sz="2800">
                              <a:latin typeface="Cambria Math" panose="02040503050406030204" pitchFamily="18" charset="0"/>
                              <a:cs typeface="Andalus" panose="02020603050405020304" pitchFamily="18" charset="-78"/>
                            </a:rPr>
                            <m:t>1</m:t>
                          </m:r>
                        </m:num>
                        <m:den>
                          <m:r>
                            <a:rPr lang="en-AU" sz="2800">
                              <a:latin typeface="Cambria Math" panose="02040503050406030204" pitchFamily="18" charset="0"/>
                              <a:cs typeface="Andalus" panose="02020603050405020304" pitchFamily="18" charset="-78"/>
                            </a:rPr>
                            <m:t>𝑛</m:t>
                          </m:r>
                        </m:den>
                      </m:f>
                      <m:sSup>
                        <m:sSupPr>
                          <m:ctrlPr>
                            <a:rPr lang="en-US" sz="2800" i="1">
                              <a:latin typeface="Cambria Math" panose="02040503050406030204" pitchFamily="18" charset="0"/>
                              <a:cs typeface="Andalus" panose="02020603050405020304" pitchFamily="18" charset="-78"/>
                            </a:rPr>
                          </m:ctrlPr>
                        </m:sSupPr>
                        <m:e>
                          <m:r>
                            <a:rPr lang="en-AU" sz="2800">
                              <a:latin typeface="Cambria Math" panose="02040503050406030204" pitchFamily="18" charset="0"/>
                              <a:cs typeface="Andalus" panose="02020603050405020304" pitchFamily="18" charset="-78"/>
                            </a:rPr>
                            <m:t>𝑅</m:t>
                          </m:r>
                        </m:e>
                        <m:sup>
                          <m:r>
                            <a:rPr lang="en-AU" sz="2800">
                              <a:latin typeface="Cambria Math" panose="02040503050406030204" pitchFamily="18" charset="0"/>
                              <a:cs typeface="Andalus" panose="02020603050405020304" pitchFamily="18" charset="-78"/>
                            </a:rPr>
                            <m:t>2</m:t>
                          </m:r>
                          <m:r>
                            <a:rPr lang="en-AU" sz="2800">
                              <a:latin typeface="Cambria Math" panose="02040503050406030204" pitchFamily="18" charset="0"/>
                              <a:cs typeface="Andalus" panose="02020603050405020304" pitchFamily="18" charset="-78"/>
                            </a:rPr>
                            <m:t>/</m:t>
                          </m:r>
                          <m:r>
                            <a:rPr lang="en-AU" sz="2800">
                              <a:latin typeface="Cambria Math" panose="02040503050406030204" pitchFamily="18" charset="0"/>
                              <a:cs typeface="Andalus" panose="02020603050405020304" pitchFamily="18" charset="-78"/>
                            </a:rPr>
                            <m:t>3</m:t>
                          </m:r>
                        </m:sup>
                      </m:sSup>
                      <m:sSup>
                        <m:sSupPr>
                          <m:ctrlPr>
                            <a:rPr lang="en-US" sz="2800" i="1">
                              <a:latin typeface="Cambria Math" panose="02040503050406030204" pitchFamily="18" charset="0"/>
                              <a:cs typeface="Andalus" panose="02020603050405020304" pitchFamily="18" charset="-78"/>
                            </a:rPr>
                          </m:ctrlPr>
                        </m:sSupPr>
                        <m:e>
                          <m:r>
                            <a:rPr lang="en-AU" sz="2800">
                              <a:latin typeface="Cambria Math" panose="02040503050406030204" pitchFamily="18" charset="0"/>
                              <a:cs typeface="Andalus" panose="02020603050405020304" pitchFamily="18" charset="-78"/>
                            </a:rPr>
                            <m:t>𝑆</m:t>
                          </m:r>
                        </m:e>
                        <m:sup>
                          <m:r>
                            <a:rPr lang="en-AU" sz="2800">
                              <a:latin typeface="Cambria Math" panose="02040503050406030204" pitchFamily="18" charset="0"/>
                              <a:cs typeface="Andalus" panose="02020603050405020304" pitchFamily="18" charset="-78"/>
                            </a:rPr>
                            <m:t>1</m:t>
                          </m:r>
                          <m:r>
                            <a:rPr lang="en-AU" sz="2800">
                              <a:latin typeface="Cambria Math" panose="02040503050406030204" pitchFamily="18" charset="0"/>
                              <a:cs typeface="Andalus" panose="02020603050405020304" pitchFamily="18" charset="-78"/>
                            </a:rPr>
                            <m:t>/</m:t>
                          </m:r>
                          <m:r>
                            <a:rPr lang="en-AU" sz="2800">
                              <a:latin typeface="Cambria Math" panose="02040503050406030204" pitchFamily="18" charset="0"/>
                              <a:cs typeface="Andalus" panose="02020603050405020304" pitchFamily="18" charset="-78"/>
                            </a:rPr>
                            <m:t>2</m:t>
                          </m:r>
                        </m:sup>
                      </m:sSup>
                    </m:oMath>
                  </m:oMathPara>
                </a14:m>
                <a:endParaRPr lang="en-US" sz="2800" dirty="0">
                  <a:latin typeface="Bodoni MT" panose="02070603080606020203" pitchFamily="18" charset="0"/>
                  <a:cs typeface="Andalus" panose="02020603050405020304" pitchFamily="18" charset="-78"/>
                </a:endParaRPr>
              </a:p>
              <a:p>
                <a:pPr algn="l"/>
                <a:r>
                  <a:rPr lang="en-AU" sz="2800" dirty="0">
                    <a:latin typeface="Bodoni MT" panose="02070603080606020203" pitchFamily="18" charset="0"/>
                    <a:cs typeface="Andalus" panose="02020603050405020304" pitchFamily="18" charset="-78"/>
                  </a:rPr>
                  <a:t>V: Velocity in meters per second.</a:t>
                </a:r>
                <a:endParaRPr lang="en-US" sz="2800" dirty="0">
                  <a:latin typeface="Bodoni MT" panose="02070603080606020203" pitchFamily="18" charset="0"/>
                  <a:cs typeface="Andalus" panose="02020603050405020304" pitchFamily="18" charset="-78"/>
                </a:endParaRPr>
              </a:p>
              <a:p>
                <a:pPr algn="l"/>
                <a:r>
                  <a:rPr lang="en-AU" sz="2800" dirty="0">
                    <a:latin typeface="Bodoni MT" panose="02070603080606020203" pitchFamily="18" charset="0"/>
                    <a:cs typeface="Andalus" panose="02020603050405020304" pitchFamily="18" charset="-78"/>
                  </a:rPr>
                  <a:t>n: Manning coefficient of sewer roughness.</a:t>
                </a:r>
                <a:endParaRPr lang="en-US" sz="2800" dirty="0">
                  <a:latin typeface="Bodoni MT" panose="02070603080606020203" pitchFamily="18" charset="0"/>
                  <a:cs typeface="Andalus" panose="02020603050405020304" pitchFamily="18" charset="-78"/>
                </a:endParaRPr>
              </a:p>
              <a:p>
                <a:pPr algn="l"/>
                <a:r>
                  <a:rPr lang="en-AU" sz="2800" dirty="0">
                    <a:latin typeface="Bodoni MT" panose="02070603080606020203" pitchFamily="18" charset="0"/>
                    <a:cs typeface="Andalus" panose="02020603050405020304" pitchFamily="18" charset="-78"/>
                  </a:rPr>
                  <a:t>R: Hydraulic radius in meters and</a:t>
                </a:r>
                <a:endParaRPr lang="en-US" sz="2800" dirty="0">
                  <a:latin typeface="Bodoni MT" panose="02070603080606020203" pitchFamily="18" charset="0"/>
                  <a:cs typeface="Andalus" panose="02020603050405020304" pitchFamily="18" charset="-78"/>
                </a:endParaRPr>
              </a:p>
              <a:p>
                <a:pPr algn="l"/>
                <a:r>
                  <a:rPr lang="en-AU" sz="2800" dirty="0">
                    <a:latin typeface="Bodoni MT" panose="02070603080606020203" pitchFamily="18" charset="0"/>
                    <a:cs typeface="Andalus" panose="02020603050405020304" pitchFamily="18" charset="-78"/>
                  </a:rPr>
                  <a:t>S: Slope of energy line in meters per meter.</a:t>
                </a:r>
                <a:endParaRPr lang="en-US" sz="2800" dirty="0">
                  <a:latin typeface="Bodoni MT" panose="02070603080606020203" pitchFamily="18" charset="0"/>
                  <a:cs typeface="Andalus" panose="02020603050405020304" pitchFamily="18" charset="-78"/>
                </a:endParaRPr>
              </a:p>
              <a:p>
                <a:pPr algn="r"/>
                <a:endParaRPr lang="en-AU" dirty="0"/>
              </a:p>
            </p:txBody>
          </p:sp>
        </mc:Choice>
        <mc:Fallback xmlns="">
          <p:sp>
            <p:nvSpPr>
              <p:cNvPr id="2" name="Rectangle 1"/>
              <p:cNvSpPr>
                <a:spLocks noRot="1" noChangeAspect="1" noMove="1" noResize="1" noEditPoints="1" noAdjustHandles="1" noChangeArrowheads="1" noChangeShapeType="1" noTextEdit="1"/>
              </p:cNvSpPr>
              <p:nvPr/>
            </p:nvSpPr>
            <p:spPr>
              <a:xfrm>
                <a:off x="395785" y="1466396"/>
                <a:ext cx="11177515" cy="5056705"/>
              </a:xfrm>
              <a:prstGeom prst="rect">
                <a:avLst/>
              </a:prstGeom>
              <a:blipFill rotWithShape="0">
                <a:blip r:embed="rId2"/>
                <a:stretch>
                  <a:fillRect l="-1091" t="-1327" r="-1527"/>
                </a:stretch>
              </a:blipFill>
            </p:spPr>
            <p:txBody>
              <a:bodyPr/>
              <a:lstStyle/>
              <a:p>
                <a:r>
                  <a:rPr lang="ar-SA">
                    <a:noFill/>
                  </a:rPr>
                  <a:t> </a:t>
                </a:r>
              </a:p>
            </p:txBody>
          </p:sp>
        </mc:Fallback>
      </mc:AlternateContent>
      <p:sp>
        <p:nvSpPr>
          <p:cNvPr id="3" name="Title 3"/>
          <p:cNvSpPr txBox="1">
            <a:spLocks/>
          </p:cNvSpPr>
          <p:nvPr/>
        </p:nvSpPr>
        <p:spPr>
          <a:xfrm>
            <a:off x="0" y="-6678"/>
            <a:ext cx="12192000" cy="1447800"/>
          </a:xfrm>
          <a:prstGeom prst="rect">
            <a:avLst/>
          </a:prstGeom>
          <a:gradFill>
            <a:gsLst>
              <a:gs pos="0">
                <a:schemeClr val="accent3">
                  <a:lumMod val="5000"/>
                  <a:lumOff val="95000"/>
                </a:schemeClr>
              </a:gs>
              <a:gs pos="72000">
                <a:schemeClr val="accent3">
                  <a:lumMod val="45000"/>
                  <a:lumOff val="55000"/>
                </a:schemeClr>
              </a:gs>
              <a:gs pos="91000">
                <a:schemeClr val="accent3">
                  <a:lumMod val="45000"/>
                  <a:lumOff val="55000"/>
                </a:schemeClr>
              </a:gs>
              <a:gs pos="76000">
                <a:schemeClr val="accent3">
                  <a:lumMod val="30000"/>
                  <a:lumOff val="70000"/>
                </a:schemeClr>
              </a:gs>
            </a:gsLst>
            <a:path path="rect">
              <a:fillToRect l="100000" t="100000"/>
            </a:path>
          </a:gradFill>
        </p:spPr>
        <p:style>
          <a:lnRef idx="1">
            <a:schemeClr val="accent3"/>
          </a:lnRef>
          <a:fillRef idx="2">
            <a:schemeClr val="accent3"/>
          </a:fillRef>
          <a:effectRef idx="1">
            <a:schemeClr val="accent3"/>
          </a:effectRef>
          <a:fontRef idx="minor">
            <a:schemeClr val="dk1"/>
          </a:fontRef>
        </p:style>
        <p:txBody>
          <a:bodyPr vert="horz" lIns="91440" rIns="45720" rtlCol="0" anchor="ctr">
            <a:normAutofit/>
            <a:scene3d>
              <a:camera prst="orthographicFront"/>
              <a:lightRig rig="threePt" dir="t">
                <a:rot lat="0" lon="0" rev="4800000"/>
              </a:lightRig>
            </a:scene3d>
            <a:sp3d prstMaterial="matte">
              <a:bevelT w="50800" h="10160"/>
            </a:sp3d>
          </a:bodyPr>
          <a:lstStyle>
            <a:defPPr>
              <a:defRPr lang="ar-SA"/>
            </a:defPPr>
            <a:lvl1pPr algn="ctr">
              <a:spcBef>
                <a:spcPct val="0"/>
              </a:spcBef>
              <a:buNone/>
              <a:defRPr kumimoji="0" sz="6000" b="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5000" endA="50" endPos="85000" dist="60007" dir="5400000" sy="-100000" algn="bl" rotWithShape="0"/>
                </a:effectLst>
                <a:latin typeface="Matura MT Script Capitals" panose="03020802060602070202" pitchFamily="66" charset="0"/>
              </a:defRPr>
            </a:lvl1pPr>
          </a:lstStyle>
          <a:p>
            <a:pPr rtl="0"/>
            <a:r>
              <a:rPr lang="en-US" dirty="0"/>
              <a:t>Collected data and sources </a:t>
            </a:r>
            <a:endParaRPr lang="ar-SA" dirty="0"/>
          </a:p>
        </p:txBody>
      </p:sp>
    </p:spTree>
    <p:extLst>
      <p:ext uri="{BB962C8B-B14F-4D97-AF65-F5344CB8AC3E}">
        <p14:creationId xmlns:p14="http://schemas.microsoft.com/office/powerpoint/2010/main" val="2463641760"/>
      </p:ext>
    </p:extLst>
  </p:cSld>
  <p:clrMapOvr>
    <a:masterClrMapping/>
  </p:clrMapOvr>
  <mc:AlternateContent xmlns:mc="http://schemas.openxmlformats.org/markup-compatibility/2006" xmlns:p14="http://schemas.microsoft.com/office/powerpoint/2010/main">
    <mc:Choice Requires="p14">
      <p:transition spd="slow" p14:dur="1600">
        <p14:prism dir="r" isContent="1" isInverted="1"/>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flip="none" rotWithShape="1">
          <a:gsLst>
            <a:gs pos="46000">
              <a:schemeClr val="accent3">
                <a:lumMod val="97000"/>
                <a:lumOff val="3000"/>
              </a:schemeClr>
            </a:gs>
            <a:gs pos="13000">
              <a:schemeClr val="accent3">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TextBox 1"/>
          <p:cNvSpPr txBox="1"/>
          <p:nvPr/>
        </p:nvSpPr>
        <p:spPr>
          <a:xfrm>
            <a:off x="996286" y="1688121"/>
            <a:ext cx="9936147" cy="5632311"/>
          </a:xfrm>
          <a:prstGeom prst="rect">
            <a:avLst/>
          </a:prstGeom>
          <a:noFill/>
        </p:spPr>
        <p:txBody>
          <a:bodyPr wrap="square" rtlCol="0">
            <a:spAutoFit/>
          </a:bodyPr>
          <a:lstStyle/>
          <a:p>
            <a:pPr algn="l" rtl="0"/>
            <a:endParaRPr lang="en-US" dirty="0" smtClean="0"/>
          </a:p>
          <a:p>
            <a:pPr algn="l" rtl="0"/>
            <a:r>
              <a:rPr lang="en-AU" sz="2800" b="1" dirty="0">
                <a:solidFill>
                  <a:schemeClr val="accent1">
                    <a:lumMod val="50000"/>
                  </a:schemeClr>
                </a:solidFill>
                <a:latin typeface="Bodoni MT" panose="02070603080606020203" pitchFamily="18" charset="0"/>
                <a:cs typeface="Andalus" panose="02020603050405020304" pitchFamily="18" charset="-78"/>
              </a:rPr>
              <a:t> </a:t>
            </a:r>
            <a:r>
              <a:rPr lang="en-AU" sz="2800" b="1" dirty="0" smtClean="0">
                <a:solidFill>
                  <a:schemeClr val="accent1">
                    <a:lumMod val="50000"/>
                  </a:schemeClr>
                </a:solidFill>
                <a:latin typeface="Bodoni MT" panose="02070603080606020203" pitchFamily="18" charset="0"/>
                <a:cs typeface="Andalus" panose="02020603050405020304" pitchFamily="18" charset="-78"/>
              </a:rPr>
              <a:t>    Minimum </a:t>
            </a:r>
            <a:r>
              <a:rPr lang="en-AU" sz="2800" b="1" dirty="0">
                <a:solidFill>
                  <a:schemeClr val="accent1">
                    <a:lumMod val="50000"/>
                  </a:schemeClr>
                </a:solidFill>
                <a:latin typeface="Bodoni MT" panose="02070603080606020203" pitchFamily="18" charset="0"/>
                <a:cs typeface="Andalus" panose="02020603050405020304" pitchFamily="18" charset="-78"/>
              </a:rPr>
              <a:t>and maximum velocity</a:t>
            </a:r>
            <a:r>
              <a:rPr lang="en-AU" sz="2800" b="1" dirty="0" smtClean="0">
                <a:solidFill>
                  <a:schemeClr val="accent1">
                    <a:lumMod val="50000"/>
                  </a:schemeClr>
                </a:solidFill>
                <a:latin typeface="Bodoni MT" panose="02070603080606020203" pitchFamily="18" charset="0"/>
                <a:cs typeface="Andalus" panose="02020603050405020304" pitchFamily="18" charset="-78"/>
              </a:rPr>
              <a:t>:</a:t>
            </a:r>
          </a:p>
          <a:p>
            <a:pPr algn="l" rtl="0"/>
            <a:endParaRPr lang="en-US" sz="2800" b="1" dirty="0">
              <a:solidFill>
                <a:schemeClr val="accent1">
                  <a:lumMod val="50000"/>
                </a:schemeClr>
              </a:solidFill>
              <a:latin typeface="Bodoni MT" panose="02070603080606020203" pitchFamily="18" charset="0"/>
              <a:cs typeface="Andalus" panose="02020603050405020304" pitchFamily="18" charset="-78"/>
            </a:endParaRPr>
          </a:p>
          <a:p>
            <a:pPr algn="l"/>
            <a:r>
              <a:rPr lang="en-AU" sz="2800" dirty="0">
                <a:latin typeface="Bodoni MT" panose="02070603080606020203" pitchFamily="18" charset="0"/>
                <a:cs typeface="Andalus" panose="02020603050405020304" pitchFamily="18" charset="-78"/>
              </a:rPr>
              <a:t>Minimum velocity criteria is set to allow cleaning the sewer network, while maximum velocity criteria is set to prevent corrosion of the sewers or manholes. Therefore, flow velocity should be between 0.4 - 3.0 m/s.</a:t>
            </a:r>
            <a:endParaRPr lang="en-US" sz="2800" dirty="0">
              <a:latin typeface="Bodoni MT" panose="02070603080606020203" pitchFamily="18" charset="0"/>
              <a:cs typeface="Andalus" panose="02020603050405020304" pitchFamily="18" charset="-78"/>
            </a:endParaRPr>
          </a:p>
          <a:p>
            <a:pPr lvl="1" algn="l"/>
            <a:endParaRPr lang="en-US" sz="2800" dirty="0">
              <a:latin typeface="Bodoni MT" panose="02070603080606020203" pitchFamily="18" charset="0"/>
              <a:cs typeface="Andalus" panose="02020603050405020304" pitchFamily="18" charset="-78"/>
            </a:endParaRPr>
          </a:p>
          <a:p>
            <a:pPr marL="0" lvl="3" algn="l" rtl="0"/>
            <a:r>
              <a:rPr lang="en-AU" sz="2800" b="1" dirty="0" smtClean="0">
                <a:solidFill>
                  <a:schemeClr val="accent1">
                    <a:lumMod val="50000"/>
                  </a:schemeClr>
                </a:solidFill>
                <a:latin typeface="Bodoni MT" panose="02070603080606020203" pitchFamily="18" charset="0"/>
                <a:cs typeface="Andalus" panose="02020603050405020304" pitchFamily="18" charset="-78"/>
              </a:rPr>
              <a:t>      Minimum </a:t>
            </a:r>
            <a:r>
              <a:rPr lang="en-AU" sz="2800" b="1" dirty="0">
                <a:solidFill>
                  <a:schemeClr val="accent1">
                    <a:lumMod val="50000"/>
                  </a:schemeClr>
                </a:solidFill>
                <a:latin typeface="Bodoni MT" panose="02070603080606020203" pitchFamily="18" charset="0"/>
                <a:cs typeface="Andalus" panose="02020603050405020304" pitchFamily="18" charset="-78"/>
              </a:rPr>
              <a:t>and maximum slope:</a:t>
            </a:r>
          </a:p>
          <a:p>
            <a:pPr lvl="3" algn="l"/>
            <a:r>
              <a:rPr lang="en-AU" sz="2800" b="1" dirty="0" smtClean="0">
                <a:latin typeface="Bodoni MT" panose="02070603080606020203" pitchFamily="18" charset="0"/>
                <a:cs typeface="Andalus" panose="02020603050405020304" pitchFamily="18" charset="-78"/>
              </a:rPr>
              <a:t> </a:t>
            </a:r>
            <a:endParaRPr lang="en-US" sz="2800" b="1" dirty="0">
              <a:latin typeface="Bodoni MT" panose="02070603080606020203" pitchFamily="18" charset="0"/>
              <a:cs typeface="Andalus" panose="02020603050405020304" pitchFamily="18" charset="-78"/>
            </a:endParaRPr>
          </a:p>
          <a:p>
            <a:pPr algn="l"/>
            <a:r>
              <a:rPr lang="en-AU" sz="2800" dirty="0">
                <a:latin typeface="Bodoni MT" panose="02070603080606020203" pitchFamily="18" charset="0"/>
                <a:cs typeface="Andalus" panose="02020603050405020304" pitchFamily="18" charset="-78"/>
              </a:rPr>
              <a:t>The design criteria for minimum and maximum slope of the pipes should be between 1% and 15%.</a:t>
            </a:r>
          </a:p>
          <a:p>
            <a:pPr algn="l"/>
            <a:endParaRPr lang="en-US" sz="1600" dirty="0"/>
          </a:p>
          <a:p>
            <a:pPr algn="l"/>
            <a:endParaRPr lang="en-US" dirty="0"/>
          </a:p>
        </p:txBody>
      </p:sp>
      <p:sp>
        <p:nvSpPr>
          <p:cNvPr id="3" name="Title 3"/>
          <p:cNvSpPr txBox="1">
            <a:spLocks/>
          </p:cNvSpPr>
          <p:nvPr/>
        </p:nvSpPr>
        <p:spPr>
          <a:xfrm>
            <a:off x="0" y="-6678"/>
            <a:ext cx="12192000" cy="1447800"/>
          </a:xfrm>
          <a:prstGeom prst="rect">
            <a:avLst/>
          </a:prstGeom>
          <a:gradFill>
            <a:gsLst>
              <a:gs pos="0">
                <a:schemeClr val="accent3">
                  <a:lumMod val="5000"/>
                  <a:lumOff val="95000"/>
                </a:schemeClr>
              </a:gs>
              <a:gs pos="72000">
                <a:schemeClr val="accent3">
                  <a:lumMod val="45000"/>
                  <a:lumOff val="55000"/>
                </a:schemeClr>
              </a:gs>
              <a:gs pos="91000">
                <a:schemeClr val="accent3">
                  <a:lumMod val="45000"/>
                  <a:lumOff val="55000"/>
                </a:schemeClr>
              </a:gs>
              <a:gs pos="76000">
                <a:schemeClr val="accent3">
                  <a:lumMod val="30000"/>
                  <a:lumOff val="70000"/>
                </a:schemeClr>
              </a:gs>
            </a:gsLst>
            <a:path path="rect">
              <a:fillToRect l="100000" t="100000"/>
            </a:path>
          </a:gradFill>
        </p:spPr>
        <p:style>
          <a:lnRef idx="1">
            <a:schemeClr val="accent3"/>
          </a:lnRef>
          <a:fillRef idx="2">
            <a:schemeClr val="accent3"/>
          </a:fillRef>
          <a:effectRef idx="1">
            <a:schemeClr val="accent3"/>
          </a:effectRef>
          <a:fontRef idx="minor">
            <a:schemeClr val="dk1"/>
          </a:fontRef>
        </p:style>
        <p:txBody>
          <a:bodyPr vert="horz" lIns="91440" rIns="45720" rtlCol="0" anchor="ctr">
            <a:normAutofit/>
            <a:scene3d>
              <a:camera prst="orthographicFront"/>
              <a:lightRig rig="threePt" dir="t">
                <a:rot lat="0" lon="0" rev="4800000"/>
              </a:lightRig>
            </a:scene3d>
            <a:sp3d prstMaterial="matte">
              <a:bevelT w="50800" h="10160"/>
            </a:sp3d>
          </a:bodyPr>
          <a:lstStyle>
            <a:defPPr>
              <a:defRPr lang="ar-SA"/>
            </a:defPPr>
            <a:lvl1pPr algn="ctr">
              <a:spcBef>
                <a:spcPct val="0"/>
              </a:spcBef>
              <a:buNone/>
              <a:defRPr kumimoji="0" sz="6000" b="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5000" endA="50" endPos="85000" dist="60007" dir="5400000" sy="-100000" algn="bl" rotWithShape="0"/>
                </a:effectLst>
                <a:latin typeface="Matura MT Script Capitals" panose="03020802060602070202" pitchFamily="66" charset="0"/>
              </a:defRPr>
            </a:lvl1pPr>
          </a:lstStyle>
          <a:p>
            <a:pPr rtl="0"/>
            <a:r>
              <a:rPr lang="en-US" dirty="0"/>
              <a:t>Design criteria</a:t>
            </a:r>
            <a:endParaRPr lang="ar-SA" dirty="0"/>
          </a:p>
        </p:txBody>
      </p:sp>
    </p:spTree>
    <p:extLst>
      <p:ext uri="{BB962C8B-B14F-4D97-AF65-F5344CB8AC3E}">
        <p14:creationId xmlns:p14="http://schemas.microsoft.com/office/powerpoint/2010/main" val="16374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2">
                                            <p:txEl>
                                              <p:pRg st="1" end="1"/>
                                            </p:txEl>
                                          </p:spTgt>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53" presetClass="entr" presetSubtype="16" fill="hold" nodeType="click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anim calcmode="lin" valueType="num">
                                      <p:cBhvr>
                                        <p:cTn id="11" dur="500" fill="hold"/>
                                        <p:tgtEl>
                                          <p:spTgt spid="2">
                                            <p:txEl>
                                              <p:pRg st="3" end="3"/>
                                            </p:txEl>
                                          </p:spTgt>
                                        </p:tgtEl>
                                        <p:attrNameLst>
                                          <p:attrName>ppt_w</p:attrName>
                                        </p:attrNameLst>
                                      </p:cBhvr>
                                      <p:tavLst>
                                        <p:tav tm="0">
                                          <p:val>
                                            <p:fltVal val="0"/>
                                          </p:val>
                                        </p:tav>
                                        <p:tav tm="100000">
                                          <p:val>
                                            <p:strVal val="#ppt_w"/>
                                          </p:val>
                                        </p:tav>
                                      </p:tavLst>
                                    </p:anim>
                                    <p:anim calcmode="lin" valueType="num">
                                      <p:cBhvr>
                                        <p:cTn id="12" dur="500" fill="hold"/>
                                        <p:tgtEl>
                                          <p:spTgt spid="2">
                                            <p:txEl>
                                              <p:pRg st="3" end="3"/>
                                            </p:txEl>
                                          </p:spTgt>
                                        </p:tgtEl>
                                        <p:attrNameLst>
                                          <p:attrName>ppt_h</p:attrName>
                                        </p:attrNameLst>
                                      </p:cBhvr>
                                      <p:tavLst>
                                        <p:tav tm="0">
                                          <p:val>
                                            <p:fltVal val="0"/>
                                          </p:val>
                                        </p:tav>
                                        <p:tav tm="100000">
                                          <p:val>
                                            <p:strVal val="#ppt_h"/>
                                          </p:val>
                                        </p:tav>
                                      </p:tavLst>
                                    </p:anim>
                                    <p:animEffect transition="in" filter="fade">
                                      <p:cBhvr>
                                        <p:cTn id="13" dur="500"/>
                                        <p:tgtEl>
                                          <p:spTgt spid="2">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mph" presetSubtype="0" fill="hold" nodeType="clickEffect">
                                  <p:stCondLst>
                                    <p:cond delay="0"/>
                                  </p:stCondLst>
                                  <p:childTnLst>
                                    <p:animScale>
                                      <p:cBhvr>
                                        <p:cTn id="17" dur="2000" fill="hold"/>
                                        <p:tgtEl>
                                          <p:spTgt spid="2">
                                            <p:txEl>
                                              <p:pRg st="5" end="5"/>
                                            </p:txEl>
                                          </p:spTgt>
                                        </p:tgtEl>
                                      </p:cBhvr>
                                      <p:by x="150000" y="150000"/>
                                    </p:animScale>
                                  </p:childTnLst>
                                </p:cTn>
                              </p:par>
                            </p:childTnLst>
                          </p:cTn>
                        </p:par>
                      </p:childTnLst>
                    </p:cTn>
                  </p:par>
                  <p:par>
                    <p:cTn id="18" fill="hold">
                      <p:stCondLst>
                        <p:cond delay="indefinite"/>
                      </p:stCondLst>
                      <p:childTnLst>
                        <p:par>
                          <p:cTn id="19" fill="hold">
                            <p:stCondLst>
                              <p:cond delay="0"/>
                            </p:stCondLst>
                            <p:childTnLst>
                              <p:par>
                                <p:cTn id="20" presetID="55" presetClass="entr" presetSubtype="0" fill="hold" nodeType="clickEffect">
                                  <p:stCondLst>
                                    <p:cond delay="0"/>
                                  </p:stCondLst>
                                  <p:childTnLst>
                                    <p:set>
                                      <p:cBhvr>
                                        <p:cTn id="21" dur="1" fill="hold">
                                          <p:stCondLst>
                                            <p:cond delay="0"/>
                                          </p:stCondLst>
                                        </p:cTn>
                                        <p:tgtEl>
                                          <p:spTgt spid="2">
                                            <p:txEl>
                                              <p:pRg st="7" end="7"/>
                                            </p:txEl>
                                          </p:spTgt>
                                        </p:tgtEl>
                                        <p:attrNameLst>
                                          <p:attrName>style.visibility</p:attrName>
                                        </p:attrNameLst>
                                      </p:cBhvr>
                                      <p:to>
                                        <p:strVal val="visible"/>
                                      </p:to>
                                    </p:set>
                                    <p:anim calcmode="lin" valueType="num">
                                      <p:cBhvr>
                                        <p:cTn id="22" dur="1000" fill="hold"/>
                                        <p:tgtEl>
                                          <p:spTgt spid="2">
                                            <p:txEl>
                                              <p:pRg st="7" end="7"/>
                                            </p:txEl>
                                          </p:spTgt>
                                        </p:tgtEl>
                                        <p:attrNameLst>
                                          <p:attrName>ppt_w</p:attrName>
                                        </p:attrNameLst>
                                      </p:cBhvr>
                                      <p:tavLst>
                                        <p:tav tm="0">
                                          <p:val>
                                            <p:strVal val="#ppt_w*0.70"/>
                                          </p:val>
                                        </p:tav>
                                        <p:tav tm="100000">
                                          <p:val>
                                            <p:strVal val="#ppt_w"/>
                                          </p:val>
                                        </p:tav>
                                      </p:tavLst>
                                    </p:anim>
                                    <p:anim calcmode="lin" valueType="num">
                                      <p:cBhvr>
                                        <p:cTn id="23" dur="1000" fill="hold"/>
                                        <p:tgtEl>
                                          <p:spTgt spid="2">
                                            <p:txEl>
                                              <p:pRg st="7" end="7"/>
                                            </p:txEl>
                                          </p:spTgt>
                                        </p:tgtEl>
                                        <p:attrNameLst>
                                          <p:attrName>ppt_h</p:attrName>
                                        </p:attrNameLst>
                                      </p:cBhvr>
                                      <p:tavLst>
                                        <p:tav tm="0">
                                          <p:val>
                                            <p:strVal val="#ppt_h"/>
                                          </p:val>
                                        </p:tav>
                                        <p:tav tm="100000">
                                          <p:val>
                                            <p:strVal val="#ppt_h"/>
                                          </p:val>
                                        </p:tav>
                                      </p:tavLst>
                                    </p:anim>
                                    <p:animEffect transition="in" filter="fade">
                                      <p:cBhvr>
                                        <p:cTn id="24" dur="10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15000">
              <a:schemeClr val="bg2">
                <a:lumMod val="90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path path="rect">
            <a:fillToRect t="100000" r="100000"/>
          </a:path>
          <a:tileRect l="-100000" b="-10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17" name="Title 3"/>
          <p:cNvSpPr txBox="1">
            <a:spLocks/>
          </p:cNvSpPr>
          <p:nvPr/>
        </p:nvSpPr>
        <p:spPr>
          <a:xfrm>
            <a:off x="0" y="0"/>
            <a:ext cx="12192000" cy="1447800"/>
          </a:xfrm>
          <a:prstGeom prst="rect">
            <a:avLst/>
          </a:prstGeom>
        </p:spPr>
        <p:style>
          <a:lnRef idx="1">
            <a:schemeClr val="accent3"/>
          </a:lnRef>
          <a:fillRef idx="2">
            <a:schemeClr val="accent3"/>
          </a:fillRef>
          <a:effectRef idx="1">
            <a:schemeClr val="accent3"/>
          </a:effectRef>
          <a:fontRef idx="minor">
            <a:schemeClr val="dk1"/>
          </a:fontRef>
        </p:style>
        <p:txBody>
          <a:bodyPr vert="horz" lIns="91440" rIns="45720" rtlCol="0" anchor="ctr">
            <a:normAutofit/>
            <a:scene3d>
              <a:camera prst="orthographicFront"/>
              <a:lightRig rig="threePt" dir="t">
                <a:rot lat="0" lon="0" rev="4800000"/>
              </a:lightRig>
            </a:scene3d>
            <a:sp3d prstMaterial="matte">
              <a:bevelT w="50800" h="10160"/>
            </a:sp3d>
          </a:bodyPr>
          <a:lstStyle>
            <a:defPPr>
              <a:defRPr lang="ar-SA"/>
            </a:defPPr>
            <a:lvl1pPr algn="ctr">
              <a:spcBef>
                <a:spcPct val="0"/>
              </a:spcBef>
              <a:buNone/>
              <a:defRPr kumimoji="0" sz="6000" b="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5000" endA="50" endPos="85000" dist="60007" dir="5400000" sy="-100000" algn="bl" rotWithShape="0"/>
                </a:effectLst>
                <a:latin typeface="Matura MT Script Capitals" panose="03020802060602070202" pitchFamily="66" charset="0"/>
              </a:defRPr>
            </a:lvl1pPr>
          </a:lstStyle>
          <a:p>
            <a:r>
              <a:rPr lang="en-US" dirty="0"/>
              <a:t>Outline</a:t>
            </a:r>
            <a:endParaRPr lang="ar-SA" dirty="0"/>
          </a:p>
        </p:txBody>
      </p:sp>
      <p:sp>
        <p:nvSpPr>
          <p:cNvPr id="18" name="Freeform 17"/>
          <p:cNvSpPr/>
          <p:nvPr/>
        </p:nvSpPr>
        <p:spPr>
          <a:xfrm>
            <a:off x="5497983" y="2058034"/>
            <a:ext cx="1395710" cy="1395710"/>
          </a:xfrm>
          <a:custGeom>
            <a:avLst/>
            <a:gdLst>
              <a:gd name="connsiteX0" fmla="*/ 0 w 1395710"/>
              <a:gd name="connsiteY0" fmla="*/ 697855 h 1395710"/>
              <a:gd name="connsiteX1" fmla="*/ 697855 w 1395710"/>
              <a:gd name="connsiteY1" fmla="*/ 0 h 1395710"/>
              <a:gd name="connsiteX2" fmla="*/ 1395710 w 1395710"/>
              <a:gd name="connsiteY2" fmla="*/ 697855 h 1395710"/>
              <a:gd name="connsiteX3" fmla="*/ 697855 w 1395710"/>
              <a:gd name="connsiteY3" fmla="*/ 1395710 h 1395710"/>
              <a:gd name="connsiteX4" fmla="*/ 0 w 1395710"/>
              <a:gd name="connsiteY4" fmla="*/ 697855 h 13957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5710" h="1395710">
                <a:moveTo>
                  <a:pt x="0" y="697855"/>
                </a:moveTo>
                <a:cubicBezTo>
                  <a:pt x="0" y="312440"/>
                  <a:pt x="312440" y="0"/>
                  <a:pt x="697855" y="0"/>
                </a:cubicBezTo>
                <a:cubicBezTo>
                  <a:pt x="1083270" y="0"/>
                  <a:pt x="1395710" y="312440"/>
                  <a:pt x="1395710" y="697855"/>
                </a:cubicBezTo>
                <a:cubicBezTo>
                  <a:pt x="1395710" y="1083270"/>
                  <a:pt x="1083270" y="1395710"/>
                  <a:pt x="697855" y="1395710"/>
                </a:cubicBezTo>
                <a:cubicBezTo>
                  <a:pt x="312440" y="1395710"/>
                  <a:pt x="0" y="1083270"/>
                  <a:pt x="0" y="697855"/>
                </a:cubicBezTo>
                <a:close/>
              </a:path>
            </a:pathLst>
          </a:custGeom>
          <a:scene3d>
            <a:camera prst="perspectiveLeft" zoom="91000"/>
            <a:lightRig rig="threePt" dir="t">
              <a:rot lat="0" lon="0" rev="20640000"/>
            </a:lightRig>
          </a:scene3d>
          <a:sp3d extrusionH="50600" prstMaterial="metal">
            <a:bevelT w="101600" h="80600" prst="relaxedInset"/>
            <a:bevelB w="80600" h="80600" prst="relaxedInset"/>
          </a:sp3d>
        </p:spPr>
        <p:style>
          <a:lnRef idx="0">
            <a:schemeClr val="lt1">
              <a:hueOff val="0"/>
              <a:satOff val="0"/>
              <a:lumOff val="0"/>
              <a:alphaOff val="0"/>
            </a:schemeClr>
          </a:lnRef>
          <a:fillRef idx="1">
            <a:schemeClr val="accent2">
              <a:hueOff val="0"/>
              <a:satOff val="0"/>
              <a:lumOff val="0"/>
              <a:alphaOff val="0"/>
            </a:schemeClr>
          </a:fillRef>
          <a:effectRef idx="1">
            <a:schemeClr val="accent2">
              <a:hueOff val="0"/>
              <a:satOff val="0"/>
              <a:lumOff val="0"/>
              <a:alphaOff val="0"/>
            </a:schemeClr>
          </a:effectRef>
          <a:fontRef idx="minor">
            <a:schemeClr val="dk1"/>
          </a:fontRef>
        </p:style>
        <p:txBody>
          <a:bodyPr spcFirstLastPara="0" vert="horz" wrap="square" lIns="220907" tIns="220907" rIns="220907" bIns="220907" numCol="1" spcCol="1270" anchor="ctr" anchorCtr="0">
            <a:noAutofit/>
          </a:bodyPr>
          <a:lstStyle/>
          <a:p>
            <a:pPr lvl="0" algn="ctr" defTabSz="577850" rtl="0">
              <a:lnSpc>
                <a:spcPct val="90000"/>
              </a:lnSpc>
              <a:spcBef>
                <a:spcPct val="0"/>
              </a:spcBef>
              <a:spcAft>
                <a:spcPct val="35000"/>
              </a:spcAft>
            </a:pPr>
            <a:r>
              <a:rPr lang="en-US" sz="1300" kern="1200" dirty="0" smtClean="0">
                <a:ln>
                  <a:solidFill>
                    <a:schemeClr val="tx1">
                      <a:lumMod val="95000"/>
                      <a:lumOff val="5000"/>
                    </a:schemeClr>
                  </a:solidFill>
                </a:ln>
              </a:rPr>
              <a:t>Introduction.</a:t>
            </a:r>
            <a:endParaRPr lang="ar-SA" sz="1300" kern="1200" dirty="0">
              <a:ln>
                <a:solidFill>
                  <a:schemeClr val="tx1">
                    <a:lumMod val="95000"/>
                    <a:lumOff val="5000"/>
                  </a:schemeClr>
                </a:solidFill>
              </a:ln>
            </a:endParaRPr>
          </a:p>
        </p:txBody>
      </p:sp>
      <p:sp>
        <p:nvSpPr>
          <p:cNvPr id="19" name="Freeform 18"/>
          <p:cNvSpPr/>
          <p:nvPr/>
        </p:nvSpPr>
        <p:spPr>
          <a:xfrm>
            <a:off x="4049335" y="2872124"/>
            <a:ext cx="1395710" cy="1395710"/>
          </a:xfrm>
          <a:custGeom>
            <a:avLst/>
            <a:gdLst>
              <a:gd name="connsiteX0" fmla="*/ 0 w 1395710"/>
              <a:gd name="connsiteY0" fmla="*/ 697855 h 1395710"/>
              <a:gd name="connsiteX1" fmla="*/ 697855 w 1395710"/>
              <a:gd name="connsiteY1" fmla="*/ 0 h 1395710"/>
              <a:gd name="connsiteX2" fmla="*/ 1395710 w 1395710"/>
              <a:gd name="connsiteY2" fmla="*/ 697855 h 1395710"/>
              <a:gd name="connsiteX3" fmla="*/ 697855 w 1395710"/>
              <a:gd name="connsiteY3" fmla="*/ 1395710 h 1395710"/>
              <a:gd name="connsiteX4" fmla="*/ 0 w 1395710"/>
              <a:gd name="connsiteY4" fmla="*/ 697855 h 13957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5710" h="1395710">
                <a:moveTo>
                  <a:pt x="0" y="697855"/>
                </a:moveTo>
                <a:cubicBezTo>
                  <a:pt x="0" y="312440"/>
                  <a:pt x="312440" y="0"/>
                  <a:pt x="697855" y="0"/>
                </a:cubicBezTo>
                <a:cubicBezTo>
                  <a:pt x="1083270" y="0"/>
                  <a:pt x="1395710" y="312440"/>
                  <a:pt x="1395710" y="697855"/>
                </a:cubicBezTo>
                <a:cubicBezTo>
                  <a:pt x="1395710" y="1083270"/>
                  <a:pt x="1083270" y="1395710"/>
                  <a:pt x="697855" y="1395710"/>
                </a:cubicBezTo>
                <a:cubicBezTo>
                  <a:pt x="312440" y="1395710"/>
                  <a:pt x="0" y="1083270"/>
                  <a:pt x="0" y="697855"/>
                </a:cubicBezTo>
                <a:close/>
              </a:path>
            </a:pathLst>
          </a:custGeom>
          <a:scene3d>
            <a:camera prst="perspectiveLeft" zoom="91000"/>
            <a:lightRig rig="threePt" dir="t">
              <a:rot lat="0" lon="0" rev="20640000"/>
            </a:lightRig>
          </a:scene3d>
          <a:sp3d extrusionH="50600" prstMaterial="metal">
            <a:bevelT w="101600" h="80600" prst="relaxedInset"/>
            <a:bevelB w="80600" h="80600" prst="relaxedInset"/>
          </a:sp3d>
        </p:spPr>
        <p:style>
          <a:lnRef idx="0">
            <a:schemeClr val="lt1">
              <a:hueOff val="0"/>
              <a:satOff val="0"/>
              <a:lumOff val="0"/>
              <a:alphaOff val="0"/>
            </a:schemeClr>
          </a:lnRef>
          <a:fillRef idx="1">
            <a:schemeClr val="accent3">
              <a:hueOff val="0"/>
              <a:satOff val="0"/>
              <a:lumOff val="0"/>
              <a:alphaOff val="0"/>
            </a:schemeClr>
          </a:fillRef>
          <a:effectRef idx="1">
            <a:schemeClr val="accent3">
              <a:hueOff val="0"/>
              <a:satOff val="0"/>
              <a:lumOff val="0"/>
              <a:alphaOff val="0"/>
            </a:schemeClr>
          </a:effectRef>
          <a:fontRef idx="minor">
            <a:schemeClr val="dk1"/>
          </a:fontRef>
        </p:style>
        <p:txBody>
          <a:bodyPr spcFirstLastPara="0" vert="horz" wrap="square" lIns="220907" tIns="220907" rIns="220907" bIns="220907" numCol="1" spcCol="1270" anchor="ctr" anchorCtr="0">
            <a:noAutofit/>
          </a:bodyPr>
          <a:lstStyle/>
          <a:p>
            <a:pPr lvl="0" algn="ctr" defTabSz="577850" rtl="1">
              <a:lnSpc>
                <a:spcPct val="90000"/>
              </a:lnSpc>
              <a:spcBef>
                <a:spcPct val="0"/>
              </a:spcBef>
              <a:spcAft>
                <a:spcPct val="35000"/>
              </a:spcAft>
            </a:pPr>
            <a:r>
              <a:rPr lang="en-US" sz="1300" kern="1200" dirty="0" smtClean="0">
                <a:ln>
                  <a:solidFill>
                    <a:schemeClr val="tx1">
                      <a:lumMod val="95000"/>
                      <a:lumOff val="5000"/>
                    </a:schemeClr>
                  </a:solidFill>
                </a:ln>
              </a:rPr>
              <a:t>Study Area</a:t>
            </a:r>
            <a:endParaRPr lang="ar-SA" sz="1300" kern="1200" dirty="0">
              <a:ln>
                <a:solidFill>
                  <a:schemeClr val="tx1">
                    <a:lumMod val="95000"/>
                    <a:lumOff val="5000"/>
                  </a:schemeClr>
                </a:solidFill>
              </a:ln>
            </a:endParaRPr>
          </a:p>
        </p:txBody>
      </p:sp>
      <p:sp>
        <p:nvSpPr>
          <p:cNvPr id="20" name="Freeform 19"/>
          <p:cNvSpPr/>
          <p:nvPr/>
        </p:nvSpPr>
        <p:spPr>
          <a:xfrm>
            <a:off x="5497983" y="3839713"/>
            <a:ext cx="1395710" cy="1395710"/>
          </a:xfrm>
          <a:custGeom>
            <a:avLst/>
            <a:gdLst>
              <a:gd name="connsiteX0" fmla="*/ 0 w 1395710"/>
              <a:gd name="connsiteY0" fmla="*/ 697855 h 1395710"/>
              <a:gd name="connsiteX1" fmla="*/ 697855 w 1395710"/>
              <a:gd name="connsiteY1" fmla="*/ 0 h 1395710"/>
              <a:gd name="connsiteX2" fmla="*/ 1395710 w 1395710"/>
              <a:gd name="connsiteY2" fmla="*/ 697855 h 1395710"/>
              <a:gd name="connsiteX3" fmla="*/ 697855 w 1395710"/>
              <a:gd name="connsiteY3" fmla="*/ 1395710 h 1395710"/>
              <a:gd name="connsiteX4" fmla="*/ 0 w 1395710"/>
              <a:gd name="connsiteY4" fmla="*/ 697855 h 13957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5710" h="1395710">
                <a:moveTo>
                  <a:pt x="0" y="697855"/>
                </a:moveTo>
                <a:cubicBezTo>
                  <a:pt x="0" y="312440"/>
                  <a:pt x="312440" y="0"/>
                  <a:pt x="697855" y="0"/>
                </a:cubicBezTo>
                <a:cubicBezTo>
                  <a:pt x="1083270" y="0"/>
                  <a:pt x="1395710" y="312440"/>
                  <a:pt x="1395710" y="697855"/>
                </a:cubicBezTo>
                <a:cubicBezTo>
                  <a:pt x="1395710" y="1083270"/>
                  <a:pt x="1083270" y="1395710"/>
                  <a:pt x="697855" y="1395710"/>
                </a:cubicBezTo>
                <a:cubicBezTo>
                  <a:pt x="312440" y="1395710"/>
                  <a:pt x="0" y="1083270"/>
                  <a:pt x="0" y="697855"/>
                </a:cubicBezTo>
                <a:close/>
              </a:path>
            </a:pathLst>
          </a:custGeom>
          <a:scene3d>
            <a:camera prst="perspectiveLeft" zoom="91000"/>
            <a:lightRig rig="threePt" dir="t">
              <a:rot lat="0" lon="0" rev="20640000"/>
            </a:lightRig>
          </a:scene3d>
          <a:sp3d extrusionH="50600" prstMaterial="metal">
            <a:bevelT w="101600" h="80600" prst="relaxedInset"/>
            <a:bevelB w="80600" h="80600" prst="relaxedInset"/>
          </a:sp3d>
        </p:spPr>
        <p:style>
          <a:lnRef idx="0">
            <a:schemeClr val="lt1">
              <a:hueOff val="0"/>
              <a:satOff val="0"/>
              <a:lumOff val="0"/>
              <a:alphaOff val="0"/>
            </a:schemeClr>
          </a:lnRef>
          <a:fillRef idx="1">
            <a:schemeClr val="accent4">
              <a:hueOff val="0"/>
              <a:satOff val="0"/>
              <a:lumOff val="0"/>
              <a:alphaOff val="0"/>
            </a:schemeClr>
          </a:fillRef>
          <a:effectRef idx="1">
            <a:schemeClr val="accent4">
              <a:hueOff val="0"/>
              <a:satOff val="0"/>
              <a:lumOff val="0"/>
              <a:alphaOff val="0"/>
            </a:schemeClr>
          </a:effectRef>
          <a:fontRef idx="minor">
            <a:schemeClr val="dk1"/>
          </a:fontRef>
        </p:style>
        <p:txBody>
          <a:bodyPr spcFirstLastPara="0" vert="horz" wrap="square" lIns="220907" tIns="220907" rIns="220907" bIns="220907" numCol="1" spcCol="1270" anchor="ctr" anchorCtr="0">
            <a:noAutofit/>
          </a:bodyPr>
          <a:lstStyle/>
          <a:p>
            <a:pPr lvl="0" algn="ctr" defTabSz="577850" rtl="1">
              <a:lnSpc>
                <a:spcPct val="90000"/>
              </a:lnSpc>
              <a:spcBef>
                <a:spcPct val="0"/>
              </a:spcBef>
              <a:spcAft>
                <a:spcPct val="35000"/>
              </a:spcAft>
            </a:pPr>
            <a:r>
              <a:rPr lang="en-US" sz="1300" kern="1200" dirty="0" smtClean="0">
                <a:ln>
                  <a:solidFill>
                    <a:schemeClr val="tx1">
                      <a:lumMod val="95000"/>
                      <a:lumOff val="5000"/>
                    </a:schemeClr>
                  </a:solidFill>
                </a:ln>
              </a:rPr>
              <a:t>Objectives</a:t>
            </a:r>
            <a:endParaRPr lang="ar-SA" sz="1300" kern="1200" dirty="0">
              <a:ln>
                <a:solidFill>
                  <a:schemeClr val="tx1">
                    <a:lumMod val="95000"/>
                    <a:lumOff val="5000"/>
                  </a:schemeClr>
                </a:solidFill>
              </a:ln>
            </a:endParaRPr>
          </a:p>
        </p:txBody>
      </p:sp>
      <p:sp>
        <p:nvSpPr>
          <p:cNvPr id="21" name="Freeform 20"/>
          <p:cNvSpPr/>
          <p:nvPr/>
        </p:nvSpPr>
        <p:spPr>
          <a:xfrm>
            <a:off x="6893693" y="2765773"/>
            <a:ext cx="1395710" cy="1395710"/>
          </a:xfrm>
          <a:custGeom>
            <a:avLst/>
            <a:gdLst>
              <a:gd name="connsiteX0" fmla="*/ 0 w 1395710"/>
              <a:gd name="connsiteY0" fmla="*/ 697855 h 1395710"/>
              <a:gd name="connsiteX1" fmla="*/ 697855 w 1395710"/>
              <a:gd name="connsiteY1" fmla="*/ 0 h 1395710"/>
              <a:gd name="connsiteX2" fmla="*/ 1395710 w 1395710"/>
              <a:gd name="connsiteY2" fmla="*/ 697855 h 1395710"/>
              <a:gd name="connsiteX3" fmla="*/ 697855 w 1395710"/>
              <a:gd name="connsiteY3" fmla="*/ 1395710 h 1395710"/>
              <a:gd name="connsiteX4" fmla="*/ 0 w 1395710"/>
              <a:gd name="connsiteY4" fmla="*/ 697855 h 13957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5710" h="1395710">
                <a:moveTo>
                  <a:pt x="0" y="697855"/>
                </a:moveTo>
                <a:cubicBezTo>
                  <a:pt x="0" y="312440"/>
                  <a:pt x="312440" y="0"/>
                  <a:pt x="697855" y="0"/>
                </a:cubicBezTo>
                <a:cubicBezTo>
                  <a:pt x="1083270" y="0"/>
                  <a:pt x="1395710" y="312440"/>
                  <a:pt x="1395710" y="697855"/>
                </a:cubicBezTo>
                <a:cubicBezTo>
                  <a:pt x="1395710" y="1083270"/>
                  <a:pt x="1083270" y="1395710"/>
                  <a:pt x="697855" y="1395710"/>
                </a:cubicBezTo>
                <a:cubicBezTo>
                  <a:pt x="312440" y="1395710"/>
                  <a:pt x="0" y="1083270"/>
                  <a:pt x="0" y="697855"/>
                </a:cubicBezTo>
                <a:close/>
              </a:path>
            </a:pathLst>
          </a:custGeom>
          <a:scene3d>
            <a:camera prst="perspectiveLeft" zoom="91000"/>
            <a:lightRig rig="threePt" dir="t">
              <a:rot lat="0" lon="0" rev="20640000"/>
            </a:lightRig>
          </a:scene3d>
          <a:sp3d extrusionH="50600" prstMaterial="metal">
            <a:bevelT w="101600" h="80600" prst="relaxedInset"/>
            <a:bevelB w="80600" h="80600" prst="relaxedInset"/>
          </a:sp3d>
        </p:spPr>
        <p:style>
          <a:lnRef idx="0">
            <a:schemeClr val="lt1">
              <a:hueOff val="0"/>
              <a:satOff val="0"/>
              <a:lumOff val="0"/>
              <a:alphaOff val="0"/>
            </a:schemeClr>
          </a:lnRef>
          <a:fillRef idx="1">
            <a:schemeClr val="accent5">
              <a:hueOff val="0"/>
              <a:satOff val="0"/>
              <a:lumOff val="0"/>
              <a:alphaOff val="0"/>
            </a:schemeClr>
          </a:fillRef>
          <a:effectRef idx="1">
            <a:schemeClr val="accent5">
              <a:hueOff val="0"/>
              <a:satOff val="0"/>
              <a:lumOff val="0"/>
              <a:alphaOff val="0"/>
            </a:schemeClr>
          </a:effectRef>
          <a:fontRef idx="minor">
            <a:schemeClr val="dk1"/>
          </a:fontRef>
        </p:style>
        <p:txBody>
          <a:bodyPr spcFirstLastPara="0" vert="horz" wrap="square" lIns="220907" tIns="220907" rIns="220907" bIns="220907" numCol="1" spcCol="1270" anchor="ctr" anchorCtr="0">
            <a:noAutofit/>
          </a:bodyPr>
          <a:lstStyle/>
          <a:p>
            <a:pPr lvl="0" algn="ctr" defTabSz="577850" rtl="1">
              <a:lnSpc>
                <a:spcPct val="90000"/>
              </a:lnSpc>
              <a:spcBef>
                <a:spcPct val="0"/>
              </a:spcBef>
              <a:spcAft>
                <a:spcPct val="35000"/>
              </a:spcAft>
            </a:pPr>
            <a:r>
              <a:rPr lang="en-US" sz="1300" kern="1200" dirty="0" smtClean="0">
                <a:ln>
                  <a:solidFill>
                    <a:schemeClr val="tx1">
                      <a:lumMod val="95000"/>
                      <a:lumOff val="5000"/>
                    </a:schemeClr>
                  </a:solidFill>
                </a:ln>
              </a:rPr>
              <a:t>Population Analysis</a:t>
            </a:r>
            <a:endParaRPr lang="ar-SA" sz="1300" kern="1200" dirty="0">
              <a:ln>
                <a:solidFill>
                  <a:schemeClr val="tx1">
                    <a:lumMod val="95000"/>
                    <a:lumOff val="5000"/>
                  </a:schemeClr>
                </a:solidFill>
              </a:ln>
            </a:endParaRPr>
          </a:p>
        </p:txBody>
      </p:sp>
      <p:sp>
        <p:nvSpPr>
          <p:cNvPr id="22" name="Freeform 21"/>
          <p:cNvSpPr/>
          <p:nvPr/>
        </p:nvSpPr>
        <p:spPr>
          <a:xfrm>
            <a:off x="4062570" y="4537568"/>
            <a:ext cx="1395710" cy="1395710"/>
          </a:xfrm>
          <a:custGeom>
            <a:avLst/>
            <a:gdLst>
              <a:gd name="connsiteX0" fmla="*/ 0 w 1395710"/>
              <a:gd name="connsiteY0" fmla="*/ 697855 h 1395710"/>
              <a:gd name="connsiteX1" fmla="*/ 697855 w 1395710"/>
              <a:gd name="connsiteY1" fmla="*/ 0 h 1395710"/>
              <a:gd name="connsiteX2" fmla="*/ 1395710 w 1395710"/>
              <a:gd name="connsiteY2" fmla="*/ 697855 h 1395710"/>
              <a:gd name="connsiteX3" fmla="*/ 697855 w 1395710"/>
              <a:gd name="connsiteY3" fmla="*/ 1395710 h 1395710"/>
              <a:gd name="connsiteX4" fmla="*/ 0 w 1395710"/>
              <a:gd name="connsiteY4" fmla="*/ 697855 h 13957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5710" h="1395710">
                <a:moveTo>
                  <a:pt x="0" y="697855"/>
                </a:moveTo>
                <a:cubicBezTo>
                  <a:pt x="0" y="312440"/>
                  <a:pt x="312440" y="0"/>
                  <a:pt x="697855" y="0"/>
                </a:cubicBezTo>
                <a:cubicBezTo>
                  <a:pt x="1083270" y="0"/>
                  <a:pt x="1395710" y="312440"/>
                  <a:pt x="1395710" y="697855"/>
                </a:cubicBezTo>
                <a:cubicBezTo>
                  <a:pt x="1395710" y="1083270"/>
                  <a:pt x="1083270" y="1395710"/>
                  <a:pt x="697855" y="1395710"/>
                </a:cubicBezTo>
                <a:cubicBezTo>
                  <a:pt x="312440" y="1395710"/>
                  <a:pt x="0" y="1083270"/>
                  <a:pt x="0" y="697855"/>
                </a:cubicBezTo>
                <a:close/>
              </a:path>
            </a:pathLst>
          </a:custGeom>
          <a:scene3d>
            <a:camera prst="perspectiveLeft" zoom="91000"/>
            <a:lightRig rig="threePt" dir="t">
              <a:rot lat="0" lon="0" rev="20640000"/>
            </a:lightRig>
          </a:scene3d>
          <a:sp3d extrusionH="50600" prstMaterial="metal">
            <a:bevelT w="101600" h="80600" prst="relaxedInset"/>
            <a:bevelB w="80600" h="80600" prst="relaxedInset"/>
          </a:sp3d>
        </p:spPr>
        <p:style>
          <a:lnRef idx="0">
            <a:schemeClr val="lt1">
              <a:hueOff val="0"/>
              <a:satOff val="0"/>
              <a:lumOff val="0"/>
              <a:alphaOff val="0"/>
            </a:schemeClr>
          </a:lnRef>
          <a:fillRef idx="1">
            <a:schemeClr val="accent6">
              <a:hueOff val="0"/>
              <a:satOff val="0"/>
              <a:lumOff val="0"/>
              <a:alphaOff val="0"/>
            </a:schemeClr>
          </a:fillRef>
          <a:effectRef idx="1">
            <a:schemeClr val="accent6">
              <a:hueOff val="0"/>
              <a:satOff val="0"/>
              <a:lumOff val="0"/>
              <a:alphaOff val="0"/>
            </a:schemeClr>
          </a:effectRef>
          <a:fontRef idx="minor">
            <a:schemeClr val="dk1"/>
          </a:fontRef>
        </p:style>
        <p:txBody>
          <a:bodyPr spcFirstLastPara="0" vert="horz" wrap="square" lIns="220907" tIns="220907" rIns="220907" bIns="220907" numCol="1" spcCol="1270" anchor="ctr" anchorCtr="0">
            <a:noAutofit/>
          </a:bodyPr>
          <a:lstStyle/>
          <a:p>
            <a:pPr lvl="0" algn="ctr" defTabSz="577850" rtl="1">
              <a:lnSpc>
                <a:spcPct val="90000"/>
              </a:lnSpc>
              <a:spcBef>
                <a:spcPct val="0"/>
              </a:spcBef>
              <a:spcAft>
                <a:spcPct val="35000"/>
              </a:spcAft>
            </a:pPr>
            <a:r>
              <a:rPr lang="en-US" sz="1300" dirty="0" smtClean="0">
                <a:ln>
                  <a:solidFill>
                    <a:schemeClr val="tx1">
                      <a:lumMod val="95000"/>
                      <a:lumOff val="5000"/>
                    </a:schemeClr>
                  </a:solidFill>
                </a:ln>
              </a:rPr>
              <a:t>Conclusion</a:t>
            </a:r>
            <a:endParaRPr lang="ar-SA" sz="1300" kern="1200" dirty="0">
              <a:ln>
                <a:solidFill>
                  <a:schemeClr val="tx1">
                    <a:lumMod val="95000"/>
                    <a:lumOff val="5000"/>
                  </a:schemeClr>
                </a:solidFill>
              </a:ln>
            </a:endParaRPr>
          </a:p>
        </p:txBody>
      </p:sp>
      <p:sp>
        <p:nvSpPr>
          <p:cNvPr id="27" name="Freeform 26"/>
          <p:cNvSpPr/>
          <p:nvPr/>
        </p:nvSpPr>
        <p:spPr>
          <a:xfrm>
            <a:off x="6867224" y="4537568"/>
            <a:ext cx="1594388" cy="1535686"/>
          </a:xfrm>
          <a:custGeom>
            <a:avLst/>
            <a:gdLst>
              <a:gd name="connsiteX0" fmla="*/ 0 w 1395710"/>
              <a:gd name="connsiteY0" fmla="*/ 697855 h 1395710"/>
              <a:gd name="connsiteX1" fmla="*/ 697855 w 1395710"/>
              <a:gd name="connsiteY1" fmla="*/ 0 h 1395710"/>
              <a:gd name="connsiteX2" fmla="*/ 1395710 w 1395710"/>
              <a:gd name="connsiteY2" fmla="*/ 697855 h 1395710"/>
              <a:gd name="connsiteX3" fmla="*/ 697855 w 1395710"/>
              <a:gd name="connsiteY3" fmla="*/ 1395710 h 1395710"/>
              <a:gd name="connsiteX4" fmla="*/ 0 w 1395710"/>
              <a:gd name="connsiteY4" fmla="*/ 697855 h 13957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5710" h="1395710">
                <a:moveTo>
                  <a:pt x="0" y="697855"/>
                </a:moveTo>
                <a:cubicBezTo>
                  <a:pt x="0" y="312440"/>
                  <a:pt x="312440" y="0"/>
                  <a:pt x="697855" y="0"/>
                </a:cubicBezTo>
                <a:cubicBezTo>
                  <a:pt x="1083270" y="0"/>
                  <a:pt x="1395710" y="312440"/>
                  <a:pt x="1395710" y="697855"/>
                </a:cubicBezTo>
                <a:cubicBezTo>
                  <a:pt x="1395710" y="1083270"/>
                  <a:pt x="1083270" y="1395710"/>
                  <a:pt x="697855" y="1395710"/>
                </a:cubicBezTo>
                <a:cubicBezTo>
                  <a:pt x="312440" y="1395710"/>
                  <a:pt x="0" y="1083270"/>
                  <a:pt x="0" y="697855"/>
                </a:cubicBezTo>
                <a:close/>
              </a:path>
            </a:pathLst>
          </a:custGeom>
          <a:scene3d>
            <a:camera prst="perspectiveLeft" zoom="91000"/>
            <a:lightRig rig="threePt" dir="t">
              <a:rot lat="0" lon="0" rev="20640000"/>
            </a:lightRig>
          </a:scene3d>
          <a:sp3d extrusionH="50600" prstMaterial="metal">
            <a:bevelT w="101600" h="80600" prst="relaxedInset"/>
            <a:bevelB w="80600" h="80600" prst="relaxedInset"/>
          </a:sp3d>
        </p:spPr>
        <p:style>
          <a:lnRef idx="0">
            <a:schemeClr val="lt1">
              <a:hueOff val="0"/>
              <a:satOff val="0"/>
              <a:lumOff val="0"/>
              <a:alphaOff val="0"/>
            </a:schemeClr>
          </a:lnRef>
          <a:fillRef idx="1">
            <a:schemeClr val="accent6">
              <a:hueOff val="0"/>
              <a:satOff val="0"/>
              <a:lumOff val="0"/>
              <a:alphaOff val="0"/>
            </a:schemeClr>
          </a:fillRef>
          <a:effectRef idx="1">
            <a:schemeClr val="accent6">
              <a:hueOff val="0"/>
              <a:satOff val="0"/>
              <a:lumOff val="0"/>
              <a:alphaOff val="0"/>
            </a:schemeClr>
          </a:effectRef>
          <a:fontRef idx="minor">
            <a:schemeClr val="dk1"/>
          </a:fontRef>
        </p:style>
        <p:txBody>
          <a:bodyPr spcFirstLastPara="0" vert="horz" wrap="square" lIns="220907" tIns="220907" rIns="220907" bIns="220907" numCol="1" spcCol="1270" anchor="ctr" anchorCtr="0">
            <a:noAutofit/>
          </a:bodyPr>
          <a:lstStyle/>
          <a:p>
            <a:pPr lvl="0" algn="ctr" defTabSz="577850">
              <a:lnSpc>
                <a:spcPct val="90000"/>
              </a:lnSpc>
              <a:spcBef>
                <a:spcPct val="0"/>
              </a:spcBef>
              <a:spcAft>
                <a:spcPct val="35000"/>
              </a:spcAft>
            </a:pPr>
            <a:r>
              <a:rPr lang="en-US" sz="1300" dirty="0" smtClean="0">
                <a:ln>
                  <a:solidFill>
                    <a:schemeClr val="tx1">
                      <a:lumMod val="95000"/>
                      <a:lumOff val="5000"/>
                    </a:schemeClr>
                  </a:solidFill>
                </a:ln>
              </a:rPr>
              <a:t>Methodology</a:t>
            </a:r>
          </a:p>
          <a:p>
            <a:pPr algn="ctr" defTabSz="577850">
              <a:lnSpc>
                <a:spcPct val="90000"/>
              </a:lnSpc>
              <a:spcBef>
                <a:spcPct val="0"/>
              </a:spcBef>
              <a:spcAft>
                <a:spcPct val="35000"/>
              </a:spcAft>
            </a:pPr>
            <a:r>
              <a:rPr lang="en-US" sz="1300" dirty="0" smtClean="0">
                <a:ln>
                  <a:solidFill>
                    <a:schemeClr val="tx1">
                      <a:lumMod val="95000"/>
                      <a:lumOff val="5000"/>
                    </a:schemeClr>
                  </a:solidFill>
                </a:ln>
                <a:solidFill>
                  <a:schemeClr val="tx1"/>
                </a:solidFill>
                <a:effectLst>
                  <a:outerShdw blurRad="50800" dist="38100" algn="l" rotWithShape="0">
                    <a:prstClr val="black">
                      <a:alpha val="40000"/>
                    </a:prstClr>
                  </a:outerShdw>
                </a:effectLst>
              </a:rPr>
              <a:t>and</a:t>
            </a:r>
          </a:p>
          <a:p>
            <a:pPr algn="ctr" defTabSz="577850">
              <a:lnSpc>
                <a:spcPct val="90000"/>
              </a:lnSpc>
              <a:spcBef>
                <a:spcPct val="0"/>
              </a:spcBef>
              <a:spcAft>
                <a:spcPct val="35000"/>
              </a:spcAft>
            </a:pPr>
            <a:r>
              <a:rPr lang="en-US" sz="1300" dirty="0" smtClean="0">
                <a:ln>
                  <a:solidFill>
                    <a:schemeClr val="tx1">
                      <a:lumMod val="95000"/>
                      <a:lumOff val="5000"/>
                    </a:schemeClr>
                  </a:solidFill>
                </a:ln>
                <a:solidFill>
                  <a:schemeClr val="tx1"/>
                </a:solidFill>
                <a:effectLst>
                  <a:outerShdw blurRad="50800" dist="38100" algn="l" rotWithShape="0">
                    <a:prstClr val="black">
                      <a:alpha val="40000"/>
                    </a:prstClr>
                  </a:outerShdw>
                </a:effectLst>
              </a:rPr>
              <a:t>Results</a:t>
            </a:r>
            <a:endParaRPr lang="ar-SA" sz="1300" dirty="0">
              <a:ln>
                <a:solidFill>
                  <a:schemeClr val="tx1">
                    <a:lumMod val="95000"/>
                    <a:lumOff val="5000"/>
                  </a:schemeClr>
                </a:solidFill>
              </a:ln>
              <a:solidFill>
                <a:schemeClr val="tx1"/>
              </a:solidFill>
              <a:effectLst>
                <a:outerShdw blurRad="50800" dist="38100" algn="l" rotWithShape="0">
                  <a:prstClr val="black">
                    <a:alpha val="40000"/>
                  </a:prstClr>
                </a:outerShdw>
              </a:effectLst>
            </a:endParaRPr>
          </a:p>
          <a:p>
            <a:pPr lvl="0" algn="ctr" defTabSz="577850">
              <a:lnSpc>
                <a:spcPct val="90000"/>
              </a:lnSpc>
              <a:spcBef>
                <a:spcPct val="0"/>
              </a:spcBef>
              <a:spcAft>
                <a:spcPct val="35000"/>
              </a:spcAft>
            </a:pPr>
            <a:endParaRPr lang="ar-SA" sz="1300" dirty="0">
              <a:ln>
                <a:solidFill>
                  <a:schemeClr val="tx1">
                    <a:lumMod val="95000"/>
                    <a:lumOff val="5000"/>
                  </a:schemeClr>
                </a:solidFill>
              </a:ln>
            </a:endParaRPr>
          </a:p>
        </p:txBody>
      </p:sp>
    </p:spTree>
    <p:extLst>
      <p:ext uri="{BB962C8B-B14F-4D97-AF65-F5344CB8AC3E}">
        <p14:creationId xmlns:p14="http://schemas.microsoft.com/office/powerpoint/2010/main" val="38680639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18"/>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3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p:cTn id="11" dur="1000" fill="hold"/>
                                        <p:tgtEl>
                                          <p:spTgt spid="19"/>
                                        </p:tgtEl>
                                        <p:attrNameLst>
                                          <p:attrName>ppt_w</p:attrName>
                                        </p:attrNameLst>
                                      </p:cBhvr>
                                      <p:tavLst>
                                        <p:tav tm="0">
                                          <p:val>
                                            <p:fltVal val="0"/>
                                          </p:val>
                                        </p:tav>
                                        <p:tav tm="100000">
                                          <p:val>
                                            <p:strVal val="#ppt_w"/>
                                          </p:val>
                                        </p:tav>
                                      </p:tavLst>
                                    </p:anim>
                                    <p:anim calcmode="lin" valueType="num">
                                      <p:cBhvr>
                                        <p:cTn id="12" dur="1000" fill="hold"/>
                                        <p:tgtEl>
                                          <p:spTgt spid="19"/>
                                        </p:tgtEl>
                                        <p:attrNameLst>
                                          <p:attrName>ppt_h</p:attrName>
                                        </p:attrNameLst>
                                      </p:cBhvr>
                                      <p:tavLst>
                                        <p:tav tm="0">
                                          <p:val>
                                            <p:fltVal val="0"/>
                                          </p:val>
                                        </p:tav>
                                        <p:tav tm="100000">
                                          <p:val>
                                            <p:strVal val="#ppt_h"/>
                                          </p:val>
                                        </p:tav>
                                      </p:tavLst>
                                    </p:anim>
                                    <p:anim calcmode="lin" valueType="num">
                                      <p:cBhvr>
                                        <p:cTn id="13" dur="1000" fill="hold"/>
                                        <p:tgtEl>
                                          <p:spTgt spid="19"/>
                                        </p:tgtEl>
                                        <p:attrNameLst>
                                          <p:attrName>style.rotation</p:attrName>
                                        </p:attrNameLst>
                                      </p:cBhvr>
                                      <p:tavLst>
                                        <p:tav tm="0">
                                          <p:val>
                                            <p:fltVal val="90"/>
                                          </p:val>
                                        </p:tav>
                                        <p:tav tm="100000">
                                          <p:val>
                                            <p:fltVal val="0"/>
                                          </p:val>
                                        </p:tav>
                                      </p:tavLst>
                                    </p:anim>
                                    <p:animEffect transition="in" filter="fade">
                                      <p:cBhvr>
                                        <p:cTn id="14" dur="1000"/>
                                        <p:tgtEl>
                                          <p:spTgt spid="19"/>
                                        </p:tgtEl>
                                      </p:cBhvr>
                                    </p:animEffect>
                                  </p:childTnLst>
                                </p:cTn>
                              </p:par>
                            </p:childTnLst>
                          </p:cTn>
                        </p:par>
                      </p:childTnLst>
                    </p:cTn>
                  </p:par>
                  <p:par>
                    <p:cTn id="15" fill="hold">
                      <p:stCondLst>
                        <p:cond delay="indefinite"/>
                      </p:stCondLst>
                      <p:childTnLst>
                        <p:par>
                          <p:cTn id="16" fill="hold">
                            <p:stCondLst>
                              <p:cond delay="0"/>
                            </p:stCondLst>
                            <p:childTnLst>
                              <p:par>
                                <p:cTn id="17" presetID="47" presetClass="entr" presetSubtype="0"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1000"/>
                                        <p:tgtEl>
                                          <p:spTgt spid="20"/>
                                        </p:tgtEl>
                                      </p:cBhvr>
                                    </p:animEffect>
                                    <p:anim calcmode="lin" valueType="num">
                                      <p:cBhvr>
                                        <p:cTn id="20" dur="1000" fill="hold"/>
                                        <p:tgtEl>
                                          <p:spTgt spid="20"/>
                                        </p:tgtEl>
                                        <p:attrNameLst>
                                          <p:attrName>ppt_x</p:attrName>
                                        </p:attrNameLst>
                                      </p:cBhvr>
                                      <p:tavLst>
                                        <p:tav tm="0">
                                          <p:val>
                                            <p:strVal val="#ppt_x"/>
                                          </p:val>
                                        </p:tav>
                                        <p:tav tm="100000">
                                          <p:val>
                                            <p:strVal val="#ppt_x"/>
                                          </p:val>
                                        </p:tav>
                                      </p:tavLst>
                                    </p:anim>
                                    <p:anim calcmode="lin" valueType="num">
                                      <p:cBhvr>
                                        <p:cTn id="21"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8" presetClass="entr" presetSubtype="16" fill="hold" grpId="0" nodeType="click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diamond(in)">
                                      <p:cBhvr>
                                        <p:cTn id="26" dur="2000"/>
                                        <p:tgtEl>
                                          <p:spTgt spid="21"/>
                                        </p:tgtEl>
                                      </p:cBhvr>
                                    </p:animEffect>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fade">
                                      <p:cBhvr>
                                        <p:cTn id="31" dur="1000"/>
                                        <p:tgtEl>
                                          <p:spTgt spid="27"/>
                                        </p:tgtEl>
                                      </p:cBhvr>
                                    </p:animEffect>
                                    <p:anim calcmode="lin" valueType="num">
                                      <p:cBhvr>
                                        <p:cTn id="32" dur="1000" fill="hold"/>
                                        <p:tgtEl>
                                          <p:spTgt spid="27"/>
                                        </p:tgtEl>
                                        <p:attrNameLst>
                                          <p:attrName>ppt_x</p:attrName>
                                        </p:attrNameLst>
                                      </p:cBhvr>
                                      <p:tavLst>
                                        <p:tav tm="0">
                                          <p:val>
                                            <p:strVal val="#ppt_x"/>
                                          </p:val>
                                        </p:tav>
                                        <p:tav tm="100000">
                                          <p:val>
                                            <p:strVal val="#ppt_x"/>
                                          </p:val>
                                        </p:tav>
                                      </p:tavLst>
                                    </p:anim>
                                    <p:anim calcmode="lin" valueType="num">
                                      <p:cBhvr>
                                        <p:cTn id="33" dur="900" decel="100000" fill="hold"/>
                                        <p:tgtEl>
                                          <p:spTgt spid="27"/>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900" decel="100000" fill="hold"/>
                                        <p:tgtEl>
                                          <p:spTgt spid="22"/>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100000">
              <a:schemeClr val="accent3">
                <a:lumMod val="67000"/>
              </a:schemeClr>
            </a:gs>
            <a:gs pos="91000">
              <a:schemeClr val="accent3">
                <a:lumMod val="97000"/>
                <a:lumOff val="3000"/>
              </a:schemeClr>
            </a:gs>
            <a:gs pos="69000">
              <a:schemeClr val="accent3">
                <a:lumMod val="60000"/>
                <a:lumOff val="40000"/>
              </a:schemeClr>
            </a:gs>
          </a:gsLst>
          <a:path path="shape">
            <a:fillToRect l="50000" t="50000" r="50000" b="50000"/>
          </a:path>
        </a:gradFill>
        <a:effectLst/>
      </p:bgPr>
    </p:bg>
    <p:spTree>
      <p:nvGrpSpPr>
        <p:cNvPr id="1" name=""/>
        <p:cNvGrpSpPr/>
        <p:nvPr/>
      </p:nvGrpSpPr>
      <p:grpSpPr>
        <a:xfrm>
          <a:off x="0" y="0"/>
          <a:ext cx="0" cy="0"/>
          <a:chOff x="0" y="0"/>
          <a:chExt cx="0" cy="0"/>
        </a:xfrm>
      </p:grpSpPr>
      <p:sp>
        <p:nvSpPr>
          <p:cNvPr id="2" name="Title 3"/>
          <p:cNvSpPr txBox="1">
            <a:spLocks/>
          </p:cNvSpPr>
          <p:nvPr/>
        </p:nvSpPr>
        <p:spPr>
          <a:xfrm>
            <a:off x="0" y="-6678"/>
            <a:ext cx="12192000" cy="1447800"/>
          </a:xfrm>
          <a:prstGeom prst="rect">
            <a:avLst/>
          </a:prstGeom>
          <a:gradFill>
            <a:gsLst>
              <a:gs pos="0">
                <a:schemeClr val="accent3">
                  <a:lumMod val="5000"/>
                  <a:lumOff val="95000"/>
                </a:schemeClr>
              </a:gs>
              <a:gs pos="72000">
                <a:schemeClr val="accent3">
                  <a:lumMod val="45000"/>
                  <a:lumOff val="55000"/>
                </a:schemeClr>
              </a:gs>
              <a:gs pos="91000">
                <a:schemeClr val="accent3">
                  <a:lumMod val="45000"/>
                  <a:lumOff val="55000"/>
                </a:schemeClr>
              </a:gs>
              <a:gs pos="76000">
                <a:schemeClr val="accent3">
                  <a:lumMod val="30000"/>
                  <a:lumOff val="70000"/>
                </a:schemeClr>
              </a:gs>
            </a:gsLst>
            <a:path path="rect">
              <a:fillToRect l="100000" t="100000"/>
            </a:path>
          </a:gradFill>
        </p:spPr>
        <p:style>
          <a:lnRef idx="1">
            <a:schemeClr val="accent3"/>
          </a:lnRef>
          <a:fillRef idx="2">
            <a:schemeClr val="accent3"/>
          </a:fillRef>
          <a:effectRef idx="1">
            <a:schemeClr val="accent3"/>
          </a:effectRef>
          <a:fontRef idx="minor">
            <a:schemeClr val="dk1"/>
          </a:fontRef>
        </p:style>
        <p:txBody>
          <a:bodyPr vert="horz" lIns="91440" rIns="45720" rtlCol="0" anchor="ctr">
            <a:normAutofit/>
            <a:scene3d>
              <a:camera prst="orthographicFront"/>
              <a:lightRig rig="threePt" dir="t">
                <a:rot lat="0" lon="0" rev="4800000"/>
              </a:lightRig>
            </a:scene3d>
            <a:sp3d prstMaterial="matte">
              <a:bevelT w="50800" h="10160"/>
            </a:sp3d>
          </a:bodyPr>
          <a:lstStyle>
            <a:defPPr>
              <a:defRPr lang="ar-SA"/>
            </a:defPPr>
            <a:lvl1pPr algn="ctr">
              <a:spcBef>
                <a:spcPct val="0"/>
              </a:spcBef>
              <a:buNone/>
              <a:defRPr kumimoji="0" sz="6000" b="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5000" endA="50" endPos="85000" dist="60007" dir="5400000" sy="-100000" algn="bl" rotWithShape="0"/>
                </a:effectLst>
                <a:latin typeface="Matura MT Script Capitals" panose="03020802060602070202" pitchFamily="66" charset="0"/>
              </a:defRPr>
            </a:lvl1pPr>
          </a:lstStyle>
          <a:p>
            <a:pPr rtl="0"/>
            <a:r>
              <a:rPr lang="en-US" dirty="0"/>
              <a:t>Design criteria</a:t>
            </a:r>
            <a:endParaRPr lang="ar-SA" dirty="0"/>
          </a:p>
        </p:txBody>
      </p:sp>
      <p:sp>
        <p:nvSpPr>
          <p:cNvPr id="3" name="TextBox 2"/>
          <p:cNvSpPr txBox="1"/>
          <p:nvPr/>
        </p:nvSpPr>
        <p:spPr>
          <a:xfrm>
            <a:off x="300251" y="1569492"/>
            <a:ext cx="11327642" cy="4678204"/>
          </a:xfrm>
          <a:prstGeom prst="rect">
            <a:avLst/>
          </a:prstGeom>
          <a:noFill/>
        </p:spPr>
        <p:txBody>
          <a:bodyPr wrap="square" rtlCol="1">
            <a:spAutoFit/>
          </a:bodyPr>
          <a:lstStyle/>
          <a:p>
            <a:pPr algn="l"/>
            <a:endParaRPr lang="en-US" sz="2800" dirty="0">
              <a:latin typeface="Bodoni MT" panose="02070603080606020203" pitchFamily="18" charset="0"/>
              <a:cs typeface="Andalus" panose="02020603050405020304" pitchFamily="18" charset="-78"/>
            </a:endParaRPr>
          </a:p>
          <a:p>
            <a:pPr lvl="3" algn="l"/>
            <a:r>
              <a:rPr lang="en-AU" sz="2800" b="1" dirty="0">
                <a:solidFill>
                  <a:schemeClr val="accent1">
                    <a:lumMod val="50000"/>
                  </a:schemeClr>
                </a:solidFill>
                <a:latin typeface="Bodoni MT" panose="02070603080606020203" pitchFamily="18" charset="0"/>
                <a:cs typeface="Andalus" panose="02020603050405020304" pitchFamily="18" charset="-78"/>
              </a:rPr>
              <a:t>Manholes</a:t>
            </a:r>
            <a:r>
              <a:rPr lang="en-AU" sz="2800" b="1" dirty="0" smtClean="0">
                <a:solidFill>
                  <a:schemeClr val="accent1">
                    <a:lumMod val="50000"/>
                  </a:schemeClr>
                </a:solidFill>
                <a:latin typeface="Bodoni MT" panose="02070603080606020203" pitchFamily="18" charset="0"/>
                <a:cs typeface="Andalus" panose="02020603050405020304" pitchFamily="18" charset="-78"/>
              </a:rPr>
              <a:t>:</a:t>
            </a:r>
          </a:p>
          <a:p>
            <a:pPr lvl="3" algn="l"/>
            <a:r>
              <a:rPr lang="en-AU" sz="2800" dirty="0" smtClean="0">
                <a:latin typeface="Bodoni MT" panose="02070603080606020203" pitchFamily="18" charset="0"/>
                <a:cs typeface="Andalus" panose="02020603050405020304" pitchFamily="18" charset="-78"/>
              </a:rPr>
              <a:t> </a:t>
            </a:r>
            <a:endParaRPr lang="en-US" sz="2800" dirty="0">
              <a:latin typeface="Bodoni MT" panose="02070603080606020203" pitchFamily="18" charset="0"/>
              <a:cs typeface="Andalus" panose="02020603050405020304" pitchFamily="18" charset="-78"/>
            </a:endParaRPr>
          </a:p>
          <a:p>
            <a:pPr algn="l"/>
            <a:r>
              <a:rPr lang="en-US" sz="2800" dirty="0">
                <a:latin typeface="Bodoni MT" panose="02070603080606020203" pitchFamily="18" charset="0"/>
                <a:cs typeface="Andalus" panose="02020603050405020304" pitchFamily="18" charset="-78"/>
              </a:rPr>
              <a:t>Manhole should be used in start of each pipe, and at the change in the direction, diameter, and slope.</a:t>
            </a:r>
            <a:br>
              <a:rPr lang="en-US" sz="2800" dirty="0">
                <a:latin typeface="Bodoni MT" panose="02070603080606020203" pitchFamily="18" charset="0"/>
                <a:cs typeface="Andalus" panose="02020603050405020304" pitchFamily="18" charset="-78"/>
              </a:rPr>
            </a:br>
            <a:r>
              <a:rPr lang="en-US" sz="2800" dirty="0">
                <a:latin typeface="Bodoni MT" panose="02070603080606020203" pitchFamily="18" charset="0"/>
                <a:cs typeface="Andalus" panose="02020603050405020304" pitchFamily="18" charset="-78"/>
              </a:rPr>
              <a:t>The manhole in the sewer network must be designed according to the following criteria:</a:t>
            </a:r>
          </a:p>
          <a:p>
            <a:pPr lvl="0" algn="l"/>
            <a:r>
              <a:rPr lang="en-US" sz="2800" dirty="0">
                <a:latin typeface="Bodoni MT" panose="02070603080606020203" pitchFamily="18" charset="0"/>
                <a:cs typeface="Andalus" panose="02020603050405020304" pitchFamily="18" charset="-78"/>
              </a:rPr>
              <a:t>The maximum distance between manholes should not exceed 30m.</a:t>
            </a:r>
          </a:p>
          <a:p>
            <a:pPr lvl="0" algn="l"/>
            <a:r>
              <a:rPr lang="en-US" sz="2800" dirty="0">
                <a:latin typeface="Bodoni MT" panose="02070603080606020203" pitchFamily="18" charset="0"/>
                <a:cs typeface="Andalus" panose="02020603050405020304" pitchFamily="18" charset="-78"/>
              </a:rPr>
              <a:t>Circular manhole are used with diameter equals 36`` (90cm). </a:t>
            </a:r>
          </a:p>
          <a:p>
            <a:pPr lvl="0" algn="l"/>
            <a:r>
              <a:rPr lang="en-US" sz="2800" dirty="0">
                <a:latin typeface="Bodoni MT" panose="02070603080606020203" pitchFamily="18" charset="0"/>
                <a:cs typeface="Andalus" panose="02020603050405020304" pitchFamily="18" charset="-78"/>
              </a:rPr>
              <a:t>Manhole cover depends on the load in the manhole.</a:t>
            </a:r>
          </a:p>
          <a:p>
            <a:endParaRPr lang="ar-SA" dirty="0"/>
          </a:p>
        </p:txBody>
      </p:sp>
    </p:spTree>
    <p:extLst>
      <p:ext uri="{BB962C8B-B14F-4D97-AF65-F5344CB8AC3E}">
        <p14:creationId xmlns:p14="http://schemas.microsoft.com/office/powerpoint/2010/main" val="2834183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
                                            <p:txEl>
                                              <p:pRg st="1" end="1"/>
                                            </p:txEl>
                                          </p:spTgt>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45"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Effect transition="in" filter="fade">
                                      <p:cBhvr>
                                        <p:cTn id="11" dur="2000"/>
                                        <p:tgtEl>
                                          <p:spTgt spid="3">
                                            <p:txEl>
                                              <p:pRg st="3" end="3"/>
                                            </p:txEl>
                                          </p:spTgt>
                                        </p:tgtEl>
                                      </p:cBhvr>
                                    </p:animEffect>
                                    <p:anim calcmode="lin" valueType="num">
                                      <p:cBhvr>
                                        <p:cTn id="12" dur="2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13" dur="2000" fill="hold"/>
                                        <p:tgtEl>
                                          <p:spTgt spid="3">
                                            <p:txEl>
                                              <p:pRg st="3" end="3"/>
                                            </p:txEl>
                                          </p:spTgt>
                                        </p:tgtEl>
                                        <p:attrNameLst>
                                          <p:attrName>ppt_h</p:attrName>
                                        </p:attrNameLst>
                                      </p:cBhvr>
                                      <p:tavLst>
                                        <p:tav tm="0">
                                          <p:val>
                                            <p:strVal val="#ppt_h"/>
                                          </p:val>
                                        </p:tav>
                                        <p:tav tm="100000">
                                          <p:val>
                                            <p:strVal val="#ppt_h"/>
                                          </p:val>
                                        </p:tav>
                                      </p:tavLst>
                                    </p:anim>
                                  </p:childTnLst>
                                </p:cTn>
                              </p:par>
                              <p:par>
                                <p:cTn id="14" presetID="45" presetClass="entr" presetSubtype="0"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2000"/>
                                        <p:tgtEl>
                                          <p:spTgt spid="3">
                                            <p:txEl>
                                              <p:pRg st="4" end="4"/>
                                            </p:txEl>
                                          </p:spTgt>
                                        </p:tgtEl>
                                      </p:cBhvr>
                                    </p:animEffect>
                                    <p:anim calcmode="lin" valueType="num">
                                      <p:cBhvr>
                                        <p:cTn id="17" dur="2000" fill="hold"/>
                                        <p:tgtEl>
                                          <p:spTgt spid="3">
                                            <p:txEl>
                                              <p:pRg st="4" end="4"/>
                                            </p:txEl>
                                          </p:spTgt>
                                        </p:tgtEl>
                                        <p:attrNameLst>
                                          <p:attrName>ppt_w</p:attrName>
                                        </p:attrNameLst>
                                      </p:cBhvr>
                                      <p:tavLst>
                                        <p:tav tm="0" fmla="#ppt_w*sin(2.5*pi*$)">
                                          <p:val>
                                            <p:fltVal val="0"/>
                                          </p:val>
                                        </p:tav>
                                        <p:tav tm="100000">
                                          <p:val>
                                            <p:fltVal val="1"/>
                                          </p:val>
                                        </p:tav>
                                      </p:tavLst>
                                    </p:anim>
                                    <p:anim calcmode="lin" valueType="num">
                                      <p:cBhvr>
                                        <p:cTn id="18" dur="2000" fill="hold"/>
                                        <p:tgtEl>
                                          <p:spTgt spid="3">
                                            <p:txEl>
                                              <p:pRg st="4" end="4"/>
                                            </p:txEl>
                                          </p:spTgt>
                                        </p:tgtEl>
                                        <p:attrNameLst>
                                          <p:attrName>ppt_h</p:attrName>
                                        </p:attrNameLst>
                                      </p:cBhvr>
                                      <p:tavLst>
                                        <p:tav tm="0">
                                          <p:val>
                                            <p:strVal val="#ppt_h"/>
                                          </p:val>
                                        </p:tav>
                                        <p:tav tm="100000">
                                          <p:val>
                                            <p:strVal val="#ppt_h"/>
                                          </p:val>
                                        </p:tav>
                                      </p:tavLst>
                                    </p:anim>
                                  </p:childTnLst>
                                </p:cTn>
                              </p:par>
                              <p:par>
                                <p:cTn id="19" presetID="45"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2000"/>
                                        <p:tgtEl>
                                          <p:spTgt spid="3">
                                            <p:txEl>
                                              <p:pRg st="5" end="5"/>
                                            </p:txEl>
                                          </p:spTgt>
                                        </p:tgtEl>
                                      </p:cBhvr>
                                    </p:animEffect>
                                    <p:anim calcmode="lin" valueType="num">
                                      <p:cBhvr>
                                        <p:cTn id="22" dur="2000" fill="hold"/>
                                        <p:tgtEl>
                                          <p:spTgt spid="3">
                                            <p:txEl>
                                              <p:pRg st="5" end="5"/>
                                            </p:txEl>
                                          </p:spTgt>
                                        </p:tgtEl>
                                        <p:attrNameLst>
                                          <p:attrName>ppt_w</p:attrName>
                                        </p:attrNameLst>
                                      </p:cBhvr>
                                      <p:tavLst>
                                        <p:tav tm="0" fmla="#ppt_w*sin(2.5*pi*$)">
                                          <p:val>
                                            <p:fltVal val="0"/>
                                          </p:val>
                                        </p:tav>
                                        <p:tav tm="100000">
                                          <p:val>
                                            <p:fltVal val="1"/>
                                          </p:val>
                                        </p:tav>
                                      </p:tavLst>
                                    </p:anim>
                                    <p:anim calcmode="lin" valueType="num">
                                      <p:cBhvr>
                                        <p:cTn id="23" dur="2000" fill="hold"/>
                                        <p:tgtEl>
                                          <p:spTgt spid="3">
                                            <p:txEl>
                                              <p:pRg st="5" end="5"/>
                                            </p:txEl>
                                          </p:spTgt>
                                        </p:tgtEl>
                                        <p:attrNameLst>
                                          <p:attrName>ppt_h</p:attrName>
                                        </p:attrNameLst>
                                      </p:cBhvr>
                                      <p:tavLst>
                                        <p:tav tm="0">
                                          <p:val>
                                            <p:strVal val="#ppt_h"/>
                                          </p:val>
                                        </p:tav>
                                        <p:tav tm="100000">
                                          <p:val>
                                            <p:strVal val="#ppt_h"/>
                                          </p:val>
                                        </p:tav>
                                      </p:tavLst>
                                    </p:anim>
                                  </p:childTnLst>
                                </p:cTn>
                              </p:par>
                              <p:par>
                                <p:cTn id="24" presetID="45" presetClass="entr" presetSubtype="0" fill="hold" nodeType="with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fade">
                                      <p:cBhvr>
                                        <p:cTn id="26" dur="2000"/>
                                        <p:tgtEl>
                                          <p:spTgt spid="3">
                                            <p:txEl>
                                              <p:pRg st="6" end="6"/>
                                            </p:txEl>
                                          </p:spTgt>
                                        </p:tgtEl>
                                      </p:cBhvr>
                                    </p:animEffect>
                                    <p:anim calcmode="lin" valueType="num">
                                      <p:cBhvr>
                                        <p:cTn id="27" dur="2000" fill="hold"/>
                                        <p:tgtEl>
                                          <p:spTgt spid="3">
                                            <p:txEl>
                                              <p:pRg st="6" end="6"/>
                                            </p:txEl>
                                          </p:spTgt>
                                        </p:tgtEl>
                                        <p:attrNameLst>
                                          <p:attrName>ppt_w</p:attrName>
                                        </p:attrNameLst>
                                      </p:cBhvr>
                                      <p:tavLst>
                                        <p:tav tm="0" fmla="#ppt_w*sin(2.5*pi*$)">
                                          <p:val>
                                            <p:fltVal val="0"/>
                                          </p:val>
                                        </p:tav>
                                        <p:tav tm="100000">
                                          <p:val>
                                            <p:fltVal val="1"/>
                                          </p:val>
                                        </p:tav>
                                      </p:tavLst>
                                    </p:anim>
                                    <p:anim calcmode="lin" valueType="num">
                                      <p:cBhvr>
                                        <p:cTn id="28" dur="2000" fill="hold"/>
                                        <p:tgtEl>
                                          <p:spTgt spid="3">
                                            <p:txEl>
                                              <p:pRg st="6" end="6"/>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chemeClr val="accent3">
                <a:lumMod val="67000"/>
              </a:schemeClr>
            </a:gs>
            <a:gs pos="91000">
              <a:schemeClr val="accent3">
                <a:lumMod val="97000"/>
                <a:lumOff val="3000"/>
              </a:schemeClr>
            </a:gs>
            <a:gs pos="69000">
              <a:schemeClr val="accent3">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TextBox 1"/>
          <p:cNvSpPr txBox="1"/>
          <p:nvPr/>
        </p:nvSpPr>
        <p:spPr>
          <a:xfrm>
            <a:off x="1119116" y="2292824"/>
            <a:ext cx="10317708" cy="2092881"/>
          </a:xfrm>
          <a:prstGeom prst="rect">
            <a:avLst/>
          </a:prstGeom>
          <a:noFill/>
        </p:spPr>
        <p:txBody>
          <a:bodyPr wrap="square" rtlCol="1">
            <a:spAutoFit/>
          </a:bodyPr>
          <a:lstStyle/>
          <a:p>
            <a:pPr lvl="3" algn="l"/>
            <a:r>
              <a:rPr lang="en-AU" sz="2800" b="1" dirty="0">
                <a:solidFill>
                  <a:schemeClr val="accent1">
                    <a:lumMod val="50000"/>
                  </a:schemeClr>
                </a:solidFill>
                <a:latin typeface="Bodoni MT" panose="02070603080606020203" pitchFamily="18" charset="0"/>
                <a:cs typeface="Andalus" panose="02020603050405020304" pitchFamily="18" charset="-78"/>
              </a:rPr>
              <a:t>Minimum and maximum cover</a:t>
            </a:r>
            <a:r>
              <a:rPr lang="en-AU" sz="2800" b="1" dirty="0" smtClean="0">
                <a:solidFill>
                  <a:schemeClr val="accent1">
                    <a:lumMod val="50000"/>
                  </a:schemeClr>
                </a:solidFill>
                <a:latin typeface="Bodoni MT" panose="02070603080606020203" pitchFamily="18" charset="0"/>
                <a:cs typeface="Andalus" panose="02020603050405020304" pitchFamily="18" charset="-78"/>
              </a:rPr>
              <a:t>:</a:t>
            </a:r>
          </a:p>
          <a:p>
            <a:pPr lvl="3" algn="l"/>
            <a:endParaRPr lang="en-US" sz="2800" b="1" dirty="0">
              <a:latin typeface="Bodoni MT" panose="02070603080606020203" pitchFamily="18" charset="0"/>
              <a:cs typeface="Andalus" panose="02020603050405020304" pitchFamily="18" charset="-78"/>
            </a:endParaRPr>
          </a:p>
          <a:p>
            <a:pPr algn="l"/>
            <a:r>
              <a:rPr lang="en-US" sz="2800" dirty="0">
                <a:latin typeface="Bodoni MT" panose="02070603080606020203" pitchFamily="18" charset="0"/>
                <a:cs typeface="Andalus" panose="02020603050405020304" pitchFamily="18" charset="-78"/>
              </a:rPr>
              <a:t>The minimum cover depth is 1 m to avoid damage of the pipe but should not greater than 5 m to decrease the pressure on the pipes.</a:t>
            </a:r>
          </a:p>
          <a:p>
            <a:endParaRPr lang="ar-SA" dirty="0"/>
          </a:p>
        </p:txBody>
      </p:sp>
      <p:sp>
        <p:nvSpPr>
          <p:cNvPr id="3" name="Title 3"/>
          <p:cNvSpPr txBox="1">
            <a:spLocks/>
          </p:cNvSpPr>
          <p:nvPr/>
        </p:nvSpPr>
        <p:spPr>
          <a:xfrm>
            <a:off x="0" y="-6678"/>
            <a:ext cx="12192000" cy="1447800"/>
          </a:xfrm>
          <a:prstGeom prst="rect">
            <a:avLst/>
          </a:prstGeom>
          <a:gradFill>
            <a:gsLst>
              <a:gs pos="0">
                <a:schemeClr val="accent3">
                  <a:lumMod val="5000"/>
                  <a:lumOff val="95000"/>
                </a:schemeClr>
              </a:gs>
              <a:gs pos="72000">
                <a:schemeClr val="accent3">
                  <a:lumMod val="45000"/>
                  <a:lumOff val="55000"/>
                </a:schemeClr>
              </a:gs>
              <a:gs pos="91000">
                <a:schemeClr val="accent3">
                  <a:lumMod val="45000"/>
                  <a:lumOff val="55000"/>
                </a:schemeClr>
              </a:gs>
              <a:gs pos="76000">
                <a:schemeClr val="accent3">
                  <a:lumMod val="30000"/>
                  <a:lumOff val="70000"/>
                </a:schemeClr>
              </a:gs>
            </a:gsLst>
            <a:path path="rect">
              <a:fillToRect l="100000" t="100000"/>
            </a:path>
          </a:gradFill>
        </p:spPr>
        <p:style>
          <a:lnRef idx="1">
            <a:schemeClr val="accent3"/>
          </a:lnRef>
          <a:fillRef idx="2">
            <a:schemeClr val="accent3"/>
          </a:fillRef>
          <a:effectRef idx="1">
            <a:schemeClr val="accent3"/>
          </a:effectRef>
          <a:fontRef idx="minor">
            <a:schemeClr val="dk1"/>
          </a:fontRef>
        </p:style>
        <p:txBody>
          <a:bodyPr vert="horz" lIns="91440" rIns="45720" rtlCol="0" anchor="ctr">
            <a:normAutofit/>
            <a:scene3d>
              <a:camera prst="orthographicFront"/>
              <a:lightRig rig="threePt" dir="t">
                <a:rot lat="0" lon="0" rev="4800000"/>
              </a:lightRig>
            </a:scene3d>
            <a:sp3d prstMaterial="matte">
              <a:bevelT w="50800" h="10160"/>
            </a:sp3d>
          </a:bodyPr>
          <a:lstStyle>
            <a:defPPr>
              <a:defRPr lang="ar-SA"/>
            </a:defPPr>
            <a:lvl1pPr algn="ctr">
              <a:spcBef>
                <a:spcPct val="0"/>
              </a:spcBef>
              <a:buNone/>
              <a:defRPr kumimoji="0" sz="6000" b="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5000" endA="50" endPos="85000" dist="60007" dir="5400000" sy="-100000" algn="bl" rotWithShape="0"/>
                </a:effectLst>
                <a:latin typeface="Matura MT Script Capitals" panose="03020802060602070202" pitchFamily="66" charset="0"/>
              </a:defRPr>
            </a:lvl1pPr>
          </a:lstStyle>
          <a:p>
            <a:pPr rtl="0"/>
            <a:r>
              <a:rPr lang="en-US" dirty="0"/>
              <a:t>Collected data and sources </a:t>
            </a:r>
            <a:endParaRPr lang="ar-SA" dirty="0"/>
          </a:p>
        </p:txBody>
      </p:sp>
    </p:spTree>
    <p:extLst>
      <p:ext uri="{BB962C8B-B14F-4D97-AF65-F5344CB8AC3E}">
        <p14:creationId xmlns:p14="http://schemas.microsoft.com/office/powerpoint/2010/main" val="1113618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2">
                                            <p:txEl>
                                              <p:pRg st="0" end="0"/>
                                            </p:txEl>
                                          </p:spTgt>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animEffect transition="in" filter="fade">
                                      <p:cBhvr>
                                        <p:cTn id="11" dur="1000"/>
                                        <p:tgtEl>
                                          <p:spTgt spid="2">
                                            <p:txEl>
                                              <p:pRg st="2" end="2"/>
                                            </p:txEl>
                                          </p:spTgt>
                                        </p:tgtEl>
                                      </p:cBhvr>
                                    </p:animEffect>
                                    <p:anim calcmode="lin" valueType="num">
                                      <p:cBhvr>
                                        <p:cTn id="1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3"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chemeClr val="accent3">
                <a:lumMod val="67000"/>
              </a:schemeClr>
            </a:gs>
            <a:gs pos="96000">
              <a:schemeClr val="accent3">
                <a:lumMod val="97000"/>
                <a:lumOff val="3000"/>
              </a:schemeClr>
            </a:gs>
            <a:gs pos="84000">
              <a:schemeClr val="accent3">
                <a:lumMod val="60000"/>
                <a:lumOff val="40000"/>
              </a:schemeClr>
            </a:gs>
          </a:gsLst>
          <a:path path="rect">
            <a:fillToRect l="50000" t="50000" r="50000" b="50000"/>
          </a:path>
          <a:tileRect/>
        </a:gradFill>
        <a:effectLst/>
      </p:bgPr>
    </p:bg>
    <p:spTree>
      <p:nvGrpSpPr>
        <p:cNvPr id="1" name=""/>
        <p:cNvGrpSpPr/>
        <p:nvPr/>
      </p:nvGrpSpPr>
      <p:grpSpPr>
        <a:xfrm>
          <a:off x="0" y="0"/>
          <a:ext cx="0" cy="0"/>
          <a:chOff x="0" y="0"/>
          <a:chExt cx="0" cy="0"/>
        </a:xfrm>
      </p:grpSpPr>
      <p:sp>
        <p:nvSpPr>
          <p:cNvPr id="2" name="TextBox 1"/>
          <p:cNvSpPr txBox="1"/>
          <p:nvPr/>
        </p:nvSpPr>
        <p:spPr>
          <a:xfrm>
            <a:off x="892358" y="1782550"/>
            <a:ext cx="10407283" cy="954107"/>
          </a:xfrm>
          <a:prstGeom prst="rect">
            <a:avLst/>
          </a:prstGeom>
          <a:noFill/>
        </p:spPr>
        <p:txBody>
          <a:bodyPr wrap="square" rtlCol="0">
            <a:spAutoFit/>
          </a:bodyPr>
          <a:lstStyle/>
          <a:p>
            <a:pPr marL="400050" indent="-400050" algn="l" rtl="0">
              <a:buFont typeface="+mj-lt"/>
              <a:buAutoNum type="romanUcPeriod" startAt="2"/>
            </a:pPr>
            <a:r>
              <a:rPr lang="en-AU" sz="2800" dirty="0">
                <a:latin typeface="Bodoni MT" panose="02070603080606020203" pitchFamily="18" charset="0"/>
                <a:cs typeface="Andalus" panose="02020603050405020304" pitchFamily="18" charset="-78"/>
              </a:rPr>
              <a:t>After selection of the study area in the village we classified to two networks</a:t>
            </a:r>
            <a:r>
              <a:rPr lang="en-AU" sz="2800" dirty="0" smtClean="0">
                <a:latin typeface="Bodoni MT" panose="02070603080606020203" pitchFamily="18" charset="0"/>
                <a:cs typeface="Andalus" panose="02020603050405020304" pitchFamily="18" charset="-78"/>
              </a:rPr>
              <a:t>.</a:t>
            </a:r>
            <a:endParaRPr lang="en-US" sz="2800" dirty="0">
              <a:latin typeface="Bodoni MT" panose="02070603080606020203" pitchFamily="18" charset="0"/>
              <a:cs typeface="Andalus" panose="02020603050405020304" pitchFamily="18" charset="-78"/>
            </a:endParaRPr>
          </a:p>
        </p:txBody>
      </p:sp>
      <p:sp>
        <p:nvSpPr>
          <p:cNvPr id="3" name="Title 3"/>
          <p:cNvSpPr txBox="1">
            <a:spLocks/>
          </p:cNvSpPr>
          <p:nvPr/>
        </p:nvSpPr>
        <p:spPr>
          <a:xfrm>
            <a:off x="0" y="0"/>
            <a:ext cx="12192000" cy="1447800"/>
          </a:xfrm>
          <a:prstGeom prst="rect">
            <a:avLst/>
          </a:prstGeom>
          <a:gradFill>
            <a:gsLst>
              <a:gs pos="0">
                <a:schemeClr val="accent3">
                  <a:lumMod val="5000"/>
                  <a:lumOff val="95000"/>
                </a:schemeClr>
              </a:gs>
              <a:gs pos="72000">
                <a:schemeClr val="accent3">
                  <a:lumMod val="45000"/>
                  <a:lumOff val="55000"/>
                </a:schemeClr>
              </a:gs>
              <a:gs pos="91000">
                <a:schemeClr val="accent3">
                  <a:lumMod val="45000"/>
                  <a:lumOff val="55000"/>
                </a:schemeClr>
              </a:gs>
              <a:gs pos="76000">
                <a:schemeClr val="accent3">
                  <a:lumMod val="30000"/>
                  <a:lumOff val="70000"/>
                </a:schemeClr>
              </a:gs>
            </a:gsLst>
            <a:path path="rect">
              <a:fillToRect l="100000" t="100000"/>
            </a:path>
          </a:gradFill>
        </p:spPr>
        <p:style>
          <a:lnRef idx="1">
            <a:schemeClr val="accent3"/>
          </a:lnRef>
          <a:fillRef idx="2">
            <a:schemeClr val="accent3"/>
          </a:fillRef>
          <a:effectRef idx="1">
            <a:schemeClr val="accent3"/>
          </a:effectRef>
          <a:fontRef idx="minor">
            <a:schemeClr val="dk1"/>
          </a:fontRef>
        </p:style>
        <p:txBody>
          <a:bodyPr vert="horz" lIns="91440" rIns="45720" rtlCol="0" anchor="ctr">
            <a:normAutofit/>
            <a:scene3d>
              <a:camera prst="orthographicFront"/>
              <a:lightRig rig="threePt" dir="t">
                <a:rot lat="0" lon="0" rev="4800000"/>
              </a:lightRig>
            </a:scene3d>
            <a:sp3d prstMaterial="matte">
              <a:bevelT w="50800" h="10160"/>
            </a:sp3d>
          </a:bodyPr>
          <a:lstStyle>
            <a:defPPr>
              <a:defRPr lang="ar-SA"/>
            </a:defPPr>
            <a:lvl1pPr algn="ctr">
              <a:spcBef>
                <a:spcPct val="0"/>
              </a:spcBef>
              <a:buNone/>
              <a:defRPr kumimoji="0" sz="6000" b="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5000" endA="50" endPos="85000" dist="60007" dir="5400000" sy="-100000" algn="bl" rotWithShape="0"/>
                </a:effectLst>
                <a:latin typeface="Matura MT Script Capitals" panose="03020802060602070202" pitchFamily="66" charset="0"/>
              </a:defRPr>
            </a:lvl1pPr>
          </a:lstStyle>
          <a:p>
            <a:r>
              <a:rPr lang="en-US" dirty="0"/>
              <a:t>Design steps</a:t>
            </a:r>
            <a:endParaRPr lang="ar-SA"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2953554" y="2485623"/>
            <a:ext cx="6284890" cy="4059058"/>
          </a:xfrm>
          <a:prstGeom prst="rect">
            <a:avLst/>
          </a:prstGeom>
          <a:noFill/>
          <a:ln>
            <a:noFill/>
          </a:ln>
        </p:spPr>
      </p:pic>
    </p:spTree>
    <p:extLst>
      <p:ext uri="{BB962C8B-B14F-4D97-AF65-F5344CB8AC3E}">
        <p14:creationId xmlns:p14="http://schemas.microsoft.com/office/powerpoint/2010/main" val="35692808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invX="1"/>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flip="none" rotWithShape="1">
          <a:gsLst>
            <a:gs pos="5000">
              <a:schemeClr val="accent3">
                <a:lumMod val="67000"/>
              </a:schemeClr>
            </a:gs>
            <a:gs pos="11000">
              <a:schemeClr val="accent3">
                <a:lumMod val="97000"/>
                <a:lumOff val="3000"/>
              </a:schemeClr>
            </a:gs>
            <a:gs pos="83000">
              <a:schemeClr val="accent3">
                <a:lumMod val="60000"/>
                <a:lumOff val="40000"/>
              </a:schemeClr>
            </a:gs>
          </a:gsLst>
          <a:lin ang="18900000" scaled="1"/>
          <a:tileRect/>
        </a:gradFill>
        <a:effectLst/>
      </p:bgPr>
    </p:bg>
    <p:spTree>
      <p:nvGrpSpPr>
        <p:cNvPr id="1" name=""/>
        <p:cNvGrpSpPr/>
        <p:nvPr/>
      </p:nvGrpSpPr>
      <p:grpSpPr>
        <a:xfrm>
          <a:off x="0" y="0"/>
          <a:ext cx="0" cy="0"/>
          <a:chOff x="0" y="0"/>
          <a:chExt cx="0" cy="0"/>
        </a:xfrm>
      </p:grpSpPr>
      <p:sp>
        <p:nvSpPr>
          <p:cNvPr id="3" name="TextBox 2"/>
          <p:cNvSpPr txBox="1"/>
          <p:nvPr/>
        </p:nvSpPr>
        <p:spPr>
          <a:xfrm>
            <a:off x="1442434" y="2009104"/>
            <a:ext cx="9079605" cy="3108543"/>
          </a:xfrm>
          <a:prstGeom prst="rect">
            <a:avLst/>
          </a:prstGeom>
          <a:noFill/>
        </p:spPr>
        <p:txBody>
          <a:bodyPr wrap="square" rtlCol="1">
            <a:spAutoFit/>
          </a:bodyPr>
          <a:lstStyle/>
          <a:p>
            <a:pPr marL="400050" indent="-400050" algn="l" rtl="0">
              <a:buFont typeface="+mj-lt"/>
              <a:buAutoNum type="romanUcPeriod" startAt="2"/>
            </a:pPr>
            <a:r>
              <a:rPr lang="en-US" sz="2800" dirty="0">
                <a:latin typeface="Bodoni MT" panose="02070603080606020203" pitchFamily="18" charset="0"/>
                <a:cs typeface="Andalus" panose="02020603050405020304" pitchFamily="18" charset="-78"/>
              </a:rPr>
              <a:t>Select the pathway of the sewers by using the Google earth and Civil 3d Programs.</a:t>
            </a:r>
            <a:br>
              <a:rPr lang="en-US" sz="2800" dirty="0">
                <a:latin typeface="Bodoni MT" panose="02070603080606020203" pitchFamily="18" charset="0"/>
                <a:cs typeface="Andalus" panose="02020603050405020304" pitchFamily="18" charset="-78"/>
              </a:rPr>
            </a:br>
            <a:endParaRPr lang="en-US" sz="2800" dirty="0">
              <a:latin typeface="Bodoni MT" panose="02070603080606020203" pitchFamily="18" charset="0"/>
              <a:cs typeface="Andalus" panose="02020603050405020304" pitchFamily="18" charset="-78"/>
            </a:endParaRPr>
          </a:p>
          <a:p>
            <a:pPr marL="400050" indent="-400050" algn="l" rtl="0">
              <a:buFont typeface="+mj-lt"/>
              <a:buAutoNum type="romanUcPeriod" startAt="2"/>
            </a:pPr>
            <a:r>
              <a:rPr lang="en-AU" sz="2800" dirty="0">
                <a:latin typeface="Bodoni MT" panose="02070603080606020203" pitchFamily="18" charset="0"/>
                <a:cs typeface="Andalus" panose="02020603050405020304" pitchFamily="18" charset="-78"/>
              </a:rPr>
              <a:t>Draw and drag the manhole and conduit </a:t>
            </a:r>
            <a:r>
              <a:rPr lang="en-US" sz="2800" dirty="0">
                <a:latin typeface="Bodoni MT" panose="02070603080606020203" pitchFamily="18" charset="0"/>
                <a:cs typeface="Andalus" panose="02020603050405020304" pitchFamily="18" charset="-78"/>
              </a:rPr>
              <a:t>without pass through the houses as possible and without making any loops.</a:t>
            </a:r>
            <a:br>
              <a:rPr lang="en-US" sz="2800" dirty="0">
                <a:latin typeface="Bodoni MT" panose="02070603080606020203" pitchFamily="18" charset="0"/>
                <a:cs typeface="Andalus" panose="02020603050405020304" pitchFamily="18" charset="-78"/>
              </a:rPr>
            </a:br>
            <a:endParaRPr lang="en-US" sz="2800" dirty="0">
              <a:latin typeface="Bodoni MT" panose="02070603080606020203" pitchFamily="18" charset="0"/>
              <a:cs typeface="Andalus" panose="02020603050405020304" pitchFamily="18" charset="-78"/>
            </a:endParaRPr>
          </a:p>
        </p:txBody>
      </p:sp>
      <p:sp>
        <p:nvSpPr>
          <p:cNvPr id="4" name="Title 3"/>
          <p:cNvSpPr txBox="1">
            <a:spLocks/>
          </p:cNvSpPr>
          <p:nvPr/>
        </p:nvSpPr>
        <p:spPr>
          <a:xfrm>
            <a:off x="0" y="0"/>
            <a:ext cx="12192000" cy="1447800"/>
          </a:xfrm>
          <a:prstGeom prst="rect">
            <a:avLst/>
          </a:prstGeom>
          <a:gradFill>
            <a:gsLst>
              <a:gs pos="0">
                <a:schemeClr val="accent3">
                  <a:lumMod val="5000"/>
                  <a:lumOff val="95000"/>
                </a:schemeClr>
              </a:gs>
              <a:gs pos="72000">
                <a:schemeClr val="accent3">
                  <a:lumMod val="45000"/>
                  <a:lumOff val="55000"/>
                </a:schemeClr>
              </a:gs>
              <a:gs pos="91000">
                <a:schemeClr val="accent3">
                  <a:lumMod val="45000"/>
                  <a:lumOff val="55000"/>
                </a:schemeClr>
              </a:gs>
              <a:gs pos="76000">
                <a:schemeClr val="accent3">
                  <a:lumMod val="30000"/>
                  <a:lumOff val="70000"/>
                </a:schemeClr>
              </a:gs>
            </a:gsLst>
            <a:path path="rect">
              <a:fillToRect l="100000" t="100000"/>
            </a:path>
          </a:gradFill>
        </p:spPr>
        <p:style>
          <a:lnRef idx="1">
            <a:schemeClr val="accent3"/>
          </a:lnRef>
          <a:fillRef idx="2">
            <a:schemeClr val="accent3"/>
          </a:fillRef>
          <a:effectRef idx="1">
            <a:schemeClr val="accent3"/>
          </a:effectRef>
          <a:fontRef idx="minor">
            <a:schemeClr val="dk1"/>
          </a:fontRef>
        </p:style>
        <p:txBody>
          <a:bodyPr vert="horz" lIns="91440" rIns="45720" rtlCol="0" anchor="ctr">
            <a:normAutofit/>
            <a:scene3d>
              <a:camera prst="orthographicFront"/>
              <a:lightRig rig="threePt" dir="t">
                <a:rot lat="0" lon="0" rev="4800000"/>
              </a:lightRig>
            </a:scene3d>
            <a:sp3d prstMaterial="matte">
              <a:bevelT w="50800" h="10160"/>
            </a:sp3d>
          </a:bodyPr>
          <a:lstStyle>
            <a:defPPr>
              <a:defRPr lang="ar-SA"/>
            </a:defPPr>
            <a:lvl1pPr algn="ctr">
              <a:spcBef>
                <a:spcPct val="0"/>
              </a:spcBef>
              <a:buNone/>
              <a:defRPr kumimoji="0" sz="6000" b="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5000" endA="50" endPos="85000" dist="60007" dir="5400000" sy="-100000" algn="bl" rotWithShape="0"/>
                </a:effectLst>
                <a:latin typeface="Matura MT Script Capitals" panose="03020802060602070202" pitchFamily="66" charset="0"/>
              </a:defRPr>
            </a:lvl1pPr>
          </a:lstStyle>
          <a:p>
            <a:r>
              <a:rPr lang="en-US" dirty="0"/>
              <a:t>Design steps</a:t>
            </a:r>
            <a:endParaRPr lang="ar-SA" dirty="0"/>
          </a:p>
        </p:txBody>
      </p:sp>
    </p:spTree>
    <p:extLst>
      <p:ext uri="{BB962C8B-B14F-4D97-AF65-F5344CB8AC3E}">
        <p14:creationId xmlns:p14="http://schemas.microsoft.com/office/powerpoint/2010/main" val="2097318562"/>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67000"/>
              </a:schemeClr>
            </a:gs>
            <a:gs pos="74000">
              <a:schemeClr val="accent3">
                <a:lumMod val="97000"/>
                <a:lumOff val="3000"/>
              </a:schemeClr>
            </a:gs>
            <a:gs pos="100000">
              <a:schemeClr val="accent3">
                <a:lumMod val="60000"/>
                <a:lumOff val="4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 name="Title 3"/>
          <p:cNvSpPr txBox="1">
            <a:spLocks/>
          </p:cNvSpPr>
          <p:nvPr/>
        </p:nvSpPr>
        <p:spPr>
          <a:xfrm>
            <a:off x="0" y="0"/>
            <a:ext cx="12192000" cy="1447800"/>
          </a:xfrm>
          <a:prstGeom prst="rect">
            <a:avLst/>
          </a:prstGeom>
          <a:gradFill>
            <a:gsLst>
              <a:gs pos="0">
                <a:schemeClr val="accent3">
                  <a:lumMod val="5000"/>
                  <a:lumOff val="95000"/>
                </a:schemeClr>
              </a:gs>
              <a:gs pos="72000">
                <a:schemeClr val="accent3">
                  <a:lumMod val="45000"/>
                  <a:lumOff val="55000"/>
                </a:schemeClr>
              </a:gs>
              <a:gs pos="91000">
                <a:schemeClr val="accent3">
                  <a:lumMod val="45000"/>
                  <a:lumOff val="55000"/>
                </a:schemeClr>
              </a:gs>
              <a:gs pos="76000">
                <a:schemeClr val="accent3">
                  <a:lumMod val="30000"/>
                  <a:lumOff val="70000"/>
                </a:schemeClr>
              </a:gs>
            </a:gsLst>
            <a:path path="rect">
              <a:fillToRect l="100000" t="100000"/>
            </a:path>
          </a:gradFill>
        </p:spPr>
        <p:style>
          <a:lnRef idx="1">
            <a:schemeClr val="accent3"/>
          </a:lnRef>
          <a:fillRef idx="2">
            <a:schemeClr val="accent3"/>
          </a:fillRef>
          <a:effectRef idx="1">
            <a:schemeClr val="accent3"/>
          </a:effectRef>
          <a:fontRef idx="minor">
            <a:schemeClr val="dk1"/>
          </a:fontRef>
        </p:style>
        <p:txBody>
          <a:bodyPr vert="horz" lIns="91440" rIns="45720" rtlCol="0" anchor="ctr">
            <a:normAutofit/>
            <a:scene3d>
              <a:camera prst="orthographicFront"/>
              <a:lightRig rig="threePt" dir="t">
                <a:rot lat="0" lon="0" rev="4800000"/>
              </a:lightRig>
            </a:scene3d>
            <a:sp3d prstMaterial="matte">
              <a:bevelT w="50800" h="10160"/>
            </a:sp3d>
          </a:bodyPr>
          <a:lstStyle>
            <a:defPPr>
              <a:defRPr lang="ar-SA"/>
            </a:defPPr>
            <a:lvl1pPr algn="ctr">
              <a:spcBef>
                <a:spcPct val="0"/>
              </a:spcBef>
              <a:buNone/>
              <a:defRPr kumimoji="0" sz="6000" b="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5000" endA="50" endPos="85000" dist="60007" dir="5400000" sy="-100000" algn="bl" rotWithShape="0"/>
                </a:effectLst>
                <a:latin typeface="Matura MT Script Capitals" panose="03020802060602070202" pitchFamily="66" charset="0"/>
              </a:defRPr>
            </a:lvl1pPr>
          </a:lstStyle>
          <a:p>
            <a:r>
              <a:rPr lang="en-US" dirty="0"/>
              <a:t>Design steps</a:t>
            </a:r>
            <a:endParaRPr lang="ar-SA"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910" y="1701109"/>
            <a:ext cx="11925836" cy="5047421"/>
          </a:xfrm>
          <a:prstGeom prst="rect">
            <a:avLst/>
          </a:prstGeom>
        </p:spPr>
      </p:pic>
    </p:spTree>
    <p:extLst>
      <p:ext uri="{BB962C8B-B14F-4D97-AF65-F5344CB8AC3E}">
        <p14:creationId xmlns:p14="http://schemas.microsoft.com/office/powerpoint/2010/main" val="963825558"/>
      </p:ext>
    </p:extLst>
  </p:cSld>
  <p:clrMapOvr>
    <a:masterClrMapping/>
  </p:clrMapOvr>
  <mc:AlternateContent xmlns:mc="http://schemas.openxmlformats.org/markup-compatibility/2006" xmlns:p15="http://schemas.microsoft.com/office/powerpoint/2012/main">
    <mc:Choice Requires="p15">
      <p:transition spd="slow">
        <p15:prstTrans prst="fractur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chemeClr val="accent3">
                <a:lumMod val="67000"/>
              </a:schemeClr>
            </a:gs>
            <a:gs pos="71000">
              <a:schemeClr val="accent3">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TextBox 1"/>
          <p:cNvSpPr txBox="1"/>
          <p:nvPr/>
        </p:nvSpPr>
        <p:spPr>
          <a:xfrm>
            <a:off x="750627" y="1624084"/>
            <a:ext cx="10522424" cy="4524315"/>
          </a:xfrm>
          <a:prstGeom prst="rect">
            <a:avLst/>
          </a:prstGeom>
          <a:noFill/>
        </p:spPr>
        <p:txBody>
          <a:bodyPr wrap="square" rtlCol="1">
            <a:spAutoFit/>
          </a:bodyPr>
          <a:lstStyle/>
          <a:p>
            <a:pPr marL="400050" indent="-400050" algn="l" rtl="0">
              <a:buFont typeface="+mj-lt"/>
              <a:buAutoNum type="romanUcPeriod" startAt="4"/>
            </a:pPr>
            <a:r>
              <a:rPr lang="en-US" sz="2800" dirty="0">
                <a:latin typeface="Bodoni MT" panose="02070603080606020203" pitchFamily="18" charset="0"/>
                <a:cs typeface="Andalus" panose="02020603050405020304" pitchFamily="18" charset="-78"/>
              </a:rPr>
              <a:t>Input design criteria in SewerCAD</a:t>
            </a:r>
            <a:r>
              <a:rPr lang="en-US" sz="2800" dirty="0">
                <a:latin typeface="Bodoni MT" panose="02070603080606020203" pitchFamily="18" charset="0"/>
                <a:cs typeface="Times New Roman" panose="02020603050405020304" pitchFamily="18" charset="0"/>
              </a:rPr>
              <a:t>.</a:t>
            </a:r>
          </a:p>
          <a:p>
            <a:pPr marL="400050" lvl="0" indent="-400050" algn="l" rtl="0">
              <a:buFont typeface="+mj-lt"/>
              <a:buAutoNum type="romanUcPeriod" startAt="4"/>
            </a:pPr>
            <a:endParaRPr lang="en-AU" sz="2800" dirty="0" smtClean="0">
              <a:latin typeface="Bodoni MT" panose="02070603080606020203" pitchFamily="18" charset="0"/>
              <a:cs typeface="Times New Roman" panose="02020603050405020304" pitchFamily="18" charset="0"/>
            </a:endParaRPr>
          </a:p>
          <a:p>
            <a:pPr marL="400050" lvl="0" indent="-400050" algn="l" rtl="0">
              <a:buFont typeface="+mj-lt"/>
              <a:buAutoNum type="romanUcPeriod" startAt="4"/>
            </a:pPr>
            <a:r>
              <a:rPr lang="en-AU" sz="2800" dirty="0" smtClean="0">
                <a:latin typeface="Bodoni MT" panose="02070603080606020203" pitchFamily="18" charset="0"/>
                <a:cs typeface="Times New Roman" panose="02020603050405020304" pitchFamily="18" charset="0"/>
              </a:rPr>
              <a:t>Input </a:t>
            </a:r>
            <a:r>
              <a:rPr lang="en-AU" sz="2800" dirty="0">
                <a:latin typeface="Bodoni MT" panose="02070603080606020203" pitchFamily="18" charset="0"/>
                <a:cs typeface="Times New Roman" panose="02020603050405020304" pitchFamily="18" charset="0"/>
              </a:rPr>
              <a:t>data for manholes:</a:t>
            </a:r>
            <a:endParaRPr lang="en-US" sz="2800" dirty="0">
              <a:latin typeface="Bodoni MT" panose="02070603080606020203" pitchFamily="18" charset="0"/>
              <a:cs typeface="Times New Roman" panose="02020603050405020304" pitchFamily="18" charset="0"/>
            </a:endParaRPr>
          </a:p>
          <a:p>
            <a:pPr marL="285750" indent="-285750" algn="l" rtl="0">
              <a:buFont typeface="Wingdings" panose="05000000000000000000" pitchFamily="2" charset="2"/>
              <a:buChar char="Ø"/>
            </a:pPr>
            <a:r>
              <a:rPr lang="en-AU" sz="2800" dirty="0">
                <a:latin typeface="Bodoni MT" panose="02070603080606020203" pitchFamily="18" charset="0"/>
                <a:cs typeface="Times New Roman" panose="02020603050405020304" pitchFamily="18" charset="0"/>
              </a:rPr>
              <a:t>For every pipe we entered the required data for design.</a:t>
            </a:r>
          </a:p>
          <a:p>
            <a:pPr algn="l" rtl="0"/>
            <a:r>
              <a:rPr lang="en-AU" sz="2800" dirty="0">
                <a:latin typeface="Bodoni MT" panose="02070603080606020203" pitchFamily="18" charset="0"/>
                <a:cs typeface="Times New Roman" panose="02020603050405020304" pitchFamily="18" charset="0"/>
              </a:rPr>
              <a:t>  </a:t>
            </a:r>
            <a:endParaRPr lang="en-US" sz="2800" dirty="0">
              <a:latin typeface="Bodoni MT" panose="02070603080606020203" pitchFamily="18" charset="0"/>
              <a:cs typeface="Times New Roman" panose="02020603050405020304" pitchFamily="18" charset="0"/>
            </a:endParaRPr>
          </a:p>
          <a:p>
            <a:pPr marL="285750" indent="-285750" algn="l" rtl="0">
              <a:buFont typeface="Wingdings" panose="05000000000000000000" pitchFamily="2" charset="2"/>
              <a:buChar char="Ø"/>
            </a:pPr>
            <a:r>
              <a:rPr lang="en-AU" sz="2800" dirty="0">
                <a:latin typeface="Bodoni MT" panose="02070603080606020203" pitchFamily="18" charset="0"/>
                <a:cs typeface="Times New Roman" panose="02020603050405020304" pitchFamily="18" charset="0"/>
              </a:rPr>
              <a:t>Determine the elevation of each manhole and outfall using the contour map.</a:t>
            </a:r>
            <a:r>
              <a:rPr lang="en-AU" sz="2800" i="1" dirty="0">
                <a:latin typeface="Bodoni MT" panose="02070603080606020203" pitchFamily="18" charset="0"/>
                <a:cs typeface="Times New Roman" panose="02020603050405020304" pitchFamily="18" charset="0"/>
              </a:rPr>
              <a:t> </a:t>
            </a:r>
          </a:p>
          <a:p>
            <a:pPr algn="l" rtl="0"/>
            <a:endParaRPr lang="en-US" sz="2800" i="1" dirty="0">
              <a:latin typeface="Bodoni MT" panose="02070603080606020203" pitchFamily="18" charset="0"/>
              <a:cs typeface="Times New Roman" panose="02020603050405020304" pitchFamily="18" charset="0"/>
            </a:endParaRPr>
          </a:p>
          <a:p>
            <a:pPr marL="571500" lvl="0" indent="-571500" algn="l" rtl="0">
              <a:buFont typeface="+mj-lt"/>
              <a:buAutoNum type="romanUcPeriod" startAt="6"/>
            </a:pPr>
            <a:r>
              <a:rPr lang="en-US" sz="2800" dirty="0">
                <a:latin typeface="Bodoni MT" panose="02070603080606020203" pitchFamily="18" charset="0"/>
                <a:cs typeface="Times New Roman" panose="02020603050405020304" pitchFamily="18" charset="0"/>
              </a:rPr>
              <a:t>Finally run the model, and check for the design criteria.</a:t>
            </a:r>
          </a:p>
          <a:p>
            <a:endParaRPr lang="en-US" dirty="0"/>
          </a:p>
          <a:p>
            <a:endParaRPr lang="ar-SA" dirty="0"/>
          </a:p>
        </p:txBody>
      </p:sp>
      <p:sp>
        <p:nvSpPr>
          <p:cNvPr id="3" name="Title 3"/>
          <p:cNvSpPr txBox="1">
            <a:spLocks/>
          </p:cNvSpPr>
          <p:nvPr/>
        </p:nvSpPr>
        <p:spPr>
          <a:xfrm>
            <a:off x="0" y="-6678"/>
            <a:ext cx="12192000" cy="1447800"/>
          </a:xfrm>
          <a:prstGeom prst="rect">
            <a:avLst/>
          </a:prstGeom>
          <a:gradFill>
            <a:gsLst>
              <a:gs pos="0">
                <a:schemeClr val="accent3">
                  <a:lumMod val="5000"/>
                  <a:lumOff val="95000"/>
                </a:schemeClr>
              </a:gs>
              <a:gs pos="72000">
                <a:schemeClr val="accent3">
                  <a:lumMod val="45000"/>
                  <a:lumOff val="55000"/>
                </a:schemeClr>
              </a:gs>
              <a:gs pos="91000">
                <a:schemeClr val="accent3">
                  <a:lumMod val="45000"/>
                  <a:lumOff val="55000"/>
                </a:schemeClr>
              </a:gs>
              <a:gs pos="76000">
                <a:schemeClr val="accent3">
                  <a:lumMod val="30000"/>
                  <a:lumOff val="70000"/>
                </a:schemeClr>
              </a:gs>
            </a:gsLst>
            <a:path path="rect">
              <a:fillToRect l="100000" t="100000"/>
            </a:path>
          </a:gradFill>
        </p:spPr>
        <p:style>
          <a:lnRef idx="1">
            <a:schemeClr val="accent3"/>
          </a:lnRef>
          <a:fillRef idx="2">
            <a:schemeClr val="accent3"/>
          </a:fillRef>
          <a:effectRef idx="1">
            <a:schemeClr val="accent3"/>
          </a:effectRef>
          <a:fontRef idx="minor">
            <a:schemeClr val="dk1"/>
          </a:fontRef>
        </p:style>
        <p:txBody>
          <a:bodyPr vert="horz" lIns="91440" rIns="45720" rtlCol="0" anchor="ctr">
            <a:normAutofit/>
            <a:scene3d>
              <a:camera prst="orthographicFront"/>
              <a:lightRig rig="threePt" dir="t">
                <a:rot lat="0" lon="0" rev="4800000"/>
              </a:lightRig>
            </a:scene3d>
            <a:sp3d prstMaterial="matte">
              <a:bevelT w="50800" h="10160"/>
            </a:sp3d>
          </a:bodyPr>
          <a:lstStyle>
            <a:defPPr>
              <a:defRPr lang="ar-SA"/>
            </a:defPPr>
            <a:lvl1pPr algn="ctr">
              <a:spcBef>
                <a:spcPct val="0"/>
              </a:spcBef>
              <a:buNone/>
              <a:defRPr kumimoji="0" sz="6000" b="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5000" endA="50" endPos="85000" dist="60007" dir="5400000" sy="-100000" algn="bl" rotWithShape="0"/>
                </a:effectLst>
                <a:latin typeface="Matura MT Script Capitals" panose="03020802060602070202" pitchFamily="66" charset="0"/>
              </a:defRPr>
            </a:lvl1pPr>
          </a:lstStyle>
          <a:p>
            <a:r>
              <a:rPr lang="en-US" dirty="0"/>
              <a:t>Design steps</a:t>
            </a:r>
            <a:endParaRPr lang="ar-SA" dirty="0"/>
          </a:p>
        </p:txBody>
      </p:sp>
    </p:spTree>
    <p:extLst>
      <p:ext uri="{BB962C8B-B14F-4D97-AF65-F5344CB8AC3E}">
        <p14:creationId xmlns:p14="http://schemas.microsoft.com/office/powerpoint/2010/main" val="3943099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a:gsLst>
            <a:gs pos="100000">
              <a:schemeClr val="accent3">
                <a:lumMod val="67000"/>
              </a:schemeClr>
            </a:gs>
            <a:gs pos="71000">
              <a:schemeClr val="accent3">
                <a:lumMod val="60000"/>
                <a:lumOff val="40000"/>
              </a:schemeClr>
            </a:gs>
          </a:gsLst>
          <a:path path="rect">
            <a:fillToRect l="100000" t="100000"/>
          </a:path>
        </a:gradFill>
        <a:effectLst/>
      </p:bgPr>
    </p:bg>
    <p:spTree>
      <p:nvGrpSpPr>
        <p:cNvPr id="1" name=""/>
        <p:cNvGrpSpPr/>
        <p:nvPr/>
      </p:nvGrpSpPr>
      <p:grpSpPr>
        <a:xfrm>
          <a:off x="0" y="0"/>
          <a:ext cx="0" cy="0"/>
          <a:chOff x="0" y="0"/>
          <a:chExt cx="0" cy="0"/>
        </a:xfrm>
      </p:grpSpPr>
      <p:sp>
        <p:nvSpPr>
          <p:cNvPr id="2" name="Title 3"/>
          <p:cNvSpPr txBox="1">
            <a:spLocks/>
          </p:cNvSpPr>
          <p:nvPr/>
        </p:nvSpPr>
        <p:spPr>
          <a:xfrm>
            <a:off x="0" y="0"/>
            <a:ext cx="12192000" cy="1447800"/>
          </a:xfrm>
          <a:prstGeom prst="rect">
            <a:avLst/>
          </a:prstGeom>
          <a:gradFill>
            <a:gsLst>
              <a:gs pos="0">
                <a:schemeClr val="accent3">
                  <a:lumMod val="5000"/>
                  <a:lumOff val="95000"/>
                </a:schemeClr>
              </a:gs>
              <a:gs pos="72000">
                <a:schemeClr val="accent3">
                  <a:lumMod val="45000"/>
                  <a:lumOff val="55000"/>
                </a:schemeClr>
              </a:gs>
              <a:gs pos="91000">
                <a:schemeClr val="accent3">
                  <a:lumMod val="45000"/>
                  <a:lumOff val="55000"/>
                </a:schemeClr>
              </a:gs>
              <a:gs pos="76000">
                <a:schemeClr val="accent3">
                  <a:lumMod val="30000"/>
                  <a:lumOff val="70000"/>
                </a:schemeClr>
              </a:gs>
            </a:gsLst>
            <a:path path="rect">
              <a:fillToRect l="100000" t="100000"/>
            </a:path>
          </a:gradFill>
        </p:spPr>
        <p:style>
          <a:lnRef idx="1">
            <a:schemeClr val="accent3"/>
          </a:lnRef>
          <a:fillRef idx="2">
            <a:schemeClr val="accent3"/>
          </a:fillRef>
          <a:effectRef idx="1">
            <a:schemeClr val="accent3"/>
          </a:effectRef>
          <a:fontRef idx="minor">
            <a:schemeClr val="dk1"/>
          </a:fontRef>
        </p:style>
        <p:txBody>
          <a:bodyPr vert="horz" lIns="91440" rIns="45720" rtlCol="0" anchor="ctr">
            <a:normAutofit/>
            <a:scene3d>
              <a:camera prst="orthographicFront"/>
              <a:lightRig rig="threePt" dir="t">
                <a:rot lat="0" lon="0" rev="4800000"/>
              </a:lightRig>
            </a:scene3d>
            <a:sp3d prstMaterial="matte">
              <a:bevelT w="50800" h="10160"/>
            </a:sp3d>
          </a:bodyPr>
          <a:lstStyle>
            <a:defPPr>
              <a:defRPr lang="ar-SA"/>
            </a:defPPr>
            <a:lvl1pPr algn="ctr">
              <a:spcBef>
                <a:spcPct val="0"/>
              </a:spcBef>
              <a:buNone/>
              <a:defRPr kumimoji="0" sz="6000" b="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5000" endA="50" endPos="85000" dist="60007" dir="5400000" sy="-100000" algn="bl" rotWithShape="0"/>
                </a:effectLst>
                <a:latin typeface="Matura MT Script Capitals" panose="03020802060602070202" pitchFamily="66" charset="0"/>
              </a:defRPr>
            </a:lvl1pPr>
          </a:lstStyle>
          <a:p>
            <a:r>
              <a:rPr lang="en-US" dirty="0" smtClean="0"/>
              <a:t>Result</a:t>
            </a:r>
            <a:endParaRPr lang="ar-SA" dirty="0"/>
          </a:p>
        </p:txBody>
      </p:sp>
      <p:sp>
        <p:nvSpPr>
          <p:cNvPr id="3" name="TextBox 2"/>
          <p:cNvSpPr txBox="1"/>
          <p:nvPr/>
        </p:nvSpPr>
        <p:spPr>
          <a:xfrm>
            <a:off x="300251" y="1746913"/>
            <a:ext cx="11586949" cy="800219"/>
          </a:xfrm>
          <a:prstGeom prst="rect">
            <a:avLst/>
          </a:prstGeom>
          <a:noFill/>
        </p:spPr>
        <p:txBody>
          <a:bodyPr wrap="square" rtlCol="1">
            <a:spAutoFit/>
          </a:bodyPr>
          <a:lstStyle/>
          <a:p>
            <a:pPr algn="l" rtl="0"/>
            <a:r>
              <a:rPr lang="en-AU" sz="2800" dirty="0">
                <a:latin typeface="Bodoni MT" panose="02070603080606020203" pitchFamily="18" charset="0"/>
                <a:cs typeface="Times New Roman" panose="02020603050405020304" pitchFamily="18" charset="0"/>
              </a:rPr>
              <a:t>The existing network velocities and cover are given in the following figures:</a:t>
            </a:r>
            <a:endParaRPr lang="en-US" sz="2800" dirty="0">
              <a:latin typeface="Bodoni MT" panose="02070603080606020203" pitchFamily="18" charset="0"/>
              <a:cs typeface="Times New Roman" panose="02020603050405020304" pitchFamily="18" charset="0"/>
            </a:endParaRPr>
          </a:p>
          <a:p>
            <a:endParaRPr lang="ar-SA"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2197289" y="2547132"/>
            <a:ext cx="8022857" cy="4048006"/>
          </a:xfrm>
          <a:prstGeom prst="rect">
            <a:avLst/>
          </a:prstGeom>
          <a:noFill/>
          <a:ln>
            <a:noFill/>
          </a:ln>
        </p:spPr>
      </p:pic>
    </p:spTree>
    <p:extLst>
      <p:ext uri="{BB962C8B-B14F-4D97-AF65-F5344CB8AC3E}">
        <p14:creationId xmlns:p14="http://schemas.microsoft.com/office/powerpoint/2010/main" val="3687563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3"/>
          <p:cNvSpPr txBox="1">
            <a:spLocks/>
          </p:cNvSpPr>
          <p:nvPr/>
        </p:nvSpPr>
        <p:spPr>
          <a:xfrm>
            <a:off x="0" y="0"/>
            <a:ext cx="12192000" cy="1447800"/>
          </a:xfrm>
          <a:prstGeom prst="rect">
            <a:avLst/>
          </a:prstGeom>
          <a:gradFill>
            <a:gsLst>
              <a:gs pos="0">
                <a:schemeClr val="accent3">
                  <a:lumMod val="5000"/>
                  <a:lumOff val="95000"/>
                </a:schemeClr>
              </a:gs>
              <a:gs pos="72000">
                <a:schemeClr val="accent3">
                  <a:lumMod val="45000"/>
                  <a:lumOff val="55000"/>
                </a:schemeClr>
              </a:gs>
              <a:gs pos="91000">
                <a:schemeClr val="accent3">
                  <a:lumMod val="45000"/>
                  <a:lumOff val="55000"/>
                </a:schemeClr>
              </a:gs>
              <a:gs pos="76000">
                <a:schemeClr val="accent3">
                  <a:lumMod val="30000"/>
                  <a:lumOff val="70000"/>
                </a:schemeClr>
              </a:gs>
            </a:gsLst>
            <a:path path="rect">
              <a:fillToRect l="100000" t="100000"/>
            </a:path>
          </a:gradFill>
        </p:spPr>
        <p:style>
          <a:lnRef idx="1">
            <a:schemeClr val="accent3"/>
          </a:lnRef>
          <a:fillRef idx="2">
            <a:schemeClr val="accent3"/>
          </a:fillRef>
          <a:effectRef idx="1">
            <a:schemeClr val="accent3"/>
          </a:effectRef>
          <a:fontRef idx="minor">
            <a:schemeClr val="dk1"/>
          </a:fontRef>
        </p:style>
        <p:txBody>
          <a:bodyPr vert="horz" lIns="91440" rIns="45720" rtlCol="0" anchor="ctr">
            <a:normAutofit/>
            <a:scene3d>
              <a:camera prst="orthographicFront"/>
              <a:lightRig rig="threePt" dir="t">
                <a:rot lat="0" lon="0" rev="4800000"/>
              </a:lightRig>
            </a:scene3d>
            <a:sp3d prstMaterial="matte">
              <a:bevelT w="50800" h="10160"/>
            </a:sp3d>
          </a:bodyPr>
          <a:lstStyle>
            <a:defPPr>
              <a:defRPr lang="ar-SA"/>
            </a:defPPr>
            <a:lvl1pPr algn="ctr">
              <a:spcBef>
                <a:spcPct val="0"/>
              </a:spcBef>
              <a:buNone/>
              <a:defRPr kumimoji="0" sz="6000" b="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5000" endA="50" endPos="85000" dist="60007" dir="5400000" sy="-100000" algn="bl" rotWithShape="0"/>
                </a:effectLst>
                <a:latin typeface="Matura MT Script Capitals" panose="03020802060602070202" pitchFamily="66" charset="0"/>
              </a:defRPr>
            </a:lvl1pPr>
          </a:lstStyle>
          <a:p>
            <a:r>
              <a:rPr lang="en-US" dirty="0" smtClean="0"/>
              <a:t>Result</a:t>
            </a:r>
            <a:endParaRPr lang="ar-SA" dirty="0"/>
          </a:p>
        </p:txBody>
      </p:sp>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2164752" y="2374709"/>
            <a:ext cx="7862496" cy="4117715"/>
          </a:xfrm>
          <a:prstGeom prst="rect">
            <a:avLst/>
          </a:prstGeom>
          <a:noFill/>
          <a:ln>
            <a:noFill/>
          </a:ln>
        </p:spPr>
      </p:pic>
    </p:spTree>
    <p:extLst>
      <p:ext uri="{BB962C8B-B14F-4D97-AF65-F5344CB8AC3E}">
        <p14:creationId xmlns:p14="http://schemas.microsoft.com/office/powerpoint/2010/main" val="2054867704"/>
      </p:ext>
    </p:extLst>
  </p:cSld>
  <p:clrMapOvr>
    <a:masterClrMapping/>
  </p:clrMapOvr>
  <mc:AlternateContent xmlns:mc="http://schemas.openxmlformats.org/markup-compatibility/2006" xmlns:p14="http://schemas.microsoft.com/office/powerpoint/2010/main">
    <mc:Choice Requires="p14">
      <p:transition spd="slow" p14:dur="1200">
        <p:zoom/>
      </p:transition>
    </mc:Choice>
    <mc:Fallback xmlns="">
      <p:transition spd="slow">
        <p:zo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effectLst/>
      </p:bgPr>
    </p:bg>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950598145"/>
              </p:ext>
            </p:extLst>
          </p:nvPr>
        </p:nvGraphicFramePr>
        <p:xfrm>
          <a:off x="1705969" y="2088107"/>
          <a:ext cx="8338782" cy="4084523"/>
        </p:xfrm>
        <a:graphic>
          <a:graphicData uri="http://schemas.openxmlformats.org/drawingml/2006/table">
            <a:tbl>
              <a:tblPr firstRow="1" firstCol="1" bandRow="1">
                <a:tableStyleId>{5C22544A-7EE6-4342-B048-85BDC9FD1C3A}</a:tableStyleId>
              </a:tblPr>
              <a:tblGrid>
                <a:gridCol w="1445129"/>
                <a:gridCol w="2011463"/>
                <a:gridCol w="2187221"/>
                <a:gridCol w="2694969"/>
              </a:tblGrid>
              <a:tr h="497726">
                <a:tc>
                  <a:txBody>
                    <a:bodyPr/>
                    <a:lstStyle/>
                    <a:p>
                      <a:pPr algn="ctr">
                        <a:lnSpc>
                          <a:spcPct val="107000"/>
                        </a:lnSpc>
                        <a:spcAft>
                          <a:spcPts val="0"/>
                        </a:spcAft>
                      </a:pPr>
                      <a:r>
                        <a:rPr lang="en-AU" sz="2400" dirty="0">
                          <a:effectLst/>
                          <a:latin typeface="Bodoni MT" panose="02070603080606020203" pitchFamily="18" charset="0"/>
                        </a:rPr>
                        <a:t>Item no</a:t>
                      </a:r>
                      <a:endParaRPr lang="en-US" sz="2400" dirty="0">
                        <a:effectLst/>
                        <a:latin typeface="Bodoni MT" panose="02070603080606020203"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0"/>
                        </a:spcAft>
                      </a:pPr>
                      <a:r>
                        <a:rPr lang="en-AU" sz="2400">
                          <a:effectLst/>
                          <a:latin typeface="Bodoni MT" panose="02070603080606020203" pitchFamily="18" charset="0"/>
                        </a:rPr>
                        <a:t>Description</a:t>
                      </a:r>
                      <a:endParaRPr lang="en-US" sz="2400">
                        <a:effectLst/>
                        <a:latin typeface="Bodoni MT" panose="02070603080606020203"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0"/>
                        </a:spcAft>
                      </a:pPr>
                      <a:r>
                        <a:rPr lang="en-AU" sz="2400">
                          <a:effectLst/>
                          <a:latin typeface="Bodoni MT" panose="02070603080606020203" pitchFamily="18" charset="0"/>
                        </a:rPr>
                        <a:t>Total cost ($)</a:t>
                      </a:r>
                      <a:endParaRPr lang="en-US" sz="2400">
                        <a:effectLst/>
                        <a:latin typeface="Bodoni MT" panose="02070603080606020203"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0"/>
                        </a:spcAft>
                      </a:pPr>
                      <a:r>
                        <a:rPr lang="en-AU" sz="2400">
                          <a:effectLst/>
                          <a:latin typeface="Bodoni MT" panose="02070603080606020203" pitchFamily="18" charset="0"/>
                        </a:rPr>
                        <a:t>% From Total Cost</a:t>
                      </a:r>
                      <a:endParaRPr lang="en-US" sz="2400">
                        <a:effectLst/>
                        <a:latin typeface="Bodoni MT" panose="02070603080606020203" pitchFamily="18" charset="0"/>
                        <a:ea typeface="Calibri" panose="020F0502020204030204" pitchFamily="34" charset="0"/>
                        <a:cs typeface="Arial" panose="020B0604020202020204" pitchFamily="34" charset="0"/>
                      </a:endParaRPr>
                    </a:p>
                  </a:txBody>
                  <a:tcPr marL="68580" marR="68580" marT="0" marB="0" anchor="b"/>
                </a:tc>
              </a:tr>
              <a:tr h="360214">
                <a:tc>
                  <a:txBody>
                    <a:bodyPr/>
                    <a:lstStyle/>
                    <a:p>
                      <a:pPr algn="ctr">
                        <a:lnSpc>
                          <a:spcPct val="107000"/>
                        </a:lnSpc>
                        <a:spcAft>
                          <a:spcPts val="0"/>
                        </a:spcAft>
                      </a:pPr>
                      <a:r>
                        <a:rPr lang="en-AU" sz="2400">
                          <a:effectLst/>
                          <a:latin typeface="Bodoni MT" panose="02070603080606020203" pitchFamily="18" charset="0"/>
                        </a:rPr>
                        <a:t>1</a:t>
                      </a:r>
                      <a:endParaRPr lang="en-US" sz="2400">
                        <a:effectLst/>
                        <a:latin typeface="Bodoni MT" panose="02070603080606020203"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0"/>
                        </a:spcAft>
                      </a:pPr>
                      <a:r>
                        <a:rPr lang="en-AU" sz="2400">
                          <a:effectLst/>
                          <a:latin typeface="Bodoni MT" panose="02070603080606020203" pitchFamily="18" charset="0"/>
                        </a:rPr>
                        <a:t>excavation</a:t>
                      </a:r>
                      <a:endParaRPr lang="en-US" sz="2400">
                        <a:effectLst/>
                        <a:latin typeface="Bodoni MT" panose="02070603080606020203"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0"/>
                        </a:spcAft>
                      </a:pPr>
                      <a:r>
                        <a:rPr lang="en-AU" sz="2400">
                          <a:effectLst/>
                          <a:latin typeface="Bodoni MT" panose="02070603080606020203" pitchFamily="18" charset="0"/>
                        </a:rPr>
                        <a:t>355080</a:t>
                      </a:r>
                      <a:endParaRPr lang="en-US" sz="2400">
                        <a:effectLst/>
                        <a:latin typeface="Bodoni MT" panose="02070603080606020203"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0"/>
                        </a:spcAft>
                      </a:pPr>
                      <a:r>
                        <a:rPr lang="en-AU" sz="2400">
                          <a:effectLst/>
                          <a:latin typeface="Bodoni MT" panose="02070603080606020203" pitchFamily="18" charset="0"/>
                        </a:rPr>
                        <a:t>0.27</a:t>
                      </a:r>
                      <a:endParaRPr lang="en-US" sz="2400">
                        <a:effectLst/>
                        <a:latin typeface="Bodoni MT" panose="02070603080606020203" pitchFamily="18" charset="0"/>
                        <a:ea typeface="Calibri" panose="020F0502020204030204" pitchFamily="34" charset="0"/>
                        <a:cs typeface="Arial" panose="020B0604020202020204" pitchFamily="34" charset="0"/>
                      </a:endParaRPr>
                    </a:p>
                  </a:txBody>
                  <a:tcPr marL="68580" marR="68580" marT="0" marB="0" anchor="b"/>
                </a:tc>
              </a:tr>
              <a:tr h="534511">
                <a:tc>
                  <a:txBody>
                    <a:bodyPr/>
                    <a:lstStyle/>
                    <a:p>
                      <a:pPr algn="ctr">
                        <a:lnSpc>
                          <a:spcPct val="107000"/>
                        </a:lnSpc>
                        <a:spcAft>
                          <a:spcPts val="0"/>
                        </a:spcAft>
                      </a:pPr>
                      <a:r>
                        <a:rPr lang="en-AU" sz="2400">
                          <a:effectLst/>
                          <a:latin typeface="Bodoni MT" panose="02070603080606020203" pitchFamily="18" charset="0"/>
                        </a:rPr>
                        <a:t>2</a:t>
                      </a:r>
                      <a:endParaRPr lang="en-US" sz="2400">
                        <a:effectLst/>
                        <a:latin typeface="Bodoni MT" panose="02070603080606020203"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0"/>
                        </a:spcAft>
                      </a:pPr>
                      <a:r>
                        <a:rPr lang="en-AU" sz="2400">
                          <a:effectLst/>
                          <a:latin typeface="Bodoni MT" panose="02070603080606020203" pitchFamily="18" charset="0"/>
                        </a:rPr>
                        <a:t>manhole</a:t>
                      </a:r>
                      <a:endParaRPr lang="en-US" sz="2400">
                        <a:effectLst/>
                        <a:latin typeface="Bodoni MT" panose="02070603080606020203"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0"/>
                        </a:spcAft>
                      </a:pPr>
                      <a:r>
                        <a:rPr lang="en-AU" sz="2400" dirty="0">
                          <a:effectLst/>
                          <a:latin typeface="Bodoni MT" panose="02070603080606020203" pitchFamily="18" charset="0"/>
                        </a:rPr>
                        <a:t>262180</a:t>
                      </a:r>
                      <a:endParaRPr lang="en-US" sz="2400" dirty="0">
                        <a:effectLst/>
                        <a:latin typeface="Bodoni MT" panose="02070603080606020203"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0"/>
                        </a:spcAft>
                      </a:pPr>
                      <a:r>
                        <a:rPr lang="en-AU" sz="2400" dirty="0">
                          <a:effectLst/>
                          <a:latin typeface="Bodoni MT" panose="02070603080606020203" pitchFamily="18" charset="0"/>
                        </a:rPr>
                        <a:t>0.20</a:t>
                      </a:r>
                      <a:endParaRPr lang="en-US" sz="2400" dirty="0">
                        <a:effectLst/>
                        <a:latin typeface="Bodoni MT" panose="02070603080606020203" pitchFamily="18" charset="0"/>
                        <a:ea typeface="Calibri" panose="020F0502020204030204" pitchFamily="34" charset="0"/>
                        <a:cs typeface="Arial" panose="020B0604020202020204" pitchFamily="34" charset="0"/>
                      </a:endParaRPr>
                    </a:p>
                  </a:txBody>
                  <a:tcPr marL="68580" marR="68580" marT="0" marB="0" anchor="b"/>
                </a:tc>
              </a:tr>
              <a:tr h="592610">
                <a:tc>
                  <a:txBody>
                    <a:bodyPr/>
                    <a:lstStyle/>
                    <a:p>
                      <a:pPr algn="ctr">
                        <a:lnSpc>
                          <a:spcPct val="107000"/>
                        </a:lnSpc>
                        <a:spcAft>
                          <a:spcPts val="0"/>
                        </a:spcAft>
                      </a:pPr>
                      <a:r>
                        <a:rPr lang="en-AU" sz="2400">
                          <a:effectLst/>
                          <a:latin typeface="Bodoni MT" panose="02070603080606020203" pitchFamily="18" charset="0"/>
                        </a:rPr>
                        <a:t>3</a:t>
                      </a:r>
                      <a:endParaRPr lang="en-US" sz="2400">
                        <a:effectLst/>
                        <a:latin typeface="Bodoni MT" panose="02070603080606020203"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0"/>
                        </a:spcAft>
                      </a:pPr>
                      <a:r>
                        <a:rPr lang="en-AU" sz="2400">
                          <a:effectLst/>
                          <a:latin typeface="Bodoni MT" panose="02070603080606020203" pitchFamily="18" charset="0"/>
                        </a:rPr>
                        <a:t>conduit</a:t>
                      </a:r>
                      <a:endParaRPr lang="en-US" sz="2400">
                        <a:effectLst/>
                        <a:latin typeface="Bodoni MT" panose="02070603080606020203"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0"/>
                        </a:spcAft>
                      </a:pPr>
                      <a:r>
                        <a:rPr lang="en-AU" sz="2400">
                          <a:effectLst/>
                          <a:latin typeface="Bodoni MT" panose="02070603080606020203" pitchFamily="18" charset="0"/>
                        </a:rPr>
                        <a:t>153868</a:t>
                      </a:r>
                      <a:endParaRPr lang="en-US" sz="2400">
                        <a:effectLst/>
                        <a:latin typeface="Bodoni MT" panose="02070603080606020203"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0"/>
                        </a:spcAft>
                      </a:pPr>
                      <a:r>
                        <a:rPr lang="en-AU" sz="2400">
                          <a:effectLst/>
                          <a:latin typeface="Bodoni MT" panose="02070603080606020203" pitchFamily="18" charset="0"/>
                        </a:rPr>
                        <a:t>0.12</a:t>
                      </a:r>
                      <a:endParaRPr lang="en-US" sz="2400">
                        <a:effectLst/>
                        <a:latin typeface="Bodoni MT" panose="02070603080606020203" pitchFamily="18" charset="0"/>
                        <a:ea typeface="Calibri" panose="020F0502020204030204" pitchFamily="34" charset="0"/>
                        <a:cs typeface="Arial" panose="020B0604020202020204" pitchFamily="34" charset="0"/>
                      </a:endParaRPr>
                    </a:p>
                  </a:txBody>
                  <a:tcPr marL="68580" marR="68580" marT="0" marB="0" anchor="b"/>
                </a:tc>
              </a:tr>
              <a:tr h="883105">
                <a:tc>
                  <a:txBody>
                    <a:bodyPr/>
                    <a:lstStyle/>
                    <a:p>
                      <a:pPr algn="ctr">
                        <a:lnSpc>
                          <a:spcPct val="107000"/>
                        </a:lnSpc>
                        <a:spcAft>
                          <a:spcPts val="0"/>
                        </a:spcAft>
                      </a:pPr>
                      <a:r>
                        <a:rPr lang="en-AU" sz="2400">
                          <a:effectLst/>
                          <a:latin typeface="Bodoni MT" panose="02070603080606020203" pitchFamily="18" charset="0"/>
                        </a:rPr>
                        <a:t>4</a:t>
                      </a:r>
                      <a:endParaRPr lang="en-US" sz="2400">
                        <a:effectLst/>
                        <a:latin typeface="Bodoni MT" panose="02070603080606020203"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0"/>
                        </a:spcAft>
                      </a:pPr>
                      <a:r>
                        <a:rPr lang="en-AU" sz="2400">
                          <a:effectLst/>
                          <a:latin typeface="Bodoni MT" panose="02070603080606020203" pitchFamily="18" charset="0"/>
                        </a:rPr>
                        <a:t>backfilling</a:t>
                      </a:r>
                      <a:endParaRPr lang="en-US" sz="2400">
                        <a:effectLst/>
                        <a:latin typeface="Bodoni MT" panose="02070603080606020203"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0"/>
                        </a:spcAft>
                      </a:pPr>
                      <a:r>
                        <a:rPr lang="en-AU" sz="2400">
                          <a:effectLst/>
                          <a:latin typeface="Bodoni MT" panose="02070603080606020203" pitchFamily="18" charset="0"/>
                        </a:rPr>
                        <a:t>388455</a:t>
                      </a:r>
                      <a:endParaRPr lang="en-US" sz="2400">
                        <a:effectLst/>
                        <a:latin typeface="Bodoni MT" panose="02070603080606020203"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0"/>
                        </a:spcAft>
                      </a:pPr>
                      <a:r>
                        <a:rPr lang="en-AU" sz="2400" dirty="0">
                          <a:effectLst/>
                          <a:latin typeface="Bodoni MT" panose="02070603080606020203" pitchFamily="18" charset="0"/>
                        </a:rPr>
                        <a:t>0.30</a:t>
                      </a:r>
                      <a:endParaRPr lang="en-US" sz="2400" dirty="0">
                        <a:effectLst/>
                        <a:latin typeface="Bodoni MT" panose="02070603080606020203" pitchFamily="18" charset="0"/>
                        <a:ea typeface="Calibri" panose="020F0502020204030204" pitchFamily="34" charset="0"/>
                        <a:cs typeface="Arial" panose="020B0604020202020204" pitchFamily="34" charset="0"/>
                      </a:endParaRPr>
                    </a:p>
                  </a:txBody>
                  <a:tcPr marL="68580" marR="68580" marT="0" marB="0" anchor="b"/>
                </a:tc>
              </a:tr>
              <a:tr h="592610">
                <a:tc>
                  <a:txBody>
                    <a:bodyPr/>
                    <a:lstStyle/>
                    <a:p>
                      <a:pPr algn="ctr">
                        <a:lnSpc>
                          <a:spcPct val="107000"/>
                        </a:lnSpc>
                        <a:spcAft>
                          <a:spcPts val="0"/>
                        </a:spcAft>
                      </a:pPr>
                      <a:r>
                        <a:rPr lang="en-AU" sz="2400">
                          <a:effectLst/>
                          <a:latin typeface="Bodoni MT" panose="02070603080606020203" pitchFamily="18" charset="0"/>
                        </a:rPr>
                        <a:t>5</a:t>
                      </a:r>
                      <a:endParaRPr lang="en-US" sz="2400">
                        <a:effectLst/>
                        <a:latin typeface="Bodoni MT" panose="02070603080606020203"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0"/>
                        </a:spcAft>
                      </a:pPr>
                      <a:r>
                        <a:rPr lang="en-AU" sz="2400">
                          <a:effectLst/>
                          <a:latin typeface="Bodoni MT" panose="02070603080606020203" pitchFamily="18" charset="0"/>
                        </a:rPr>
                        <a:t>pavement</a:t>
                      </a:r>
                      <a:endParaRPr lang="en-US" sz="2400">
                        <a:effectLst/>
                        <a:latin typeface="Bodoni MT" panose="02070603080606020203"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0"/>
                        </a:spcAft>
                      </a:pPr>
                      <a:r>
                        <a:rPr lang="en-AU" sz="2400" dirty="0">
                          <a:effectLst/>
                          <a:latin typeface="Bodoni MT" panose="02070603080606020203" pitchFamily="18" charset="0"/>
                        </a:rPr>
                        <a:t>148000</a:t>
                      </a:r>
                      <a:endParaRPr lang="en-US" sz="2400" dirty="0">
                        <a:effectLst/>
                        <a:latin typeface="Bodoni MT" panose="02070603080606020203"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0"/>
                        </a:spcAft>
                      </a:pPr>
                      <a:r>
                        <a:rPr lang="en-AU" sz="2400">
                          <a:effectLst/>
                          <a:latin typeface="Bodoni MT" panose="02070603080606020203" pitchFamily="18" charset="0"/>
                        </a:rPr>
                        <a:t>0.11</a:t>
                      </a:r>
                      <a:endParaRPr lang="en-US" sz="2400">
                        <a:effectLst/>
                        <a:latin typeface="Bodoni MT" panose="02070603080606020203" pitchFamily="18" charset="0"/>
                        <a:ea typeface="Calibri" panose="020F0502020204030204" pitchFamily="34" charset="0"/>
                        <a:cs typeface="Arial" panose="020B0604020202020204" pitchFamily="34" charset="0"/>
                      </a:endParaRPr>
                    </a:p>
                  </a:txBody>
                  <a:tcPr marL="68580" marR="68580" marT="0" marB="0" anchor="b"/>
                </a:tc>
              </a:tr>
              <a:tr h="592610">
                <a:tc>
                  <a:txBody>
                    <a:bodyPr/>
                    <a:lstStyle/>
                    <a:p>
                      <a:endParaRPr lang="en-US" sz="2400">
                        <a:effectLst/>
                        <a:latin typeface="Bodoni MT" panose="02070603080606020203" pitchFamily="18" charset="0"/>
                      </a:endParaRPr>
                    </a:p>
                  </a:txBody>
                  <a:tcPr marL="68580" marR="68580" marT="0" marB="0" anchor="b"/>
                </a:tc>
                <a:tc>
                  <a:txBody>
                    <a:bodyPr/>
                    <a:lstStyle/>
                    <a:p>
                      <a:pPr algn="ctr">
                        <a:lnSpc>
                          <a:spcPct val="107000"/>
                        </a:lnSpc>
                        <a:spcAft>
                          <a:spcPts val="0"/>
                        </a:spcAft>
                      </a:pPr>
                      <a:r>
                        <a:rPr lang="en-AU" sz="2400">
                          <a:effectLst/>
                          <a:latin typeface="Bodoni MT" panose="02070603080606020203" pitchFamily="18" charset="0"/>
                        </a:rPr>
                        <a:t>total cost</a:t>
                      </a:r>
                      <a:endParaRPr lang="en-US" sz="2400">
                        <a:effectLst/>
                        <a:latin typeface="Bodoni MT" panose="02070603080606020203"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0"/>
                        </a:spcAft>
                      </a:pPr>
                      <a:r>
                        <a:rPr lang="en-AU" sz="2400" dirty="0">
                          <a:effectLst/>
                          <a:latin typeface="Bodoni MT" panose="02070603080606020203" pitchFamily="18" charset="0"/>
                        </a:rPr>
                        <a:t>1307583</a:t>
                      </a:r>
                      <a:endParaRPr lang="en-US" sz="2400" dirty="0">
                        <a:effectLst/>
                        <a:latin typeface="Bodoni MT" panose="02070603080606020203" pitchFamily="18" charset="0"/>
                        <a:ea typeface="Calibri" panose="020F0502020204030204" pitchFamily="34" charset="0"/>
                        <a:cs typeface="Arial" panose="020B0604020202020204" pitchFamily="34" charset="0"/>
                      </a:endParaRPr>
                    </a:p>
                  </a:txBody>
                  <a:tcPr marL="68580" marR="68580" marT="0" marB="0" anchor="b"/>
                </a:tc>
                <a:tc>
                  <a:txBody>
                    <a:bodyPr/>
                    <a:lstStyle/>
                    <a:p>
                      <a:endParaRPr lang="en-US" sz="2400" dirty="0">
                        <a:effectLst/>
                        <a:latin typeface="Bodoni MT" panose="02070603080606020203" pitchFamily="18" charset="0"/>
                      </a:endParaRPr>
                    </a:p>
                  </a:txBody>
                  <a:tcPr marL="68580" marR="68580" marT="0" marB="0" anchor="b"/>
                </a:tc>
              </a:tr>
            </a:tbl>
          </a:graphicData>
        </a:graphic>
      </p:graphicFrame>
      <p:sp>
        <p:nvSpPr>
          <p:cNvPr id="3" name="Title 3"/>
          <p:cNvSpPr txBox="1">
            <a:spLocks/>
          </p:cNvSpPr>
          <p:nvPr/>
        </p:nvSpPr>
        <p:spPr>
          <a:xfrm>
            <a:off x="0" y="0"/>
            <a:ext cx="12192000" cy="1447800"/>
          </a:xfrm>
          <a:prstGeom prst="rect">
            <a:avLst/>
          </a:prstGeom>
          <a:gradFill>
            <a:gsLst>
              <a:gs pos="0">
                <a:schemeClr val="accent3">
                  <a:lumMod val="5000"/>
                  <a:lumOff val="95000"/>
                </a:schemeClr>
              </a:gs>
              <a:gs pos="72000">
                <a:schemeClr val="accent3">
                  <a:lumMod val="45000"/>
                  <a:lumOff val="55000"/>
                </a:schemeClr>
              </a:gs>
              <a:gs pos="91000">
                <a:schemeClr val="accent3">
                  <a:lumMod val="45000"/>
                  <a:lumOff val="55000"/>
                </a:schemeClr>
              </a:gs>
              <a:gs pos="76000">
                <a:schemeClr val="accent3">
                  <a:lumMod val="30000"/>
                  <a:lumOff val="70000"/>
                </a:schemeClr>
              </a:gs>
            </a:gsLst>
            <a:path path="rect">
              <a:fillToRect l="100000" t="100000"/>
            </a:path>
          </a:gradFill>
        </p:spPr>
        <p:style>
          <a:lnRef idx="1">
            <a:schemeClr val="accent3"/>
          </a:lnRef>
          <a:fillRef idx="2">
            <a:schemeClr val="accent3"/>
          </a:fillRef>
          <a:effectRef idx="1">
            <a:schemeClr val="accent3"/>
          </a:effectRef>
          <a:fontRef idx="minor">
            <a:schemeClr val="dk1"/>
          </a:fontRef>
        </p:style>
        <p:txBody>
          <a:bodyPr vert="horz" lIns="91440" rIns="45720" rtlCol="0" anchor="ctr">
            <a:normAutofit/>
            <a:scene3d>
              <a:camera prst="orthographicFront"/>
              <a:lightRig rig="threePt" dir="t">
                <a:rot lat="0" lon="0" rev="4800000"/>
              </a:lightRig>
            </a:scene3d>
            <a:sp3d prstMaterial="matte">
              <a:bevelT w="50800" h="10160"/>
            </a:sp3d>
          </a:bodyPr>
          <a:lstStyle>
            <a:defPPr>
              <a:defRPr lang="ar-SA"/>
            </a:defPPr>
            <a:lvl1pPr algn="ctr">
              <a:spcBef>
                <a:spcPct val="0"/>
              </a:spcBef>
              <a:buNone/>
              <a:defRPr kumimoji="0" sz="6000" b="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5000" endA="50" endPos="85000" dist="60007" dir="5400000" sy="-100000" algn="bl" rotWithShape="0"/>
                </a:effectLst>
                <a:latin typeface="Matura MT Script Capitals" panose="03020802060602070202" pitchFamily="66" charset="0"/>
              </a:defRPr>
            </a:lvl1pPr>
          </a:lstStyle>
          <a:p>
            <a:r>
              <a:rPr lang="en-US" dirty="0" smtClean="0"/>
              <a:t>BOQ</a:t>
            </a:r>
            <a:endParaRPr lang="ar-SA" dirty="0"/>
          </a:p>
        </p:txBody>
      </p:sp>
    </p:spTree>
    <p:extLst>
      <p:ext uri="{BB962C8B-B14F-4D97-AF65-F5344CB8AC3E}">
        <p14:creationId xmlns:p14="http://schemas.microsoft.com/office/powerpoint/2010/main" val="17689607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2"/>
                                        </p:tgtEl>
                                        <p:attrNameLst>
                                          <p:attrName>r</p:attrName>
                                        </p:attrNameLst>
                                      </p:cBhvr>
                                    </p:animRot>
                                    <p:animRot by="-240000">
                                      <p:cBhvr>
                                        <p:cTn id="7" dur="200" fill="hold">
                                          <p:stCondLst>
                                            <p:cond delay="200"/>
                                          </p:stCondLst>
                                        </p:cTn>
                                        <p:tgtEl>
                                          <p:spTgt spid="2"/>
                                        </p:tgtEl>
                                        <p:attrNameLst>
                                          <p:attrName>r</p:attrName>
                                        </p:attrNameLst>
                                      </p:cBhvr>
                                    </p:animRot>
                                    <p:animRot by="240000">
                                      <p:cBhvr>
                                        <p:cTn id="8" dur="200" fill="hold">
                                          <p:stCondLst>
                                            <p:cond delay="400"/>
                                          </p:stCondLst>
                                        </p:cTn>
                                        <p:tgtEl>
                                          <p:spTgt spid="2"/>
                                        </p:tgtEl>
                                        <p:attrNameLst>
                                          <p:attrName>r</p:attrName>
                                        </p:attrNameLst>
                                      </p:cBhvr>
                                    </p:animRot>
                                    <p:animRot by="-240000">
                                      <p:cBhvr>
                                        <p:cTn id="9" dur="200" fill="hold">
                                          <p:stCondLst>
                                            <p:cond delay="600"/>
                                          </p:stCondLst>
                                        </p:cTn>
                                        <p:tgtEl>
                                          <p:spTgt spid="2"/>
                                        </p:tgtEl>
                                        <p:attrNameLst>
                                          <p:attrName>r</p:attrName>
                                        </p:attrNameLst>
                                      </p:cBhvr>
                                    </p:animRot>
                                    <p:animRot by="120000">
                                      <p:cBhvr>
                                        <p:cTn id="10" dur="200" fill="hold">
                                          <p:stCondLst>
                                            <p:cond delay="80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609600" y="1956358"/>
            <a:ext cx="10972800" cy="4625975"/>
          </a:xfrm>
        </p:spPr>
        <p:txBody>
          <a:bodyPr/>
          <a:lstStyle/>
          <a:p>
            <a:pPr marL="118872" indent="0" algn="l">
              <a:lnSpc>
                <a:spcPct val="150000"/>
              </a:lnSpc>
              <a:buNone/>
            </a:pPr>
            <a:r>
              <a:rPr lang="en-US" dirty="0">
                <a:latin typeface="Times New Roman" panose="02020603050405020304" pitchFamily="18" charset="0"/>
                <a:cs typeface="Times New Roman" panose="02020603050405020304" pitchFamily="18" charset="0"/>
              </a:rPr>
              <a:t>The main objective of wastewater treatment to reduce the spread of communicable diseases causes by pathogens organism is sewage and to prevent the population of surface and ground water. The BOD initial is equal 600 we need to reduce to 60 to reuse the wastewater treatment to irrigation the olives trees.</a:t>
            </a:r>
          </a:p>
          <a:p>
            <a:pPr marL="118872" indent="0" algn="l">
              <a:lnSpc>
                <a:spcPct val="150000"/>
              </a:lnSpc>
              <a:buNone/>
            </a:pPr>
            <a:endParaRPr lang="en-US" dirty="0">
              <a:latin typeface="Times New Roman" panose="02020603050405020304" pitchFamily="18" charset="0"/>
              <a:cs typeface="Times New Roman" panose="02020603050405020304" pitchFamily="18" charset="0"/>
            </a:endParaRPr>
          </a:p>
        </p:txBody>
      </p:sp>
      <p:sp>
        <p:nvSpPr>
          <p:cNvPr id="5" name="Title 3"/>
          <p:cNvSpPr txBox="1">
            <a:spLocks/>
          </p:cNvSpPr>
          <p:nvPr/>
        </p:nvSpPr>
        <p:spPr>
          <a:xfrm>
            <a:off x="0" y="0"/>
            <a:ext cx="12192000" cy="1447800"/>
          </a:xfrm>
          <a:prstGeom prst="rect">
            <a:avLst/>
          </a:prstGeom>
          <a:gradFill>
            <a:gsLst>
              <a:gs pos="0">
                <a:schemeClr val="accent3">
                  <a:lumMod val="5000"/>
                  <a:lumOff val="95000"/>
                </a:schemeClr>
              </a:gs>
              <a:gs pos="72000">
                <a:schemeClr val="accent3">
                  <a:lumMod val="45000"/>
                  <a:lumOff val="55000"/>
                </a:schemeClr>
              </a:gs>
              <a:gs pos="91000">
                <a:schemeClr val="accent3">
                  <a:lumMod val="45000"/>
                  <a:lumOff val="55000"/>
                </a:schemeClr>
              </a:gs>
              <a:gs pos="76000">
                <a:schemeClr val="accent3">
                  <a:lumMod val="30000"/>
                  <a:lumOff val="70000"/>
                </a:schemeClr>
              </a:gs>
            </a:gsLst>
            <a:path path="rect">
              <a:fillToRect l="100000" t="100000"/>
            </a:path>
          </a:gradFill>
        </p:spPr>
        <p:style>
          <a:lnRef idx="1">
            <a:schemeClr val="accent3"/>
          </a:lnRef>
          <a:fillRef idx="2">
            <a:schemeClr val="accent3"/>
          </a:fillRef>
          <a:effectRef idx="1">
            <a:schemeClr val="accent3"/>
          </a:effectRef>
          <a:fontRef idx="minor">
            <a:schemeClr val="dk1"/>
          </a:fontRef>
        </p:style>
        <p:txBody>
          <a:bodyPr vert="horz" lIns="91440" rIns="45720" rtlCol="0" anchor="ctr">
            <a:normAutofit/>
            <a:scene3d>
              <a:camera prst="orthographicFront"/>
              <a:lightRig rig="threePt" dir="t">
                <a:rot lat="0" lon="0" rev="4800000"/>
              </a:lightRig>
            </a:scene3d>
            <a:sp3d prstMaterial="matte">
              <a:bevelT w="50800" h="10160"/>
            </a:sp3d>
          </a:bodyPr>
          <a:lstStyle>
            <a:defPPr>
              <a:defRPr lang="ar-SA"/>
            </a:defPPr>
            <a:lvl1pPr algn="ctr">
              <a:spcBef>
                <a:spcPct val="0"/>
              </a:spcBef>
              <a:buNone/>
              <a:defRPr kumimoji="0" sz="6000" b="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5000" endA="50" endPos="85000" dist="60007" dir="5400000" sy="-100000" algn="bl" rotWithShape="0"/>
                </a:effectLst>
                <a:latin typeface="Matura MT Script Capitals" panose="03020802060602070202" pitchFamily="66" charset="0"/>
              </a:defRPr>
            </a:lvl1pPr>
          </a:lstStyle>
          <a:p>
            <a:endParaRPr lang="ar-SA" dirty="0"/>
          </a:p>
        </p:txBody>
      </p:sp>
      <p:sp>
        <p:nvSpPr>
          <p:cNvPr id="2" name="Title 1"/>
          <p:cNvSpPr>
            <a:spLocks noGrp="1"/>
          </p:cNvSpPr>
          <p:nvPr>
            <p:ph type="title" idx="4294967295"/>
          </p:nvPr>
        </p:nvSpPr>
        <p:spPr>
          <a:xfrm>
            <a:off x="360609" y="195262"/>
            <a:ext cx="10972800" cy="1252538"/>
          </a:xfrm>
        </p:spPr>
        <p:txBody>
          <a:bodyPr>
            <a:normAutofit/>
          </a:bodyPr>
          <a:lstStyle/>
          <a:p>
            <a:pPr algn="ctr"/>
            <a:r>
              <a:rPr lang="en-US" sz="6000" b="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5000" endA="50" endPos="85000" dist="60007" dir="5400000" sy="-100000" algn="bl" rotWithShape="0"/>
                </a:effectLst>
                <a:latin typeface="Matura MT Script Capitals" panose="03020802060602070202" pitchFamily="66" charset="0"/>
                <a:ea typeface="+mn-ea"/>
                <a:cs typeface="+mn-cs"/>
              </a:rPr>
              <a:t>Treatment Plant</a:t>
            </a:r>
          </a:p>
        </p:txBody>
      </p:sp>
    </p:spTree>
    <p:extLst>
      <p:ext uri="{BB962C8B-B14F-4D97-AF65-F5344CB8AC3E}">
        <p14:creationId xmlns:p14="http://schemas.microsoft.com/office/powerpoint/2010/main" val="19205959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lumMod val="50000"/>
            <a:alpha val="26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55575"/>
            <a:ext cx="10972800" cy="1252538"/>
          </a:xfrm>
        </p:spPr>
        <p:txBody>
          <a:bodyPr/>
          <a:lstStyle/>
          <a:p>
            <a:r>
              <a:rPr lang="en-US" dirty="0" smtClean="0"/>
              <a:t> </a:t>
            </a:r>
            <a:endParaRPr lang="ar-SA" dirty="0"/>
          </a:p>
        </p:txBody>
      </p:sp>
      <p:sp>
        <p:nvSpPr>
          <p:cNvPr id="3" name="Content Placeholder 2"/>
          <p:cNvSpPr>
            <a:spLocks noGrp="1"/>
          </p:cNvSpPr>
          <p:nvPr>
            <p:ph idx="4294967295"/>
          </p:nvPr>
        </p:nvSpPr>
        <p:spPr>
          <a:xfrm>
            <a:off x="548640" y="1820545"/>
            <a:ext cx="11094720" cy="4625975"/>
          </a:xfrm>
        </p:spPr>
        <p:txBody>
          <a:bodyPr>
            <a:normAutofit fontScale="92500" lnSpcReduction="20000"/>
          </a:bodyPr>
          <a:lstStyle/>
          <a:p>
            <a:pPr marL="118872" indent="0" algn="justLow" rtl="0">
              <a:lnSpc>
                <a:spcPct val="110000"/>
              </a:lnSpc>
              <a:buNone/>
            </a:pPr>
            <a:r>
              <a:rPr lang="en-US" dirty="0">
                <a:latin typeface="Bodoni MT" panose="02070603080606020203" pitchFamily="18" charset="0"/>
                <a:cs typeface="Andalus" panose="02020603050405020304" pitchFamily="18" charset="-78"/>
              </a:rPr>
              <a:t>Human life needs many requirements that maintain its survival and continuity. </a:t>
            </a:r>
            <a:r>
              <a:rPr lang="en-US" dirty="0" smtClean="0">
                <a:latin typeface="Bodoni MT" panose="02070603080606020203" pitchFamily="18" charset="0"/>
                <a:cs typeface="Andalus" panose="02020603050405020304" pitchFamily="18" charset="-78"/>
              </a:rPr>
              <a:t>one of the most essential </a:t>
            </a:r>
            <a:r>
              <a:rPr lang="en-US" dirty="0" smtClean="0">
                <a:latin typeface="Bodoni MT" panose="02070603080606020203" pitchFamily="18" charset="0"/>
                <a:cs typeface="Times New Roman" panose="02020603050405020304" pitchFamily="18" charset="0"/>
              </a:rPr>
              <a:t>requirements is water.</a:t>
            </a:r>
          </a:p>
          <a:p>
            <a:pPr marL="118872" indent="0" algn="justLow" rtl="0">
              <a:lnSpc>
                <a:spcPct val="110000"/>
              </a:lnSpc>
              <a:buNone/>
            </a:pPr>
            <a:r>
              <a:rPr lang="en-US" dirty="0" smtClean="0"/>
              <a:t/>
            </a:r>
            <a:br>
              <a:rPr lang="en-US" dirty="0" smtClean="0"/>
            </a:br>
            <a:r>
              <a:rPr lang="en-US" dirty="0">
                <a:latin typeface="Bodoni MT" panose="02070603080606020203" pitchFamily="18" charset="0"/>
                <a:cs typeface="Andalus" panose="02020603050405020304" pitchFamily="18" charset="-78"/>
              </a:rPr>
              <a:t>Water supply to houses by a network that carry it. Most of the water becomes wastewater that has been collected in cesspits tanks, that affect the environment.</a:t>
            </a:r>
          </a:p>
          <a:p>
            <a:pPr marL="118872" indent="0" algn="justLow" rtl="0">
              <a:buNone/>
            </a:pPr>
            <a:endParaRPr lang="en-US" dirty="0">
              <a:latin typeface="Bodoni MT" panose="02070603080606020203" pitchFamily="18" charset="0"/>
              <a:cs typeface="Andalus" panose="02020603050405020304" pitchFamily="18" charset="-78"/>
            </a:endParaRPr>
          </a:p>
          <a:p>
            <a:pPr marL="118872" indent="0" algn="justLow" rtl="0">
              <a:lnSpc>
                <a:spcPct val="110000"/>
              </a:lnSpc>
              <a:buNone/>
            </a:pPr>
            <a:r>
              <a:rPr lang="en-US" dirty="0">
                <a:latin typeface="Bodoni MT" panose="02070603080606020203" pitchFamily="18" charset="0"/>
                <a:cs typeface="Andalus" panose="02020603050405020304" pitchFamily="18" charset="-78"/>
              </a:rPr>
              <a:t>To avoid that  we design a wastewater collection network that runs the wastewater to   lowest level in the village where the treatment plant is situated. </a:t>
            </a:r>
            <a:endParaRPr lang="ar-SA" dirty="0">
              <a:latin typeface="Bodoni MT" panose="02070603080606020203" pitchFamily="18" charset="0"/>
              <a:cs typeface="Andalus" panose="02020603050405020304" pitchFamily="18" charset="-78"/>
            </a:endParaRPr>
          </a:p>
        </p:txBody>
      </p:sp>
      <p:sp>
        <p:nvSpPr>
          <p:cNvPr id="5" name="Title 3"/>
          <p:cNvSpPr txBox="1">
            <a:spLocks/>
          </p:cNvSpPr>
          <p:nvPr/>
        </p:nvSpPr>
        <p:spPr>
          <a:xfrm>
            <a:off x="0" y="0"/>
            <a:ext cx="12192000" cy="1447800"/>
          </a:xfrm>
          <a:prstGeom prst="rect">
            <a:avLst/>
          </a:prstGeom>
        </p:spPr>
        <p:style>
          <a:lnRef idx="1">
            <a:schemeClr val="accent3"/>
          </a:lnRef>
          <a:fillRef idx="2">
            <a:schemeClr val="accent3"/>
          </a:fillRef>
          <a:effectRef idx="1">
            <a:schemeClr val="accent3"/>
          </a:effectRef>
          <a:fontRef idx="minor">
            <a:schemeClr val="dk1"/>
          </a:fontRef>
        </p:style>
        <p:txBody>
          <a:bodyPr vert="horz" lIns="91440" rIns="45720" rtlCol="0" anchor="ctr">
            <a:normAutofit/>
            <a:scene3d>
              <a:camera prst="orthographicFront"/>
              <a:lightRig rig="threePt" dir="t">
                <a:rot lat="0" lon="0" rev="4800000"/>
              </a:lightRig>
            </a:scene3d>
            <a:sp3d prstMaterial="matte">
              <a:bevelT w="50800" h="10160"/>
            </a:sp3d>
          </a:bodyPr>
          <a:lstStyle>
            <a:defPPr>
              <a:defRPr lang="ar-SA"/>
            </a:defPPr>
            <a:lvl1pPr algn="ctr">
              <a:spcBef>
                <a:spcPct val="0"/>
              </a:spcBef>
              <a:buNone/>
              <a:defRPr kumimoji="0" sz="6000" b="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5000" endA="50" endPos="85000" dist="60007" dir="5400000" sy="-100000" algn="bl" rotWithShape="0"/>
                </a:effectLst>
                <a:latin typeface="Matura MT Script Capitals" panose="03020802060602070202" pitchFamily="66" charset="0"/>
              </a:defRPr>
            </a:lvl1pPr>
          </a:lstStyle>
          <a:p>
            <a:r>
              <a:rPr lang="en-US" dirty="0"/>
              <a:t>Background</a:t>
            </a:r>
            <a:endParaRPr lang="ar-SA" dirty="0"/>
          </a:p>
        </p:txBody>
      </p:sp>
    </p:spTree>
    <p:extLst>
      <p:ext uri="{BB962C8B-B14F-4D97-AF65-F5344CB8AC3E}">
        <p14:creationId xmlns:p14="http://schemas.microsoft.com/office/powerpoint/2010/main" val="82267454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122831" y="1528549"/>
            <a:ext cx="11969086" cy="5329451"/>
          </a:xfrm>
          <a:prstGeom prst="rect">
            <a:avLst/>
          </a:prstGeom>
          <a:noFill/>
          <a:ln>
            <a:noFill/>
          </a:ln>
        </p:spPr>
      </p:pic>
      <p:sp>
        <p:nvSpPr>
          <p:cNvPr id="6" name="Title 3"/>
          <p:cNvSpPr txBox="1">
            <a:spLocks/>
          </p:cNvSpPr>
          <p:nvPr/>
        </p:nvSpPr>
        <p:spPr>
          <a:xfrm>
            <a:off x="0" y="0"/>
            <a:ext cx="12192000" cy="1447800"/>
          </a:xfrm>
          <a:prstGeom prst="rect">
            <a:avLst/>
          </a:prstGeom>
          <a:gradFill>
            <a:gsLst>
              <a:gs pos="0">
                <a:schemeClr val="accent3">
                  <a:lumMod val="5000"/>
                  <a:lumOff val="95000"/>
                </a:schemeClr>
              </a:gs>
              <a:gs pos="72000">
                <a:schemeClr val="accent3">
                  <a:lumMod val="45000"/>
                  <a:lumOff val="55000"/>
                </a:schemeClr>
              </a:gs>
              <a:gs pos="91000">
                <a:schemeClr val="accent3">
                  <a:lumMod val="45000"/>
                  <a:lumOff val="55000"/>
                </a:schemeClr>
              </a:gs>
              <a:gs pos="76000">
                <a:schemeClr val="accent3">
                  <a:lumMod val="30000"/>
                  <a:lumOff val="70000"/>
                </a:schemeClr>
              </a:gs>
            </a:gsLst>
            <a:path path="rect">
              <a:fillToRect l="100000" t="100000"/>
            </a:path>
          </a:gradFill>
        </p:spPr>
        <p:style>
          <a:lnRef idx="1">
            <a:schemeClr val="accent3"/>
          </a:lnRef>
          <a:fillRef idx="2">
            <a:schemeClr val="accent3"/>
          </a:fillRef>
          <a:effectRef idx="1">
            <a:schemeClr val="accent3"/>
          </a:effectRef>
          <a:fontRef idx="minor">
            <a:schemeClr val="dk1"/>
          </a:fontRef>
        </p:style>
        <p:txBody>
          <a:bodyPr vert="horz" lIns="91440" rIns="45720" rtlCol="0" anchor="ctr">
            <a:normAutofit/>
            <a:scene3d>
              <a:camera prst="orthographicFront"/>
              <a:lightRig rig="threePt" dir="t">
                <a:rot lat="0" lon="0" rev="4800000"/>
              </a:lightRig>
            </a:scene3d>
            <a:sp3d prstMaterial="matte">
              <a:bevelT w="50800" h="10160"/>
            </a:sp3d>
          </a:bodyPr>
          <a:lstStyle>
            <a:defPPr>
              <a:defRPr lang="ar-SA"/>
            </a:defPPr>
            <a:lvl1pPr algn="ctr">
              <a:spcBef>
                <a:spcPct val="0"/>
              </a:spcBef>
              <a:buNone/>
              <a:defRPr kumimoji="0" sz="6000" b="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5000" endA="50" endPos="85000" dist="60007" dir="5400000" sy="-100000" algn="bl" rotWithShape="0"/>
                </a:effectLst>
                <a:latin typeface="Matura MT Script Capitals" panose="03020802060602070202" pitchFamily="66" charset="0"/>
              </a:defRPr>
            </a:lvl1pPr>
          </a:lstStyle>
          <a:p>
            <a:endParaRPr lang="ar-SA" dirty="0"/>
          </a:p>
        </p:txBody>
      </p:sp>
      <p:sp>
        <p:nvSpPr>
          <p:cNvPr id="2" name="Title 1"/>
          <p:cNvSpPr>
            <a:spLocks noGrp="1"/>
          </p:cNvSpPr>
          <p:nvPr>
            <p:ph type="title" idx="4294967295"/>
          </p:nvPr>
        </p:nvSpPr>
        <p:spPr>
          <a:xfrm>
            <a:off x="609600" y="96837"/>
            <a:ext cx="10972800" cy="1254125"/>
          </a:xfrm>
        </p:spPr>
        <p:txBody>
          <a:bodyPr>
            <a:normAutofit/>
          </a:bodyPr>
          <a:lstStyle/>
          <a:p>
            <a:pPr algn="ctr"/>
            <a:r>
              <a:rPr lang="en-US" sz="6000" b="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5000" endA="50" endPos="85000" dist="60007" dir="5400000" sy="-100000" algn="bl" rotWithShape="0"/>
                </a:effectLst>
                <a:latin typeface="Matura MT Script Capitals" panose="03020802060602070202" pitchFamily="66" charset="0"/>
                <a:ea typeface="+mn-ea"/>
                <a:cs typeface="+mn-cs"/>
              </a:rPr>
              <a:t>Location of the plant</a:t>
            </a:r>
          </a:p>
        </p:txBody>
      </p:sp>
    </p:spTree>
    <p:extLst>
      <p:ext uri="{BB962C8B-B14F-4D97-AF65-F5344CB8AC3E}">
        <p14:creationId xmlns:p14="http://schemas.microsoft.com/office/powerpoint/2010/main" val="31927920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52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anim calcmode="lin" valueType="num">
                                      <p:cBhvr>
                                        <p:cTn id="10" dur="500" fill="hold"/>
                                        <p:tgtEl>
                                          <p:spTgt spid="4"/>
                                        </p:tgtEl>
                                        <p:attrNameLst>
                                          <p:attrName>ppt_x</p:attrName>
                                        </p:attrNameLst>
                                      </p:cBhvr>
                                      <p:tavLst>
                                        <p:tav tm="0">
                                          <p:val>
                                            <p:fltVal val="0.5"/>
                                          </p:val>
                                        </p:tav>
                                        <p:tav tm="100000">
                                          <p:val>
                                            <p:strVal val="#ppt_x"/>
                                          </p:val>
                                        </p:tav>
                                      </p:tavLst>
                                    </p:anim>
                                    <p:anim calcmode="lin" valueType="num">
                                      <p:cBhvr>
                                        <p:cTn id="11" dur="500" fill="hold"/>
                                        <p:tgtEl>
                                          <p:spTgt spid="4"/>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p:cNvSpPr txBox="1">
            <a:spLocks/>
          </p:cNvSpPr>
          <p:nvPr/>
        </p:nvSpPr>
        <p:spPr>
          <a:xfrm>
            <a:off x="0" y="0"/>
            <a:ext cx="12192000" cy="1447800"/>
          </a:xfrm>
          <a:prstGeom prst="rect">
            <a:avLst/>
          </a:prstGeom>
          <a:gradFill>
            <a:gsLst>
              <a:gs pos="0">
                <a:schemeClr val="accent3">
                  <a:lumMod val="5000"/>
                  <a:lumOff val="95000"/>
                </a:schemeClr>
              </a:gs>
              <a:gs pos="72000">
                <a:schemeClr val="accent3">
                  <a:lumMod val="45000"/>
                  <a:lumOff val="55000"/>
                </a:schemeClr>
              </a:gs>
              <a:gs pos="91000">
                <a:schemeClr val="accent3">
                  <a:lumMod val="45000"/>
                  <a:lumOff val="55000"/>
                </a:schemeClr>
              </a:gs>
              <a:gs pos="76000">
                <a:schemeClr val="accent3">
                  <a:lumMod val="30000"/>
                  <a:lumOff val="70000"/>
                </a:schemeClr>
              </a:gs>
            </a:gsLst>
            <a:path path="rect">
              <a:fillToRect l="100000" t="100000"/>
            </a:path>
          </a:gradFill>
        </p:spPr>
        <p:style>
          <a:lnRef idx="1">
            <a:schemeClr val="accent3"/>
          </a:lnRef>
          <a:fillRef idx="2">
            <a:schemeClr val="accent3"/>
          </a:fillRef>
          <a:effectRef idx="1">
            <a:schemeClr val="accent3"/>
          </a:effectRef>
          <a:fontRef idx="minor">
            <a:schemeClr val="dk1"/>
          </a:fontRef>
        </p:style>
        <p:txBody>
          <a:bodyPr vert="horz" lIns="91440" rIns="45720" rtlCol="0" anchor="ctr">
            <a:normAutofit/>
            <a:scene3d>
              <a:camera prst="orthographicFront"/>
              <a:lightRig rig="threePt" dir="t">
                <a:rot lat="0" lon="0" rev="4800000"/>
              </a:lightRig>
            </a:scene3d>
            <a:sp3d prstMaterial="matte">
              <a:bevelT w="50800" h="10160"/>
            </a:sp3d>
          </a:bodyPr>
          <a:lstStyle>
            <a:defPPr>
              <a:defRPr lang="ar-SA"/>
            </a:defPPr>
            <a:lvl1pPr algn="ctr">
              <a:spcBef>
                <a:spcPct val="0"/>
              </a:spcBef>
              <a:buNone/>
              <a:defRPr kumimoji="0" sz="6000" b="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5000" endA="50" endPos="85000" dist="60007" dir="5400000" sy="-100000" algn="bl" rotWithShape="0"/>
                </a:effectLst>
                <a:latin typeface="Matura MT Script Capitals" panose="03020802060602070202" pitchFamily="66" charset="0"/>
              </a:defRPr>
            </a:lvl1pPr>
          </a:lstStyle>
          <a:p>
            <a:endParaRPr lang="ar-SA" dirty="0"/>
          </a:p>
        </p:txBody>
      </p:sp>
      <p:sp>
        <p:nvSpPr>
          <p:cNvPr id="4" name="TextBox 3"/>
          <p:cNvSpPr txBox="1"/>
          <p:nvPr/>
        </p:nvSpPr>
        <p:spPr>
          <a:xfrm>
            <a:off x="2720801" y="2910625"/>
            <a:ext cx="5753498" cy="1569660"/>
          </a:xfrm>
          <a:prstGeom prst="rect">
            <a:avLst/>
          </a:prstGeom>
          <a:noFill/>
        </p:spPr>
        <p:txBody>
          <a:bodyPr wrap="square" rtlCol="1">
            <a:spAutoFit/>
          </a:bodyPr>
          <a:lstStyle/>
          <a:p>
            <a:r>
              <a:rPr lang="en-US" sz="9600" dirty="0" smtClean="0"/>
              <a:t>Thank you </a:t>
            </a:r>
            <a:endParaRPr lang="ar-SA" sz="9600" dirty="0"/>
          </a:p>
        </p:txBody>
      </p:sp>
    </p:spTree>
    <p:extLst>
      <p:ext uri="{BB962C8B-B14F-4D97-AF65-F5344CB8AC3E}">
        <p14:creationId xmlns:p14="http://schemas.microsoft.com/office/powerpoint/2010/main" val="27811095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extBox 4"/>
          <p:cNvSpPr txBox="1"/>
          <p:nvPr/>
        </p:nvSpPr>
        <p:spPr>
          <a:xfrm>
            <a:off x="394737" y="2008031"/>
            <a:ext cx="11372045" cy="4985980"/>
          </a:xfrm>
          <a:prstGeom prst="rect">
            <a:avLst/>
          </a:prstGeom>
          <a:noFill/>
        </p:spPr>
        <p:txBody>
          <a:bodyPr wrap="square" rtlCol="1">
            <a:spAutoFit/>
          </a:bodyPr>
          <a:lstStyle/>
          <a:p>
            <a:pPr algn="l"/>
            <a:r>
              <a:rPr lang="en-AU" sz="3000" dirty="0">
                <a:solidFill>
                  <a:srgbClr val="7030A0"/>
                </a:solidFill>
                <a:latin typeface="Bodoni MT" panose="02070603080606020203" pitchFamily="18" charset="0"/>
                <a:cs typeface="Andalus" panose="02020603050405020304" pitchFamily="18" charset="-78"/>
              </a:rPr>
              <a:t>The main objectives are</a:t>
            </a:r>
            <a:r>
              <a:rPr lang="en-AU" sz="3000" dirty="0" smtClean="0">
                <a:solidFill>
                  <a:srgbClr val="7030A0"/>
                </a:solidFill>
                <a:latin typeface="Bodoni MT" panose="02070603080606020203" pitchFamily="18" charset="0"/>
                <a:cs typeface="Andalus" panose="02020603050405020304" pitchFamily="18" charset="-78"/>
              </a:rPr>
              <a:t>:</a:t>
            </a:r>
            <a:endParaRPr lang="ar-SA" sz="3000" dirty="0" smtClean="0">
              <a:solidFill>
                <a:srgbClr val="7030A0"/>
              </a:solidFill>
              <a:latin typeface="Bodoni MT" panose="02070603080606020203" pitchFamily="18" charset="0"/>
              <a:cs typeface="Andalus" panose="02020603050405020304" pitchFamily="18" charset="-78"/>
            </a:endParaRPr>
          </a:p>
          <a:p>
            <a:pPr algn="l"/>
            <a:endParaRPr lang="en-US" sz="3000" dirty="0">
              <a:latin typeface="Bodoni MT" panose="02070603080606020203" pitchFamily="18" charset="0"/>
              <a:cs typeface="Andalus" panose="02020603050405020304" pitchFamily="18" charset="-78"/>
            </a:endParaRPr>
          </a:p>
          <a:p>
            <a:pPr marL="342900" lvl="0" indent="-342900" algn="l" rtl="0">
              <a:buFont typeface="+mj-lt"/>
              <a:buAutoNum type="arabicPeriod"/>
            </a:pPr>
            <a:r>
              <a:rPr lang="en-US" sz="3000" dirty="0">
                <a:latin typeface="Bodoni MT" panose="02070603080606020203" pitchFamily="18" charset="0"/>
                <a:cs typeface="Andalus" panose="02020603050405020304" pitchFamily="18" charset="-78"/>
              </a:rPr>
              <a:t>Design a water distribution network (WDN) system in Burin village by using WaterCAD computer program</a:t>
            </a:r>
            <a:r>
              <a:rPr lang="en-US" sz="3000" dirty="0" smtClean="0">
                <a:latin typeface="Bodoni MT" panose="02070603080606020203" pitchFamily="18" charset="0"/>
                <a:cs typeface="Andalus" panose="02020603050405020304" pitchFamily="18" charset="-78"/>
              </a:rPr>
              <a:t>.</a:t>
            </a:r>
            <a:br>
              <a:rPr lang="en-US" sz="3000" dirty="0" smtClean="0">
                <a:latin typeface="Bodoni MT" panose="02070603080606020203" pitchFamily="18" charset="0"/>
                <a:cs typeface="Andalus" panose="02020603050405020304" pitchFamily="18" charset="-78"/>
              </a:rPr>
            </a:br>
            <a:endParaRPr lang="en-US" sz="3000" dirty="0">
              <a:latin typeface="Bodoni MT" panose="02070603080606020203" pitchFamily="18" charset="0"/>
              <a:cs typeface="Andalus" panose="02020603050405020304" pitchFamily="18" charset="-78"/>
            </a:endParaRPr>
          </a:p>
          <a:p>
            <a:pPr marL="342900" lvl="0" indent="-342900" algn="l" rtl="0">
              <a:buFont typeface="+mj-lt"/>
              <a:buAutoNum type="arabicPeriod"/>
            </a:pPr>
            <a:r>
              <a:rPr lang="en-US" sz="3000" dirty="0">
                <a:solidFill>
                  <a:schemeClr val="accent1">
                    <a:lumMod val="50000"/>
                  </a:schemeClr>
                </a:solidFill>
                <a:latin typeface="Bodoni MT" panose="02070603080606020203" pitchFamily="18" charset="0"/>
                <a:cs typeface="Andalus" panose="02020603050405020304" pitchFamily="18" charset="-78"/>
              </a:rPr>
              <a:t>To design wastewater network in the village using SewerCad computer program</a:t>
            </a:r>
            <a:r>
              <a:rPr lang="en-US" sz="3000" dirty="0" smtClean="0">
                <a:solidFill>
                  <a:schemeClr val="accent1">
                    <a:lumMod val="50000"/>
                  </a:schemeClr>
                </a:solidFill>
                <a:latin typeface="Bodoni MT" panose="02070603080606020203" pitchFamily="18" charset="0"/>
                <a:cs typeface="Andalus" panose="02020603050405020304" pitchFamily="18" charset="-78"/>
              </a:rPr>
              <a:t>.</a:t>
            </a:r>
            <a:r>
              <a:rPr lang="en-US" sz="3000" dirty="0" smtClean="0">
                <a:latin typeface="Bodoni MT" panose="02070603080606020203" pitchFamily="18" charset="0"/>
                <a:cs typeface="Andalus" panose="02020603050405020304" pitchFamily="18" charset="-78"/>
              </a:rPr>
              <a:t/>
            </a:r>
            <a:br>
              <a:rPr lang="en-US" sz="3000" dirty="0" smtClean="0">
                <a:latin typeface="Bodoni MT" panose="02070603080606020203" pitchFamily="18" charset="0"/>
                <a:cs typeface="Andalus" panose="02020603050405020304" pitchFamily="18" charset="-78"/>
              </a:rPr>
            </a:br>
            <a:endParaRPr lang="en-US" sz="3000" dirty="0">
              <a:latin typeface="Bodoni MT" panose="02070603080606020203" pitchFamily="18" charset="0"/>
              <a:cs typeface="Andalus" panose="02020603050405020304" pitchFamily="18" charset="-78"/>
            </a:endParaRPr>
          </a:p>
          <a:p>
            <a:pPr marL="342900" lvl="0" indent="-342900" algn="l" rtl="0">
              <a:buFont typeface="+mj-lt"/>
              <a:buAutoNum type="arabicPeriod"/>
            </a:pPr>
            <a:r>
              <a:rPr lang="en-US" sz="3000" dirty="0">
                <a:solidFill>
                  <a:srgbClr val="002060"/>
                </a:solidFill>
                <a:latin typeface="Bodoni MT" panose="02070603080606020203" pitchFamily="18" charset="0"/>
                <a:cs typeface="Andalus" panose="02020603050405020304" pitchFamily="18" charset="-78"/>
              </a:rPr>
              <a:t>Design wastewater treatment planet</a:t>
            </a:r>
            <a:r>
              <a:rPr lang="en-US" sz="3000" dirty="0" smtClean="0">
                <a:solidFill>
                  <a:srgbClr val="002060"/>
                </a:solidFill>
                <a:latin typeface="Bodoni MT" panose="02070603080606020203" pitchFamily="18" charset="0"/>
                <a:cs typeface="Andalus" panose="02020603050405020304" pitchFamily="18" charset="-78"/>
              </a:rPr>
              <a:t>.</a:t>
            </a:r>
            <a:r>
              <a:rPr lang="en-US" sz="3000" dirty="0" smtClean="0">
                <a:latin typeface="Bodoni MT" panose="02070603080606020203" pitchFamily="18" charset="0"/>
                <a:cs typeface="Andalus" panose="02020603050405020304" pitchFamily="18" charset="-78"/>
              </a:rPr>
              <a:t/>
            </a:r>
            <a:br>
              <a:rPr lang="en-US" sz="3000" dirty="0" smtClean="0">
                <a:latin typeface="Bodoni MT" panose="02070603080606020203" pitchFamily="18" charset="0"/>
                <a:cs typeface="Andalus" panose="02020603050405020304" pitchFamily="18" charset="-78"/>
              </a:rPr>
            </a:br>
            <a:endParaRPr lang="en-US" sz="3000" dirty="0">
              <a:latin typeface="Bodoni MT" panose="02070603080606020203" pitchFamily="18" charset="0"/>
              <a:cs typeface="Andalus" panose="02020603050405020304" pitchFamily="18" charset="-78"/>
            </a:endParaRPr>
          </a:p>
          <a:p>
            <a:pPr algn="l"/>
            <a:endParaRPr lang="ar-SA" dirty="0"/>
          </a:p>
        </p:txBody>
      </p:sp>
      <p:sp>
        <p:nvSpPr>
          <p:cNvPr id="6" name="Title 3"/>
          <p:cNvSpPr txBox="1">
            <a:spLocks/>
          </p:cNvSpPr>
          <p:nvPr/>
        </p:nvSpPr>
        <p:spPr>
          <a:xfrm>
            <a:off x="0" y="0"/>
            <a:ext cx="12192000" cy="1447800"/>
          </a:xfrm>
          <a:prstGeom prst="rect">
            <a:avLst/>
          </a:prstGeom>
        </p:spPr>
        <p:style>
          <a:lnRef idx="1">
            <a:schemeClr val="accent3"/>
          </a:lnRef>
          <a:fillRef idx="2">
            <a:schemeClr val="accent3"/>
          </a:fillRef>
          <a:effectRef idx="1">
            <a:schemeClr val="accent3"/>
          </a:effectRef>
          <a:fontRef idx="minor">
            <a:schemeClr val="dk1"/>
          </a:fontRef>
        </p:style>
        <p:txBody>
          <a:bodyPr vert="horz" lIns="91440" rIns="45720" rtlCol="0" anchor="ctr">
            <a:normAutofit/>
            <a:scene3d>
              <a:camera prst="orthographicFront"/>
              <a:lightRig rig="threePt" dir="t">
                <a:rot lat="0" lon="0" rev="4800000"/>
              </a:lightRig>
            </a:scene3d>
            <a:sp3d prstMaterial="matte">
              <a:bevelT w="50800" h="10160"/>
            </a:sp3d>
          </a:bodyPr>
          <a:lstStyle>
            <a:defPPr>
              <a:defRPr lang="ar-SA"/>
            </a:defPPr>
            <a:lvl1pPr algn="ctr">
              <a:spcBef>
                <a:spcPct val="0"/>
              </a:spcBef>
              <a:buNone/>
              <a:defRPr kumimoji="0" sz="6000" b="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5000" endA="50" endPos="85000" dist="60007" dir="5400000" sy="-100000" algn="bl" rotWithShape="0"/>
                </a:effectLst>
                <a:latin typeface="Matura MT Script Capitals" panose="03020802060602070202" pitchFamily="66" charset="0"/>
              </a:defRPr>
            </a:lvl1pPr>
          </a:lstStyle>
          <a:p>
            <a:r>
              <a:rPr lang="en-US" dirty="0" smtClean="0"/>
              <a:t>Objectives</a:t>
            </a:r>
            <a:endParaRPr lang="ar-SA" dirty="0"/>
          </a:p>
        </p:txBody>
      </p:sp>
    </p:spTree>
    <p:extLst>
      <p:ext uri="{BB962C8B-B14F-4D97-AF65-F5344CB8AC3E}">
        <p14:creationId xmlns:p14="http://schemas.microsoft.com/office/powerpoint/2010/main" val="2931388290"/>
      </p:ext>
    </p:extLst>
  </p:cSld>
  <p:clrMapOvr>
    <a:masterClrMapping/>
  </p:clrMapOvr>
  <mc:AlternateContent xmlns:mc="http://schemas.openxmlformats.org/markup-compatibility/2006" xmlns:p14="http://schemas.microsoft.com/office/powerpoint/2010/main">
    <mc:Choice Requires="p14">
      <p:transition spd="slow" p14:dur="3000">
        <p14:shred pattern="rectang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5">
                                            <p:txEl>
                                              <p:pRg st="0" end="0"/>
                                            </p:txEl>
                                          </p:spTgt>
                                        </p:tgtEl>
                                        <p:attrNameLst>
                                          <p:attrName>style.fontWeight</p:attrName>
                                        </p:attrNameLst>
                                      </p:cBhvr>
                                      <p:to>
                                        <p:strVal val="bold"/>
                                      </p:to>
                                    </p:set>
                                  </p:childTnLst>
                                </p:cTn>
                              </p:par>
                            </p:childTnLst>
                          </p:cTn>
                        </p:par>
                      </p:childTnLst>
                    </p:cTn>
                  </p:par>
                  <p:par>
                    <p:cTn id="7" fill="hold">
                      <p:stCondLst>
                        <p:cond delay="indefinite"/>
                      </p:stCondLst>
                      <p:childTnLst>
                        <p:par>
                          <p:cTn id="8" fill="hold">
                            <p:stCondLst>
                              <p:cond delay="0"/>
                            </p:stCondLst>
                            <p:childTnLst>
                              <p:par>
                                <p:cTn id="9" presetID="3" presetClass="emph" presetSubtype="2" fill="hold" nodeType="clickEffect">
                                  <p:stCondLst>
                                    <p:cond delay="0"/>
                                  </p:stCondLst>
                                  <p:childTnLst>
                                    <p:animClr clrSpc="rgb" dir="cw">
                                      <p:cBhvr override="childStyle">
                                        <p:cTn id="10" dur="2000" fill="hold"/>
                                        <p:tgtEl>
                                          <p:spTgt spid="5">
                                            <p:txEl>
                                              <p:pRg st="2" end="2"/>
                                            </p:txEl>
                                          </p:spTgt>
                                        </p:tgtEl>
                                        <p:attrNameLst>
                                          <p:attrName>style.color</p:attrName>
                                        </p:attrNameLst>
                                      </p:cBhvr>
                                      <p:to>
                                        <a:srgbClr val="5B9BD5"/>
                                      </p:to>
                                    </p:animClr>
                                  </p:childTnLst>
                                </p:cTn>
                              </p:par>
                            </p:childTnLst>
                          </p:cTn>
                        </p:par>
                      </p:childTnLst>
                    </p:cTn>
                  </p:par>
                  <p:par>
                    <p:cTn id="11" fill="hold">
                      <p:stCondLst>
                        <p:cond delay="indefinite"/>
                      </p:stCondLst>
                      <p:childTnLst>
                        <p:par>
                          <p:cTn id="12" fill="hold">
                            <p:stCondLst>
                              <p:cond delay="0"/>
                            </p:stCondLst>
                            <p:childTnLst>
                              <p:par>
                                <p:cTn id="13" presetID="36" presetClass="emph" presetSubtype="0" fill="hold" nodeType="clickEffect">
                                  <p:stCondLst>
                                    <p:cond delay="0"/>
                                  </p:stCondLst>
                                  <p:iterate type="lt">
                                    <p:tmPct val="10000"/>
                                  </p:iterate>
                                  <p:childTnLst>
                                    <p:animScale>
                                      <p:cBhvr>
                                        <p:cTn id="14" dur="175" autoRev="1" fill="hold">
                                          <p:stCondLst>
                                            <p:cond delay="0"/>
                                          </p:stCondLst>
                                        </p:cTn>
                                        <p:tgtEl>
                                          <p:spTgt spid="5">
                                            <p:txEl>
                                              <p:pRg st="3" end="3"/>
                                            </p:txEl>
                                          </p:spTgt>
                                        </p:tgtEl>
                                      </p:cBhvr>
                                      <p:to x="80000" y="100000"/>
                                    </p:animScale>
                                    <p:anim by="(#ppt_w*0.10)" calcmode="lin" valueType="num">
                                      <p:cBhvr>
                                        <p:cTn id="15" dur="175" autoRev="1" fill="hold">
                                          <p:stCondLst>
                                            <p:cond delay="0"/>
                                          </p:stCondLst>
                                        </p:cTn>
                                        <p:tgtEl>
                                          <p:spTgt spid="5">
                                            <p:txEl>
                                              <p:pRg st="3" end="3"/>
                                            </p:txEl>
                                          </p:spTgt>
                                        </p:tgtEl>
                                        <p:attrNameLst>
                                          <p:attrName>ppt_x</p:attrName>
                                        </p:attrNameLst>
                                      </p:cBhvr>
                                    </p:anim>
                                    <p:anim by="(-#ppt_w*0.10)" calcmode="lin" valueType="num">
                                      <p:cBhvr>
                                        <p:cTn id="16" dur="175" autoRev="1" fill="hold">
                                          <p:stCondLst>
                                            <p:cond delay="0"/>
                                          </p:stCondLst>
                                        </p:cTn>
                                        <p:tgtEl>
                                          <p:spTgt spid="5">
                                            <p:txEl>
                                              <p:pRg st="3" end="3"/>
                                            </p:txEl>
                                          </p:spTgt>
                                        </p:tgtEl>
                                        <p:attrNameLst>
                                          <p:attrName>ppt_y</p:attrName>
                                        </p:attrNameLst>
                                      </p:cBhvr>
                                    </p:anim>
                                    <p:animRot by="-480000">
                                      <p:cBhvr>
                                        <p:cTn id="17" dur="175" autoRev="1" fill="hold">
                                          <p:stCondLst>
                                            <p:cond delay="0"/>
                                          </p:stCondLst>
                                        </p:cTn>
                                        <p:tgtEl>
                                          <p:spTgt spid="5">
                                            <p:txEl>
                                              <p:pRg st="3" end="3"/>
                                            </p:txEl>
                                          </p:spTgt>
                                        </p:tgtEl>
                                        <p:attrNameLst>
                                          <p:attrName>r</p:attrName>
                                        </p:attrNameLst>
                                      </p:cBhvr>
                                    </p:animRot>
                                  </p:childTnLst>
                                </p:cTn>
                              </p:par>
                            </p:childTnLst>
                          </p:cTn>
                        </p:par>
                      </p:childTnLst>
                    </p:cTn>
                  </p:par>
                  <p:par>
                    <p:cTn id="18" fill="hold">
                      <p:stCondLst>
                        <p:cond delay="indefinite"/>
                      </p:stCondLst>
                      <p:childTnLst>
                        <p:par>
                          <p:cTn id="19" fill="hold">
                            <p:stCondLst>
                              <p:cond delay="0"/>
                            </p:stCondLst>
                            <p:childTnLst>
                              <p:par>
                                <p:cTn id="20" presetID="34" presetClass="emph" presetSubtype="0" fill="hold" nodeType="clickEffect">
                                  <p:stCondLst>
                                    <p:cond delay="0"/>
                                  </p:stCondLst>
                                  <p:iterate type="lt">
                                    <p:tmPct val="10000"/>
                                  </p:iterate>
                                  <p:childTnLst>
                                    <p:animMotion origin="layout" path="M -1.04167E-6 2.96296E-6 L -1.04167E-6 -0.07223 " pathEditMode="relative" rAng="0" ptsTypes="AA">
                                      <p:cBhvr>
                                        <p:cTn id="21" dur="175" accel="50000" decel="50000" autoRev="1" fill="hold">
                                          <p:stCondLst>
                                            <p:cond delay="0"/>
                                          </p:stCondLst>
                                        </p:cTn>
                                        <p:tgtEl>
                                          <p:spTgt spid="5">
                                            <p:txEl>
                                              <p:pRg st="4" end="4"/>
                                            </p:txEl>
                                          </p:spTgt>
                                        </p:tgtEl>
                                        <p:attrNameLst>
                                          <p:attrName>ppt_x</p:attrName>
                                          <p:attrName>ppt_y</p:attrName>
                                        </p:attrNameLst>
                                      </p:cBhvr>
                                      <p:rCtr x="0" y="-3611"/>
                                    </p:animMotion>
                                    <p:animRot by="1500000">
                                      <p:cBhvr>
                                        <p:cTn id="22" dur="87" fill="hold">
                                          <p:stCondLst>
                                            <p:cond delay="0"/>
                                          </p:stCondLst>
                                        </p:cTn>
                                        <p:tgtEl>
                                          <p:spTgt spid="5">
                                            <p:txEl>
                                              <p:pRg st="4" end="4"/>
                                            </p:txEl>
                                          </p:spTgt>
                                        </p:tgtEl>
                                        <p:attrNameLst>
                                          <p:attrName>r</p:attrName>
                                        </p:attrNameLst>
                                      </p:cBhvr>
                                    </p:animRot>
                                    <p:animRot by="-1500000">
                                      <p:cBhvr>
                                        <p:cTn id="23" dur="87" fill="hold">
                                          <p:stCondLst>
                                            <p:cond delay="87"/>
                                          </p:stCondLst>
                                        </p:cTn>
                                        <p:tgtEl>
                                          <p:spTgt spid="5">
                                            <p:txEl>
                                              <p:pRg st="4" end="4"/>
                                            </p:txEl>
                                          </p:spTgt>
                                        </p:tgtEl>
                                        <p:attrNameLst>
                                          <p:attrName>r</p:attrName>
                                        </p:attrNameLst>
                                      </p:cBhvr>
                                    </p:animRot>
                                    <p:animRot by="-1500000">
                                      <p:cBhvr>
                                        <p:cTn id="24" dur="87" fill="hold">
                                          <p:stCondLst>
                                            <p:cond delay="175"/>
                                          </p:stCondLst>
                                        </p:cTn>
                                        <p:tgtEl>
                                          <p:spTgt spid="5">
                                            <p:txEl>
                                              <p:pRg st="4" end="4"/>
                                            </p:txEl>
                                          </p:spTgt>
                                        </p:tgtEl>
                                        <p:attrNameLst>
                                          <p:attrName>r</p:attrName>
                                        </p:attrNameLst>
                                      </p:cBhvr>
                                    </p:animRot>
                                    <p:animRot by="1500000">
                                      <p:cBhvr>
                                        <p:cTn id="25" dur="87" fill="hold">
                                          <p:stCondLst>
                                            <p:cond delay="262"/>
                                          </p:stCondLst>
                                        </p:cTn>
                                        <p:tgtEl>
                                          <p:spTgt spid="5">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5000"/>
                <a:lumOff val="95000"/>
              </a:schemeClr>
            </a:gs>
            <a:gs pos="45000">
              <a:schemeClr val="accent3">
                <a:lumMod val="45000"/>
                <a:lumOff val="55000"/>
              </a:schemeClr>
            </a:gs>
            <a:gs pos="76000">
              <a:schemeClr val="accent3">
                <a:lumMod val="45000"/>
                <a:lumOff val="55000"/>
              </a:schemeClr>
            </a:gs>
            <a:gs pos="96000">
              <a:schemeClr val="accent3">
                <a:lumMod val="30000"/>
                <a:lumOff val="70000"/>
              </a:schemeClr>
            </a:gs>
          </a:gsLst>
          <a:path path="rect">
            <a:fillToRect l="50000" t="50000" r="50000" b="50000"/>
          </a:path>
          <a:tileRect/>
        </a:gradFill>
        <a:effectLst/>
      </p:bgPr>
    </p:bg>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609600" y="1805306"/>
            <a:ext cx="10972800" cy="1163182"/>
          </a:xfrm>
        </p:spPr>
        <p:txBody>
          <a:bodyPr>
            <a:normAutofit/>
          </a:bodyPr>
          <a:lstStyle/>
          <a:p>
            <a:pPr marL="118872" indent="0" algn="l" rtl="0">
              <a:buNone/>
            </a:pPr>
            <a:r>
              <a:rPr lang="en-US" sz="3000" dirty="0">
                <a:latin typeface="Bodoni MT" panose="02070603080606020203" pitchFamily="18" charset="0"/>
                <a:cs typeface="Andalus" panose="02020603050405020304" pitchFamily="18" charset="-78"/>
              </a:rPr>
              <a:t>Burin is village located 10 km south-west of the city of Nablus  and 2 km away from the main road Nablus-Ramallah </a:t>
            </a:r>
          </a:p>
        </p:txBody>
      </p:sp>
      <p:sp>
        <p:nvSpPr>
          <p:cNvPr id="4" name="Title 3"/>
          <p:cNvSpPr txBox="1">
            <a:spLocks/>
          </p:cNvSpPr>
          <p:nvPr/>
        </p:nvSpPr>
        <p:spPr>
          <a:xfrm>
            <a:off x="0" y="0"/>
            <a:ext cx="12192000" cy="1447800"/>
          </a:xfrm>
          <a:prstGeom prst="rect">
            <a:avLst/>
          </a:prstGeom>
        </p:spPr>
        <p:style>
          <a:lnRef idx="1">
            <a:schemeClr val="accent3"/>
          </a:lnRef>
          <a:fillRef idx="2">
            <a:schemeClr val="accent3"/>
          </a:fillRef>
          <a:effectRef idx="1">
            <a:schemeClr val="accent3"/>
          </a:effectRef>
          <a:fontRef idx="minor">
            <a:schemeClr val="dk1"/>
          </a:fontRef>
        </p:style>
        <p:txBody>
          <a:bodyPr vert="horz" lIns="91440" rIns="45720" rtlCol="0" anchor="ctr">
            <a:normAutofit/>
            <a:scene3d>
              <a:camera prst="orthographicFront"/>
              <a:lightRig rig="threePt" dir="t">
                <a:rot lat="0" lon="0" rev="4800000"/>
              </a:lightRig>
            </a:scene3d>
            <a:sp3d prstMaterial="matte">
              <a:bevelT w="50800" h="10160"/>
            </a:sp3d>
          </a:bodyPr>
          <a:lstStyle>
            <a:defPPr>
              <a:defRPr lang="ar-SA"/>
            </a:defPPr>
            <a:lvl1pPr algn="ctr">
              <a:spcBef>
                <a:spcPct val="0"/>
              </a:spcBef>
              <a:buNone/>
              <a:defRPr kumimoji="0" sz="6000" b="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5000" endA="50" endPos="85000" dist="60007" dir="5400000" sy="-100000" algn="bl" rotWithShape="0"/>
                </a:effectLst>
                <a:latin typeface="Matura MT Script Capitals" panose="03020802060602070202" pitchFamily="66" charset="0"/>
              </a:defRPr>
            </a:lvl1pPr>
          </a:lstStyle>
          <a:p>
            <a:r>
              <a:rPr lang="en-US" dirty="0"/>
              <a:t>Study Area</a:t>
            </a:r>
            <a:endParaRPr lang="ar-SA" dirty="0"/>
          </a:p>
        </p:txBody>
      </p:sp>
    </p:spTree>
    <p:extLst>
      <p:ext uri="{BB962C8B-B14F-4D97-AF65-F5344CB8AC3E}">
        <p14:creationId xmlns:p14="http://schemas.microsoft.com/office/powerpoint/2010/main" val="180182208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0"/>
                <a:lumOff val="100000"/>
              </a:schemeClr>
            </a:gs>
            <a:gs pos="0">
              <a:schemeClr val="accent3">
                <a:lumMod val="0"/>
                <a:lumOff val="100000"/>
              </a:schemeClr>
            </a:gs>
            <a:gs pos="24000">
              <a:schemeClr val="bg1">
                <a:lumMod val="85000"/>
              </a:schemeClr>
            </a:gs>
          </a:gsLst>
          <a:path path="rect">
            <a:fillToRect t="100000" r="100000"/>
          </a:path>
          <a:tileRect l="-100000" b="-100000"/>
        </a:gradFill>
        <a:effectLst/>
      </p:bgPr>
    </p:bg>
    <p:spTree>
      <p:nvGrpSpPr>
        <p:cNvPr id="1" name=""/>
        <p:cNvGrpSpPr/>
        <p:nvPr/>
      </p:nvGrpSpPr>
      <p:grpSpPr>
        <a:xfrm>
          <a:off x="0" y="0"/>
          <a:ext cx="0" cy="0"/>
          <a:chOff x="0" y="0"/>
          <a:chExt cx="0" cy="0"/>
        </a:xfrm>
      </p:grpSpPr>
      <p:sp>
        <p:nvSpPr>
          <p:cNvPr id="2" name="Title 3"/>
          <p:cNvSpPr txBox="1">
            <a:spLocks/>
          </p:cNvSpPr>
          <p:nvPr/>
        </p:nvSpPr>
        <p:spPr>
          <a:xfrm>
            <a:off x="0" y="0"/>
            <a:ext cx="12192000" cy="1447800"/>
          </a:xfrm>
          <a:prstGeom prst="rect">
            <a:avLst/>
          </a:prstGeom>
        </p:spPr>
        <p:style>
          <a:lnRef idx="1">
            <a:schemeClr val="accent3"/>
          </a:lnRef>
          <a:fillRef idx="2">
            <a:schemeClr val="accent3"/>
          </a:fillRef>
          <a:effectRef idx="1">
            <a:schemeClr val="accent3"/>
          </a:effectRef>
          <a:fontRef idx="minor">
            <a:schemeClr val="dk1"/>
          </a:fontRef>
        </p:style>
        <p:txBody>
          <a:bodyPr vert="horz" lIns="91440" rIns="45720" rtlCol="0" anchor="ctr">
            <a:normAutofit/>
            <a:scene3d>
              <a:camera prst="orthographicFront"/>
              <a:lightRig rig="threePt" dir="t">
                <a:rot lat="0" lon="0" rev="4800000"/>
              </a:lightRig>
            </a:scene3d>
            <a:sp3d prstMaterial="matte">
              <a:bevelT w="50800" h="10160"/>
            </a:sp3d>
          </a:bodyPr>
          <a:lstStyle>
            <a:defPPr>
              <a:defRPr lang="ar-SA"/>
            </a:defPPr>
            <a:lvl1pPr algn="ctr">
              <a:spcBef>
                <a:spcPct val="0"/>
              </a:spcBef>
              <a:buNone/>
              <a:defRPr kumimoji="0" sz="6000" b="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5000" endA="50" endPos="85000" dist="60007" dir="5400000" sy="-100000" algn="bl" rotWithShape="0"/>
                </a:effectLst>
                <a:latin typeface="Matura MT Script Capitals" panose="03020802060602070202" pitchFamily="66" charset="0"/>
              </a:defRPr>
            </a:lvl1pPr>
          </a:lstStyle>
          <a:p>
            <a:r>
              <a:rPr lang="en-US" dirty="0" smtClean="0"/>
              <a:t>Population Analysis</a:t>
            </a:r>
            <a:endParaRPr lang="ar-SA" dirty="0"/>
          </a:p>
        </p:txBody>
      </p:sp>
      <p:graphicFrame>
        <p:nvGraphicFramePr>
          <p:cNvPr id="4" name="Content Placeholder 8"/>
          <p:cNvGraphicFramePr>
            <a:graphicFrameLocks/>
          </p:cNvGraphicFramePr>
          <p:nvPr>
            <p:extLst>
              <p:ext uri="{D42A27DB-BD31-4B8C-83A1-F6EECF244321}">
                <p14:modId xmlns:p14="http://schemas.microsoft.com/office/powerpoint/2010/main" val="1355273558"/>
              </p:ext>
            </p:extLst>
          </p:nvPr>
        </p:nvGraphicFramePr>
        <p:xfrm>
          <a:off x="792480" y="1863909"/>
          <a:ext cx="7604125" cy="4572000"/>
        </p:xfrm>
        <a:graphic>
          <a:graphicData uri="http://schemas.openxmlformats.org/drawingml/2006/chart">
            <c:chart xmlns:c="http://schemas.openxmlformats.org/drawingml/2006/chart" xmlns:r="http://schemas.openxmlformats.org/officeDocument/2006/relationships" r:id="rId2"/>
          </a:graphicData>
        </a:graphic>
      </p:graphicFrame>
      <mc:AlternateContent xmlns:mc="http://schemas.openxmlformats.org/markup-compatibility/2006" xmlns:a14="http://schemas.microsoft.com/office/drawing/2010/main">
        <mc:Choice Requires="a14">
          <p:sp>
            <p:nvSpPr>
              <p:cNvPr id="5" name="TextBox 4"/>
              <p:cNvSpPr txBox="1"/>
              <p:nvPr/>
            </p:nvSpPr>
            <p:spPr>
              <a:xfrm>
                <a:off x="8895471" y="2641209"/>
                <a:ext cx="3052689" cy="3139321"/>
              </a:xfrm>
              <a:prstGeom prst="rect">
                <a:avLst/>
              </a:prstGeom>
              <a:noFill/>
            </p:spPr>
            <p:txBody>
              <a:bodyPr wrap="square" rtlCol="1">
                <a:spAutoFit/>
              </a:bodyPr>
              <a:lstStyle/>
              <a:p>
                <a:pPr algn="l" rtl="0"/>
                <a14:m>
                  <m:oMathPara xmlns:m="http://schemas.openxmlformats.org/officeDocument/2006/math">
                    <m:oMathParaPr>
                      <m:jc m:val="centerGroup"/>
                    </m:oMathParaPr>
                    <m:oMath xmlns:m="http://schemas.openxmlformats.org/officeDocument/2006/math">
                      <m:r>
                        <a:rPr lang="en-AU" sz="3000">
                          <a:latin typeface="Cambria Math" panose="02040503050406030204" pitchFamily="18" charset="0"/>
                          <a:cs typeface="Andalus" panose="02020603050405020304" pitchFamily="18" charset="-78"/>
                        </a:rPr>
                        <m:t>𝑷𝒏</m:t>
                      </m:r>
                      <m:r>
                        <a:rPr lang="en-AU" sz="3000">
                          <a:latin typeface="Cambria Math" panose="02040503050406030204" pitchFamily="18" charset="0"/>
                          <a:cs typeface="Andalus" panose="02020603050405020304" pitchFamily="18" charset="-78"/>
                        </a:rPr>
                        <m:t>=</m:t>
                      </m:r>
                      <m:r>
                        <a:rPr lang="en-AU" sz="3000">
                          <a:latin typeface="Cambria Math" panose="02040503050406030204" pitchFamily="18" charset="0"/>
                          <a:cs typeface="Andalus" panose="02020603050405020304" pitchFamily="18" charset="-78"/>
                        </a:rPr>
                        <m:t>𝑷</m:t>
                      </m:r>
                      <m:r>
                        <a:rPr lang="en-AU" sz="3000">
                          <a:latin typeface="Cambria Math" panose="02040503050406030204" pitchFamily="18" charset="0"/>
                          <a:cs typeface="Andalus" panose="02020603050405020304" pitchFamily="18" charset="-78"/>
                        </a:rPr>
                        <m:t>(</m:t>
                      </m:r>
                      <m:r>
                        <a:rPr lang="en-AU" sz="3000">
                          <a:latin typeface="Cambria Math" panose="02040503050406030204" pitchFamily="18" charset="0"/>
                          <a:cs typeface="Andalus" panose="02020603050405020304" pitchFamily="18" charset="-78"/>
                        </a:rPr>
                        <m:t>𝟏</m:t>
                      </m:r>
                      <m:r>
                        <a:rPr lang="en-AU" sz="3000">
                          <a:latin typeface="Cambria Math" panose="02040503050406030204" pitchFamily="18" charset="0"/>
                          <a:cs typeface="Andalus" panose="02020603050405020304" pitchFamily="18" charset="-78"/>
                        </a:rPr>
                        <m:t>+</m:t>
                      </m:r>
                      <m:sSup>
                        <m:sSupPr>
                          <m:ctrlPr>
                            <a:rPr lang="en-US" sz="3000" i="1">
                              <a:latin typeface="Cambria Math" panose="02040503050406030204" pitchFamily="18" charset="0"/>
                              <a:cs typeface="Andalus" panose="02020603050405020304" pitchFamily="18" charset="-78"/>
                            </a:rPr>
                          </m:ctrlPr>
                        </m:sSupPr>
                        <m:e>
                          <m:r>
                            <a:rPr lang="en-AU" sz="3000">
                              <a:latin typeface="Cambria Math" panose="02040503050406030204" pitchFamily="18" charset="0"/>
                              <a:cs typeface="Andalus" panose="02020603050405020304" pitchFamily="18" charset="-78"/>
                            </a:rPr>
                            <m:t>𝒓</m:t>
                          </m:r>
                          <m:r>
                            <a:rPr lang="en-AU" sz="3000">
                              <a:latin typeface="Cambria Math" panose="02040503050406030204" pitchFamily="18" charset="0"/>
                              <a:cs typeface="Andalus" panose="02020603050405020304" pitchFamily="18" charset="-78"/>
                            </a:rPr>
                            <m:t>)</m:t>
                          </m:r>
                        </m:e>
                        <m:sup>
                          <m:r>
                            <a:rPr lang="en-AU" sz="3000">
                              <a:latin typeface="Cambria Math" panose="02040503050406030204" pitchFamily="18" charset="0"/>
                              <a:cs typeface="Andalus" panose="02020603050405020304" pitchFamily="18" charset="-78"/>
                            </a:rPr>
                            <m:t>𝒏</m:t>
                          </m:r>
                        </m:sup>
                      </m:sSup>
                    </m:oMath>
                  </m:oMathPara>
                </a14:m>
                <a:endParaRPr lang="en-US" sz="3000" dirty="0">
                  <a:latin typeface="Bodoni MT" panose="02070603080606020203" pitchFamily="18" charset="0"/>
                  <a:cs typeface="Andalus" panose="02020603050405020304" pitchFamily="18" charset="-78"/>
                </a:endParaRPr>
              </a:p>
              <a:p>
                <a:pPr algn="l"/>
                <a:r>
                  <a:rPr lang="en-AU" sz="3000" dirty="0">
                    <a:latin typeface="Bodoni MT" panose="02070603080606020203" pitchFamily="18" charset="0"/>
                    <a:cs typeface="Andalus" panose="02020603050405020304" pitchFamily="18" charset="-78"/>
                  </a:rPr>
                  <a:t>r = 0.032</a:t>
                </a:r>
                <a:endParaRPr lang="en-US" sz="3000" dirty="0">
                  <a:latin typeface="Bodoni MT" panose="02070603080606020203" pitchFamily="18" charset="0"/>
                  <a:cs typeface="Andalus" panose="02020603050405020304" pitchFamily="18" charset="-78"/>
                </a:endParaRPr>
              </a:p>
              <a:p>
                <a:pPr algn="l"/>
                <a:r>
                  <a:rPr lang="en-AU" sz="3000" dirty="0">
                    <a:latin typeface="Bodoni MT" panose="02070603080606020203" pitchFamily="18" charset="0"/>
                    <a:cs typeface="Andalus" panose="02020603050405020304" pitchFamily="18" charset="-78"/>
                  </a:rPr>
                  <a:t>n = 30</a:t>
                </a:r>
                <a:endParaRPr lang="en-US" sz="3000" dirty="0">
                  <a:latin typeface="Bodoni MT" panose="02070603080606020203" pitchFamily="18" charset="0"/>
                  <a:cs typeface="Andalus" panose="02020603050405020304" pitchFamily="18" charset="-78"/>
                </a:endParaRPr>
              </a:p>
              <a:p>
                <a:pPr algn="l"/>
                <a:r>
                  <a:rPr lang="en-AU" sz="3000" dirty="0">
                    <a:latin typeface="Bodoni MT" panose="02070603080606020203" pitchFamily="18" charset="0"/>
                    <a:cs typeface="Andalus" panose="02020603050405020304" pitchFamily="18" charset="-78"/>
                  </a:rPr>
                  <a:t>P 2043 = 2643 (1+ 0.032)30   </a:t>
                </a:r>
              </a:p>
              <a:p>
                <a:pPr algn="l"/>
                <a:r>
                  <a:rPr lang="en-AU" sz="3000" dirty="0">
                    <a:latin typeface="Bodoni MT" panose="02070603080606020203" pitchFamily="18" charset="0"/>
                    <a:cs typeface="Andalus" panose="02020603050405020304" pitchFamily="18" charset="-78"/>
                  </a:rPr>
                  <a:t>= 8215ca pita</a:t>
                </a:r>
                <a:r>
                  <a:rPr lang="ar-SA" sz="3000" dirty="0">
                    <a:latin typeface="Bodoni MT" panose="02070603080606020203" pitchFamily="18" charset="0"/>
                    <a:cs typeface="Andalus" panose="02020603050405020304" pitchFamily="18" charset="-78"/>
                  </a:rPr>
                  <a:t> </a:t>
                </a:r>
                <a:endParaRPr lang="en-US" sz="3000" dirty="0">
                  <a:latin typeface="Bodoni MT" panose="02070603080606020203" pitchFamily="18" charset="0"/>
                  <a:cs typeface="Andalus" panose="02020603050405020304" pitchFamily="18" charset="-78"/>
                </a:endParaRPr>
              </a:p>
              <a:p>
                <a:pPr algn="l" rtl="0"/>
                <a:endParaRPr lang="ar-SA" dirty="0"/>
              </a:p>
            </p:txBody>
          </p:sp>
        </mc:Choice>
        <mc:Fallback xmlns="">
          <p:sp>
            <p:nvSpPr>
              <p:cNvPr id="10" name="TextBox 9"/>
              <p:cNvSpPr txBox="1">
                <a:spLocks noRot="1" noChangeAspect="1" noMove="1" noResize="1" noEditPoints="1" noAdjustHandles="1" noChangeArrowheads="1" noChangeShapeType="1" noTextEdit="1"/>
              </p:cNvSpPr>
              <p:nvPr/>
            </p:nvSpPr>
            <p:spPr>
              <a:xfrm>
                <a:off x="8895471" y="2641209"/>
                <a:ext cx="3052689" cy="3139321"/>
              </a:xfrm>
              <a:prstGeom prst="rect">
                <a:avLst/>
              </a:prstGeom>
              <a:blipFill rotWithShape="0">
                <a:blip r:embed="rId4"/>
                <a:stretch>
                  <a:fillRect l="-7385"/>
                </a:stretch>
              </a:blipFill>
            </p:spPr>
            <p:txBody>
              <a:bodyPr/>
              <a:lstStyle/>
              <a:p>
                <a:r>
                  <a:rPr lang="ar-SA">
                    <a:noFill/>
                  </a:rPr>
                  <a:t> </a:t>
                </a:r>
              </a:p>
            </p:txBody>
          </p:sp>
        </mc:Fallback>
      </mc:AlternateContent>
    </p:spTree>
    <p:extLst>
      <p:ext uri="{BB962C8B-B14F-4D97-AF65-F5344CB8AC3E}">
        <p14:creationId xmlns:p14="http://schemas.microsoft.com/office/powerpoint/2010/main" val="526829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ircle(in)">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29000">
              <a:schemeClr val="tx1">
                <a:lumMod val="95000"/>
                <a:lumOff val="5000"/>
                <a:tint val="66000"/>
                <a:satMod val="160000"/>
              </a:schemeClr>
            </a:gs>
            <a:gs pos="59000">
              <a:schemeClr val="tx1">
                <a:lumMod val="95000"/>
                <a:lumOff val="5000"/>
                <a:tint val="44500"/>
                <a:satMod val="160000"/>
              </a:schemeClr>
            </a:gs>
            <a:gs pos="85000">
              <a:schemeClr val="tx1">
                <a:lumMod val="95000"/>
                <a:lumOff val="5000"/>
                <a:tint val="23500"/>
                <a:satMod val="16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itle 3"/>
          <p:cNvSpPr txBox="1">
            <a:spLocks/>
          </p:cNvSpPr>
          <p:nvPr/>
        </p:nvSpPr>
        <p:spPr>
          <a:xfrm>
            <a:off x="0" y="0"/>
            <a:ext cx="12192000" cy="1447800"/>
          </a:xfrm>
          <a:prstGeom prst="rect">
            <a:avLst/>
          </a:prstGeom>
        </p:spPr>
        <p:style>
          <a:lnRef idx="1">
            <a:schemeClr val="accent3"/>
          </a:lnRef>
          <a:fillRef idx="2">
            <a:schemeClr val="accent3"/>
          </a:fillRef>
          <a:effectRef idx="1">
            <a:schemeClr val="accent3"/>
          </a:effectRef>
          <a:fontRef idx="minor">
            <a:schemeClr val="dk1"/>
          </a:fontRef>
        </p:style>
        <p:txBody>
          <a:bodyPr vert="horz" lIns="91440" rIns="45720" rtlCol="0" anchor="ctr">
            <a:normAutofit/>
            <a:scene3d>
              <a:camera prst="orthographicFront"/>
              <a:lightRig rig="threePt" dir="t">
                <a:rot lat="0" lon="0" rev="4800000"/>
              </a:lightRig>
            </a:scene3d>
            <a:sp3d prstMaterial="matte">
              <a:bevelT w="50800" h="10160"/>
            </a:sp3d>
          </a:bodyPr>
          <a:lstStyle>
            <a:defPPr>
              <a:defRPr lang="ar-SA"/>
            </a:defPPr>
            <a:lvl1pPr algn="ctr">
              <a:spcBef>
                <a:spcPct val="0"/>
              </a:spcBef>
              <a:buNone/>
              <a:defRPr kumimoji="0" sz="6000" b="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5000" endA="50" endPos="85000" dist="60007" dir="5400000" sy="-100000" algn="bl" rotWithShape="0"/>
                </a:effectLst>
                <a:latin typeface="Matura MT Script Capitals" panose="03020802060602070202" pitchFamily="66" charset="0"/>
              </a:defRPr>
            </a:lvl1pPr>
          </a:lstStyle>
          <a:p>
            <a:r>
              <a:rPr lang="en-US" dirty="0"/>
              <a:t>Methodology </a:t>
            </a:r>
            <a:endParaRPr lang="ar-SA" dirty="0"/>
          </a:p>
        </p:txBody>
      </p:sp>
      <p:graphicFrame>
        <p:nvGraphicFramePr>
          <p:cNvPr id="4" name="Diagram 3"/>
          <p:cNvGraphicFramePr/>
          <p:nvPr>
            <p:extLst>
              <p:ext uri="{D42A27DB-BD31-4B8C-83A1-F6EECF244321}">
                <p14:modId xmlns:p14="http://schemas.microsoft.com/office/powerpoint/2010/main" val="3414744258"/>
              </p:ext>
            </p:extLst>
          </p:nvPr>
        </p:nvGraphicFramePr>
        <p:xfrm>
          <a:off x="0" y="1447800"/>
          <a:ext cx="12192000" cy="5410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22791360"/>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250"/>
                                  </p:stCondLst>
                                  <p:childTnLst>
                                    <p:set>
                                      <p:cBhvr>
                                        <p:cTn id="6" dur="1" fill="hold">
                                          <p:stCondLst>
                                            <p:cond delay="0"/>
                                          </p:stCondLst>
                                        </p:cTn>
                                        <p:tgtEl>
                                          <p:spTgt spid="4">
                                            <p:graphicEl>
                                              <a:dgm id="{C2FA409B-4A8C-41B0-8A41-4CCECAF89FFB}"/>
                                            </p:graphicEl>
                                          </p:spTgt>
                                        </p:tgtEl>
                                        <p:attrNameLst>
                                          <p:attrName>style.visibility</p:attrName>
                                        </p:attrNameLst>
                                      </p:cBhvr>
                                      <p:to>
                                        <p:strVal val="visible"/>
                                      </p:to>
                                    </p:set>
                                    <p:anim calcmode="lin" valueType="num">
                                      <p:cBhvr>
                                        <p:cTn id="7" dur="500" fill="hold"/>
                                        <p:tgtEl>
                                          <p:spTgt spid="4">
                                            <p:graphicEl>
                                              <a:dgm id="{C2FA409B-4A8C-41B0-8A41-4CCECAF89FFB}"/>
                                            </p:graphicEl>
                                          </p:spTgt>
                                        </p:tgtEl>
                                        <p:attrNameLst>
                                          <p:attrName>ppt_w</p:attrName>
                                        </p:attrNameLst>
                                      </p:cBhvr>
                                      <p:tavLst>
                                        <p:tav tm="0">
                                          <p:val>
                                            <p:fltVal val="0"/>
                                          </p:val>
                                        </p:tav>
                                        <p:tav tm="100000">
                                          <p:val>
                                            <p:strVal val="#ppt_w"/>
                                          </p:val>
                                        </p:tav>
                                      </p:tavLst>
                                    </p:anim>
                                    <p:anim calcmode="lin" valueType="num">
                                      <p:cBhvr>
                                        <p:cTn id="8" dur="500" fill="hold"/>
                                        <p:tgtEl>
                                          <p:spTgt spid="4">
                                            <p:graphicEl>
                                              <a:dgm id="{C2FA409B-4A8C-41B0-8A41-4CCECAF89FFB}"/>
                                            </p:graphicEl>
                                          </p:spTgt>
                                        </p:tgtEl>
                                        <p:attrNameLst>
                                          <p:attrName>ppt_h</p:attrName>
                                        </p:attrNameLst>
                                      </p:cBhvr>
                                      <p:tavLst>
                                        <p:tav tm="0">
                                          <p:val>
                                            <p:fltVal val="0"/>
                                          </p:val>
                                        </p:tav>
                                        <p:tav tm="100000">
                                          <p:val>
                                            <p:strVal val="#ppt_h"/>
                                          </p:val>
                                        </p:tav>
                                      </p:tavLst>
                                    </p:anim>
                                    <p:animEffect transition="in" filter="fade">
                                      <p:cBhvr>
                                        <p:cTn id="9" dur="500"/>
                                        <p:tgtEl>
                                          <p:spTgt spid="4">
                                            <p:graphicEl>
                                              <a:dgm id="{C2FA409B-4A8C-41B0-8A41-4CCECAF89FFB}"/>
                                            </p:graphicEl>
                                          </p:spTgt>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4">
                                            <p:graphicEl>
                                              <a:dgm id="{D8DC2CF6-C7B4-4234-8E45-598CD54DFB09}"/>
                                            </p:graphicEl>
                                          </p:spTgt>
                                        </p:tgtEl>
                                        <p:attrNameLst>
                                          <p:attrName>style.visibility</p:attrName>
                                        </p:attrNameLst>
                                      </p:cBhvr>
                                      <p:to>
                                        <p:strVal val="visible"/>
                                      </p:to>
                                    </p:set>
                                    <p:anim calcmode="lin" valueType="num">
                                      <p:cBhvr>
                                        <p:cTn id="12" dur="500" fill="hold"/>
                                        <p:tgtEl>
                                          <p:spTgt spid="4">
                                            <p:graphicEl>
                                              <a:dgm id="{D8DC2CF6-C7B4-4234-8E45-598CD54DFB09}"/>
                                            </p:graphicEl>
                                          </p:spTgt>
                                        </p:tgtEl>
                                        <p:attrNameLst>
                                          <p:attrName>ppt_w</p:attrName>
                                        </p:attrNameLst>
                                      </p:cBhvr>
                                      <p:tavLst>
                                        <p:tav tm="0">
                                          <p:val>
                                            <p:fltVal val="0"/>
                                          </p:val>
                                        </p:tav>
                                        <p:tav tm="100000">
                                          <p:val>
                                            <p:strVal val="#ppt_w"/>
                                          </p:val>
                                        </p:tav>
                                      </p:tavLst>
                                    </p:anim>
                                    <p:anim calcmode="lin" valueType="num">
                                      <p:cBhvr>
                                        <p:cTn id="13" dur="500" fill="hold"/>
                                        <p:tgtEl>
                                          <p:spTgt spid="4">
                                            <p:graphicEl>
                                              <a:dgm id="{D8DC2CF6-C7B4-4234-8E45-598CD54DFB09}"/>
                                            </p:graphicEl>
                                          </p:spTgt>
                                        </p:tgtEl>
                                        <p:attrNameLst>
                                          <p:attrName>ppt_h</p:attrName>
                                        </p:attrNameLst>
                                      </p:cBhvr>
                                      <p:tavLst>
                                        <p:tav tm="0">
                                          <p:val>
                                            <p:fltVal val="0"/>
                                          </p:val>
                                        </p:tav>
                                        <p:tav tm="100000">
                                          <p:val>
                                            <p:strVal val="#ppt_h"/>
                                          </p:val>
                                        </p:tav>
                                      </p:tavLst>
                                    </p:anim>
                                    <p:animEffect transition="in" filter="fade">
                                      <p:cBhvr>
                                        <p:cTn id="14" dur="500"/>
                                        <p:tgtEl>
                                          <p:spTgt spid="4">
                                            <p:graphicEl>
                                              <a:dgm id="{D8DC2CF6-C7B4-4234-8E45-598CD54DFB09}"/>
                                            </p:graphicEl>
                                          </p:spTgt>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250"/>
                                  </p:stCondLst>
                                  <p:childTnLst>
                                    <p:set>
                                      <p:cBhvr>
                                        <p:cTn id="18" dur="1" fill="hold">
                                          <p:stCondLst>
                                            <p:cond delay="0"/>
                                          </p:stCondLst>
                                        </p:cTn>
                                        <p:tgtEl>
                                          <p:spTgt spid="4">
                                            <p:graphicEl>
                                              <a:dgm id="{2E99DEA1-EBA7-43F5-9603-5A6BF47E1AEC}"/>
                                            </p:graphicEl>
                                          </p:spTgt>
                                        </p:tgtEl>
                                        <p:attrNameLst>
                                          <p:attrName>style.visibility</p:attrName>
                                        </p:attrNameLst>
                                      </p:cBhvr>
                                      <p:to>
                                        <p:strVal val="visible"/>
                                      </p:to>
                                    </p:set>
                                    <p:anim calcmode="lin" valueType="num">
                                      <p:cBhvr>
                                        <p:cTn id="19" dur="500" fill="hold"/>
                                        <p:tgtEl>
                                          <p:spTgt spid="4">
                                            <p:graphicEl>
                                              <a:dgm id="{2E99DEA1-EBA7-43F5-9603-5A6BF47E1AEC}"/>
                                            </p:graphicEl>
                                          </p:spTgt>
                                        </p:tgtEl>
                                        <p:attrNameLst>
                                          <p:attrName>ppt_w</p:attrName>
                                        </p:attrNameLst>
                                      </p:cBhvr>
                                      <p:tavLst>
                                        <p:tav tm="0">
                                          <p:val>
                                            <p:fltVal val="0"/>
                                          </p:val>
                                        </p:tav>
                                        <p:tav tm="100000">
                                          <p:val>
                                            <p:strVal val="#ppt_w"/>
                                          </p:val>
                                        </p:tav>
                                      </p:tavLst>
                                    </p:anim>
                                    <p:anim calcmode="lin" valueType="num">
                                      <p:cBhvr>
                                        <p:cTn id="20" dur="500" fill="hold"/>
                                        <p:tgtEl>
                                          <p:spTgt spid="4">
                                            <p:graphicEl>
                                              <a:dgm id="{2E99DEA1-EBA7-43F5-9603-5A6BF47E1AEC}"/>
                                            </p:graphicEl>
                                          </p:spTgt>
                                        </p:tgtEl>
                                        <p:attrNameLst>
                                          <p:attrName>ppt_h</p:attrName>
                                        </p:attrNameLst>
                                      </p:cBhvr>
                                      <p:tavLst>
                                        <p:tav tm="0">
                                          <p:val>
                                            <p:fltVal val="0"/>
                                          </p:val>
                                        </p:tav>
                                        <p:tav tm="100000">
                                          <p:val>
                                            <p:strVal val="#ppt_h"/>
                                          </p:val>
                                        </p:tav>
                                      </p:tavLst>
                                    </p:anim>
                                    <p:animEffect transition="in" filter="fade">
                                      <p:cBhvr>
                                        <p:cTn id="21" dur="500"/>
                                        <p:tgtEl>
                                          <p:spTgt spid="4">
                                            <p:graphicEl>
                                              <a:dgm id="{2E99DEA1-EBA7-43F5-9603-5A6BF47E1AEC}"/>
                                            </p:graphicEl>
                                          </p:spTgt>
                                        </p:tgtEl>
                                      </p:cBhvr>
                                    </p:animEffect>
                                  </p:childTnLst>
                                </p:cTn>
                              </p:par>
                              <p:par>
                                <p:cTn id="22" presetID="53" presetClass="entr" presetSubtype="16" fill="hold" grpId="0" nodeType="withEffect">
                                  <p:stCondLst>
                                    <p:cond delay="250"/>
                                  </p:stCondLst>
                                  <p:childTnLst>
                                    <p:set>
                                      <p:cBhvr>
                                        <p:cTn id="23" dur="1" fill="hold">
                                          <p:stCondLst>
                                            <p:cond delay="0"/>
                                          </p:stCondLst>
                                        </p:cTn>
                                        <p:tgtEl>
                                          <p:spTgt spid="4">
                                            <p:graphicEl>
                                              <a:dgm id="{03C15248-62FC-4C50-995A-28E43CB43E3C}"/>
                                            </p:graphicEl>
                                          </p:spTgt>
                                        </p:tgtEl>
                                        <p:attrNameLst>
                                          <p:attrName>style.visibility</p:attrName>
                                        </p:attrNameLst>
                                      </p:cBhvr>
                                      <p:to>
                                        <p:strVal val="visible"/>
                                      </p:to>
                                    </p:set>
                                    <p:anim calcmode="lin" valueType="num">
                                      <p:cBhvr>
                                        <p:cTn id="24" dur="500" fill="hold"/>
                                        <p:tgtEl>
                                          <p:spTgt spid="4">
                                            <p:graphicEl>
                                              <a:dgm id="{03C15248-62FC-4C50-995A-28E43CB43E3C}"/>
                                            </p:graphicEl>
                                          </p:spTgt>
                                        </p:tgtEl>
                                        <p:attrNameLst>
                                          <p:attrName>ppt_w</p:attrName>
                                        </p:attrNameLst>
                                      </p:cBhvr>
                                      <p:tavLst>
                                        <p:tav tm="0">
                                          <p:val>
                                            <p:fltVal val="0"/>
                                          </p:val>
                                        </p:tav>
                                        <p:tav tm="100000">
                                          <p:val>
                                            <p:strVal val="#ppt_w"/>
                                          </p:val>
                                        </p:tav>
                                      </p:tavLst>
                                    </p:anim>
                                    <p:anim calcmode="lin" valueType="num">
                                      <p:cBhvr>
                                        <p:cTn id="25" dur="500" fill="hold"/>
                                        <p:tgtEl>
                                          <p:spTgt spid="4">
                                            <p:graphicEl>
                                              <a:dgm id="{03C15248-62FC-4C50-995A-28E43CB43E3C}"/>
                                            </p:graphicEl>
                                          </p:spTgt>
                                        </p:tgtEl>
                                        <p:attrNameLst>
                                          <p:attrName>ppt_h</p:attrName>
                                        </p:attrNameLst>
                                      </p:cBhvr>
                                      <p:tavLst>
                                        <p:tav tm="0">
                                          <p:val>
                                            <p:fltVal val="0"/>
                                          </p:val>
                                        </p:tav>
                                        <p:tav tm="100000">
                                          <p:val>
                                            <p:strVal val="#ppt_h"/>
                                          </p:val>
                                        </p:tav>
                                      </p:tavLst>
                                    </p:anim>
                                    <p:animEffect transition="in" filter="fade">
                                      <p:cBhvr>
                                        <p:cTn id="26" dur="500"/>
                                        <p:tgtEl>
                                          <p:spTgt spid="4">
                                            <p:graphicEl>
                                              <a:dgm id="{03C15248-62FC-4C50-995A-28E43CB43E3C}"/>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250"/>
                                  </p:stCondLst>
                                  <p:childTnLst>
                                    <p:set>
                                      <p:cBhvr>
                                        <p:cTn id="30" dur="1" fill="hold">
                                          <p:stCondLst>
                                            <p:cond delay="0"/>
                                          </p:stCondLst>
                                        </p:cTn>
                                        <p:tgtEl>
                                          <p:spTgt spid="4">
                                            <p:graphicEl>
                                              <a:dgm id="{92E76EF0-ADDC-49CD-BC23-E7277A204790}"/>
                                            </p:graphicEl>
                                          </p:spTgt>
                                        </p:tgtEl>
                                        <p:attrNameLst>
                                          <p:attrName>style.visibility</p:attrName>
                                        </p:attrNameLst>
                                      </p:cBhvr>
                                      <p:to>
                                        <p:strVal val="visible"/>
                                      </p:to>
                                    </p:set>
                                    <p:anim calcmode="lin" valueType="num">
                                      <p:cBhvr>
                                        <p:cTn id="31" dur="500" fill="hold"/>
                                        <p:tgtEl>
                                          <p:spTgt spid="4">
                                            <p:graphicEl>
                                              <a:dgm id="{92E76EF0-ADDC-49CD-BC23-E7277A204790}"/>
                                            </p:graphicEl>
                                          </p:spTgt>
                                        </p:tgtEl>
                                        <p:attrNameLst>
                                          <p:attrName>ppt_w</p:attrName>
                                        </p:attrNameLst>
                                      </p:cBhvr>
                                      <p:tavLst>
                                        <p:tav tm="0">
                                          <p:val>
                                            <p:fltVal val="0"/>
                                          </p:val>
                                        </p:tav>
                                        <p:tav tm="100000">
                                          <p:val>
                                            <p:strVal val="#ppt_w"/>
                                          </p:val>
                                        </p:tav>
                                      </p:tavLst>
                                    </p:anim>
                                    <p:anim calcmode="lin" valueType="num">
                                      <p:cBhvr>
                                        <p:cTn id="32" dur="500" fill="hold"/>
                                        <p:tgtEl>
                                          <p:spTgt spid="4">
                                            <p:graphicEl>
                                              <a:dgm id="{92E76EF0-ADDC-49CD-BC23-E7277A204790}"/>
                                            </p:graphicEl>
                                          </p:spTgt>
                                        </p:tgtEl>
                                        <p:attrNameLst>
                                          <p:attrName>ppt_h</p:attrName>
                                        </p:attrNameLst>
                                      </p:cBhvr>
                                      <p:tavLst>
                                        <p:tav tm="0">
                                          <p:val>
                                            <p:fltVal val="0"/>
                                          </p:val>
                                        </p:tav>
                                        <p:tav tm="100000">
                                          <p:val>
                                            <p:strVal val="#ppt_h"/>
                                          </p:val>
                                        </p:tav>
                                      </p:tavLst>
                                    </p:anim>
                                    <p:animEffect transition="in" filter="fade">
                                      <p:cBhvr>
                                        <p:cTn id="33" dur="500"/>
                                        <p:tgtEl>
                                          <p:spTgt spid="4">
                                            <p:graphicEl>
                                              <a:dgm id="{92E76EF0-ADDC-49CD-BC23-E7277A204790}"/>
                                            </p:graphicEl>
                                          </p:spTgt>
                                        </p:tgtEl>
                                      </p:cBhvr>
                                    </p:animEffect>
                                  </p:childTnLst>
                                </p:cTn>
                              </p:par>
                              <p:par>
                                <p:cTn id="34" presetID="53" presetClass="entr" presetSubtype="16" fill="hold" grpId="0" nodeType="withEffect">
                                  <p:stCondLst>
                                    <p:cond delay="250"/>
                                  </p:stCondLst>
                                  <p:childTnLst>
                                    <p:set>
                                      <p:cBhvr>
                                        <p:cTn id="35" dur="1" fill="hold">
                                          <p:stCondLst>
                                            <p:cond delay="0"/>
                                          </p:stCondLst>
                                        </p:cTn>
                                        <p:tgtEl>
                                          <p:spTgt spid="4">
                                            <p:graphicEl>
                                              <a:dgm id="{29E0C0A1-BF62-4D6B-9553-C2B2BF6D291A}"/>
                                            </p:graphicEl>
                                          </p:spTgt>
                                        </p:tgtEl>
                                        <p:attrNameLst>
                                          <p:attrName>style.visibility</p:attrName>
                                        </p:attrNameLst>
                                      </p:cBhvr>
                                      <p:to>
                                        <p:strVal val="visible"/>
                                      </p:to>
                                    </p:set>
                                    <p:anim calcmode="lin" valueType="num">
                                      <p:cBhvr>
                                        <p:cTn id="36" dur="500" fill="hold"/>
                                        <p:tgtEl>
                                          <p:spTgt spid="4">
                                            <p:graphicEl>
                                              <a:dgm id="{29E0C0A1-BF62-4D6B-9553-C2B2BF6D291A}"/>
                                            </p:graphicEl>
                                          </p:spTgt>
                                        </p:tgtEl>
                                        <p:attrNameLst>
                                          <p:attrName>ppt_w</p:attrName>
                                        </p:attrNameLst>
                                      </p:cBhvr>
                                      <p:tavLst>
                                        <p:tav tm="0">
                                          <p:val>
                                            <p:fltVal val="0"/>
                                          </p:val>
                                        </p:tav>
                                        <p:tav tm="100000">
                                          <p:val>
                                            <p:strVal val="#ppt_w"/>
                                          </p:val>
                                        </p:tav>
                                      </p:tavLst>
                                    </p:anim>
                                    <p:anim calcmode="lin" valueType="num">
                                      <p:cBhvr>
                                        <p:cTn id="37" dur="500" fill="hold"/>
                                        <p:tgtEl>
                                          <p:spTgt spid="4">
                                            <p:graphicEl>
                                              <a:dgm id="{29E0C0A1-BF62-4D6B-9553-C2B2BF6D291A}"/>
                                            </p:graphicEl>
                                          </p:spTgt>
                                        </p:tgtEl>
                                        <p:attrNameLst>
                                          <p:attrName>ppt_h</p:attrName>
                                        </p:attrNameLst>
                                      </p:cBhvr>
                                      <p:tavLst>
                                        <p:tav tm="0">
                                          <p:val>
                                            <p:fltVal val="0"/>
                                          </p:val>
                                        </p:tav>
                                        <p:tav tm="100000">
                                          <p:val>
                                            <p:strVal val="#ppt_h"/>
                                          </p:val>
                                        </p:tav>
                                      </p:tavLst>
                                    </p:anim>
                                    <p:animEffect transition="in" filter="fade">
                                      <p:cBhvr>
                                        <p:cTn id="38" dur="500"/>
                                        <p:tgtEl>
                                          <p:spTgt spid="4">
                                            <p:graphicEl>
                                              <a:dgm id="{29E0C0A1-BF62-4D6B-9553-C2B2BF6D291A}"/>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Dgm bld="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67000"/>
              </a:schemeClr>
            </a:gs>
            <a:gs pos="31000">
              <a:schemeClr val="accent3">
                <a:lumMod val="97000"/>
                <a:lumOff val="3000"/>
              </a:schemeClr>
            </a:gs>
            <a:gs pos="53000">
              <a:schemeClr val="accent3">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1774825"/>
            <a:ext cx="10972800" cy="4625975"/>
          </a:xfrm>
        </p:spPr>
        <p:txBody>
          <a:bodyPr/>
          <a:lstStyle/>
          <a:p>
            <a:pPr marL="118872" indent="0" algn="l" rtl="0">
              <a:buNone/>
            </a:pPr>
            <a:r>
              <a:rPr lang="en-US" sz="3000" dirty="0">
                <a:solidFill>
                  <a:schemeClr val="accent2">
                    <a:lumMod val="50000"/>
                  </a:schemeClr>
                </a:solidFill>
                <a:latin typeface="Bodoni MT" panose="02070603080606020203" pitchFamily="18" charset="0"/>
                <a:cs typeface="Andalus" panose="02020603050405020304" pitchFamily="18" charset="-78"/>
              </a:rPr>
              <a:t>Total demand calculation:</a:t>
            </a:r>
          </a:p>
          <a:p>
            <a:pPr marL="118872" indent="0" algn="l" rtl="0">
              <a:buNone/>
            </a:pPr>
            <a:r>
              <a:rPr lang="en-US" sz="3000" dirty="0">
                <a:latin typeface="Bodoni MT" panose="02070603080606020203" pitchFamily="18" charset="0"/>
                <a:cs typeface="Andalus" panose="02020603050405020304" pitchFamily="18" charset="-78"/>
              </a:rPr>
              <a:t/>
            </a:r>
            <a:br>
              <a:rPr lang="en-US" sz="3000" dirty="0">
                <a:latin typeface="Bodoni MT" panose="02070603080606020203" pitchFamily="18" charset="0"/>
                <a:cs typeface="Andalus" panose="02020603050405020304" pitchFamily="18" charset="-78"/>
              </a:rPr>
            </a:br>
            <a:r>
              <a:rPr lang="en-US" sz="3000" dirty="0">
                <a:latin typeface="Bodoni MT" panose="02070603080606020203" pitchFamily="18" charset="0"/>
                <a:cs typeface="Andalus" panose="02020603050405020304" pitchFamily="18" charset="-78"/>
              </a:rPr>
              <a:t>To calculate the total demand in our project. We  assume the maximum hourly factor equal </a:t>
            </a:r>
            <a:r>
              <a:rPr lang="en-US" sz="3000" dirty="0">
                <a:solidFill>
                  <a:srgbClr val="FF0000"/>
                </a:solidFill>
                <a:latin typeface="Bodoni MT" panose="02070603080606020203" pitchFamily="18" charset="0"/>
                <a:cs typeface="Andalus" panose="02020603050405020304" pitchFamily="18" charset="-78"/>
              </a:rPr>
              <a:t>3</a:t>
            </a:r>
            <a:r>
              <a:rPr lang="en-US" sz="3000" dirty="0" smtClean="0">
                <a:latin typeface="Bodoni MT" panose="02070603080606020203" pitchFamily="18" charset="0"/>
                <a:cs typeface="Andalus" panose="02020603050405020304" pitchFamily="18" charset="-78"/>
              </a:rPr>
              <a:t>.</a:t>
            </a:r>
          </a:p>
          <a:p>
            <a:pPr marL="118872" indent="0" algn="l" rtl="0">
              <a:buNone/>
            </a:pPr>
            <a:endParaRPr lang="en-US" sz="3000" dirty="0">
              <a:latin typeface="Bodoni MT" panose="02070603080606020203" pitchFamily="18" charset="0"/>
              <a:cs typeface="Andalus" panose="02020603050405020304" pitchFamily="18" charset="-78"/>
            </a:endParaRPr>
          </a:p>
          <a:p>
            <a:pPr marL="118872" indent="0" algn="l" rtl="0">
              <a:buNone/>
            </a:pPr>
            <a:r>
              <a:rPr lang="en-US" sz="3000" dirty="0">
                <a:solidFill>
                  <a:schemeClr val="accent5"/>
                </a:solidFill>
                <a:latin typeface="Bodoni MT" panose="02070603080606020203" pitchFamily="18" charset="0"/>
                <a:cs typeface="Andalus" panose="02020603050405020304" pitchFamily="18" charset="-78"/>
              </a:rPr>
              <a:t>Total Demand </a:t>
            </a:r>
            <a:r>
              <a:rPr lang="en-US" sz="3000" dirty="0">
                <a:latin typeface="Bodoni MT" panose="02070603080606020203" pitchFamily="18" charset="0"/>
                <a:cs typeface="Andalus" panose="02020603050405020304" pitchFamily="18" charset="-78"/>
              </a:rPr>
              <a:t>= Population*consumption capita per day* max. Hourly factor</a:t>
            </a:r>
            <a:r>
              <a:rPr lang="en-US" sz="3000" dirty="0" smtClean="0">
                <a:latin typeface="Bodoni MT" panose="02070603080606020203" pitchFamily="18" charset="0"/>
                <a:cs typeface="Andalus" panose="02020603050405020304" pitchFamily="18" charset="-78"/>
              </a:rPr>
              <a:t>.</a:t>
            </a:r>
          </a:p>
          <a:p>
            <a:pPr marL="118872" indent="0" algn="l" rtl="0">
              <a:buNone/>
            </a:pPr>
            <a:endParaRPr lang="en-US" sz="3000" dirty="0">
              <a:latin typeface="Bodoni MT" panose="02070603080606020203" pitchFamily="18" charset="0"/>
              <a:cs typeface="Andalus" panose="02020603050405020304" pitchFamily="18" charset="-78"/>
            </a:endParaRPr>
          </a:p>
          <a:p>
            <a:pPr marL="118872" indent="0" algn="l" rtl="0">
              <a:buNone/>
            </a:pPr>
            <a:r>
              <a:rPr lang="en-US" sz="3000" dirty="0">
                <a:solidFill>
                  <a:schemeClr val="accent5"/>
                </a:solidFill>
                <a:latin typeface="Bodoni MT" panose="02070603080606020203" pitchFamily="18" charset="0"/>
                <a:cs typeface="Andalus" panose="02020603050405020304" pitchFamily="18" charset="-78"/>
              </a:rPr>
              <a:t>Total Demand </a:t>
            </a:r>
            <a:r>
              <a:rPr lang="en-US" sz="3000" dirty="0">
                <a:latin typeface="Bodoni MT" panose="02070603080606020203" pitchFamily="18" charset="0"/>
                <a:cs typeface="Andalus" panose="02020603050405020304" pitchFamily="18" charset="-78"/>
              </a:rPr>
              <a:t>= </a:t>
            </a:r>
            <a:r>
              <a:rPr lang="en-US" sz="3000" dirty="0">
                <a:solidFill>
                  <a:schemeClr val="accent1">
                    <a:lumMod val="50000"/>
                  </a:schemeClr>
                </a:solidFill>
                <a:latin typeface="Bodoni MT" panose="02070603080606020203" pitchFamily="18" charset="0"/>
                <a:cs typeface="Andalus" panose="02020603050405020304" pitchFamily="18" charset="-78"/>
              </a:rPr>
              <a:t>8215</a:t>
            </a:r>
            <a:r>
              <a:rPr lang="en-US" sz="3000" dirty="0">
                <a:latin typeface="Bodoni MT" panose="02070603080606020203" pitchFamily="18" charset="0"/>
                <a:cs typeface="Andalus" panose="02020603050405020304" pitchFamily="18" charset="-78"/>
              </a:rPr>
              <a:t>*</a:t>
            </a:r>
            <a:r>
              <a:rPr lang="en-US" sz="3000" dirty="0">
                <a:solidFill>
                  <a:schemeClr val="accent1">
                    <a:lumMod val="75000"/>
                  </a:schemeClr>
                </a:solidFill>
                <a:latin typeface="Bodoni MT" panose="02070603080606020203" pitchFamily="18" charset="0"/>
                <a:cs typeface="Andalus" panose="02020603050405020304" pitchFamily="18" charset="-78"/>
              </a:rPr>
              <a:t>100</a:t>
            </a:r>
            <a:r>
              <a:rPr lang="en-US" sz="3000" dirty="0">
                <a:latin typeface="Bodoni MT" panose="02070603080606020203" pitchFamily="18" charset="0"/>
                <a:cs typeface="Andalus" panose="02020603050405020304" pitchFamily="18" charset="-78"/>
              </a:rPr>
              <a:t>*</a:t>
            </a:r>
            <a:r>
              <a:rPr lang="en-US" sz="3000" dirty="0">
                <a:solidFill>
                  <a:srgbClr val="FF0000"/>
                </a:solidFill>
                <a:latin typeface="Bodoni MT" panose="02070603080606020203" pitchFamily="18" charset="0"/>
                <a:cs typeface="Andalus" panose="02020603050405020304" pitchFamily="18" charset="-78"/>
              </a:rPr>
              <a:t>3</a:t>
            </a:r>
            <a:r>
              <a:rPr lang="en-US" sz="3000" dirty="0">
                <a:latin typeface="Bodoni MT" panose="02070603080606020203" pitchFamily="18" charset="0"/>
                <a:cs typeface="Andalus" panose="02020603050405020304" pitchFamily="18" charset="-78"/>
              </a:rPr>
              <a:t>/</a:t>
            </a:r>
            <a:r>
              <a:rPr lang="en-US" sz="3000" dirty="0">
                <a:solidFill>
                  <a:schemeClr val="tx2">
                    <a:lumMod val="50000"/>
                  </a:schemeClr>
                </a:solidFill>
                <a:latin typeface="Bodoni MT" panose="02070603080606020203" pitchFamily="18" charset="0"/>
                <a:cs typeface="Andalus" panose="02020603050405020304" pitchFamily="18" charset="-78"/>
              </a:rPr>
              <a:t>1000 </a:t>
            </a:r>
            <a:r>
              <a:rPr lang="en-US" sz="3000" dirty="0">
                <a:latin typeface="Bodoni MT" panose="02070603080606020203" pitchFamily="18" charset="0"/>
                <a:cs typeface="Andalus" panose="02020603050405020304" pitchFamily="18" charset="-78"/>
              </a:rPr>
              <a:t>=2464.5 m</a:t>
            </a:r>
            <a:r>
              <a:rPr lang="en-US" sz="2000" dirty="0">
                <a:latin typeface="Bodoni MT" panose="02070603080606020203" pitchFamily="18" charset="0"/>
                <a:cs typeface="Andalus" panose="02020603050405020304" pitchFamily="18" charset="-78"/>
              </a:rPr>
              <a:t>3</a:t>
            </a:r>
            <a:r>
              <a:rPr lang="en-US" sz="3000" dirty="0">
                <a:latin typeface="Bodoni MT" panose="02070603080606020203" pitchFamily="18" charset="0"/>
                <a:cs typeface="Andalus" panose="02020603050405020304" pitchFamily="18" charset="-78"/>
              </a:rPr>
              <a:t>/d.</a:t>
            </a:r>
          </a:p>
          <a:p>
            <a:pPr marL="118872" indent="0" algn="l" rtl="0">
              <a:buNone/>
            </a:pPr>
            <a:endParaRPr lang="ar-SA" dirty="0"/>
          </a:p>
        </p:txBody>
      </p:sp>
      <p:sp>
        <p:nvSpPr>
          <p:cNvPr id="4" name="Title 3"/>
          <p:cNvSpPr txBox="1">
            <a:spLocks/>
          </p:cNvSpPr>
          <p:nvPr/>
        </p:nvSpPr>
        <p:spPr>
          <a:xfrm>
            <a:off x="0" y="0"/>
            <a:ext cx="12192000" cy="1447800"/>
          </a:xfrm>
          <a:prstGeom prst="rect">
            <a:avLst/>
          </a:prstGeom>
        </p:spPr>
        <p:style>
          <a:lnRef idx="1">
            <a:schemeClr val="accent3"/>
          </a:lnRef>
          <a:fillRef idx="2">
            <a:schemeClr val="accent3"/>
          </a:fillRef>
          <a:effectRef idx="1">
            <a:schemeClr val="accent3"/>
          </a:effectRef>
          <a:fontRef idx="minor">
            <a:schemeClr val="dk1"/>
          </a:fontRef>
        </p:style>
        <p:txBody>
          <a:bodyPr vert="horz" lIns="91440" rIns="45720" rtlCol="0" anchor="ctr">
            <a:normAutofit/>
            <a:scene3d>
              <a:camera prst="orthographicFront"/>
              <a:lightRig rig="threePt" dir="t">
                <a:rot lat="0" lon="0" rev="4800000"/>
              </a:lightRig>
            </a:scene3d>
            <a:sp3d prstMaterial="matte">
              <a:bevelT w="50800" h="10160"/>
            </a:sp3d>
          </a:bodyPr>
          <a:lstStyle>
            <a:defPPr>
              <a:defRPr lang="ar-SA"/>
            </a:defPPr>
            <a:lvl1pPr algn="ctr">
              <a:spcBef>
                <a:spcPct val="0"/>
              </a:spcBef>
              <a:buNone/>
              <a:defRPr kumimoji="0" sz="6000" b="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5000" endA="50" endPos="85000" dist="60007" dir="5400000" sy="-100000" algn="bl" rotWithShape="0"/>
                </a:effectLst>
                <a:latin typeface="Matura MT Script Capitals" panose="03020802060602070202" pitchFamily="66" charset="0"/>
              </a:defRPr>
            </a:lvl1pPr>
          </a:lstStyle>
          <a:p>
            <a:r>
              <a:rPr lang="en-US" dirty="0"/>
              <a:t>Water network distribution system</a:t>
            </a:r>
            <a:r>
              <a:rPr lang="en-US" dirty="0" smtClean="0"/>
              <a:t> </a:t>
            </a:r>
            <a:endParaRPr lang="ar-SA" dirty="0"/>
          </a:p>
        </p:txBody>
      </p:sp>
    </p:spTree>
    <p:extLst>
      <p:ext uri="{BB962C8B-B14F-4D97-AF65-F5344CB8AC3E}">
        <p14:creationId xmlns:p14="http://schemas.microsoft.com/office/powerpoint/2010/main" val="2685331074"/>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8" presetClass="emph" presetSubtype="0" fill="hold" nodeType="clickEffect">
                                  <p:stCondLst>
                                    <p:cond delay="0"/>
                                  </p:stCondLst>
                                  <p:iterate type="lt">
                                    <p:tmPct val="10000"/>
                                  </p:iterate>
                                  <p:childTnLst>
                                    <p:animClr clrSpc="rgb" dir="cw">
                                      <p:cBhvr override="childStyle">
                                        <p:cTn id="6" dur="500" fill="hold"/>
                                        <p:tgtEl>
                                          <p:spTgt spid="3">
                                            <p:txEl>
                                              <p:pRg st="0" end="0"/>
                                            </p:txEl>
                                          </p:spTgt>
                                        </p:tgtEl>
                                        <p:attrNameLst>
                                          <p:attrName>style.color</p:attrName>
                                        </p:attrNameLst>
                                      </p:cBhvr>
                                      <p:to>
                                        <a:srgbClr val="1E4E79"/>
                                      </p:to>
                                    </p:animClr>
                                    <p:animClr clrSpc="rgb" dir="cw">
                                      <p:cBhvr>
                                        <p:cTn id="7" dur="500" fill="hold"/>
                                        <p:tgtEl>
                                          <p:spTgt spid="3">
                                            <p:txEl>
                                              <p:pRg st="0" end="0"/>
                                            </p:txEl>
                                          </p:spTgt>
                                        </p:tgtEl>
                                        <p:attrNameLst>
                                          <p:attrName>fillcolor</p:attrName>
                                        </p:attrNameLst>
                                      </p:cBhvr>
                                      <p:to>
                                        <a:srgbClr val="1E4E79"/>
                                      </p:to>
                                    </p:animClr>
                                    <p:set>
                                      <p:cBhvr>
                                        <p:cTn id="8" dur="500" fill="hold"/>
                                        <p:tgtEl>
                                          <p:spTgt spid="3">
                                            <p:txEl>
                                              <p:pRg st="0" end="0"/>
                                            </p:txEl>
                                          </p:spTgt>
                                        </p:tgtEl>
                                        <p:attrNameLst>
                                          <p:attrName>fill.type</p:attrName>
                                        </p:attrNameLst>
                                      </p:cBhvr>
                                      <p:to>
                                        <p:strVal val="solid"/>
                                      </p:to>
                                    </p:set>
                                    <p:anim to="1.5" calcmode="lin" valueType="num">
                                      <p:cBhvr override="childStyle">
                                        <p:cTn id="9" dur="500" fill="hold"/>
                                        <p:tgtEl>
                                          <p:spTgt spid="3">
                                            <p:txEl>
                                              <p:pRg st="0" end="0"/>
                                            </p:txEl>
                                          </p:spTgt>
                                        </p:tgtEl>
                                        <p:attrNameLst>
                                          <p:attrName>style.fontSize</p:attrName>
                                        </p:attrNameLst>
                                      </p:cBhvr>
                                    </p:anim>
                                  </p:childTnLst>
                                </p:cTn>
                              </p:par>
                            </p:childTnLst>
                          </p:cTn>
                        </p:par>
                      </p:childTnLst>
                    </p:cTn>
                  </p:par>
                  <p:par>
                    <p:cTn id="10" fill="hold">
                      <p:stCondLst>
                        <p:cond delay="indefinite"/>
                      </p:stCondLst>
                      <p:childTnLst>
                        <p:par>
                          <p:cTn id="11" fill="hold">
                            <p:stCondLst>
                              <p:cond delay="0"/>
                            </p:stCondLst>
                            <p:childTnLst>
                              <p:par>
                                <p:cTn id="12" presetID="8" presetClass="emph" presetSubtype="0" fill="hold" nodeType="clickEffect">
                                  <p:stCondLst>
                                    <p:cond delay="0"/>
                                  </p:stCondLst>
                                  <p:childTnLst>
                                    <p:animRot by="21600000">
                                      <p:cBhvr>
                                        <p:cTn id="13" dur="2000" fill="hold"/>
                                        <p:tgtEl>
                                          <p:spTgt spid="3">
                                            <p:txEl>
                                              <p:pRg st="1" end="1"/>
                                            </p:txEl>
                                          </p:spTgt>
                                        </p:tgtEl>
                                        <p:attrNameLst>
                                          <p:attrName>r</p:attrName>
                                        </p:attrNameLst>
                                      </p:cBhvr>
                                    </p:animRot>
                                  </p:childTnLst>
                                </p:cTn>
                              </p:par>
                            </p:childTnLst>
                          </p:cTn>
                        </p:par>
                      </p:childTnLst>
                    </p:cTn>
                  </p:par>
                  <p:par>
                    <p:cTn id="14" fill="hold">
                      <p:stCondLst>
                        <p:cond delay="indefinite"/>
                      </p:stCondLst>
                      <p:childTnLst>
                        <p:par>
                          <p:cTn id="15" fill="hold">
                            <p:stCondLst>
                              <p:cond delay="0"/>
                            </p:stCondLst>
                            <p:childTnLst>
                              <p:par>
                                <p:cTn id="16" presetID="32" presetClass="emph" presetSubtype="0" fill="hold" nodeType="clickEffect">
                                  <p:stCondLst>
                                    <p:cond delay="0"/>
                                  </p:stCondLst>
                                  <p:childTnLst>
                                    <p:animRot by="120000">
                                      <p:cBhvr>
                                        <p:cTn id="17" dur="100" fill="hold">
                                          <p:stCondLst>
                                            <p:cond delay="0"/>
                                          </p:stCondLst>
                                        </p:cTn>
                                        <p:tgtEl>
                                          <p:spTgt spid="3">
                                            <p:txEl>
                                              <p:pRg st="3" end="3"/>
                                            </p:txEl>
                                          </p:spTgt>
                                        </p:tgtEl>
                                        <p:attrNameLst>
                                          <p:attrName>r</p:attrName>
                                        </p:attrNameLst>
                                      </p:cBhvr>
                                    </p:animRot>
                                    <p:animRot by="-240000">
                                      <p:cBhvr>
                                        <p:cTn id="18" dur="200" fill="hold">
                                          <p:stCondLst>
                                            <p:cond delay="200"/>
                                          </p:stCondLst>
                                        </p:cTn>
                                        <p:tgtEl>
                                          <p:spTgt spid="3">
                                            <p:txEl>
                                              <p:pRg st="3" end="3"/>
                                            </p:txEl>
                                          </p:spTgt>
                                        </p:tgtEl>
                                        <p:attrNameLst>
                                          <p:attrName>r</p:attrName>
                                        </p:attrNameLst>
                                      </p:cBhvr>
                                    </p:animRot>
                                    <p:animRot by="240000">
                                      <p:cBhvr>
                                        <p:cTn id="19" dur="200" fill="hold">
                                          <p:stCondLst>
                                            <p:cond delay="400"/>
                                          </p:stCondLst>
                                        </p:cTn>
                                        <p:tgtEl>
                                          <p:spTgt spid="3">
                                            <p:txEl>
                                              <p:pRg st="3" end="3"/>
                                            </p:txEl>
                                          </p:spTgt>
                                        </p:tgtEl>
                                        <p:attrNameLst>
                                          <p:attrName>r</p:attrName>
                                        </p:attrNameLst>
                                      </p:cBhvr>
                                    </p:animRot>
                                    <p:animRot by="-240000">
                                      <p:cBhvr>
                                        <p:cTn id="20" dur="200" fill="hold">
                                          <p:stCondLst>
                                            <p:cond delay="600"/>
                                          </p:stCondLst>
                                        </p:cTn>
                                        <p:tgtEl>
                                          <p:spTgt spid="3">
                                            <p:txEl>
                                              <p:pRg st="3" end="3"/>
                                            </p:txEl>
                                          </p:spTgt>
                                        </p:tgtEl>
                                        <p:attrNameLst>
                                          <p:attrName>r</p:attrName>
                                        </p:attrNameLst>
                                      </p:cBhvr>
                                    </p:animRot>
                                    <p:animRot by="120000">
                                      <p:cBhvr>
                                        <p:cTn id="21" dur="200" fill="hold">
                                          <p:stCondLst>
                                            <p:cond delay="800"/>
                                          </p:stCondLst>
                                        </p:cTn>
                                        <p:tgtEl>
                                          <p:spTgt spid="3">
                                            <p:txEl>
                                              <p:pRg st="3" end="3"/>
                                            </p:txEl>
                                          </p:spTgt>
                                        </p:tgtEl>
                                        <p:attrNameLst>
                                          <p:attrName>r</p:attrName>
                                        </p:attrNameLst>
                                      </p:cBhvr>
                                    </p:animRot>
                                  </p:childTnLst>
                                </p:cTn>
                              </p:par>
                            </p:childTnLst>
                          </p:cTn>
                        </p:par>
                      </p:childTnLst>
                    </p:cTn>
                  </p:par>
                  <p:par>
                    <p:cTn id="22" fill="hold">
                      <p:stCondLst>
                        <p:cond delay="indefinite"/>
                      </p:stCondLst>
                      <p:childTnLst>
                        <p:par>
                          <p:cTn id="23" fill="hold">
                            <p:stCondLst>
                              <p:cond delay="0"/>
                            </p:stCondLst>
                            <p:childTnLst>
                              <p:par>
                                <p:cTn id="24" presetID="37" presetClass="path" presetSubtype="0" accel="50000" decel="50000" fill="hold" nodeType="clickEffect">
                                  <p:stCondLst>
                                    <p:cond delay="0"/>
                                  </p:stCondLst>
                                  <p:childTnLst>
                                    <p:animMotion origin="layout" path="M 4.16667E-7 0.00231 L 0.05312 0.0956 C 0.06419 0.11667 0.08073 0.12824 0.09818 0.12824 C 0.11797 0.12824 0.13398 0.11667 0.14492 0.0956 L 0.19831 0.00231 " pathEditMode="relative" rAng="0" ptsTypes="AAAAA">
                                      <p:cBhvr>
                                        <p:cTn id="25" dur="2000" fill="hold"/>
                                        <p:tgtEl>
                                          <p:spTgt spid="3">
                                            <p:txEl>
                                              <p:pRg st="5" end="5"/>
                                            </p:txEl>
                                          </p:spTgt>
                                        </p:tgtEl>
                                        <p:attrNameLst>
                                          <p:attrName>ppt_x</p:attrName>
                                          <p:attrName>ppt_y</p:attrName>
                                        </p:attrNameLst>
                                      </p:cBhvr>
                                      <p:rCtr x="9909" y="629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5000"/>
                <a:lumOff val="95000"/>
              </a:schemeClr>
            </a:gs>
            <a:gs pos="72000">
              <a:schemeClr val="accent3">
                <a:lumMod val="45000"/>
                <a:lumOff val="55000"/>
              </a:schemeClr>
            </a:gs>
            <a:gs pos="91000">
              <a:schemeClr val="accent3">
                <a:lumMod val="45000"/>
                <a:lumOff val="55000"/>
              </a:schemeClr>
            </a:gs>
            <a:gs pos="76000">
              <a:schemeClr val="accent3">
                <a:lumMod val="30000"/>
                <a:lumOff val="7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6" name="TextBox 5"/>
          <p:cNvSpPr txBox="1"/>
          <p:nvPr/>
        </p:nvSpPr>
        <p:spPr>
          <a:xfrm>
            <a:off x="640080" y="1408177"/>
            <a:ext cx="10332720" cy="7417415"/>
          </a:xfrm>
          <a:prstGeom prst="rect">
            <a:avLst/>
          </a:prstGeom>
          <a:noFill/>
        </p:spPr>
        <p:txBody>
          <a:bodyPr wrap="square" rtlCol="1">
            <a:spAutoFit/>
          </a:bodyPr>
          <a:lstStyle/>
          <a:p>
            <a:pPr algn="l" rtl="0"/>
            <a:endParaRPr lang="en-AU" sz="2400" dirty="0" smtClean="0">
              <a:latin typeface="Times New Roman" panose="02020603050405020304" pitchFamily="18" charset="0"/>
              <a:cs typeface="Times New Roman" panose="02020603050405020304" pitchFamily="18" charset="0"/>
            </a:endParaRPr>
          </a:p>
          <a:p>
            <a:pPr algn="l" rtl="0"/>
            <a:r>
              <a:rPr lang="en-AU" sz="2800" dirty="0">
                <a:latin typeface="Bodoni MT" panose="02070603080606020203" pitchFamily="18" charset="0"/>
                <a:cs typeface="Andalus" panose="02020603050405020304" pitchFamily="18" charset="-78"/>
              </a:rPr>
              <a:t>WaterCAD programme use Hazen-William equation to design and analyse the network .</a:t>
            </a:r>
          </a:p>
          <a:p>
            <a:pPr algn="l"/>
            <a:endParaRPr lang="en-AU" sz="2800" dirty="0">
              <a:latin typeface="Bodoni MT" panose="02070603080606020203" pitchFamily="18" charset="0"/>
              <a:cs typeface="Andalus" panose="02020603050405020304" pitchFamily="18" charset="-78"/>
            </a:endParaRPr>
          </a:p>
          <a:p>
            <a:pPr algn="l" rtl="0"/>
            <a:r>
              <a:rPr lang="en-AU" sz="2800" dirty="0">
                <a:latin typeface="Bodoni MT" panose="02070603080606020203" pitchFamily="18" charset="0"/>
                <a:cs typeface="Andalus" panose="02020603050405020304" pitchFamily="18" charset="-78"/>
              </a:rPr>
              <a:t>ℎ𝑓=6.79𝐿𝐷1.16 (𝑉𝐶) 1.85</a:t>
            </a:r>
          </a:p>
          <a:p>
            <a:pPr algn="l" rtl="0"/>
            <a:endParaRPr lang="en-AU" sz="2800" dirty="0">
              <a:latin typeface="Bodoni MT" panose="02070603080606020203" pitchFamily="18" charset="0"/>
              <a:cs typeface="Andalus" panose="02020603050405020304" pitchFamily="18" charset="-78"/>
            </a:endParaRPr>
          </a:p>
          <a:p>
            <a:pPr algn="l" rtl="0"/>
            <a:r>
              <a:rPr lang="en-AU" sz="2800" dirty="0">
                <a:latin typeface="Bodoni MT" panose="02070603080606020203" pitchFamily="18" charset="0"/>
                <a:cs typeface="Andalus" panose="02020603050405020304" pitchFamily="18" charset="-78"/>
              </a:rPr>
              <a:t>where: </a:t>
            </a:r>
            <a:br>
              <a:rPr lang="en-AU" sz="2800" dirty="0">
                <a:latin typeface="Bodoni MT" panose="02070603080606020203" pitchFamily="18" charset="0"/>
                <a:cs typeface="Andalus" panose="02020603050405020304" pitchFamily="18" charset="-78"/>
              </a:rPr>
            </a:br>
            <a:r>
              <a:rPr lang="en-AU" sz="2800" dirty="0">
                <a:latin typeface="Bodoni MT" panose="02070603080606020203" pitchFamily="18" charset="0"/>
                <a:cs typeface="Andalus" panose="02020603050405020304" pitchFamily="18" charset="-78"/>
              </a:rPr>
              <a:t>hf : head loss (m, ft).</a:t>
            </a:r>
            <a:br>
              <a:rPr lang="en-AU" sz="2800" dirty="0">
                <a:latin typeface="Bodoni MT" panose="02070603080606020203" pitchFamily="18" charset="0"/>
                <a:cs typeface="Andalus" panose="02020603050405020304" pitchFamily="18" charset="-78"/>
              </a:rPr>
            </a:br>
            <a:r>
              <a:rPr lang="en-AU" sz="2800" dirty="0">
                <a:latin typeface="Bodoni MT" panose="02070603080606020203" pitchFamily="18" charset="0"/>
                <a:cs typeface="Andalus" panose="02020603050405020304" pitchFamily="18" charset="-78"/>
              </a:rPr>
              <a:t>L : is the pipe length ( m, ft)</a:t>
            </a:r>
            <a:br>
              <a:rPr lang="en-AU" sz="2800" dirty="0">
                <a:latin typeface="Bodoni MT" panose="02070603080606020203" pitchFamily="18" charset="0"/>
                <a:cs typeface="Andalus" panose="02020603050405020304" pitchFamily="18" charset="-78"/>
              </a:rPr>
            </a:br>
            <a:r>
              <a:rPr lang="en-AU" sz="2800" dirty="0">
                <a:latin typeface="Bodoni MT" panose="02070603080606020203" pitchFamily="18" charset="0"/>
                <a:cs typeface="Andalus" panose="02020603050405020304" pitchFamily="18" charset="-78"/>
              </a:rPr>
              <a:t>D : is the pipe diameter (m , ft)</a:t>
            </a:r>
            <a:br>
              <a:rPr lang="en-AU" sz="2800" dirty="0">
                <a:latin typeface="Bodoni MT" panose="02070603080606020203" pitchFamily="18" charset="0"/>
                <a:cs typeface="Andalus" panose="02020603050405020304" pitchFamily="18" charset="-78"/>
              </a:rPr>
            </a:br>
            <a:r>
              <a:rPr lang="en-AU" sz="2800" dirty="0">
                <a:latin typeface="Bodoni MT" panose="02070603080606020203" pitchFamily="18" charset="0"/>
                <a:cs typeface="Andalus" panose="02020603050405020304" pitchFamily="18" charset="-78"/>
              </a:rPr>
              <a:t>V : is the velocity (m/s , ft/s)</a:t>
            </a:r>
            <a:br>
              <a:rPr lang="en-AU" sz="2800" dirty="0">
                <a:latin typeface="Bodoni MT" panose="02070603080606020203" pitchFamily="18" charset="0"/>
                <a:cs typeface="Andalus" panose="02020603050405020304" pitchFamily="18" charset="-78"/>
              </a:rPr>
            </a:br>
            <a:r>
              <a:rPr lang="en-AU" sz="2800" dirty="0">
                <a:latin typeface="Bodoni MT" panose="02070603080606020203" pitchFamily="18" charset="0"/>
                <a:cs typeface="Andalus" panose="02020603050405020304" pitchFamily="18" charset="-78"/>
              </a:rPr>
              <a:t>C : Hazen-William friction factor</a:t>
            </a:r>
          </a:p>
          <a:p>
            <a:pPr algn="l"/>
            <a:endParaRPr lang="en-AU" dirty="0" smtClean="0"/>
          </a:p>
          <a:p>
            <a:pPr algn="l"/>
            <a:endParaRPr lang="en-AU" dirty="0"/>
          </a:p>
          <a:p>
            <a:pPr algn="l"/>
            <a:endParaRPr lang="en-AU" dirty="0" smtClean="0"/>
          </a:p>
          <a:p>
            <a:pPr algn="l"/>
            <a:endParaRPr lang="en-AU" dirty="0"/>
          </a:p>
          <a:p>
            <a:pPr algn="l"/>
            <a:endParaRPr lang="en-AU" dirty="0"/>
          </a:p>
          <a:p>
            <a:pPr algn="l"/>
            <a:endParaRPr lang="en-AU" dirty="0" smtClean="0"/>
          </a:p>
          <a:p>
            <a:pPr algn="l"/>
            <a:r>
              <a:rPr lang="en-AU" dirty="0" smtClean="0"/>
              <a:t>.  </a:t>
            </a:r>
            <a:endParaRPr lang="en-US" dirty="0"/>
          </a:p>
          <a:p>
            <a:pPr algn="l"/>
            <a:endParaRPr lang="ar-SA" dirty="0"/>
          </a:p>
        </p:txBody>
      </p:sp>
      <p:sp>
        <p:nvSpPr>
          <p:cNvPr id="2" name="Title 1"/>
          <p:cNvSpPr>
            <a:spLocks noGrp="1"/>
          </p:cNvSpPr>
          <p:nvPr>
            <p:ph type="title" idx="4294967295"/>
          </p:nvPr>
        </p:nvSpPr>
        <p:spPr>
          <a:xfrm>
            <a:off x="0" y="155575"/>
            <a:ext cx="10972800" cy="1252538"/>
          </a:xfrm>
        </p:spPr>
        <p:txBody>
          <a:bodyPr>
            <a:normAutofit/>
          </a:bodyPr>
          <a:lstStyle/>
          <a:p>
            <a:pPr algn="ctr"/>
            <a:endParaRPr lang="en-US" sz="6000" b="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5000" endA="50" endPos="85000" dist="60007" dir="5400000" sy="-100000" algn="bl" rotWithShape="0"/>
              </a:effectLst>
              <a:latin typeface="Matura MT Script Capitals" panose="03020802060602070202" pitchFamily="66" charset="0"/>
              <a:ea typeface="+mn-ea"/>
              <a:cs typeface="+mn-cs"/>
            </a:endParaRPr>
          </a:p>
        </p:txBody>
      </p:sp>
      <p:sp>
        <p:nvSpPr>
          <p:cNvPr id="4" name="Title 3"/>
          <p:cNvSpPr txBox="1">
            <a:spLocks/>
          </p:cNvSpPr>
          <p:nvPr/>
        </p:nvSpPr>
        <p:spPr>
          <a:xfrm>
            <a:off x="0" y="0"/>
            <a:ext cx="12192000" cy="1447800"/>
          </a:xfrm>
          <a:prstGeom prst="rect">
            <a:avLst/>
          </a:prstGeom>
          <a:gradFill flip="none" rotWithShape="1">
            <a:gsLst>
              <a:gs pos="0">
                <a:schemeClr val="accent3">
                  <a:lumMod val="0"/>
                  <a:lumOff val="100000"/>
                </a:schemeClr>
              </a:gs>
              <a:gs pos="10000">
                <a:schemeClr val="accent3">
                  <a:lumMod val="0"/>
                  <a:lumOff val="100000"/>
                </a:schemeClr>
              </a:gs>
              <a:gs pos="49000">
                <a:schemeClr val="accent3">
                  <a:lumMod val="100000"/>
                </a:schemeClr>
              </a:gs>
            </a:gsLst>
            <a:path path="circle">
              <a:fillToRect l="50000" t="50000" r="50000" b="50000"/>
            </a:path>
            <a:tileRect/>
          </a:gradFill>
        </p:spPr>
        <p:style>
          <a:lnRef idx="1">
            <a:schemeClr val="accent3"/>
          </a:lnRef>
          <a:fillRef idx="2">
            <a:schemeClr val="accent3"/>
          </a:fillRef>
          <a:effectRef idx="1">
            <a:schemeClr val="accent3"/>
          </a:effectRef>
          <a:fontRef idx="minor">
            <a:schemeClr val="dk1"/>
          </a:fontRef>
        </p:style>
        <p:txBody>
          <a:bodyPr vert="horz" lIns="91440" rIns="45720" rtlCol="0" anchor="ctr">
            <a:normAutofit/>
            <a:scene3d>
              <a:camera prst="orthographicFront"/>
              <a:lightRig rig="threePt" dir="t">
                <a:rot lat="0" lon="0" rev="4800000"/>
              </a:lightRig>
            </a:scene3d>
            <a:sp3d prstMaterial="matte">
              <a:bevelT w="50800" h="10160"/>
            </a:sp3d>
          </a:bodyPr>
          <a:lstStyle>
            <a:defPPr>
              <a:defRPr lang="ar-SA"/>
            </a:defPPr>
            <a:lvl1pPr algn="ctr">
              <a:spcBef>
                <a:spcPct val="0"/>
              </a:spcBef>
              <a:buNone/>
              <a:defRPr kumimoji="0" sz="6000" b="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5000" endA="50" endPos="85000" dist="60007" dir="5400000" sy="-100000" algn="bl" rotWithShape="0"/>
                </a:effectLst>
                <a:latin typeface="Matura MT Script Capitals" panose="03020802060602070202" pitchFamily="66" charset="0"/>
              </a:defRPr>
            </a:lvl1pPr>
          </a:lstStyle>
          <a:p>
            <a:r>
              <a:rPr lang="en-AU" dirty="0"/>
              <a:t>Equation used</a:t>
            </a:r>
            <a:endParaRPr lang="ar-SA" dirty="0"/>
          </a:p>
        </p:txBody>
      </p:sp>
    </p:spTree>
    <p:extLst>
      <p:ext uri="{BB962C8B-B14F-4D97-AF65-F5344CB8AC3E}">
        <p14:creationId xmlns:p14="http://schemas.microsoft.com/office/powerpoint/2010/main" val="92497375"/>
      </p:ext>
    </p:extLst>
  </p:cSld>
  <p:clrMapOvr>
    <a:masterClrMapping/>
  </p:clrMapOvr>
  <mc:AlternateContent xmlns:mc="http://schemas.openxmlformats.org/markup-compatibility/2006" xmlns:p14="http://schemas.microsoft.com/office/powerpoint/2010/main">
    <mc:Choice Requires="p14">
      <p:transition spd="slow" p14:dur="1200">
        <p:zoom/>
      </p:transition>
    </mc:Choice>
    <mc:Fallback xmlns="">
      <p:transition spd="slow">
        <p:zoom/>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heme1">
  <a:themeElements>
    <a:clrScheme name="Custom 1">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وحدة نمطية">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ورق">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2">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extLst>
    <a:ext uri="{05A4C25C-085E-4340-85A3-A5531E510DB2}">
      <thm15:themeFamily xmlns:thm15="http://schemas.microsoft.com/office/thememl/2012/main" name="Theme1" id="{A62D0957-C7F5-4E4F-98AD-115264AF20A5}" vid="{3977D219-6762-4093-B061-E293CA7BB4D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281</TotalTime>
  <Words>595</Words>
  <Application>Microsoft Office PowerPoint</Application>
  <PresentationFormat>Widescreen</PresentationFormat>
  <Paragraphs>162</Paragraphs>
  <Slides>31</Slides>
  <Notes>2</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31</vt:i4>
      </vt:variant>
    </vt:vector>
  </HeadingPairs>
  <TitlesOfParts>
    <vt:vector size="44" baseType="lpstr">
      <vt:lpstr>Andalus</vt:lpstr>
      <vt:lpstr>Arial</vt:lpstr>
      <vt:lpstr>Bodoni MT</vt:lpstr>
      <vt:lpstr>Calibri</vt:lpstr>
      <vt:lpstr>Cambria Math</vt:lpstr>
      <vt:lpstr>Corbel</vt:lpstr>
      <vt:lpstr>Matura MT Script Capitals</vt:lpstr>
      <vt:lpstr>Tahoma</vt:lpstr>
      <vt:lpstr>Times New Roman</vt:lpstr>
      <vt:lpstr>Wingdings</vt:lpstr>
      <vt:lpstr>Wingdings 2</vt:lpstr>
      <vt:lpstr>Wingdings 3</vt:lpstr>
      <vt:lpstr>Theme1</vt:lpstr>
      <vt:lpstr>PowerPoint Presentation</vt:lpstr>
      <vt:lpstr>PowerPoint Presentation</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Treatment Plant</vt:lpstr>
      <vt:lpstr>Location of the plant</vt:lpstr>
      <vt:lpstr>PowerPoint Presentation</vt:lpstr>
    </vt:vector>
  </TitlesOfParts>
  <Company>Ahmed-Under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M.Draghmeh</dc:creator>
  <cp:lastModifiedBy>Osama Najjar</cp:lastModifiedBy>
  <cp:revision>38</cp:revision>
  <dcterms:modified xsi:type="dcterms:W3CDTF">2014-06-08T23:27:06Z</dcterms:modified>
</cp:coreProperties>
</file>