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22" r:id="rId1"/>
  </p:sldMasterIdLst>
  <p:sldIdLst>
    <p:sldId id="258" r:id="rId2"/>
    <p:sldId id="309" r:id="rId3"/>
    <p:sldId id="260" r:id="rId4"/>
    <p:sldId id="257" r:id="rId5"/>
    <p:sldId id="259" r:id="rId6"/>
    <p:sldId id="263" r:id="rId7"/>
    <p:sldId id="266" r:id="rId8"/>
    <p:sldId id="311" r:id="rId9"/>
    <p:sldId id="264" r:id="rId10"/>
    <p:sldId id="312" r:id="rId11"/>
    <p:sldId id="313" r:id="rId12"/>
    <p:sldId id="314" r:id="rId13"/>
    <p:sldId id="315" r:id="rId14"/>
    <p:sldId id="316" r:id="rId15"/>
    <p:sldId id="317" r:id="rId16"/>
    <p:sldId id="321" r:id="rId17"/>
    <p:sldId id="318" r:id="rId18"/>
    <p:sldId id="319" r:id="rId19"/>
    <p:sldId id="320" r:id="rId20"/>
    <p:sldId id="322" r:id="rId21"/>
    <p:sldId id="323" r:id="rId22"/>
    <p:sldId id="324" r:id="rId23"/>
    <p:sldId id="267" r:id="rId24"/>
    <p:sldId id="325" r:id="rId25"/>
    <p:sldId id="326" r:id="rId26"/>
    <p:sldId id="327" r:id="rId27"/>
    <p:sldId id="328" r:id="rId28"/>
    <p:sldId id="329" r:id="rId29"/>
    <p:sldId id="330" r:id="rId30"/>
    <p:sldId id="331" r:id="rId31"/>
    <p:sldId id="265" r:id="rId32"/>
    <p:sldId id="268" r:id="rId33"/>
    <p:sldId id="332" r:id="rId34"/>
    <p:sldId id="333" r:id="rId35"/>
    <p:sldId id="334" r:id="rId36"/>
    <p:sldId id="335" r:id="rId37"/>
    <p:sldId id="336" r:id="rId38"/>
    <p:sldId id="338" r:id="rId39"/>
    <p:sldId id="307" r:id="rId4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B9BD5"/>
    <a:srgbClr val="FF0066"/>
    <a:srgbClr val="CC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749" autoAdjust="0"/>
    <p:restoredTop sz="94660"/>
  </p:normalViewPr>
  <p:slideViewPr>
    <p:cSldViewPr snapToGrid="0">
      <p:cViewPr>
        <p:scale>
          <a:sx n="81" d="100"/>
          <a:sy n="81" d="100"/>
        </p:scale>
        <p:origin x="-306" y="204"/>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charts/_rels/chart1.xml.rels><?xml version="1.0" encoding="UTF-8" standalone="yes"?>
<Relationships xmlns="http://schemas.openxmlformats.org/package/2006/relationships"><Relationship Id="rId1" Type="http://schemas.openxmlformats.org/officeDocument/2006/relationships/oleObject" Target="Book3"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Book4"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Book5"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340"/>
      <c:rAngAx val="1"/>
    </c:view3D>
    <c:floor>
      <c:thickness val="0"/>
    </c:floor>
    <c:sideWall>
      <c:thickness val="0"/>
    </c:sideWall>
    <c:backWall>
      <c:thickness val="0"/>
    </c:backWall>
    <c:plotArea>
      <c:layout/>
      <c:bar3DChart>
        <c:barDir val="col"/>
        <c:grouping val="clustered"/>
        <c:varyColors val="0"/>
        <c:ser>
          <c:idx val="0"/>
          <c:order val="0"/>
          <c:tx>
            <c:strRef>
              <c:f>ورقة1!$I$9</c:f>
              <c:strCache>
                <c:ptCount val="1"/>
                <c:pt idx="0">
                  <c:v>frequency</c:v>
                </c:pt>
              </c:strCache>
            </c:strRef>
          </c:tx>
          <c:invertIfNegative val="0"/>
          <c:cat>
            <c:strRef>
              <c:f>ورقة1!$H$10:$H$15</c:f>
              <c:strCache>
                <c:ptCount val="6"/>
                <c:pt idx="0">
                  <c:v>القشط والبيل</c:v>
                </c:pt>
                <c:pt idx="1">
                  <c:v>الاصابع</c:v>
                </c:pt>
                <c:pt idx="2">
                  <c:v>اهتراء الجلدة</c:v>
                </c:pt>
                <c:pt idx="3">
                  <c:v>صيانة دورية</c:v>
                </c:pt>
                <c:pt idx="4">
                  <c:v>صوت غير طبيعي </c:v>
                </c:pt>
                <c:pt idx="5">
                  <c:v> على الدجاج</c:v>
                </c:pt>
              </c:strCache>
            </c:strRef>
          </c:cat>
          <c:val>
            <c:numRef>
              <c:f>ورقة1!$I$10:$I$15</c:f>
              <c:numCache>
                <c:formatCode>General</c:formatCode>
                <c:ptCount val="6"/>
                <c:pt idx="0">
                  <c:v>6</c:v>
                </c:pt>
                <c:pt idx="1">
                  <c:v>1</c:v>
                </c:pt>
                <c:pt idx="2">
                  <c:v>1</c:v>
                </c:pt>
                <c:pt idx="3">
                  <c:v>3</c:v>
                </c:pt>
                <c:pt idx="4">
                  <c:v>1</c:v>
                </c:pt>
                <c:pt idx="5">
                  <c:v>1</c:v>
                </c:pt>
              </c:numCache>
            </c:numRef>
          </c:val>
        </c:ser>
        <c:dLbls>
          <c:showLegendKey val="0"/>
          <c:showVal val="0"/>
          <c:showCatName val="0"/>
          <c:showSerName val="0"/>
          <c:showPercent val="0"/>
          <c:showBubbleSize val="0"/>
        </c:dLbls>
        <c:gapWidth val="150"/>
        <c:shape val="box"/>
        <c:axId val="93637632"/>
        <c:axId val="93975296"/>
        <c:axId val="0"/>
      </c:bar3DChart>
      <c:catAx>
        <c:axId val="93637632"/>
        <c:scaling>
          <c:orientation val="maxMin"/>
        </c:scaling>
        <c:delete val="0"/>
        <c:axPos val="b"/>
        <c:majorTickMark val="out"/>
        <c:minorTickMark val="none"/>
        <c:tickLblPos val="nextTo"/>
        <c:txPr>
          <a:bodyPr/>
          <a:lstStyle/>
          <a:p>
            <a:pPr>
              <a:defRPr lang="ar-JO"/>
            </a:pPr>
            <a:endParaRPr lang="en-US"/>
          </a:p>
        </c:txPr>
        <c:crossAx val="93975296"/>
        <c:crosses val="autoZero"/>
        <c:auto val="1"/>
        <c:lblAlgn val="ctr"/>
        <c:lblOffset val="100"/>
        <c:noMultiLvlLbl val="0"/>
      </c:catAx>
      <c:valAx>
        <c:axId val="93975296"/>
        <c:scaling>
          <c:orientation val="minMax"/>
        </c:scaling>
        <c:delete val="0"/>
        <c:axPos val="r"/>
        <c:majorGridlines/>
        <c:numFmt formatCode="General" sourceLinked="1"/>
        <c:majorTickMark val="out"/>
        <c:minorTickMark val="none"/>
        <c:tickLblPos val="nextTo"/>
        <c:txPr>
          <a:bodyPr/>
          <a:lstStyle/>
          <a:p>
            <a:pPr>
              <a:defRPr lang="ar-JO"/>
            </a:pPr>
            <a:endParaRPr lang="en-US"/>
          </a:p>
        </c:txPr>
        <c:crossAx val="93637632"/>
        <c:crosses val="autoZero"/>
        <c:crossBetween val="between"/>
      </c:valAx>
    </c:plotArea>
    <c:legend>
      <c:legendPos val="l"/>
      <c:layout/>
      <c:overlay val="0"/>
      <c:txPr>
        <a:bodyPr/>
        <a:lstStyle/>
        <a:p>
          <a:pPr>
            <a:defRPr lang="ar-JO"/>
          </a:pPr>
          <a:endParaRPr lang="en-US"/>
        </a:p>
      </c:txPr>
    </c:legend>
    <c:plotVisOnly val="1"/>
    <c:dispBlanksAs val="gap"/>
    <c:showDLblsOverMax val="0"/>
  </c:chart>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340"/>
      <c:rAngAx val="1"/>
    </c:view3D>
    <c:floor>
      <c:thickness val="0"/>
    </c:floor>
    <c:sideWall>
      <c:thickness val="0"/>
    </c:sideWall>
    <c:backWall>
      <c:thickness val="0"/>
    </c:backWall>
    <c:plotArea>
      <c:layout/>
      <c:bar3DChart>
        <c:barDir val="col"/>
        <c:grouping val="clustered"/>
        <c:varyColors val="0"/>
        <c:ser>
          <c:idx val="0"/>
          <c:order val="0"/>
          <c:tx>
            <c:strRef>
              <c:f>ورقة1!$J$7</c:f>
              <c:strCache>
                <c:ptCount val="1"/>
                <c:pt idx="0">
                  <c:v>frequency</c:v>
                </c:pt>
              </c:strCache>
            </c:strRef>
          </c:tx>
          <c:invertIfNegative val="0"/>
          <c:cat>
            <c:strRef>
              <c:f>ورقة1!$I$8:$I$18</c:f>
              <c:strCache>
                <c:ptCount val="11"/>
                <c:pt idx="0">
                  <c:v>الكلاتش</c:v>
                </c:pt>
                <c:pt idx="1">
                  <c:v>الرولات</c:v>
                </c:pt>
                <c:pt idx="2">
                  <c:v>القشط</c:v>
                </c:pt>
                <c:pt idx="3">
                  <c:v>البيل</c:v>
                </c:pt>
                <c:pt idx="4">
                  <c:v>توقف متكرر  /الماكنة تعلق</c:v>
                </c:pt>
                <c:pt idx="5">
                  <c:v>صيانة دورية</c:v>
                </c:pt>
                <c:pt idx="6">
                  <c:v>التشحيم</c:v>
                </c:pt>
                <c:pt idx="7">
                  <c:v>المعايرة</c:v>
                </c:pt>
                <c:pt idx="8">
                  <c:v>الناقل الطويل</c:v>
                </c:pt>
                <c:pt idx="9">
                  <c:v>خط الشرشيرة</c:v>
                </c:pt>
                <c:pt idx="10">
                  <c:v>القواعد</c:v>
                </c:pt>
              </c:strCache>
            </c:strRef>
          </c:cat>
          <c:val>
            <c:numRef>
              <c:f>ورقة1!$J$8:$J$18</c:f>
              <c:numCache>
                <c:formatCode>General</c:formatCode>
                <c:ptCount val="11"/>
                <c:pt idx="0">
                  <c:v>1</c:v>
                </c:pt>
                <c:pt idx="1">
                  <c:v>1</c:v>
                </c:pt>
                <c:pt idx="2">
                  <c:v>4</c:v>
                </c:pt>
                <c:pt idx="3">
                  <c:v>5</c:v>
                </c:pt>
                <c:pt idx="4">
                  <c:v>2</c:v>
                </c:pt>
                <c:pt idx="5">
                  <c:v>2</c:v>
                </c:pt>
                <c:pt idx="6">
                  <c:v>1</c:v>
                </c:pt>
                <c:pt idx="7">
                  <c:v>2</c:v>
                </c:pt>
                <c:pt idx="8">
                  <c:v>1</c:v>
                </c:pt>
                <c:pt idx="9">
                  <c:v>1</c:v>
                </c:pt>
                <c:pt idx="10">
                  <c:v>1</c:v>
                </c:pt>
              </c:numCache>
            </c:numRef>
          </c:val>
        </c:ser>
        <c:dLbls>
          <c:showLegendKey val="0"/>
          <c:showVal val="0"/>
          <c:showCatName val="0"/>
          <c:showSerName val="0"/>
          <c:showPercent val="0"/>
          <c:showBubbleSize val="0"/>
        </c:dLbls>
        <c:gapWidth val="150"/>
        <c:shape val="box"/>
        <c:axId val="95197056"/>
        <c:axId val="95198592"/>
        <c:axId val="0"/>
      </c:bar3DChart>
      <c:catAx>
        <c:axId val="95197056"/>
        <c:scaling>
          <c:orientation val="maxMin"/>
        </c:scaling>
        <c:delete val="0"/>
        <c:axPos val="b"/>
        <c:majorTickMark val="out"/>
        <c:minorTickMark val="none"/>
        <c:tickLblPos val="nextTo"/>
        <c:txPr>
          <a:bodyPr/>
          <a:lstStyle/>
          <a:p>
            <a:pPr>
              <a:defRPr lang="ar-JO"/>
            </a:pPr>
            <a:endParaRPr lang="en-US"/>
          </a:p>
        </c:txPr>
        <c:crossAx val="95198592"/>
        <c:crosses val="autoZero"/>
        <c:auto val="1"/>
        <c:lblAlgn val="ctr"/>
        <c:lblOffset val="100"/>
        <c:noMultiLvlLbl val="0"/>
      </c:catAx>
      <c:valAx>
        <c:axId val="95198592"/>
        <c:scaling>
          <c:orientation val="minMax"/>
        </c:scaling>
        <c:delete val="0"/>
        <c:axPos val="r"/>
        <c:majorGridlines/>
        <c:numFmt formatCode="General" sourceLinked="1"/>
        <c:majorTickMark val="out"/>
        <c:minorTickMark val="none"/>
        <c:tickLblPos val="nextTo"/>
        <c:txPr>
          <a:bodyPr/>
          <a:lstStyle/>
          <a:p>
            <a:pPr>
              <a:defRPr lang="ar-JO"/>
            </a:pPr>
            <a:endParaRPr lang="en-US"/>
          </a:p>
        </c:txPr>
        <c:crossAx val="95197056"/>
        <c:crosses val="autoZero"/>
        <c:crossBetween val="between"/>
      </c:valAx>
    </c:plotArea>
    <c:legend>
      <c:legendPos val="l"/>
      <c:layout/>
      <c:overlay val="0"/>
      <c:txPr>
        <a:bodyPr/>
        <a:lstStyle/>
        <a:p>
          <a:pPr>
            <a:defRPr lang="ar-JO"/>
          </a:pPr>
          <a:endParaRPr lang="en-US"/>
        </a:p>
      </c:txPr>
    </c:legend>
    <c:plotVisOnly val="1"/>
    <c:dispBlanksAs val="gap"/>
    <c:showDLblsOverMax val="0"/>
  </c:chart>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340"/>
      <c:rAngAx val="1"/>
    </c:view3D>
    <c:floor>
      <c:thickness val="0"/>
    </c:floor>
    <c:sideWall>
      <c:thickness val="0"/>
    </c:sideWall>
    <c:backWall>
      <c:thickness val="0"/>
    </c:backWall>
    <c:plotArea>
      <c:layout/>
      <c:bar3DChart>
        <c:barDir val="col"/>
        <c:grouping val="clustered"/>
        <c:varyColors val="0"/>
        <c:ser>
          <c:idx val="0"/>
          <c:order val="0"/>
          <c:tx>
            <c:strRef>
              <c:f>ورقة1!$I$7</c:f>
              <c:strCache>
                <c:ptCount val="1"/>
                <c:pt idx="0">
                  <c:v>frequency</c:v>
                </c:pt>
              </c:strCache>
            </c:strRef>
          </c:tx>
          <c:invertIfNegative val="0"/>
          <c:cat>
            <c:strRef>
              <c:f>ورقة1!$H$8:$H$11</c:f>
              <c:strCache>
                <c:ptCount val="4"/>
                <c:pt idx="0">
                  <c:v>مفتاح التشغيل وال flow switch</c:v>
                </c:pt>
                <c:pt idx="1">
                  <c:v>تسرب الماء</c:v>
                </c:pt>
                <c:pt idx="2">
                  <c:v>المضخة لا تعمل </c:v>
                </c:pt>
                <c:pt idx="3">
                  <c:v>الكيتور قديم</c:v>
                </c:pt>
              </c:strCache>
            </c:strRef>
          </c:cat>
          <c:val>
            <c:numRef>
              <c:f>ورقة1!$I$8:$I$11</c:f>
              <c:numCache>
                <c:formatCode>General</c:formatCode>
                <c:ptCount val="4"/>
                <c:pt idx="0">
                  <c:v>4</c:v>
                </c:pt>
                <c:pt idx="1">
                  <c:v>2</c:v>
                </c:pt>
                <c:pt idx="2">
                  <c:v>1</c:v>
                </c:pt>
                <c:pt idx="3">
                  <c:v>1</c:v>
                </c:pt>
              </c:numCache>
            </c:numRef>
          </c:val>
        </c:ser>
        <c:dLbls>
          <c:showLegendKey val="0"/>
          <c:showVal val="0"/>
          <c:showCatName val="0"/>
          <c:showSerName val="0"/>
          <c:showPercent val="0"/>
          <c:showBubbleSize val="0"/>
        </c:dLbls>
        <c:gapWidth val="150"/>
        <c:shape val="box"/>
        <c:axId val="94065792"/>
        <c:axId val="94067328"/>
        <c:axId val="0"/>
      </c:bar3DChart>
      <c:catAx>
        <c:axId val="94065792"/>
        <c:scaling>
          <c:orientation val="maxMin"/>
        </c:scaling>
        <c:delete val="0"/>
        <c:axPos val="b"/>
        <c:majorTickMark val="out"/>
        <c:minorTickMark val="none"/>
        <c:tickLblPos val="nextTo"/>
        <c:txPr>
          <a:bodyPr/>
          <a:lstStyle/>
          <a:p>
            <a:pPr>
              <a:defRPr lang="ar-JO"/>
            </a:pPr>
            <a:endParaRPr lang="en-US"/>
          </a:p>
        </c:txPr>
        <c:crossAx val="94067328"/>
        <c:crosses val="autoZero"/>
        <c:auto val="1"/>
        <c:lblAlgn val="ctr"/>
        <c:lblOffset val="100"/>
        <c:noMultiLvlLbl val="0"/>
      </c:catAx>
      <c:valAx>
        <c:axId val="94067328"/>
        <c:scaling>
          <c:orientation val="minMax"/>
        </c:scaling>
        <c:delete val="0"/>
        <c:axPos val="r"/>
        <c:majorGridlines/>
        <c:numFmt formatCode="General" sourceLinked="1"/>
        <c:majorTickMark val="out"/>
        <c:minorTickMark val="none"/>
        <c:tickLblPos val="nextTo"/>
        <c:txPr>
          <a:bodyPr/>
          <a:lstStyle/>
          <a:p>
            <a:pPr>
              <a:defRPr lang="ar-JO"/>
            </a:pPr>
            <a:endParaRPr lang="en-US"/>
          </a:p>
        </c:txPr>
        <c:crossAx val="94065792"/>
        <c:crosses val="autoZero"/>
        <c:crossBetween val="between"/>
      </c:valAx>
    </c:plotArea>
    <c:legend>
      <c:legendPos val="l"/>
      <c:layout/>
      <c:overlay val="0"/>
      <c:txPr>
        <a:bodyPr/>
        <a:lstStyle/>
        <a:p>
          <a:pPr>
            <a:defRPr lang="ar-JO"/>
          </a:pPr>
          <a:endParaRPr lang="en-US"/>
        </a:p>
      </c:txPr>
    </c:legend>
    <c:plotVisOnly val="1"/>
    <c:dispBlanksAs val="gap"/>
    <c:showDLblsOverMax val="0"/>
  </c:chart>
  <c:externalData r:id="rId1">
    <c:autoUpdate val="0"/>
  </c:externalData>
</c:chartSpace>
</file>

<file path=ppt/diagrams/_rels/data5.xml.rels><?xml version="1.0" encoding="UTF-8" standalone="yes"?>
<Relationships xmlns="http://schemas.openxmlformats.org/package/2006/relationships"><Relationship Id="rId1" Type="http://schemas.openxmlformats.org/officeDocument/2006/relationships/image" Target="../media/image7.png"/></Relationships>
</file>

<file path=ppt/diagrams/_rels/data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image" Target="../media/image15.png"/></Relationships>
</file>

<file path=ppt/diagrams/_rels/drawing5.xml.rels><?xml version="1.0" encoding="UTF-8" standalone="yes"?>
<Relationships xmlns="http://schemas.openxmlformats.org/package/2006/relationships"><Relationship Id="rId1" Type="http://schemas.openxmlformats.org/officeDocument/2006/relationships/image" Target="../media/image7.png"/></Relationships>
</file>

<file path=ppt/diagrams/_rels/drawing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image" Target="../media/image15.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1#2">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54C441C-B270-464B-9A38-6417A943AE7D}" type="doc">
      <dgm:prSet loTypeId="urn:microsoft.com/office/officeart/2005/8/layout/radial3" loCatId="cycle" qsTypeId="urn:microsoft.com/office/officeart/2005/8/quickstyle/simple1" qsCatId="simple" csTypeId="urn:microsoft.com/office/officeart/2005/8/colors/accent1_2" csCatId="accent1" phldr="1"/>
      <dgm:spPr/>
      <dgm:t>
        <a:bodyPr/>
        <a:lstStyle/>
        <a:p>
          <a:endParaRPr lang="en-US"/>
        </a:p>
      </dgm:t>
    </dgm:pt>
    <dgm:pt modelId="{7F5FA808-6625-4B31-A394-62F99BA82075}">
      <dgm:prSet phldrT="[Text]"/>
      <dgm:spPr>
        <a:solidFill>
          <a:srgbClr val="5B9BD5">
            <a:alpha val="50000"/>
          </a:srgbClr>
        </a:solidFill>
      </dgm:spPr>
      <dgm:t>
        <a:bodyPr/>
        <a:lstStyle/>
        <a:p>
          <a:r>
            <a:rPr lang="en-US" b="1" dirty="0" smtClean="0"/>
            <a:t>Contents </a:t>
          </a:r>
          <a:endParaRPr lang="en-US" b="1" dirty="0"/>
        </a:p>
      </dgm:t>
    </dgm:pt>
    <dgm:pt modelId="{99166098-7102-4FF8-B489-C628447CE020}" type="parTrans" cxnId="{88CDE352-810E-4D9A-A9AA-7094CAB14CEA}">
      <dgm:prSet/>
      <dgm:spPr/>
      <dgm:t>
        <a:bodyPr/>
        <a:lstStyle/>
        <a:p>
          <a:endParaRPr lang="en-US"/>
        </a:p>
      </dgm:t>
    </dgm:pt>
    <dgm:pt modelId="{40D3823F-74B7-49E1-BF02-3E63EF8362C2}" type="sibTrans" cxnId="{88CDE352-810E-4D9A-A9AA-7094CAB14CEA}">
      <dgm:prSet/>
      <dgm:spPr/>
      <dgm:t>
        <a:bodyPr/>
        <a:lstStyle/>
        <a:p>
          <a:endParaRPr lang="en-US"/>
        </a:p>
      </dgm:t>
    </dgm:pt>
    <dgm:pt modelId="{70333B40-2D6C-440D-87D2-726911EB3397}">
      <dgm:prSet phldrT="[Text]" custT="1"/>
      <dgm:spPr>
        <a:solidFill>
          <a:srgbClr val="FF0066">
            <a:alpha val="49804"/>
          </a:srgbClr>
        </a:solidFill>
      </dgm:spPr>
      <dgm:t>
        <a:bodyPr/>
        <a:lstStyle/>
        <a:p>
          <a:r>
            <a:rPr lang="en-US" sz="2000" b="1" dirty="0" smtClean="0">
              <a:latin typeface="Times New Roman" pitchFamily="18" charset="0"/>
              <a:cs typeface="Times New Roman" pitchFamily="18" charset="0"/>
            </a:rPr>
            <a:t>Introduction</a:t>
          </a:r>
          <a:endParaRPr lang="en-US" sz="2000" b="1" dirty="0">
            <a:latin typeface="Times New Roman" pitchFamily="18" charset="0"/>
            <a:cs typeface="Times New Roman" pitchFamily="18" charset="0"/>
          </a:endParaRPr>
        </a:p>
      </dgm:t>
    </dgm:pt>
    <dgm:pt modelId="{9C732C20-33C2-48AA-9CC1-41AEFDAB7EE7}" type="parTrans" cxnId="{6BDF04CE-B116-4C79-B324-EE1F77A14507}">
      <dgm:prSet/>
      <dgm:spPr/>
      <dgm:t>
        <a:bodyPr/>
        <a:lstStyle/>
        <a:p>
          <a:endParaRPr lang="en-US"/>
        </a:p>
      </dgm:t>
    </dgm:pt>
    <dgm:pt modelId="{577DA65D-F2A8-451A-972B-2565AD6D4FA8}" type="sibTrans" cxnId="{6BDF04CE-B116-4C79-B324-EE1F77A14507}">
      <dgm:prSet/>
      <dgm:spPr/>
      <dgm:t>
        <a:bodyPr/>
        <a:lstStyle/>
        <a:p>
          <a:endParaRPr lang="en-US"/>
        </a:p>
      </dgm:t>
    </dgm:pt>
    <dgm:pt modelId="{E84DB612-CDCE-4BA4-B346-04E94BDB2CBD}">
      <dgm:prSet phldrT="[Text]" custT="1"/>
      <dgm:spPr>
        <a:solidFill>
          <a:srgbClr val="FF0066">
            <a:alpha val="50000"/>
          </a:srgbClr>
        </a:solidFill>
      </dgm:spPr>
      <dgm:t>
        <a:bodyPr/>
        <a:lstStyle/>
        <a:p>
          <a:r>
            <a:rPr lang="en-US" sz="2000" b="1" dirty="0" smtClean="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Statement of the Problem </a:t>
          </a:r>
          <a:endParaRPr lang="en-US" sz="2000" b="1" dirty="0">
            <a:solidFill>
              <a:schemeClr val="tx1"/>
            </a:solidFill>
          </a:endParaRPr>
        </a:p>
      </dgm:t>
    </dgm:pt>
    <dgm:pt modelId="{BC9A7F5C-3E6C-428D-8075-C37CE97E9826}" type="parTrans" cxnId="{B239DCDC-41F8-4155-ACAC-A130CE08500E}">
      <dgm:prSet/>
      <dgm:spPr/>
      <dgm:t>
        <a:bodyPr/>
        <a:lstStyle/>
        <a:p>
          <a:endParaRPr lang="en-US"/>
        </a:p>
      </dgm:t>
    </dgm:pt>
    <dgm:pt modelId="{B91B64F8-DDDB-45AC-93F5-69BC67CD9726}" type="sibTrans" cxnId="{B239DCDC-41F8-4155-ACAC-A130CE08500E}">
      <dgm:prSet/>
      <dgm:spPr/>
      <dgm:t>
        <a:bodyPr/>
        <a:lstStyle/>
        <a:p>
          <a:endParaRPr lang="en-US"/>
        </a:p>
      </dgm:t>
    </dgm:pt>
    <dgm:pt modelId="{5CE712A6-6E53-429A-B60E-3A767593F037}">
      <dgm:prSet phldrT="[Text]" custT="1"/>
      <dgm:spPr>
        <a:solidFill>
          <a:srgbClr val="FF0066">
            <a:alpha val="50000"/>
          </a:srgbClr>
        </a:solidFill>
      </dgm:spPr>
      <dgm:t>
        <a:bodyPr/>
        <a:lstStyle/>
        <a:p>
          <a:r>
            <a:rPr lang="en-US" sz="2000" b="1" dirty="0" smtClean="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Research Objective</a:t>
          </a:r>
          <a:endParaRPr lang="en-US" sz="2000" b="1" dirty="0">
            <a:solidFill>
              <a:schemeClr val="tx1"/>
            </a:solidFill>
          </a:endParaRPr>
        </a:p>
      </dgm:t>
    </dgm:pt>
    <dgm:pt modelId="{B079DEF6-2539-4271-8B2A-DB0045DA831A}" type="parTrans" cxnId="{55B326E9-5F5D-4A52-B398-5062426F4030}">
      <dgm:prSet/>
      <dgm:spPr/>
      <dgm:t>
        <a:bodyPr/>
        <a:lstStyle/>
        <a:p>
          <a:endParaRPr lang="en-US"/>
        </a:p>
      </dgm:t>
    </dgm:pt>
    <dgm:pt modelId="{905AB80E-0309-4E02-9008-062503B721D4}" type="sibTrans" cxnId="{55B326E9-5F5D-4A52-B398-5062426F4030}">
      <dgm:prSet/>
      <dgm:spPr/>
      <dgm:t>
        <a:bodyPr/>
        <a:lstStyle/>
        <a:p>
          <a:endParaRPr lang="en-US"/>
        </a:p>
      </dgm:t>
    </dgm:pt>
    <dgm:pt modelId="{315952FC-E450-4234-AEAE-8DD498FCBC0F}">
      <dgm:prSet phldrT="[Text]" custT="1"/>
      <dgm:spPr>
        <a:solidFill>
          <a:srgbClr val="FF0066">
            <a:alpha val="50000"/>
          </a:srgbClr>
        </a:solidFill>
      </dgm:spPr>
      <dgm:t>
        <a:bodyPr/>
        <a:lstStyle/>
        <a:p>
          <a:r>
            <a:rPr lang="en-US" sz="2000" b="1" dirty="0" smtClean="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Methodology </a:t>
          </a:r>
          <a:endParaRPr lang="en-US" sz="2000" b="1" dirty="0">
            <a:solidFill>
              <a:schemeClr val="tx1"/>
            </a:solidFill>
          </a:endParaRPr>
        </a:p>
      </dgm:t>
    </dgm:pt>
    <dgm:pt modelId="{8B27F240-12DE-4DC7-8293-A1638CC6F197}" type="parTrans" cxnId="{33732732-93E6-4171-8660-353958F1F84C}">
      <dgm:prSet/>
      <dgm:spPr/>
      <dgm:t>
        <a:bodyPr/>
        <a:lstStyle/>
        <a:p>
          <a:endParaRPr lang="en-US"/>
        </a:p>
      </dgm:t>
    </dgm:pt>
    <dgm:pt modelId="{F742F354-8F80-45F9-8D45-64C13B6907FF}" type="sibTrans" cxnId="{33732732-93E6-4171-8660-353958F1F84C}">
      <dgm:prSet/>
      <dgm:spPr/>
      <dgm:t>
        <a:bodyPr/>
        <a:lstStyle/>
        <a:p>
          <a:endParaRPr lang="en-US"/>
        </a:p>
      </dgm:t>
    </dgm:pt>
    <dgm:pt modelId="{16FE0642-256F-4974-900C-3C73A6D4B084}">
      <dgm:prSet phldrT="[Text]"/>
      <dgm:spPr>
        <a:solidFill>
          <a:srgbClr val="FF0066">
            <a:alpha val="50000"/>
          </a:srgbClr>
        </a:solidFill>
      </dgm:spPr>
      <dgm:t>
        <a:bodyPr/>
        <a:lstStyle/>
        <a:p>
          <a:r>
            <a:rPr lang="en-US" b="1" dirty="0" smtClean="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Suggested Maintenance System</a:t>
          </a:r>
          <a:r>
            <a:rPr lang="en-US" dirty="0" smtClean="0">
              <a:solidFill>
                <a:schemeClr val="tx1"/>
              </a:solidFill>
            </a:rPr>
            <a:t/>
          </a:r>
          <a:br>
            <a:rPr lang="en-US" dirty="0" smtClean="0">
              <a:solidFill>
                <a:schemeClr val="tx1"/>
              </a:solidFill>
            </a:rPr>
          </a:br>
          <a:endParaRPr lang="en-US" b="1" dirty="0">
            <a:solidFill>
              <a:schemeClr val="tx1"/>
            </a:solidFill>
          </a:endParaRPr>
        </a:p>
      </dgm:t>
    </dgm:pt>
    <dgm:pt modelId="{177ABF72-F1BB-4BEF-A194-51953615A564}" type="parTrans" cxnId="{41F93D73-0646-4DFB-8520-47110A6E9F6E}">
      <dgm:prSet/>
      <dgm:spPr/>
      <dgm:t>
        <a:bodyPr/>
        <a:lstStyle/>
        <a:p>
          <a:pPr rtl="1"/>
          <a:endParaRPr lang="ar-JO"/>
        </a:p>
      </dgm:t>
    </dgm:pt>
    <dgm:pt modelId="{7A2B0AA7-183E-4FBA-8D53-1C0262E30ACB}" type="sibTrans" cxnId="{41F93D73-0646-4DFB-8520-47110A6E9F6E}">
      <dgm:prSet/>
      <dgm:spPr/>
      <dgm:t>
        <a:bodyPr/>
        <a:lstStyle/>
        <a:p>
          <a:pPr rtl="1"/>
          <a:endParaRPr lang="ar-JO"/>
        </a:p>
      </dgm:t>
    </dgm:pt>
    <dgm:pt modelId="{4D1FF70B-96A9-4E15-9DC9-AB997ACD7726}">
      <dgm:prSet phldrT="[Text]"/>
      <dgm:spPr>
        <a:solidFill>
          <a:srgbClr val="FF0066">
            <a:alpha val="50000"/>
          </a:srgbClr>
        </a:solidFill>
      </dgm:spPr>
      <dgm:t>
        <a:bodyPr/>
        <a:lstStyle/>
        <a:p>
          <a:r>
            <a:rPr lang="en-US" b="1" dirty="0" smtClean="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Analysis Performance </a:t>
          </a:r>
          <a:endParaRPr lang="en-US" b="1" dirty="0">
            <a:solidFill>
              <a:schemeClr val="tx1"/>
            </a:solidFill>
          </a:endParaRPr>
        </a:p>
      </dgm:t>
    </dgm:pt>
    <dgm:pt modelId="{DAB6B321-8717-4294-AE56-374184B785B0}" type="parTrans" cxnId="{6EDB778B-D338-4DF7-B6C0-2771C0DA8B2A}">
      <dgm:prSet/>
      <dgm:spPr/>
      <dgm:t>
        <a:bodyPr/>
        <a:lstStyle/>
        <a:p>
          <a:pPr rtl="1"/>
          <a:endParaRPr lang="ar-JO"/>
        </a:p>
      </dgm:t>
    </dgm:pt>
    <dgm:pt modelId="{70D8021B-14C3-4A52-9CBF-A9433F9A812F}" type="sibTrans" cxnId="{6EDB778B-D338-4DF7-B6C0-2771C0DA8B2A}">
      <dgm:prSet/>
      <dgm:spPr/>
      <dgm:t>
        <a:bodyPr/>
        <a:lstStyle/>
        <a:p>
          <a:pPr rtl="1"/>
          <a:endParaRPr lang="ar-JO"/>
        </a:p>
      </dgm:t>
    </dgm:pt>
    <dgm:pt modelId="{8CFC06A3-8A04-44B8-AAF1-11FC1F2343B9}">
      <dgm:prSet/>
      <dgm:spPr/>
      <dgm:t>
        <a:bodyPr/>
        <a:lstStyle/>
        <a:p>
          <a:endParaRPr lang="en-US"/>
        </a:p>
      </dgm:t>
    </dgm:pt>
    <dgm:pt modelId="{A029C916-897E-4CAB-9A1B-ED543857BD03}" type="parTrans" cxnId="{8967439A-469D-4E06-B831-B39F13A7D585}">
      <dgm:prSet/>
      <dgm:spPr/>
      <dgm:t>
        <a:bodyPr/>
        <a:lstStyle/>
        <a:p>
          <a:pPr rtl="1"/>
          <a:endParaRPr lang="ar-JO"/>
        </a:p>
      </dgm:t>
    </dgm:pt>
    <dgm:pt modelId="{0C2AA2A0-0D7D-4FD1-BA39-D702C015AA36}" type="sibTrans" cxnId="{8967439A-469D-4E06-B831-B39F13A7D585}">
      <dgm:prSet/>
      <dgm:spPr/>
      <dgm:t>
        <a:bodyPr/>
        <a:lstStyle/>
        <a:p>
          <a:pPr rtl="1"/>
          <a:endParaRPr lang="ar-JO"/>
        </a:p>
      </dgm:t>
    </dgm:pt>
    <dgm:pt modelId="{2495EEFE-2544-4EFD-AAE6-D14F3AFEE4E2}">
      <dgm:prSet phldrT="[Text]" custScaleX="136368" custScaleY="70604" custRadScaleRad="86355" custRadScaleInc="28085"/>
      <dgm:spPr>
        <a:solidFill>
          <a:srgbClr val="FF0066">
            <a:alpha val="50000"/>
          </a:srgbClr>
        </a:solidFill>
      </dgm:spPr>
      <dgm:t>
        <a:bodyPr/>
        <a:lstStyle/>
        <a:p>
          <a:endParaRPr lang="en-US"/>
        </a:p>
      </dgm:t>
    </dgm:pt>
    <dgm:pt modelId="{F068C14A-9442-4317-BAD1-C978009A99DA}" type="parTrans" cxnId="{21167874-EAE9-4368-B4FE-8F254E7C43D7}">
      <dgm:prSet/>
      <dgm:spPr/>
      <dgm:t>
        <a:bodyPr/>
        <a:lstStyle/>
        <a:p>
          <a:pPr rtl="1"/>
          <a:endParaRPr lang="ar-JO"/>
        </a:p>
      </dgm:t>
    </dgm:pt>
    <dgm:pt modelId="{21D7238C-01C9-4E16-BD64-87D28D93F41A}" type="sibTrans" cxnId="{21167874-EAE9-4368-B4FE-8F254E7C43D7}">
      <dgm:prSet/>
      <dgm:spPr/>
      <dgm:t>
        <a:bodyPr/>
        <a:lstStyle/>
        <a:p>
          <a:pPr rtl="1"/>
          <a:endParaRPr lang="ar-JO"/>
        </a:p>
      </dgm:t>
    </dgm:pt>
    <dgm:pt modelId="{A58FFAF4-EC8C-4EE7-9987-E26B7016BAC4}">
      <dgm:prSet phldrT="[Text]" custScaleX="142366" custScaleY="75228"/>
      <dgm:spPr>
        <a:solidFill>
          <a:srgbClr val="FF0066">
            <a:alpha val="49804"/>
          </a:srgbClr>
        </a:solidFill>
      </dgm:spPr>
      <dgm:t>
        <a:bodyPr/>
        <a:lstStyle/>
        <a:p>
          <a:endParaRPr lang="en-US"/>
        </a:p>
      </dgm:t>
    </dgm:pt>
    <dgm:pt modelId="{E9530CAB-8594-4F9D-BB70-E672D9EBE04F}" type="parTrans" cxnId="{FB9ADAB3-1D4A-4066-98F0-38E4B4C2457C}">
      <dgm:prSet/>
      <dgm:spPr/>
      <dgm:t>
        <a:bodyPr/>
        <a:lstStyle/>
        <a:p>
          <a:pPr rtl="1"/>
          <a:endParaRPr lang="ar-JO"/>
        </a:p>
      </dgm:t>
    </dgm:pt>
    <dgm:pt modelId="{3359F000-D792-461E-A454-10711107887B}" type="sibTrans" cxnId="{FB9ADAB3-1D4A-4066-98F0-38E4B4C2457C}">
      <dgm:prSet/>
      <dgm:spPr/>
      <dgm:t>
        <a:bodyPr/>
        <a:lstStyle/>
        <a:p>
          <a:pPr rtl="1"/>
          <a:endParaRPr lang="ar-JO"/>
        </a:p>
      </dgm:t>
    </dgm:pt>
    <dgm:pt modelId="{6D4C3296-E912-4170-8E43-1AB6B41821DC}" type="pres">
      <dgm:prSet presAssocID="{B54C441C-B270-464B-9A38-6417A943AE7D}" presName="composite" presStyleCnt="0">
        <dgm:presLayoutVars>
          <dgm:chMax val="1"/>
          <dgm:dir/>
          <dgm:resizeHandles val="exact"/>
        </dgm:presLayoutVars>
      </dgm:prSet>
      <dgm:spPr/>
      <dgm:t>
        <a:bodyPr/>
        <a:lstStyle/>
        <a:p>
          <a:endParaRPr lang="en-US"/>
        </a:p>
      </dgm:t>
    </dgm:pt>
    <dgm:pt modelId="{D99BBCE9-BE4F-41C1-B0EA-598A78E38F5D}" type="pres">
      <dgm:prSet presAssocID="{B54C441C-B270-464B-9A38-6417A943AE7D}" presName="radial" presStyleCnt="0">
        <dgm:presLayoutVars>
          <dgm:animLvl val="ctr"/>
        </dgm:presLayoutVars>
      </dgm:prSet>
      <dgm:spPr/>
    </dgm:pt>
    <dgm:pt modelId="{D488F8AE-C1CB-4DCD-B8BE-1FF1C6EE0912}" type="pres">
      <dgm:prSet presAssocID="{7F5FA808-6625-4B31-A394-62F99BA82075}" presName="centerShape" presStyleLbl="vennNode1" presStyleIdx="0" presStyleCnt="7" custLinFactNeighborX="3349" custLinFactNeighborY="-2313"/>
      <dgm:spPr/>
      <dgm:t>
        <a:bodyPr/>
        <a:lstStyle/>
        <a:p>
          <a:endParaRPr lang="en-US"/>
        </a:p>
      </dgm:t>
    </dgm:pt>
    <dgm:pt modelId="{6F0516F5-F35D-4C9F-AEAA-FC35B55B56E4}" type="pres">
      <dgm:prSet presAssocID="{70333B40-2D6C-440D-87D2-726911EB3397}" presName="node" presStyleLbl="vennNode1" presStyleIdx="1" presStyleCnt="7" custScaleX="142366" custScaleY="64605" custRadScaleRad="90188" custRadScaleInc="13517">
        <dgm:presLayoutVars>
          <dgm:bulletEnabled val="1"/>
        </dgm:presLayoutVars>
      </dgm:prSet>
      <dgm:spPr/>
      <dgm:t>
        <a:bodyPr/>
        <a:lstStyle/>
        <a:p>
          <a:endParaRPr lang="en-US"/>
        </a:p>
      </dgm:t>
    </dgm:pt>
    <dgm:pt modelId="{21A5E201-E722-4C9C-82A9-1EF553C36325}" type="pres">
      <dgm:prSet presAssocID="{E84DB612-CDCE-4BA4-B346-04E94BDB2CBD}" presName="node" presStyleLbl="vennNode1" presStyleIdx="2" presStyleCnt="7" custScaleX="183946" custScaleY="61637" custRadScaleRad="122366" custRadScaleInc="5054">
        <dgm:presLayoutVars>
          <dgm:bulletEnabled val="1"/>
        </dgm:presLayoutVars>
      </dgm:prSet>
      <dgm:spPr/>
      <dgm:t>
        <a:bodyPr/>
        <a:lstStyle/>
        <a:p>
          <a:endParaRPr lang="en-US"/>
        </a:p>
      </dgm:t>
    </dgm:pt>
    <dgm:pt modelId="{42C5CF71-5A4E-4A79-BED2-AB0DB046233C}" type="pres">
      <dgm:prSet presAssocID="{16FE0642-256F-4974-900C-3C73A6D4B084}" presName="node" presStyleLbl="vennNode1" presStyleIdx="3" presStyleCnt="7" custScaleX="181500" custScaleY="69915" custRadScaleRad="100585" custRadScaleInc="236252">
        <dgm:presLayoutVars>
          <dgm:bulletEnabled val="1"/>
        </dgm:presLayoutVars>
      </dgm:prSet>
      <dgm:spPr/>
      <dgm:t>
        <a:bodyPr/>
        <a:lstStyle/>
        <a:p>
          <a:pPr rtl="1"/>
          <a:endParaRPr lang="ar-JO"/>
        </a:p>
      </dgm:t>
    </dgm:pt>
    <dgm:pt modelId="{7CAE9098-E14D-4D88-8353-829FA0CA4728}" type="pres">
      <dgm:prSet presAssocID="{4D1FF70B-96A9-4E15-9DC9-AB997ACD7726}" presName="node" presStyleLbl="vennNode1" presStyleIdx="4" presStyleCnt="7" custScaleX="153121" custScaleY="70604" custRadScaleRad="91062" custRadScaleInc="63033">
        <dgm:presLayoutVars>
          <dgm:bulletEnabled val="1"/>
        </dgm:presLayoutVars>
      </dgm:prSet>
      <dgm:spPr/>
      <dgm:t>
        <a:bodyPr/>
        <a:lstStyle/>
        <a:p>
          <a:pPr rtl="1"/>
          <a:endParaRPr lang="ar-JO"/>
        </a:p>
      </dgm:t>
    </dgm:pt>
    <dgm:pt modelId="{D5119760-D0A5-4941-8083-8732588DC67F}" type="pres">
      <dgm:prSet presAssocID="{5CE712A6-6E53-429A-B60E-3A767593F037}" presName="node" presStyleLbl="vennNode1" presStyleIdx="5" presStyleCnt="7" custScaleX="183075" custScaleY="70029" custRadScaleRad="128234" custRadScaleInc="-242639">
        <dgm:presLayoutVars>
          <dgm:bulletEnabled val="1"/>
        </dgm:presLayoutVars>
      </dgm:prSet>
      <dgm:spPr/>
      <dgm:t>
        <a:bodyPr/>
        <a:lstStyle/>
        <a:p>
          <a:endParaRPr lang="en-US"/>
        </a:p>
      </dgm:t>
    </dgm:pt>
    <dgm:pt modelId="{BB86DA7D-97A9-48BE-A144-E918A252564D}" type="pres">
      <dgm:prSet presAssocID="{315952FC-E450-4234-AEAE-8DD498FCBC0F}" presName="node" presStyleLbl="vennNode1" presStyleIdx="6" presStyleCnt="7" custScaleX="148140" custScaleY="77640" custRadScaleRad="98269" custRadScaleInc="-269679">
        <dgm:presLayoutVars>
          <dgm:bulletEnabled val="1"/>
        </dgm:presLayoutVars>
      </dgm:prSet>
      <dgm:spPr/>
      <dgm:t>
        <a:bodyPr/>
        <a:lstStyle/>
        <a:p>
          <a:endParaRPr lang="en-US"/>
        </a:p>
      </dgm:t>
    </dgm:pt>
  </dgm:ptLst>
  <dgm:cxnLst>
    <dgm:cxn modelId="{21167874-EAE9-4368-B4FE-8F254E7C43D7}" srcId="{B54C441C-B270-464B-9A38-6417A943AE7D}" destId="{2495EEFE-2544-4EFD-AAE6-D14F3AFEE4E2}" srcOrd="2" destOrd="0" parTransId="{F068C14A-9442-4317-BAD1-C978009A99DA}" sibTransId="{21D7238C-01C9-4E16-BD64-87D28D93F41A}"/>
    <dgm:cxn modelId="{9C897E32-4236-409B-84BF-26A5DD6C9710}" type="presOf" srcId="{315952FC-E450-4234-AEAE-8DD498FCBC0F}" destId="{BB86DA7D-97A9-48BE-A144-E918A252564D}" srcOrd="0" destOrd="0" presId="urn:microsoft.com/office/officeart/2005/8/layout/radial3"/>
    <dgm:cxn modelId="{FEB2C6D5-EBC5-4860-8D09-17FEAD688CB6}" type="presOf" srcId="{E84DB612-CDCE-4BA4-B346-04E94BDB2CBD}" destId="{21A5E201-E722-4C9C-82A9-1EF553C36325}" srcOrd="0" destOrd="0" presId="urn:microsoft.com/office/officeart/2005/8/layout/radial3"/>
    <dgm:cxn modelId="{82452FD8-9F28-4463-95D4-8D6C7975D9D1}" type="presOf" srcId="{16FE0642-256F-4974-900C-3C73A6D4B084}" destId="{42C5CF71-5A4E-4A79-BED2-AB0DB046233C}" srcOrd="0" destOrd="0" presId="urn:microsoft.com/office/officeart/2005/8/layout/radial3"/>
    <dgm:cxn modelId="{B239DCDC-41F8-4155-ACAC-A130CE08500E}" srcId="{7F5FA808-6625-4B31-A394-62F99BA82075}" destId="{E84DB612-CDCE-4BA4-B346-04E94BDB2CBD}" srcOrd="1" destOrd="0" parTransId="{BC9A7F5C-3E6C-428D-8075-C37CE97E9826}" sibTransId="{B91B64F8-DDDB-45AC-93F5-69BC67CD9726}"/>
    <dgm:cxn modelId="{88CDE352-810E-4D9A-A9AA-7094CAB14CEA}" srcId="{B54C441C-B270-464B-9A38-6417A943AE7D}" destId="{7F5FA808-6625-4B31-A394-62F99BA82075}" srcOrd="0" destOrd="0" parTransId="{99166098-7102-4FF8-B489-C628447CE020}" sibTransId="{40D3823F-74B7-49E1-BF02-3E63EF8362C2}"/>
    <dgm:cxn modelId="{D636DA0A-552D-4676-BFDF-F748869F486D}" type="presOf" srcId="{5CE712A6-6E53-429A-B60E-3A767593F037}" destId="{D5119760-D0A5-4941-8083-8732588DC67F}" srcOrd="0" destOrd="0" presId="urn:microsoft.com/office/officeart/2005/8/layout/radial3"/>
    <dgm:cxn modelId="{1B3D3AEC-5A4A-4357-AC25-CD754572A57D}" type="presOf" srcId="{4D1FF70B-96A9-4E15-9DC9-AB997ACD7726}" destId="{7CAE9098-E14D-4D88-8353-829FA0CA4728}" srcOrd="0" destOrd="0" presId="urn:microsoft.com/office/officeart/2005/8/layout/radial3"/>
    <dgm:cxn modelId="{1C221391-6160-44EB-81C8-682978D6354A}" type="presOf" srcId="{70333B40-2D6C-440D-87D2-726911EB3397}" destId="{6F0516F5-F35D-4C9F-AEAA-FC35B55B56E4}" srcOrd="0" destOrd="0" presId="urn:microsoft.com/office/officeart/2005/8/layout/radial3"/>
    <dgm:cxn modelId="{6BDF04CE-B116-4C79-B324-EE1F77A14507}" srcId="{7F5FA808-6625-4B31-A394-62F99BA82075}" destId="{70333B40-2D6C-440D-87D2-726911EB3397}" srcOrd="0" destOrd="0" parTransId="{9C732C20-33C2-48AA-9CC1-41AEFDAB7EE7}" sibTransId="{577DA65D-F2A8-451A-972B-2565AD6D4FA8}"/>
    <dgm:cxn modelId="{55B326E9-5F5D-4A52-B398-5062426F4030}" srcId="{7F5FA808-6625-4B31-A394-62F99BA82075}" destId="{5CE712A6-6E53-429A-B60E-3A767593F037}" srcOrd="4" destOrd="0" parTransId="{B079DEF6-2539-4271-8B2A-DB0045DA831A}" sibTransId="{905AB80E-0309-4E02-9008-062503B721D4}"/>
    <dgm:cxn modelId="{E6CC9766-2EDF-4C0D-AB47-1D15B827BEE7}" type="presOf" srcId="{7F5FA808-6625-4B31-A394-62F99BA82075}" destId="{D488F8AE-C1CB-4DCD-B8BE-1FF1C6EE0912}" srcOrd="0" destOrd="0" presId="urn:microsoft.com/office/officeart/2005/8/layout/radial3"/>
    <dgm:cxn modelId="{8967439A-469D-4E06-B831-B39F13A7D585}" srcId="{B54C441C-B270-464B-9A38-6417A943AE7D}" destId="{8CFC06A3-8A04-44B8-AAF1-11FC1F2343B9}" srcOrd="1" destOrd="0" parTransId="{A029C916-897E-4CAB-9A1B-ED543857BD03}" sibTransId="{0C2AA2A0-0D7D-4FD1-BA39-D702C015AA36}"/>
    <dgm:cxn modelId="{33732732-93E6-4171-8660-353958F1F84C}" srcId="{7F5FA808-6625-4B31-A394-62F99BA82075}" destId="{315952FC-E450-4234-AEAE-8DD498FCBC0F}" srcOrd="5" destOrd="0" parTransId="{8B27F240-12DE-4DC7-8293-A1638CC6F197}" sibTransId="{F742F354-8F80-45F9-8D45-64C13B6907FF}"/>
    <dgm:cxn modelId="{6EDB778B-D338-4DF7-B6C0-2771C0DA8B2A}" srcId="{7F5FA808-6625-4B31-A394-62F99BA82075}" destId="{4D1FF70B-96A9-4E15-9DC9-AB997ACD7726}" srcOrd="3" destOrd="0" parTransId="{DAB6B321-8717-4294-AE56-374184B785B0}" sibTransId="{70D8021B-14C3-4A52-9CBF-A9433F9A812F}"/>
    <dgm:cxn modelId="{FB9ADAB3-1D4A-4066-98F0-38E4B4C2457C}" srcId="{B54C441C-B270-464B-9A38-6417A943AE7D}" destId="{A58FFAF4-EC8C-4EE7-9987-E26B7016BAC4}" srcOrd="3" destOrd="0" parTransId="{E9530CAB-8594-4F9D-BB70-E672D9EBE04F}" sibTransId="{3359F000-D792-461E-A454-10711107887B}"/>
    <dgm:cxn modelId="{1BB4B7ED-876C-454D-930E-96E4A6EEC8FA}" type="presOf" srcId="{B54C441C-B270-464B-9A38-6417A943AE7D}" destId="{6D4C3296-E912-4170-8E43-1AB6B41821DC}" srcOrd="0" destOrd="0" presId="urn:microsoft.com/office/officeart/2005/8/layout/radial3"/>
    <dgm:cxn modelId="{41F93D73-0646-4DFB-8520-47110A6E9F6E}" srcId="{7F5FA808-6625-4B31-A394-62F99BA82075}" destId="{16FE0642-256F-4974-900C-3C73A6D4B084}" srcOrd="2" destOrd="0" parTransId="{177ABF72-F1BB-4BEF-A194-51953615A564}" sibTransId="{7A2B0AA7-183E-4FBA-8D53-1C0262E30ACB}"/>
    <dgm:cxn modelId="{50334B66-07E1-40A1-8B8E-BABF6D4C6157}" type="presParOf" srcId="{6D4C3296-E912-4170-8E43-1AB6B41821DC}" destId="{D99BBCE9-BE4F-41C1-B0EA-598A78E38F5D}" srcOrd="0" destOrd="0" presId="urn:microsoft.com/office/officeart/2005/8/layout/radial3"/>
    <dgm:cxn modelId="{E6E7E5CF-161B-4AC8-8AA5-B67330F2733E}" type="presParOf" srcId="{D99BBCE9-BE4F-41C1-B0EA-598A78E38F5D}" destId="{D488F8AE-C1CB-4DCD-B8BE-1FF1C6EE0912}" srcOrd="0" destOrd="0" presId="urn:microsoft.com/office/officeart/2005/8/layout/radial3"/>
    <dgm:cxn modelId="{751BAC0C-7869-4CA4-B51F-8C164EF73A5E}" type="presParOf" srcId="{D99BBCE9-BE4F-41C1-B0EA-598A78E38F5D}" destId="{6F0516F5-F35D-4C9F-AEAA-FC35B55B56E4}" srcOrd="1" destOrd="0" presId="urn:microsoft.com/office/officeart/2005/8/layout/radial3"/>
    <dgm:cxn modelId="{2DAE1FEA-6849-48E8-A7A4-5AF36D1CCB64}" type="presParOf" srcId="{D99BBCE9-BE4F-41C1-B0EA-598A78E38F5D}" destId="{21A5E201-E722-4C9C-82A9-1EF553C36325}" srcOrd="2" destOrd="0" presId="urn:microsoft.com/office/officeart/2005/8/layout/radial3"/>
    <dgm:cxn modelId="{4D1BDB1B-B609-43B6-8B11-23307DA4992A}" type="presParOf" srcId="{D99BBCE9-BE4F-41C1-B0EA-598A78E38F5D}" destId="{42C5CF71-5A4E-4A79-BED2-AB0DB046233C}" srcOrd="3" destOrd="0" presId="urn:microsoft.com/office/officeart/2005/8/layout/radial3"/>
    <dgm:cxn modelId="{7C2A8CDB-7549-4264-B057-E797D449A4DB}" type="presParOf" srcId="{D99BBCE9-BE4F-41C1-B0EA-598A78E38F5D}" destId="{7CAE9098-E14D-4D88-8353-829FA0CA4728}" srcOrd="4" destOrd="0" presId="urn:microsoft.com/office/officeart/2005/8/layout/radial3"/>
    <dgm:cxn modelId="{8DB3456F-4E08-40B1-804F-AEAB52A5D0D8}" type="presParOf" srcId="{D99BBCE9-BE4F-41C1-B0EA-598A78E38F5D}" destId="{D5119760-D0A5-4941-8083-8732588DC67F}" srcOrd="5" destOrd="0" presId="urn:microsoft.com/office/officeart/2005/8/layout/radial3"/>
    <dgm:cxn modelId="{E53A15EE-F4B2-4888-BBE1-237345662C98}" type="presParOf" srcId="{D99BBCE9-BE4F-41C1-B0EA-598A78E38F5D}" destId="{BB86DA7D-97A9-48BE-A144-E918A252564D}" srcOrd="6" destOrd="0" presId="urn:microsoft.com/office/officeart/2005/8/layout/radial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C87E4A2-61E4-4088-A038-7955991B78AF}" type="doc">
      <dgm:prSet loTypeId="urn:microsoft.com/office/officeart/2009/3/layout/FramedTextPicture" loCatId="picture" qsTypeId="urn:microsoft.com/office/officeart/2005/8/quickstyle/simple1" qsCatId="simple" csTypeId="urn:microsoft.com/office/officeart/2005/8/colors/accent1_2" csCatId="accent1" phldr="1"/>
      <dgm:spPr/>
      <dgm:t>
        <a:bodyPr/>
        <a:lstStyle/>
        <a:p>
          <a:endParaRPr lang="en-US"/>
        </a:p>
      </dgm:t>
    </dgm:pt>
    <dgm:pt modelId="{2DAEDB2D-BF44-4C98-B26C-B8D979657D11}">
      <dgm:prSet phldrT="[Text]" custT="1"/>
      <dgm:spPr/>
      <dgm:t>
        <a:bodyPr/>
        <a:lstStyle/>
        <a:p>
          <a:r>
            <a:rPr lang="en-US" sz="5400" b="1" dirty="0" smtClean="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The Palestine poultry company (AZIZA) :</a:t>
          </a:r>
          <a:endParaRPr lang="en-US" sz="5400" dirty="0">
            <a:effectLst>
              <a:outerShdw blurRad="38100" dist="38100" dir="2700000" algn="tl">
                <a:srgbClr val="000000">
                  <a:alpha val="43137"/>
                </a:srgbClr>
              </a:outerShdw>
            </a:effectLst>
          </a:endParaRPr>
        </a:p>
      </dgm:t>
    </dgm:pt>
    <dgm:pt modelId="{81068140-C05A-47F0-B860-0B38B54B0CA8}" type="parTrans" cxnId="{8F53AEFE-6BA0-43D6-A8DE-1DFC2ABAE469}">
      <dgm:prSet/>
      <dgm:spPr/>
      <dgm:t>
        <a:bodyPr/>
        <a:lstStyle/>
        <a:p>
          <a:endParaRPr lang="en-US"/>
        </a:p>
      </dgm:t>
    </dgm:pt>
    <dgm:pt modelId="{CB1FAC79-4368-403C-89C3-9896AC034FAB}" type="sibTrans" cxnId="{8F53AEFE-6BA0-43D6-A8DE-1DFC2ABAE469}">
      <dgm:prSet/>
      <dgm:spPr/>
      <dgm:t>
        <a:bodyPr/>
        <a:lstStyle/>
        <a:p>
          <a:endParaRPr lang="en-US"/>
        </a:p>
      </dgm:t>
    </dgm:pt>
    <dgm:pt modelId="{6A1F0E4D-2B47-4220-A8B4-C356870A1CF9}" type="pres">
      <dgm:prSet presAssocID="{EC87E4A2-61E4-4088-A038-7955991B78AF}" presName="Name0" presStyleCnt="0">
        <dgm:presLayoutVars>
          <dgm:chMax/>
          <dgm:chPref/>
          <dgm:dir/>
        </dgm:presLayoutVars>
      </dgm:prSet>
      <dgm:spPr/>
      <dgm:t>
        <a:bodyPr/>
        <a:lstStyle/>
        <a:p>
          <a:endParaRPr lang="en-US"/>
        </a:p>
      </dgm:t>
    </dgm:pt>
    <dgm:pt modelId="{8E5D8171-ED3B-4B27-AF26-A3B659E39407}" type="pres">
      <dgm:prSet presAssocID="{2DAEDB2D-BF44-4C98-B26C-B8D979657D11}" presName="composite" presStyleCnt="0">
        <dgm:presLayoutVars>
          <dgm:chMax/>
          <dgm:chPref/>
        </dgm:presLayoutVars>
      </dgm:prSet>
      <dgm:spPr/>
    </dgm:pt>
    <dgm:pt modelId="{87225F4A-CCAA-4BBC-91B4-C2CDC59B49E6}" type="pres">
      <dgm:prSet presAssocID="{2DAEDB2D-BF44-4C98-B26C-B8D979657D11}" presName="Image" presStyleLbl="bgImgPlace1" presStyleIdx="0" presStyleCnt="1"/>
      <dgm:spPr/>
    </dgm:pt>
    <dgm:pt modelId="{F13D5B43-7ACA-488F-A83F-16BB152916A1}" type="pres">
      <dgm:prSet presAssocID="{2DAEDB2D-BF44-4C98-B26C-B8D979657D11}" presName="ParentText" presStyleLbl="revTx" presStyleIdx="0" presStyleCnt="1" custScaleX="156232" custLinFactNeighborX="44060" custLinFactNeighborY="-39629">
        <dgm:presLayoutVars>
          <dgm:chMax val="0"/>
          <dgm:chPref val="0"/>
          <dgm:bulletEnabled val="1"/>
        </dgm:presLayoutVars>
      </dgm:prSet>
      <dgm:spPr/>
      <dgm:t>
        <a:bodyPr/>
        <a:lstStyle/>
        <a:p>
          <a:endParaRPr lang="en-US"/>
        </a:p>
      </dgm:t>
    </dgm:pt>
    <dgm:pt modelId="{29A8D923-DEAE-4C15-8822-9C69D2680488}" type="pres">
      <dgm:prSet presAssocID="{2DAEDB2D-BF44-4C98-B26C-B8D979657D11}" presName="tlFrame" presStyleLbl="node1" presStyleIdx="0" presStyleCnt="4" custLinFactX="12646" custLinFactY="-29497" custLinFactNeighborX="100000" custLinFactNeighborY="-100000"/>
      <dgm:spPr/>
    </dgm:pt>
    <dgm:pt modelId="{FDBEAB91-360D-4D13-A708-A685DEBA4791}" type="pres">
      <dgm:prSet presAssocID="{2DAEDB2D-BF44-4C98-B26C-B8D979657D11}" presName="trFrame" presStyleLbl="node1" presStyleIdx="1" presStyleCnt="4" custLinFactX="100000" custLinFactY="-30697" custLinFactNeighborX="121871" custLinFactNeighborY="-100000"/>
      <dgm:spPr/>
    </dgm:pt>
    <dgm:pt modelId="{4CFF064C-7272-4AF3-AB5C-0BC78771007A}" type="pres">
      <dgm:prSet presAssocID="{2DAEDB2D-BF44-4C98-B26C-B8D979657D11}" presName="blFrame" presStyleLbl="node1" presStyleIdx="2" presStyleCnt="4" custLinFactX="12646" custLinFactNeighborX="100000" custLinFactNeighborY="-67235"/>
      <dgm:spPr/>
    </dgm:pt>
    <dgm:pt modelId="{5FB1DA60-A73F-4B60-B1FC-00E5D5B02946}" type="pres">
      <dgm:prSet presAssocID="{2DAEDB2D-BF44-4C98-B26C-B8D979657D11}" presName="brFrame" presStyleLbl="node1" presStyleIdx="3" presStyleCnt="4" custLinFactX="100000" custLinFactNeighborX="121871" custLinFactNeighborY="-67235"/>
      <dgm:spPr/>
    </dgm:pt>
  </dgm:ptLst>
  <dgm:cxnLst>
    <dgm:cxn modelId="{A3329147-9590-4B29-9A74-78FC6FBF102D}" type="presOf" srcId="{2DAEDB2D-BF44-4C98-B26C-B8D979657D11}" destId="{F13D5B43-7ACA-488F-A83F-16BB152916A1}" srcOrd="0" destOrd="0" presId="urn:microsoft.com/office/officeart/2009/3/layout/FramedTextPicture"/>
    <dgm:cxn modelId="{8F53AEFE-6BA0-43D6-A8DE-1DFC2ABAE469}" srcId="{EC87E4A2-61E4-4088-A038-7955991B78AF}" destId="{2DAEDB2D-BF44-4C98-B26C-B8D979657D11}" srcOrd="0" destOrd="0" parTransId="{81068140-C05A-47F0-B860-0B38B54B0CA8}" sibTransId="{CB1FAC79-4368-403C-89C3-9896AC034FAB}"/>
    <dgm:cxn modelId="{170625F3-2E06-41E6-92C5-728233B34784}" type="presOf" srcId="{EC87E4A2-61E4-4088-A038-7955991B78AF}" destId="{6A1F0E4D-2B47-4220-A8B4-C356870A1CF9}" srcOrd="0" destOrd="0" presId="urn:microsoft.com/office/officeart/2009/3/layout/FramedTextPicture"/>
    <dgm:cxn modelId="{6401268D-AE7A-4201-A644-2EADCCA35587}" type="presParOf" srcId="{6A1F0E4D-2B47-4220-A8B4-C356870A1CF9}" destId="{8E5D8171-ED3B-4B27-AF26-A3B659E39407}" srcOrd="0" destOrd="0" presId="urn:microsoft.com/office/officeart/2009/3/layout/FramedTextPicture"/>
    <dgm:cxn modelId="{995BFD33-DA58-4CC6-BD83-6C6AE4D4E7E0}" type="presParOf" srcId="{8E5D8171-ED3B-4B27-AF26-A3B659E39407}" destId="{87225F4A-CCAA-4BBC-91B4-C2CDC59B49E6}" srcOrd="0" destOrd="0" presId="urn:microsoft.com/office/officeart/2009/3/layout/FramedTextPicture"/>
    <dgm:cxn modelId="{B8A20E28-2F42-4E58-8A9B-DE3A2C662DB4}" type="presParOf" srcId="{8E5D8171-ED3B-4B27-AF26-A3B659E39407}" destId="{F13D5B43-7ACA-488F-A83F-16BB152916A1}" srcOrd="1" destOrd="0" presId="urn:microsoft.com/office/officeart/2009/3/layout/FramedTextPicture"/>
    <dgm:cxn modelId="{1BD8E979-6E55-44CB-94EA-BE825E87705B}" type="presParOf" srcId="{8E5D8171-ED3B-4B27-AF26-A3B659E39407}" destId="{29A8D923-DEAE-4C15-8822-9C69D2680488}" srcOrd="2" destOrd="0" presId="urn:microsoft.com/office/officeart/2009/3/layout/FramedTextPicture"/>
    <dgm:cxn modelId="{CA5C407C-8A72-49E1-87E7-370CE8BE8B6F}" type="presParOf" srcId="{8E5D8171-ED3B-4B27-AF26-A3B659E39407}" destId="{FDBEAB91-360D-4D13-A708-A685DEBA4791}" srcOrd="3" destOrd="0" presId="urn:microsoft.com/office/officeart/2009/3/layout/FramedTextPicture"/>
    <dgm:cxn modelId="{63900235-8D69-4AE0-8B55-5EDD4B09BF2D}" type="presParOf" srcId="{8E5D8171-ED3B-4B27-AF26-A3B659E39407}" destId="{4CFF064C-7272-4AF3-AB5C-0BC78771007A}" srcOrd="4" destOrd="0" presId="urn:microsoft.com/office/officeart/2009/3/layout/FramedTextPicture"/>
    <dgm:cxn modelId="{3068A1EC-A61F-436A-A0C3-7671CB1DB27C}" type="presParOf" srcId="{8E5D8171-ED3B-4B27-AF26-A3B659E39407}" destId="{5FB1DA60-A73F-4B60-B1FC-00E5D5B02946}" srcOrd="5" destOrd="0" presId="urn:microsoft.com/office/officeart/2009/3/layout/FramedTextPicture"/>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F5420F24-9708-46ED-99BC-970F22D96B7D}" type="doc">
      <dgm:prSet loTypeId="urn:microsoft.com/office/officeart/2005/8/layout/list1" loCatId="list" qsTypeId="urn:microsoft.com/office/officeart/2005/8/quickstyle/simple1" qsCatId="simple" csTypeId="urn:microsoft.com/office/officeart/2005/8/colors/accent1_2" csCatId="accent1" phldr="1"/>
      <dgm:spPr/>
      <dgm:t>
        <a:bodyPr/>
        <a:lstStyle/>
        <a:p>
          <a:pPr rtl="1"/>
          <a:endParaRPr lang="ar-JO"/>
        </a:p>
      </dgm:t>
    </dgm:pt>
    <dgm:pt modelId="{07D1C315-6051-440F-8ACE-E2303CBA280E}">
      <dgm:prSet phldrT="[نص]"/>
      <dgm:spPr/>
      <dgm:t>
        <a:bodyPr/>
        <a:lstStyle/>
        <a:p>
          <a:pPr rtl="1"/>
          <a:r>
            <a:rPr lang="en-US" dirty="0" smtClean="0">
              <a:latin typeface="Times New Roman" pitchFamily="18" charset="0"/>
              <a:cs typeface="Times New Roman" pitchFamily="18" charset="0"/>
            </a:rPr>
            <a:t>Defining the problem</a:t>
          </a:r>
          <a:endParaRPr lang="ar-JO" dirty="0" smtClean="0">
            <a:latin typeface="Times New Roman" pitchFamily="18" charset="0"/>
            <a:cs typeface="Times New Roman" pitchFamily="18" charset="0"/>
          </a:endParaRPr>
        </a:p>
      </dgm:t>
    </dgm:pt>
    <dgm:pt modelId="{3737C7BF-AF68-4E4E-9C85-F07125BE68E8}" type="parTrans" cxnId="{1549A93F-1B83-4060-9870-16A9F55CA257}">
      <dgm:prSet/>
      <dgm:spPr/>
      <dgm:t>
        <a:bodyPr/>
        <a:lstStyle/>
        <a:p>
          <a:pPr rtl="1"/>
          <a:endParaRPr lang="ar-JO"/>
        </a:p>
      </dgm:t>
    </dgm:pt>
    <dgm:pt modelId="{FB643753-C5BD-4F43-9372-576B50112B8D}" type="sibTrans" cxnId="{1549A93F-1B83-4060-9870-16A9F55CA257}">
      <dgm:prSet/>
      <dgm:spPr/>
      <dgm:t>
        <a:bodyPr/>
        <a:lstStyle/>
        <a:p>
          <a:pPr rtl="1"/>
          <a:endParaRPr lang="ar-JO"/>
        </a:p>
      </dgm:t>
    </dgm:pt>
    <dgm:pt modelId="{0638ABD9-BEC7-4189-9A10-0226B288666C}">
      <dgm:prSet phldrT="[نص]"/>
      <dgm:spPr/>
      <dgm:t>
        <a:bodyPr/>
        <a:lstStyle/>
        <a:p>
          <a:pPr rtl="1"/>
          <a:r>
            <a:rPr lang="en-US" dirty="0" smtClean="0">
              <a:latin typeface="Times New Roman" pitchFamily="18" charset="0"/>
              <a:cs typeface="Times New Roman" pitchFamily="18" charset="0"/>
            </a:rPr>
            <a:t>Collecting Data</a:t>
          </a:r>
          <a:endParaRPr lang="ar-JO" dirty="0" smtClean="0">
            <a:latin typeface="Times New Roman" pitchFamily="18" charset="0"/>
            <a:cs typeface="Times New Roman" pitchFamily="18" charset="0"/>
          </a:endParaRPr>
        </a:p>
      </dgm:t>
    </dgm:pt>
    <dgm:pt modelId="{122B2583-4305-4F27-8A42-BD0EC0C65D56}" type="parTrans" cxnId="{59125010-99BF-43A2-905B-CAE42F4B5BB9}">
      <dgm:prSet/>
      <dgm:spPr/>
      <dgm:t>
        <a:bodyPr/>
        <a:lstStyle/>
        <a:p>
          <a:pPr rtl="1"/>
          <a:endParaRPr lang="ar-JO"/>
        </a:p>
      </dgm:t>
    </dgm:pt>
    <dgm:pt modelId="{79358F96-5217-452E-B7AE-308A073B1C55}" type="sibTrans" cxnId="{59125010-99BF-43A2-905B-CAE42F4B5BB9}">
      <dgm:prSet/>
      <dgm:spPr/>
      <dgm:t>
        <a:bodyPr/>
        <a:lstStyle/>
        <a:p>
          <a:pPr rtl="1"/>
          <a:endParaRPr lang="ar-JO"/>
        </a:p>
      </dgm:t>
    </dgm:pt>
    <dgm:pt modelId="{5F8303BB-EF6E-4DE1-B7FF-F7183A719252}">
      <dgm:prSet phldrT="[نص]"/>
      <dgm:spPr/>
      <dgm:t>
        <a:bodyPr/>
        <a:lstStyle/>
        <a:p>
          <a:pPr rtl="1"/>
          <a:endParaRPr lang="en-US" dirty="0" smtClean="0">
            <a:latin typeface="Times New Roman" pitchFamily="18" charset="0"/>
            <a:cs typeface="Times New Roman" pitchFamily="18" charset="0"/>
          </a:endParaRPr>
        </a:p>
        <a:p>
          <a:pPr rtl="1"/>
          <a:r>
            <a:rPr lang="en-US" dirty="0" smtClean="0">
              <a:latin typeface="Times New Roman" pitchFamily="18" charset="0"/>
              <a:cs typeface="Times New Roman" pitchFamily="18" charset="0"/>
            </a:rPr>
            <a:t>Data Analysis</a:t>
          </a:r>
          <a:endParaRPr lang="ar-JO" dirty="0" smtClean="0">
            <a:latin typeface="Times New Roman" pitchFamily="18" charset="0"/>
            <a:cs typeface="Times New Roman" pitchFamily="18" charset="0"/>
          </a:endParaRPr>
        </a:p>
        <a:p>
          <a:pPr rtl="1"/>
          <a:endParaRPr lang="ar-JO" dirty="0"/>
        </a:p>
      </dgm:t>
    </dgm:pt>
    <dgm:pt modelId="{A348080E-B4E6-4DA8-8717-E1EB1DBF8762}" type="parTrans" cxnId="{4B8BA9BF-4AA0-4CCA-ACED-4773F876DF5E}">
      <dgm:prSet/>
      <dgm:spPr/>
      <dgm:t>
        <a:bodyPr/>
        <a:lstStyle/>
        <a:p>
          <a:pPr rtl="1"/>
          <a:endParaRPr lang="ar-JO"/>
        </a:p>
      </dgm:t>
    </dgm:pt>
    <dgm:pt modelId="{2E575A15-E5C1-4C6F-801F-6CC825C6E626}" type="sibTrans" cxnId="{4B8BA9BF-4AA0-4CCA-ACED-4773F876DF5E}">
      <dgm:prSet/>
      <dgm:spPr/>
      <dgm:t>
        <a:bodyPr/>
        <a:lstStyle/>
        <a:p>
          <a:pPr rtl="1"/>
          <a:endParaRPr lang="ar-JO"/>
        </a:p>
      </dgm:t>
    </dgm:pt>
    <dgm:pt modelId="{0029B4F8-F95C-4A8A-B777-6E5EDE0C2F1D}">
      <dgm:prSet phldrT="[نص]"/>
      <dgm:spPr/>
      <dgm:t>
        <a:bodyPr/>
        <a:lstStyle/>
        <a:p>
          <a:pPr rtl="1"/>
          <a:r>
            <a:rPr lang="en-US" dirty="0" smtClean="0">
              <a:latin typeface="Times New Roman" pitchFamily="18" charset="0"/>
              <a:cs typeface="Times New Roman" pitchFamily="18" charset="0"/>
            </a:rPr>
            <a:t>Develop solutions</a:t>
          </a:r>
          <a:endParaRPr lang="ar-JO" dirty="0"/>
        </a:p>
      </dgm:t>
    </dgm:pt>
    <dgm:pt modelId="{FF0B5724-6E63-4669-B39D-649CA3679009}" type="parTrans" cxnId="{95C3C969-DDCC-4FA3-8E74-E95D8AE558D5}">
      <dgm:prSet/>
      <dgm:spPr/>
      <dgm:t>
        <a:bodyPr/>
        <a:lstStyle/>
        <a:p>
          <a:pPr rtl="1"/>
          <a:endParaRPr lang="ar-JO"/>
        </a:p>
      </dgm:t>
    </dgm:pt>
    <dgm:pt modelId="{546403A0-24EB-405F-9CB6-8B97C20236C2}" type="sibTrans" cxnId="{95C3C969-DDCC-4FA3-8E74-E95D8AE558D5}">
      <dgm:prSet/>
      <dgm:spPr/>
      <dgm:t>
        <a:bodyPr/>
        <a:lstStyle/>
        <a:p>
          <a:pPr rtl="1"/>
          <a:endParaRPr lang="ar-JO"/>
        </a:p>
      </dgm:t>
    </dgm:pt>
    <dgm:pt modelId="{7717FD45-0F60-4A31-BF55-86C7E8B54EE4}" type="pres">
      <dgm:prSet presAssocID="{F5420F24-9708-46ED-99BC-970F22D96B7D}" presName="linear" presStyleCnt="0">
        <dgm:presLayoutVars>
          <dgm:dir/>
          <dgm:animLvl val="lvl"/>
          <dgm:resizeHandles val="exact"/>
        </dgm:presLayoutVars>
      </dgm:prSet>
      <dgm:spPr/>
      <dgm:t>
        <a:bodyPr/>
        <a:lstStyle/>
        <a:p>
          <a:pPr rtl="1"/>
          <a:endParaRPr lang="ar-JO"/>
        </a:p>
      </dgm:t>
    </dgm:pt>
    <dgm:pt modelId="{A2F5A9F1-5903-466E-8863-303CF02B65CE}" type="pres">
      <dgm:prSet presAssocID="{07D1C315-6051-440F-8ACE-E2303CBA280E}" presName="parentLin" presStyleCnt="0"/>
      <dgm:spPr/>
    </dgm:pt>
    <dgm:pt modelId="{319A3ADB-7035-4412-A065-B0B7AD3F6204}" type="pres">
      <dgm:prSet presAssocID="{07D1C315-6051-440F-8ACE-E2303CBA280E}" presName="parentLeftMargin" presStyleLbl="node1" presStyleIdx="0" presStyleCnt="4"/>
      <dgm:spPr/>
      <dgm:t>
        <a:bodyPr/>
        <a:lstStyle/>
        <a:p>
          <a:pPr rtl="1"/>
          <a:endParaRPr lang="ar-JO"/>
        </a:p>
      </dgm:t>
    </dgm:pt>
    <dgm:pt modelId="{ACAEA79B-6663-403B-A0AC-911F01F440EC}" type="pres">
      <dgm:prSet presAssocID="{07D1C315-6051-440F-8ACE-E2303CBA280E}" presName="parentText" presStyleLbl="node1" presStyleIdx="0" presStyleCnt="4" custScaleY="70361">
        <dgm:presLayoutVars>
          <dgm:chMax val="0"/>
          <dgm:bulletEnabled val="1"/>
        </dgm:presLayoutVars>
      </dgm:prSet>
      <dgm:spPr/>
      <dgm:t>
        <a:bodyPr/>
        <a:lstStyle/>
        <a:p>
          <a:pPr rtl="1"/>
          <a:endParaRPr lang="ar-JO"/>
        </a:p>
      </dgm:t>
    </dgm:pt>
    <dgm:pt modelId="{2352CFC2-17A9-40D0-884D-3C95EB36C556}" type="pres">
      <dgm:prSet presAssocID="{07D1C315-6051-440F-8ACE-E2303CBA280E}" presName="negativeSpace" presStyleCnt="0"/>
      <dgm:spPr/>
    </dgm:pt>
    <dgm:pt modelId="{100106B1-F8E0-4237-8F4E-D9BE698D8695}" type="pres">
      <dgm:prSet presAssocID="{07D1C315-6051-440F-8ACE-E2303CBA280E}" presName="childText" presStyleLbl="conFgAcc1" presStyleIdx="0" presStyleCnt="4">
        <dgm:presLayoutVars>
          <dgm:bulletEnabled val="1"/>
        </dgm:presLayoutVars>
      </dgm:prSet>
      <dgm:spPr/>
    </dgm:pt>
    <dgm:pt modelId="{D1293AD5-E0E2-4885-8544-27C1BE727E8D}" type="pres">
      <dgm:prSet presAssocID="{FB643753-C5BD-4F43-9372-576B50112B8D}" presName="spaceBetweenRectangles" presStyleCnt="0"/>
      <dgm:spPr/>
    </dgm:pt>
    <dgm:pt modelId="{A442D51F-CDAE-4BEB-BE46-01B7606E0014}" type="pres">
      <dgm:prSet presAssocID="{0638ABD9-BEC7-4189-9A10-0226B288666C}" presName="parentLin" presStyleCnt="0"/>
      <dgm:spPr/>
    </dgm:pt>
    <dgm:pt modelId="{028D46A7-5348-4B71-A7AA-EA49D939D99E}" type="pres">
      <dgm:prSet presAssocID="{0638ABD9-BEC7-4189-9A10-0226B288666C}" presName="parentLeftMargin" presStyleLbl="node1" presStyleIdx="0" presStyleCnt="4"/>
      <dgm:spPr/>
      <dgm:t>
        <a:bodyPr/>
        <a:lstStyle/>
        <a:p>
          <a:pPr rtl="1"/>
          <a:endParaRPr lang="ar-JO"/>
        </a:p>
      </dgm:t>
    </dgm:pt>
    <dgm:pt modelId="{1F765D8F-51BA-4954-B053-F494A7DA2CB3}" type="pres">
      <dgm:prSet presAssocID="{0638ABD9-BEC7-4189-9A10-0226B288666C}" presName="parentText" presStyleLbl="node1" presStyleIdx="1" presStyleCnt="4" custScaleY="77974">
        <dgm:presLayoutVars>
          <dgm:chMax val="0"/>
          <dgm:bulletEnabled val="1"/>
        </dgm:presLayoutVars>
      </dgm:prSet>
      <dgm:spPr/>
      <dgm:t>
        <a:bodyPr/>
        <a:lstStyle/>
        <a:p>
          <a:pPr rtl="1"/>
          <a:endParaRPr lang="ar-JO"/>
        </a:p>
      </dgm:t>
    </dgm:pt>
    <dgm:pt modelId="{4B4281FE-B9E9-4CC4-BD66-5CE9331100DD}" type="pres">
      <dgm:prSet presAssocID="{0638ABD9-BEC7-4189-9A10-0226B288666C}" presName="negativeSpace" presStyleCnt="0"/>
      <dgm:spPr/>
    </dgm:pt>
    <dgm:pt modelId="{88B25C24-A6B1-4A45-AE65-5A50D7F11843}" type="pres">
      <dgm:prSet presAssocID="{0638ABD9-BEC7-4189-9A10-0226B288666C}" presName="childText" presStyleLbl="conFgAcc1" presStyleIdx="1" presStyleCnt="4">
        <dgm:presLayoutVars>
          <dgm:bulletEnabled val="1"/>
        </dgm:presLayoutVars>
      </dgm:prSet>
      <dgm:spPr/>
    </dgm:pt>
    <dgm:pt modelId="{35CC6FDC-85B6-4BFE-8446-77494A0ED37B}" type="pres">
      <dgm:prSet presAssocID="{79358F96-5217-452E-B7AE-308A073B1C55}" presName="spaceBetweenRectangles" presStyleCnt="0"/>
      <dgm:spPr/>
    </dgm:pt>
    <dgm:pt modelId="{68CF3F30-629E-4BA1-AF42-A2457F8CC781}" type="pres">
      <dgm:prSet presAssocID="{5F8303BB-EF6E-4DE1-B7FF-F7183A719252}" presName="parentLin" presStyleCnt="0"/>
      <dgm:spPr/>
    </dgm:pt>
    <dgm:pt modelId="{C1AFDFBC-4469-4AC5-AC00-EE48C3F6EC7B}" type="pres">
      <dgm:prSet presAssocID="{5F8303BB-EF6E-4DE1-B7FF-F7183A719252}" presName="parentLeftMargin" presStyleLbl="node1" presStyleIdx="1" presStyleCnt="4"/>
      <dgm:spPr/>
      <dgm:t>
        <a:bodyPr/>
        <a:lstStyle/>
        <a:p>
          <a:pPr rtl="1"/>
          <a:endParaRPr lang="ar-JO"/>
        </a:p>
      </dgm:t>
    </dgm:pt>
    <dgm:pt modelId="{E1D331AD-4265-4570-B8E6-37DAE6009F5F}" type="pres">
      <dgm:prSet presAssocID="{5F8303BB-EF6E-4DE1-B7FF-F7183A719252}" presName="parentText" presStyleLbl="node1" presStyleIdx="2" presStyleCnt="4" custScaleY="83028">
        <dgm:presLayoutVars>
          <dgm:chMax val="0"/>
          <dgm:bulletEnabled val="1"/>
        </dgm:presLayoutVars>
      </dgm:prSet>
      <dgm:spPr/>
      <dgm:t>
        <a:bodyPr/>
        <a:lstStyle/>
        <a:p>
          <a:pPr rtl="1"/>
          <a:endParaRPr lang="ar-JO"/>
        </a:p>
      </dgm:t>
    </dgm:pt>
    <dgm:pt modelId="{B857B43A-E867-4E3D-8B0A-AEE877147B8F}" type="pres">
      <dgm:prSet presAssocID="{5F8303BB-EF6E-4DE1-B7FF-F7183A719252}" presName="negativeSpace" presStyleCnt="0"/>
      <dgm:spPr/>
    </dgm:pt>
    <dgm:pt modelId="{C5E46495-1414-4DB0-88FC-66FD2C41FD4B}" type="pres">
      <dgm:prSet presAssocID="{5F8303BB-EF6E-4DE1-B7FF-F7183A719252}" presName="childText" presStyleLbl="conFgAcc1" presStyleIdx="2" presStyleCnt="4">
        <dgm:presLayoutVars>
          <dgm:bulletEnabled val="1"/>
        </dgm:presLayoutVars>
      </dgm:prSet>
      <dgm:spPr/>
    </dgm:pt>
    <dgm:pt modelId="{561127ED-FC6F-4479-9EDB-B36DCE959C12}" type="pres">
      <dgm:prSet presAssocID="{2E575A15-E5C1-4C6F-801F-6CC825C6E626}" presName="spaceBetweenRectangles" presStyleCnt="0"/>
      <dgm:spPr/>
    </dgm:pt>
    <dgm:pt modelId="{E3D206F1-CD57-4032-BD00-1AC381FD380A}" type="pres">
      <dgm:prSet presAssocID="{0029B4F8-F95C-4A8A-B777-6E5EDE0C2F1D}" presName="parentLin" presStyleCnt="0"/>
      <dgm:spPr/>
    </dgm:pt>
    <dgm:pt modelId="{96C2BD86-D8A0-4F47-810C-796E29AE7FF5}" type="pres">
      <dgm:prSet presAssocID="{0029B4F8-F95C-4A8A-B777-6E5EDE0C2F1D}" presName="parentLeftMargin" presStyleLbl="node1" presStyleIdx="2" presStyleCnt="4" custScaleY="83028"/>
      <dgm:spPr/>
      <dgm:t>
        <a:bodyPr/>
        <a:lstStyle/>
        <a:p>
          <a:pPr rtl="1"/>
          <a:endParaRPr lang="ar-JO"/>
        </a:p>
      </dgm:t>
    </dgm:pt>
    <dgm:pt modelId="{9A46639A-D85F-41F1-B51C-4E003652D734}" type="pres">
      <dgm:prSet presAssocID="{0029B4F8-F95C-4A8A-B777-6E5EDE0C2F1D}" presName="parentText" presStyleLbl="node1" presStyleIdx="3" presStyleCnt="4">
        <dgm:presLayoutVars>
          <dgm:chMax val="0"/>
          <dgm:bulletEnabled val="1"/>
        </dgm:presLayoutVars>
      </dgm:prSet>
      <dgm:spPr/>
      <dgm:t>
        <a:bodyPr/>
        <a:lstStyle/>
        <a:p>
          <a:pPr rtl="1"/>
          <a:endParaRPr lang="ar-JO"/>
        </a:p>
      </dgm:t>
    </dgm:pt>
    <dgm:pt modelId="{E181ECE2-B851-4354-AF29-85BE9E1A304D}" type="pres">
      <dgm:prSet presAssocID="{0029B4F8-F95C-4A8A-B777-6E5EDE0C2F1D}" presName="negativeSpace" presStyleCnt="0"/>
      <dgm:spPr/>
    </dgm:pt>
    <dgm:pt modelId="{5F3AABBA-11E4-414C-AEAA-08E08569C64B}" type="pres">
      <dgm:prSet presAssocID="{0029B4F8-F95C-4A8A-B777-6E5EDE0C2F1D}" presName="childText" presStyleLbl="conFgAcc1" presStyleIdx="3" presStyleCnt="4">
        <dgm:presLayoutVars>
          <dgm:bulletEnabled val="1"/>
        </dgm:presLayoutVars>
      </dgm:prSet>
      <dgm:spPr/>
    </dgm:pt>
  </dgm:ptLst>
  <dgm:cxnLst>
    <dgm:cxn modelId="{B6E57EBE-1CE2-4474-B15D-D6EDB6CCB5CB}" type="presOf" srcId="{5F8303BB-EF6E-4DE1-B7FF-F7183A719252}" destId="{E1D331AD-4265-4570-B8E6-37DAE6009F5F}" srcOrd="1" destOrd="0" presId="urn:microsoft.com/office/officeart/2005/8/layout/list1"/>
    <dgm:cxn modelId="{0EE54754-DA5C-4D66-900E-16D48CF3DEE3}" type="presOf" srcId="{07D1C315-6051-440F-8ACE-E2303CBA280E}" destId="{319A3ADB-7035-4412-A065-B0B7AD3F6204}" srcOrd="0" destOrd="0" presId="urn:microsoft.com/office/officeart/2005/8/layout/list1"/>
    <dgm:cxn modelId="{F1F9A040-E198-48C0-85D3-ED73435710D8}" type="presOf" srcId="{0029B4F8-F95C-4A8A-B777-6E5EDE0C2F1D}" destId="{9A46639A-D85F-41F1-B51C-4E003652D734}" srcOrd="1" destOrd="0" presId="urn:microsoft.com/office/officeart/2005/8/layout/list1"/>
    <dgm:cxn modelId="{44C83527-6D8E-41F5-BA4F-16FDCD95CDB2}" type="presOf" srcId="{0029B4F8-F95C-4A8A-B777-6E5EDE0C2F1D}" destId="{96C2BD86-D8A0-4F47-810C-796E29AE7FF5}" srcOrd="0" destOrd="0" presId="urn:microsoft.com/office/officeart/2005/8/layout/list1"/>
    <dgm:cxn modelId="{1549A93F-1B83-4060-9870-16A9F55CA257}" srcId="{F5420F24-9708-46ED-99BC-970F22D96B7D}" destId="{07D1C315-6051-440F-8ACE-E2303CBA280E}" srcOrd="0" destOrd="0" parTransId="{3737C7BF-AF68-4E4E-9C85-F07125BE68E8}" sibTransId="{FB643753-C5BD-4F43-9372-576B50112B8D}"/>
    <dgm:cxn modelId="{BEA745C3-445A-49F3-86DA-ABF7189510D4}" type="presOf" srcId="{5F8303BB-EF6E-4DE1-B7FF-F7183A719252}" destId="{C1AFDFBC-4469-4AC5-AC00-EE48C3F6EC7B}" srcOrd="0" destOrd="0" presId="urn:microsoft.com/office/officeart/2005/8/layout/list1"/>
    <dgm:cxn modelId="{95C3C969-DDCC-4FA3-8E74-E95D8AE558D5}" srcId="{F5420F24-9708-46ED-99BC-970F22D96B7D}" destId="{0029B4F8-F95C-4A8A-B777-6E5EDE0C2F1D}" srcOrd="3" destOrd="0" parTransId="{FF0B5724-6E63-4669-B39D-649CA3679009}" sibTransId="{546403A0-24EB-405F-9CB6-8B97C20236C2}"/>
    <dgm:cxn modelId="{4B8BA9BF-4AA0-4CCA-ACED-4773F876DF5E}" srcId="{F5420F24-9708-46ED-99BC-970F22D96B7D}" destId="{5F8303BB-EF6E-4DE1-B7FF-F7183A719252}" srcOrd="2" destOrd="0" parTransId="{A348080E-B4E6-4DA8-8717-E1EB1DBF8762}" sibTransId="{2E575A15-E5C1-4C6F-801F-6CC825C6E626}"/>
    <dgm:cxn modelId="{FC18193B-6B07-4CD5-AB9A-09C28E4C80A3}" type="presOf" srcId="{0638ABD9-BEC7-4189-9A10-0226B288666C}" destId="{028D46A7-5348-4B71-A7AA-EA49D939D99E}" srcOrd="0" destOrd="0" presId="urn:microsoft.com/office/officeart/2005/8/layout/list1"/>
    <dgm:cxn modelId="{DD6EFA86-B877-4640-858D-9825232B1351}" type="presOf" srcId="{07D1C315-6051-440F-8ACE-E2303CBA280E}" destId="{ACAEA79B-6663-403B-A0AC-911F01F440EC}" srcOrd="1" destOrd="0" presId="urn:microsoft.com/office/officeart/2005/8/layout/list1"/>
    <dgm:cxn modelId="{A1504C4D-D960-4939-9D13-0E8BE35EE959}" type="presOf" srcId="{F5420F24-9708-46ED-99BC-970F22D96B7D}" destId="{7717FD45-0F60-4A31-BF55-86C7E8B54EE4}" srcOrd="0" destOrd="0" presId="urn:microsoft.com/office/officeart/2005/8/layout/list1"/>
    <dgm:cxn modelId="{59125010-99BF-43A2-905B-CAE42F4B5BB9}" srcId="{F5420F24-9708-46ED-99BC-970F22D96B7D}" destId="{0638ABD9-BEC7-4189-9A10-0226B288666C}" srcOrd="1" destOrd="0" parTransId="{122B2583-4305-4F27-8A42-BD0EC0C65D56}" sibTransId="{79358F96-5217-452E-B7AE-308A073B1C55}"/>
    <dgm:cxn modelId="{238E820A-6D82-494C-B1AF-28EFDE0697A8}" type="presOf" srcId="{0638ABD9-BEC7-4189-9A10-0226B288666C}" destId="{1F765D8F-51BA-4954-B053-F494A7DA2CB3}" srcOrd="1" destOrd="0" presId="urn:microsoft.com/office/officeart/2005/8/layout/list1"/>
    <dgm:cxn modelId="{4D696AD0-8E12-4800-8979-7D5DC0DD1C4A}" type="presParOf" srcId="{7717FD45-0F60-4A31-BF55-86C7E8B54EE4}" destId="{A2F5A9F1-5903-466E-8863-303CF02B65CE}" srcOrd="0" destOrd="0" presId="urn:microsoft.com/office/officeart/2005/8/layout/list1"/>
    <dgm:cxn modelId="{77F5C959-DDD4-45F5-A0F7-EEB47B4D5032}" type="presParOf" srcId="{A2F5A9F1-5903-466E-8863-303CF02B65CE}" destId="{319A3ADB-7035-4412-A065-B0B7AD3F6204}" srcOrd="0" destOrd="0" presId="urn:microsoft.com/office/officeart/2005/8/layout/list1"/>
    <dgm:cxn modelId="{2A9B2493-9419-4CFB-AAA1-0EB2BA2D0A6F}" type="presParOf" srcId="{A2F5A9F1-5903-466E-8863-303CF02B65CE}" destId="{ACAEA79B-6663-403B-A0AC-911F01F440EC}" srcOrd="1" destOrd="0" presId="urn:microsoft.com/office/officeart/2005/8/layout/list1"/>
    <dgm:cxn modelId="{62D27B16-C992-4DCA-AA91-9AFAA6BCDE02}" type="presParOf" srcId="{7717FD45-0F60-4A31-BF55-86C7E8B54EE4}" destId="{2352CFC2-17A9-40D0-884D-3C95EB36C556}" srcOrd="1" destOrd="0" presId="urn:microsoft.com/office/officeart/2005/8/layout/list1"/>
    <dgm:cxn modelId="{F65F5EA6-B5A1-4401-8251-8936B4348F46}" type="presParOf" srcId="{7717FD45-0F60-4A31-BF55-86C7E8B54EE4}" destId="{100106B1-F8E0-4237-8F4E-D9BE698D8695}" srcOrd="2" destOrd="0" presId="urn:microsoft.com/office/officeart/2005/8/layout/list1"/>
    <dgm:cxn modelId="{E5F44CDD-D8A5-4775-B616-BE96F5FFF412}" type="presParOf" srcId="{7717FD45-0F60-4A31-BF55-86C7E8B54EE4}" destId="{D1293AD5-E0E2-4885-8544-27C1BE727E8D}" srcOrd="3" destOrd="0" presId="urn:microsoft.com/office/officeart/2005/8/layout/list1"/>
    <dgm:cxn modelId="{ECB7683E-DCC2-4896-B590-B90DF1CDC7CB}" type="presParOf" srcId="{7717FD45-0F60-4A31-BF55-86C7E8B54EE4}" destId="{A442D51F-CDAE-4BEB-BE46-01B7606E0014}" srcOrd="4" destOrd="0" presId="urn:microsoft.com/office/officeart/2005/8/layout/list1"/>
    <dgm:cxn modelId="{1BB01F1F-CF4B-40BB-92C4-B865B0BB837C}" type="presParOf" srcId="{A442D51F-CDAE-4BEB-BE46-01B7606E0014}" destId="{028D46A7-5348-4B71-A7AA-EA49D939D99E}" srcOrd="0" destOrd="0" presId="urn:microsoft.com/office/officeart/2005/8/layout/list1"/>
    <dgm:cxn modelId="{CA804B98-7298-48DF-BF89-70AA222853C4}" type="presParOf" srcId="{A442D51F-CDAE-4BEB-BE46-01B7606E0014}" destId="{1F765D8F-51BA-4954-B053-F494A7DA2CB3}" srcOrd="1" destOrd="0" presId="urn:microsoft.com/office/officeart/2005/8/layout/list1"/>
    <dgm:cxn modelId="{D51D8499-248E-47EE-91CE-FFEF866EEA94}" type="presParOf" srcId="{7717FD45-0F60-4A31-BF55-86C7E8B54EE4}" destId="{4B4281FE-B9E9-4CC4-BD66-5CE9331100DD}" srcOrd="5" destOrd="0" presId="urn:microsoft.com/office/officeart/2005/8/layout/list1"/>
    <dgm:cxn modelId="{B38E356A-950C-4F6E-AE5A-0905A1CB4607}" type="presParOf" srcId="{7717FD45-0F60-4A31-BF55-86C7E8B54EE4}" destId="{88B25C24-A6B1-4A45-AE65-5A50D7F11843}" srcOrd="6" destOrd="0" presId="urn:microsoft.com/office/officeart/2005/8/layout/list1"/>
    <dgm:cxn modelId="{0777F240-9D70-4353-B9B5-E51BBAC579EA}" type="presParOf" srcId="{7717FD45-0F60-4A31-BF55-86C7E8B54EE4}" destId="{35CC6FDC-85B6-4BFE-8446-77494A0ED37B}" srcOrd="7" destOrd="0" presId="urn:microsoft.com/office/officeart/2005/8/layout/list1"/>
    <dgm:cxn modelId="{8A0ECAAF-7206-40A1-88C8-AB8492172642}" type="presParOf" srcId="{7717FD45-0F60-4A31-BF55-86C7E8B54EE4}" destId="{68CF3F30-629E-4BA1-AF42-A2457F8CC781}" srcOrd="8" destOrd="0" presId="urn:microsoft.com/office/officeart/2005/8/layout/list1"/>
    <dgm:cxn modelId="{8BB76CF2-379B-4B61-9965-5631145A4E26}" type="presParOf" srcId="{68CF3F30-629E-4BA1-AF42-A2457F8CC781}" destId="{C1AFDFBC-4469-4AC5-AC00-EE48C3F6EC7B}" srcOrd="0" destOrd="0" presId="urn:microsoft.com/office/officeart/2005/8/layout/list1"/>
    <dgm:cxn modelId="{83822A8D-F3B2-45D3-8E90-CA5FB41FA85B}" type="presParOf" srcId="{68CF3F30-629E-4BA1-AF42-A2457F8CC781}" destId="{E1D331AD-4265-4570-B8E6-37DAE6009F5F}" srcOrd="1" destOrd="0" presId="urn:microsoft.com/office/officeart/2005/8/layout/list1"/>
    <dgm:cxn modelId="{DE285A75-159D-4C94-A673-B0D9184D5CF5}" type="presParOf" srcId="{7717FD45-0F60-4A31-BF55-86C7E8B54EE4}" destId="{B857B43A-E867-4E3D-8B0A-AEE877147B8F}" srcOrd="9" destOrd="0" presId="urn:microsoft.com/office/officeart/2005/8/layout/list1"/>
    <dgm:cxn modelId="{118D4579-AC69-444D-8E63-6D08448CB808}" type="presParOf" srcId="{7717FD45-0F60-4A31-BF55-86C7E8B54EE4}" destId="{C5E46495-1414-4DB0-88FC-66FD2C41FD4B}" srcOrd="10" destOrd="0" presId="urn:microsoft.com/office/officeart/2005/8/layout/list1"/>
    <dgm:cxn modelId="{8661AE83-61B2-47C7-AA02-65C52B543F89}" type="presParOf" srcId="{7717FD45-0F60-4A31-BF55-86C7E8B54EE4}" destId="{561127ED-FC6F-4479-9EDB-B36DCE959C12}" srcOrd="11" destOrd="0" presId="urn:microsoft.com/office/officeart/2005/8/layout/list1"/>
    <dgm:cxn modelId="{A250FB81-ADE0-43C9-B4EC-E4FFCDEAAAF6}" type="presParOf" srcId="{7717FD45-0F60-4A31-BF55-86C7E8B54EE4}" destId="{E3D206F1-CD57-4032-BD00-1AC381FD380A}" srcOrd="12" destOrd="0" presId="urn:microsoft.com/office/officeart/2005/8/layout/list1"/>
    <dgm:cxn modelId="{CBC671F6-BE62-41E6-AAED-59A980778FBA}" type="presParOf" srcId="{E3D206F1-CD57-4032-BD00-1AC381FD380A}" destId="{96C2BD86-D8A0-4F47-810C-796E29AE7FF5}" srcOrd="0" destOrd="0" presId="urn:microsoft.com/office/officeart/2005/8/layout/list1"/>
    <dgm:cxn modelId="{9BEA3999-EF01-42A6-84A6-E2607EA67B30}" type="presParOf" srcId="{E3D206F1-CD57-4032-BD00-1AC381FD380A}" destId="{9A46639A-D85F-41F1-B51C-4E003652D734}" srcOrd="1" destOrd="0" presId="urn:microsoft.com/office/officeart/2005/8/layout/list1"/>
    <dgm:cxn modelId="{DBE51A88-8940-4E90-9DA4-6EBD89FE866C}" type="presParOf" srcId="{7717FD45-0F60-4A31-BF55-86C7E8B54EE4}" destId="{E181ECE2-B851-4354-AF29-85BE9E1A304D}" srcOrd="13" destOrd="0" presId="urn:microsoft.com/office/officeart/2005/8/layout/list1"/>
    <dgm:cxn modelId="{A70E8A82-8042-4084-A2E2-CE6AD9A589A2}" type="presParOf" srcId="{7717FD45-0F60-4A31-BF55-86C7E8B54EE4}" destId="{5F3AABBA-11E4-414C-AEAA-08E08569C64B}" srcOrd="14"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CC85C68B-3B87-41AD-94EE-CC383850B697}" type="doc">
      <dgm:prSet loTypeId="urn:microsoft.com/office/officeart/2008/layout/VerticalCurvedList" loCatId="list" qsTypeId="urn:microsoft.com/office/officeart/2005/8/quickstyle/simple1" qsCatId="simple" csTypeId="urn:microsoft.com/office/officeart/2005/8/colors/colorful5" csCatId="colorful" phldr="1"/>
      <dgm:spPr/>
      <dgm:t>
        <a:bodyPr/>
        <a:lstStyle/>
        <a:p>
          <a:endParaRPr lang="en-US"/>
        </a:p>
      </dgm:t>
    </dgm:pt>
    <dgm:pt modelId="{8A65CF8F-8A3E-4DDD-B6E6-D67EBC0485C4}">
      <dgm:prSet phldrT="[Text]"/>
      <dgm:spPr/>
      <dgm:t>
        <a:bodyPr/>
        <a:lstStyle/>
        <a:p>
          <a:r>
            <a:rPr lang="en-US" b="0" dirty="0" smtClean="0">
              <a:latin typeface="Times New Roman" pitchFamily="18" charset="0"/>
              <a:cs typeface="Times New Roman" pitchFamily="18" charset="0"/>
            </a:rPr>
            <a:t>Air conditioning</a:t>
          </a:r>
          <a:endParaRPr lang="en-US" b="0" dirty="0">
            <a:latin typeface="Times New Roman" pitchFamily="18" charset="0"/>
            <a:cs typeface="Times New Roman" pitchFamily="18" charset="0"/>
          </a:endParaRPr>
        </a:p>
      </dgm:t>
    </dgm:pt>
    <dgm:pt modelId="{229B832D-731B-49C4-8175-C9D267FF063C}" type="parTrans" cxnId="{E5CF77AD-2443-4C4F-9924-2094859D5810}">
      <dgm:prSet/>
      <dgm:spPr/>
      <dgm:t>
        <a:bodyPr/>
        <a:lstStyle/>
        <a:p>
          <a:endParaRPr lang="en-US"/>
        </a:p>
      </dgm:t>
    </dgm:pt>
    <dgm:pt modelId="{64352A03-F5F2-437B-9442-4E4E4C3CEB75}" type="sibTrans" cxnId="{E5CF77AD-2443-4C4F-9924-2094859D5810}">
      <dgm:prSet/>
      <dgm:spPr/>
      <dgm:t>
        <a:bodyPr/>
        <a:lstStyle/>
        <a:p>
          <a:endParaRPr lang="en-US"/>
        </a:p>
      </dgm:t>
    </dgm:pt>
    <dgm:pt modelId="{77A70A11-D8D5-4B03-AB89-16262DB0F4E6}">
      <dgm:prSet custT="1"/>
      <dgm:spPr/>
      <dgm:t>
        <a:bodyPr/>
        <a:lstStyle/>
        <a:p>
          <a:r>
            <a:rPr lang="en-US" sz="4000" dirty="0" smtClean="0">
              <a:latin typeface="Times New Roman" pitchFamily="18" charset="0"/>
              <a:cs typeface="Times New Roman" pitchFamily="18" charset="0"/>
            </a:rPr>
            <a:t> Mechanical</a:t>
          </a:r>
          <a:endParaRPr lang="en-US" sz="4000" b="1" dirty="0" smtClean="0">
            <a:latin typeface="Times New Roman" pitchFamily="18" charset="0"/>
            <a:cs typeface="Times New Roman" pitchFamily="18" charset="0"/>
          </a:endParaRPr>
        </a:p>
      </dgm:t>
    </dgm:pt>
    <dgm:pt modelId="{D8D4714B-E2DF-4472-9CA3-8931DE27AA90}" type="parTrans" cxnId="{36F67E68-09FD-43A2-99F8-C2E154A41335}">
      <dgm:prSet/>
      <dgm:spPr/>
      <dgm:t>
        <a:bodyPr/>
        <a:lstStyle/>
        <a:p>
          <a:endParaRPr lang="en-US"/>
        </a:p>
      </dgm:t>
    </dgm:pt>
    <dgm:pt modelId="{371F53F3-C79E-4987-96FF-7809A0E456EC}" type="sibTrans" cxnId="{36F67E68-09FD-43A2-99F8-C2E154A41335}">
      <dgm:prSet/>
      <dgm:spPr/>
      <dgm:t>
        <a:bodyPr/>
        <a:lstStyle/>
        <a:p>
          <a:endParaRPr lang="en-US"/>
        </a:p>
      </dgm:t>
    </dgm:pt>
    <dgm:pt modelId="{1FDCA3B2-736B-4D79-A96F-874D2AA39A6E}">
      <dgm:prSet phldrT="[Text]"/>
      <dgm:spPr/>
      <dgm:t>
        <a:bodyPr/>
        <a:lstStyle/>
        <a:p>
          <a:r>
            <a:rPr lang="en-US" dirty="0" smtClean="0">
              <a:latin typeface="Times New Roman" pitchFamily="18" charset="0"/>
              <a:cs typeface="Times New Roman" pitchFamily="18" charset="0"/>
            </a:rPr>
            <a:t>General maintenance services</a:t>
          </a:r>
          <a:endParaRPr lang="en-US" b="1" dirty="0">
            <a:latin typeface="Times New Roman" pitchFamily="18" charset="0"/>
            <a:cs typeface="Times New Roman" pitchFamily="18" charset="0"/>
          </a:endParaRPr>
        </a:p>
      </dgm:t>
    </dgm:pt>
    <dgm:pt modelId="{0E2E8134-EA80-450D-B44E-6AA3C2DD58EC}" type="parTrans" cxnId="{9ADE18C7-B340-4EB0-BEF9-5E6C43CCDB04}">
      <dgm:prSet/>
      <dgm:spPr/>
      <dgm:t>
        <a:bodyPr/>
        <a:lstStyle/>
        <a:p>
          <a:endParaRPr lang="en-US"/>
        </a:p>
      </dgm:t>
    </dgm:pt>
    <dgm:pt modelId="{DCC3640D-4D34-49AE-BAC1-BEC38056E382}" type="sibTrans" cxnId="{9ADE18C7-B340-4EB0-BEF9-5E6C43CCDB04}">
      <dgm:prSet/>
      <dgm:spPr/>
      <dgm:t>
        <a:bodyPr/>
        <a:lstStyle/>
        <a:p>
          <a:endParaRPr lang="en-US"/>
        </a:p>
      </dgm:t>
    </dgm:pt>
    <dgm:pt modelId="{5808D4CE-68F8-4D49-91EA-0103C306B3A5}">
      <dgm:prSet/>
      <dgm:spPr/>
      <dgm:t>
        <a:bodyPr/>
        <a:lstStyle/>
        <a:p>
          <a:r>
            <a:rPr lang="en-US" dirty="0" smtClean="0">
              <a:latin typeface="Times New Roman" pitchFamily="18" charset="0"/>
              <a:cs typeface="Times New Roman" pitchFamily="18" charset="0"/>
            </a:rPr>
            <a:t> Electrical</a:t>
          </a:r>
          <a:endParaRPr lang="en-US" b="1" dirty="0" smtClean="0">
            <a:latin typeface="Times New Roman" pitchFamily="18" charset="0"/>
            <a:cs typeface="Times New Roman" pitchFamily="18" charset="0"/>
          </a:endParaRPr>
        </a:p>
      </dgm:t>
    </dgm:pt>
    <dgm:pt modelId="{323CB19E-81BC-4BA3-81C6-E79CEBAA737B}" type="parTrans" cxnId="{9D41A198-0517-4672-84C3-340FE8132730}">
      <dgm:prSet/>
      <dgm:spPr/>
      <dgm:t>
        <a:bodyPr/>
        <a:lstStyle/>
        <a:p>
          <a:pPr rtl="1"/>
          <a:endParaRPr lang="ar-JO"/>
        </a:p>
      </dgm:t>
    </dgm:pt>
    <dgm:pt modelId="{AFF5F886-5DDA-45C0-9F09-90E6C641EE87}" type="sibTrans" cxnId="{9D41A198-0517-4672-84C3-340FE8132730}">
      <dgm:prSet/>
      <dgm:spPr/>
      <dgm:t>
        <a:bodyPr/>
        <a:lstStyle/>
        <a:p>
          <a:pPr rtl="1"/>
          <a:endParaRPr lang="ar-JO"/>
        </a:p>
      </dgm:t>
    </dgm:pt>
    <dgm:pt modelId="{DD6928F1-157F-42D0-9E72-A8D9EB2A9BDA}" type="pres">
      <dgm:prSet presAssocID="{CC85C68B-3B87-41AD-94EE-CC383850B697}" presName="Name0" presStyleCnt="0">
        <dgm:presLayoutVars>
          <dgm:chMax val="7"/>
          <dgm:chPref val="7"/>
          <dgm:dir/>
        </dgm:presLayoutVars>
      </dgm:prSet>
      <dgm:spPr/>
      <dgm:t>
        <a:bodyPr/>
        <a:lstStyle/>
        <a:p>
          <a:endParaRPr lang="en-US"/>
        </a:p>
      </dgm:t>
    </dgm:pt>
    <dgm:pt modelId="{BACF64C4-E4DE-428D-930B-E012D9BC9CD0}" type="pres">
      <dgm:prSet presAssocID="{CC85C68B-3B87-41AD-94EE-CC383850B697}" presName="Name1" presStyleCnt="0"/>
      <dgm:spPr/>
    </dgm:pt>
    <dgm:pt modelId="{C528C92D-30F2-44EF-A085-3C693C033074}" type="pres">
      <dgm:prSet presAssocID="{CC85C68B-3B87-41AD-94EE-CC383850B697}" presName="cycle" presStyleCnt="0"/>
      <dgm:spPr/>
    </dgm:pt>
    <dgm:pt modelId="{EA1C4744-409A-4C0F-906E-FEEFEA2FEF79}" type="pres">
      <dgm:prSet presAssocID="{CC85C68B-3B87-41AD-94EE-CC383850B697}" presName="srcNode" presStyleLbl="node1" presStyleIdx="0" presStyleCnt="4"/>
      <dgm:spPr/>
    </dgm:pt>
    <dgm:pt modelId="{6D76B8E7-427E-424D-9866-DD90093D0187}" type="pres">
      <dgm:prSet presAssocID="{CC85C68B-3B87-41AD-94EE-CC383850B697}" presName="conn" presStyleLbl="parChTrans1D2" presStyleIdx="0" presStyleCnt="1"/>
      <dgm:spPr/>
      <dgm:t>
        <a:bodyPr/>
        <a:lstStyle/>
        <a:p>
          <a:endParaRPr lang="en-US"/>
        </a:p>
      </dgm:t>
    </dgm:pt>
    <dgm:pt modelId="{73DF2991-407B-4CF7-A8A4-18B24482E63E}" type="pres">
      <dgm:prSet presAssocID="{CC85C68B-3B87-41AD-94EE-CC383850B697}" presName="extraNode" presStyleLbl="node1" presStyleIdx="0" presStyleCnt="4"/>
      <dgm:spPr/>
    </dgm:pt>
    <dgm:pt modelId="{1EF47C1B-CCF8-44AE-9C24-F3BE06768DC1}" type="pres">
      <dgm:prSet presAssocID="{CC85C68B-3B87-41AD-94EE-CC383850B697}" presName="dstNode" presStyleLbl="node1" presStyleIdx="0" presStyleCnt="4"/>
      <dgm:spPr/>
    </dgm:pt>
    <dgm:pt modelId="{85B509D3-8850-4C43-94E4-1FDB7C5EAF6D}" type="pres">
      <dgm:prSet presAssocID="{77A70A11-D8D5-4B03-AB89-16262DB0F4E6}" presName="text_1" presStyleLbl="node1" presStyleIdx="0" presStyleCnt="4">
        <dgm:presLayoutVars>
          <dgm:bulletEnabled val="1"/>
        </dgm:presLayoutVars>
      </dgm:prSet>
      <dgm:spPr/>
      <dgm:t>
        <a:bodyPr/>
        <a:lstStyle/>
        <a:p>
          <a:endParaRPr lang="en-US"/>
        </a:p>
      </dgm:t>
    </dgm:pt>
    <dgm:pt modelId="{80D78065-025F-4641-B657-3DBC5401C616}" type="pres">
      <dgm:prSet presAssocID="{77A70A11-D8D5-4B03-AB89-16262DB0F4E6}" presName="accent_1" presStyleCnt="0"/>
      <dgm:spPr/>
    </dgm:pt>
    <dgm:pt modelId="{7CFF7C47-D6CE-4A79-B1E3-49DFE79039F7}" type="pres">
      <dgm:prSet presAssocID="{77A70A11-D8D5-4B03-AB89-16262DB0F4E6}" presName="accentRepeatNode" presStyleLbl="solidFgAcc1" presStyleIdx="0" presStyleCnt="4"/>
      <dgm:spPr/>
      <dgm:t>
        <a:bodyPr/>
        <a:lstStyle/>
        <a:p>
          <a:endParaRPr lang="en-US"/>
        </a:p>
      </dgm:t>
    </dgm:pt>
    <dgm:pt modelId="{9497457F-9FFA-4E88-9E83-27CB49EFA2FE}" type="pres">
      <dgm:prSet presAssocID="{5808D4CE-68F8-4D49-91EA-0103C306B3A5}" presName="text_2" presStyleLbl="node1" presStyleIdx="1" presStyleCnt="4">
        <dgm:presLayoutVars>
          <dgm:bulletEnabled val="1"/>
        </dgm:presLayoutVars>
      </dgm:prSet>
      <dgm:spPr/>
      <dgm:t>
        <a:bodyPr/>
        <a:lstStyle/>
        <a:p>
          <a:pPr rtl="1"/>
          <a:endParaRPr lang="ar-JO"/>
        </a:p>
      </dgm:t>
    </dgm:pt>
    <dgm:pt modelId="{7BD3B1F8-33E2-4496-BD61-DA0C0D1DA27A}" type="pres">
      <dgm:prSet presAssocID="{5808D4CE-68F8-4D49-91EA-0103C306B3A5}" presName="accent_2" presStyleCnt="0"/>
      <dgm:spPr/>
    </dgm:pt>
    <dgm:pt modelId="{8553B168-4575-4B76-99C2-9DCB01A4C827}" type="pres">
      <dgm:prSet presAssocID="{5808D4CE-68F8-4D49-91EA-0103C306B3A5}" presName="accentRepeatNode" presStyleLbl="solidFgAcc1" presStyleIdx="1" presStyleCnt="4"/>
      <dgm:spPr/>
    </dgm:pt>
    <dgm:pt modelId="{2A024E71-0478-4096-9C08-D6A1791229C7}" type="pres">
      <dgm:prSet presAssocID="{8A65CF8F-8A3E-4DDD-B6E6-D67EBC0485C4}" presName="text_3" presStyleLbl="node1" presStyleIdx="2" presStyleCnt="4">
        <dgm:presLayoutVars>
          <dgm:bulletEnabled val="1"/>
        </dgm:presLayoutVars>
      </dgm:prSet>
      <dgm:spPr/>
      <dgm:t>
        <a:bodyPr/>
        <a:lstStyle/>
        <a:p>
          <a:pPr rtl="1"/>
          <a:endParaRPr lang="ar-JO"/>
        </a:p>
      </dgm:t>
    </dgm:pt>
    <dgm:pt modelId="{E46B4050-9FF5-4998-A815-18B146B14BA9}" type="pres">
      <dgm:prSet presAssocID="{8A65CF8F-8A3E-4DDD-B6E6-D67EBC0485C4}" presName="accent_3" presStyleCnt="0"/>
      <dgm:spPr/>
    </dgm:pt>
    <dgm:pt modelId="{AEE53BBB-FC8C-459F-A950-7BC312CD2895}" type="pres">
      <dgm:prSet presAssocID="{8A65CF8F-8A3E-4DDD-B6E6-D67EBC0485C4}" presName="accentRepeatNode" presStyleLbl="solidFgAcc1" presStyleIdx="2" presStyleCnt="4"/>
      <dgm:spPr/>
    </dgm:pt>
    <dgm:pt modelId="{745D9241-4660-4E29-802C-8CB773B6BE89}" type="pres">
      <dgm:prSet presAssocID="{1FDCA3B2-736B-4D79-A96F-874D2AA39A6E}" presName="text_4" presStyleLbl="node1" presStyleIdx="3" presStyleCnt="4">
        <dgm:presLayoutVars>
          <dgm:bulletEnabled val="1"/>
        </dgm:presLayoutVars>
      </dgm:prSet>
      <dgm:spPr/>
      <dgm:t>
        <a:bodyPr/>
        <a:lstStyle/>
        <a:p>
          <a:pPr rtl="1"/>
          <a:endParaRPr lang="ar-JO"/>
        </a:p>
      </dgm:t>
    </dgm:pt>
    <dgm:pt modelId="{D93D70CD-D565-45CF-AD93-7B117BA2E1DC}" type="pres">
      <dgm:prSet presAssocID="{1FDCA3B2-736B-4D79-A96F-874D2AA39A6E}" presName="accent_4" presStyleCnt="0"/>
      <dgm:spPr/>
    </dgm:pt>
    <dgm:pt modelId="{9AF4D142-6402-4D4F-A558-1679888CA682}" type="pres">
      <dgm:prSet presAssocID="{1FDCA3B2-736B-4D79-A96F-874D2AA39A6E}" presName="accentRepeatNode" presStyleLbl="solidFgAcc1" presStyleIdx="3" presStyleCnt="4"/>
      <dgm:spPr/>
    </dgm:pt>
  </dgm:ptLst>
  <dgm:cxnLst>
    <dgm:cxn modelId="{829DFEB4-0483-4A45-B653-2D7C16469CAF}" type="presOf" srcId="{1FDCA3B2-736B-4D79-A96F-874D2AA39A6E}" destId="{745D9241-4660-4E29-802C-8CB773B6BE89}" srcOrd="0" destOrd="0" presId="urn:microsoft.com/office/officeart/2008/layout/VerticalCurvedList"/>
    <dgm:cxn modelId="{AA456F9F-28D8-42AD-AE05-4293B32335AC}" type="presOf" srcId="{371F53F3-C79E-4987-96FF-7809A0E456EC}" destId="{6D76B8E7-427E-424D-9866-DD90093D0187}" srcOrd="0" destOrd="0" presId="urn:microsoft.com/office/officeart/2008/layout/VerticalCurvedList"/>
    <dgm:cxn modelId="{9D41A198-0517-4672-84C3-340FE8132730}" srcId="{CC85C68B-3B87-41AD-94EE-CC383850B697}" destId="{5808D4CE-68F8-4D49-91EA-0103C306B3A5}" srcOrd="1" destOrd="0" parTransId="{323CB19E-81BC-4BA3-81C6-E79CEBAA737B}" sibTransId="{AFF5F886-5DDA-45C0-9F09-90E6C641EE87}"/>
    <dgm:cxn modelId="{E7408449-F7FE-4449-8394-F376F0505AB2}" type="presOf" srcId="{5808D4CE-68F8-4D49-91EA-0103C306B3A5}" destId="{9497457F-9FFA-4E88-9E83-27CB49EFA2FE}" srcOrd="0" destOrd="0" presId="urn:microsoft.com/office/officeart/2008/layout/VerticalCurvedList"/>
    <dgm:cxn modelId="{C483B280-4D08-4468-AAB2-EB7679CE2526}" type="presOf" srcId="{CC85C68B-3B87-41AD-94EE-CC383850B697}" destId="{DD6928F1-157F-42D0-9E72-A8D9EB2A9BDA}" srcOrd="0" destOrd="0" presId="urn:microsoft.com/office/officeart/2008/layout/VerticalCurvedList"/>
    <dgm:cxn modelId="{E372287E-360A-482A-B314-5C345EF56591}" type="presOf" srcId="{77A70A11-D8D5-4B03-AB89-16262DB0F4E6}" destId="{85B509D3-8850-4C43-94E4-1FDB7C5EAF6D}" srcOrd="0" destOrd="0" presId="urn:microsoft.com/office/officeart/2008/layout/VerticalCurvedList"/>
    <dgm:cxn modelId="{E5CF77AD-2443-4C4F-9924-2094859D5810}" srcId="{CC85C68B-3B87-41AD-94EE-CC383850B697}" destId="{8A65CF8F-8A3E-4DDD-B6E6-D67EBC0485C4}" srcOrd="2" destOrd="0" parTransId="{229B832D-731B-49C4-8175-C9D267FF063C}" sibTransId="{64352A03-F5F2-437B-9442-4E4E4C3CEB75}"/>
    <dgm:cxn modelId="{C50833C7-718E-4F72-A7DD-F792D2B37B75}" type="presOf" srcId="{8A65CF8F-8A3E-4DDD-B6E6-D67EBC0485C4}" destId="{2A024E71-0478-4096-9C08-D6A1791229C7}" srcOrd="0" destOrd="0" presId="urn:microsoft.com/office/officeart/2008/layout/VerticalCurvedList"/>
    <dgm:cxn modelId="{9ADE18C7-B340-4EB0-BEF9-5E6C43CCDB04}" srcId="{CC85C68B-3B87-41AD-94EE-CC383850B697}" destId="{1FDCA3B2-736B-4D79-A96F-874D2AA39A6E}" srcOrd="3" destOrd="0" parTransId="{0E2E8134-EA80-450D-B44E-6AA3C2DD58EC}" sibTransId="{DCC3640D-4D34-49AE-BAC1-BEC38056E382}"/>
    <dgm:cxn modelId="{36F67E68-09FD-43A2-99F8-C2E154A41335}" srcId="{CC85C68B-3B87-41AD-94EE-CC383850B697}" destId="{77A70A11-D8D5-4B03-AB89-16262DB0F4E6}" srcOrd="0" destOrd="0" parTransId="{D8D4714B-E2DF-4472-9CA3-8931DE27AA90}" sibTransId="{371F53F3-C79E-4987-96FF-7809A0E456EC}"/>
    <dgm:cxn modelId="{472E4EDD-5659-4BE0-94F1-17BA22C5E60F}" type="presParOf" srcId="{DD6928F1-157F-42D0-9E72-A8D9EB2A9BDA}" destId="{BACF64C4-E4DE-428D-930B-E012D9BC9CD0}" srcOrd="0" destOrd="0" presId="urn:microsoft.com/office/officeart/2008/layout/VerticalCurvedList"/>
    <dgm:cxn modelId="{776C2A10-43D2-4EFC-A61A-C075081F9E26}" type="presParOf" srcId="{BACF64C4-E4DE-428D-930B-E012D9BC9CD0}" destId="{C528C92D-30F2-44EF-A085-3C693C033074}" srcOrd="0" destOrd="0" presId="urn:microsoft.com/office/officeart/2008/layout/VerticalCurvedList"/>
    <dgm:cxn modelId="{5F7F1633-5227-4DBD-8900-68B4E5B3F6BA}" type="presParOf" srcId="{C528C92D-30F2-44EF-A085-3C693C033074}" destId="{EA1C4744-409A-4C0F-906E-FEEFEA2FEF79}" srcOrd="0" destOrd="0" presId="urn:microsoft.com/office/officeart/2008/layout/VerticalCurvedList"/>
    <dgm:cxn modelId="{7861042F-5220-4740-9793-54A48A4C5DDF}" type="presParOf" srcId="{C528C92D-30F2-44EF-A085-3C693C033074}" destId="{6D76B8E7-427E-424D-9866-DD90093D0187}" srcOrd="1" destOrd="0" presId="urn:microsoft.com/office/officeart/2008/layout/VerticalCurvedList"/>
    <dgm:cxn modelId="{9F46A065-BCF7-4227-8571-70CE17BF22EB}" type="presParOf" srcId="{C528C92D-30F2-44EF-A085-3C693C033074}" destId="{73DF2991-407B-4CF7-A8A4-18B24482E63E}" srcOrd="2" destOrd="0" presId="urn:microsoft.com/office/officeart/2008/layout/VerticalCurvedList"/>
    <dgm:cxn modelId="{CA2484E8-E130-46BE-BA9A-A6921FF0B223}" type="presParOf" srcId="{C528C92D-30F2-44EF-A085-3C693C033074}" destId="{1EF47C1B-CCF8-44AE-9C24-F3BE06768DC1}" srcOrd="3" destOrd="0" presId="urn:microsoft.com/office/officeart/2008/layout/VerticalCurvedList"/>
    <dgm:cxn modelId="{AC71411D-4037-48DF-8789-E7EA628A515C}" type="presParOf" srcId="{BACF64C4-E4DE-428D-930B-E012D9BC9CD0}" destId="{85B509D3-8850-4C43-94E4-1FDB7C5EAF6D}" srcOrd="1" destOrd="0" presId="urn:microsoft.com/office/officeart/2008/layout/VerticalCurvedList"/>
    <dgm:cxn modelId="{D5C52E24-2D24-4139-AFBB-6A69AA85480F}" type="presParOf" srcId="{BACF64C4-E4DE-428D-930B-E012D9BC9CD0}" destId="{80D78065-025F-4641-B657-3DBC5401C616}" srcOrd="2" destOrd="0" presId="urn:microsoft.com/office/officeart/2008/layout/VerticalCurvedList"/>
    <dgm:cxn modelId="{751A7131-CCDF-46AE-9F8C-C9722BFA8487}" type="presParOf" srcId="{80D78065-025F-4641-B657-3DBC5401C616}" destId="{7CFF7C47-D6CE-4A79-B1E3-49DFE79039F7}" srcOrd="0" destOrd="0" presId="urn:microsoft.com/office/officeart/2008/layout/VerticalCurvedList"/>
    <dgm:cxn modelId="{2802F7C4-511F-4A34-8D07-833288280D00}" type="presParOf" srcId="{BACF64C4-E4DE-428D-930B-E012D9BC9CD0}" destId="{9497457F-9FFA-4E88-9E83-27CB49EFA2FE}" srcOrd="3" destOrd="0" presId="urn:microsoft.com/office/officeart/2008/layout/VerticalCurvedList"/>
    <dgm:cxn modelId="{5B6469A7-41C1-45EB-8207-14E57171AFF0}" type="presParOf" srcId="{BACF64C4-E4DE-428D-930B-E012D9BC9CD0}" destId="{7BD3B1F8-33E2-4496-BD61-DA0C0D1DA27A}" srcOrd="4" destOrd="0" presId="urn:microsoft.com/office/officeart/2008/layout/VerticalCurvedList"/>
    <dgm:cxn modelId="{645A77BD-D4DD-44DB-ACBA-5E7FE0270384}" type="presParOf" srcId="{7BD3B1F8-33E2-4496-BD61-DA0C0D1DA27A}" destId="{8553B168-4575-4B76-99C2-9DCB01A4C827}" srcOrd="0" destOrd="0" presId="urn:microsoft.com/office/officeart/2008/layout/VerticalCurvedList"/>
    <dgm:cxn modelId="{DDAC7F63-BD67-4926-9D94-30BCE6717163}" type="presParOf" srcId="{BACF64C4-E4DE-428D-930B-E012D9BC9CD0}" destId="{2A024E71-0478-4096-9C08-D6A1791229C7}" srcOrd="5" destOrd="0" presId="urn:microsoft.com/office/officeart/2008/layout/VerticalCurvedList"/>
    <dgm:cxn modelId="{B8427403-5C7F-49A1-AA34-4F0255712CFA}" type="presParOf" srcId="{BACF64C4-E4DE-428D-930B-E012D9BC9CD0}" destId="{E46B4050-9FF5-4998-A815-18B146B14BA9}" srcOrd="6" destOrd="0" presId="urn:microsoft.com/office/officeart/2008/layout/VerticalCurvedList"/>
    <dgm:cxn modelId="{81DA4C72-6817-4E3D-8044-B97DC58D29EA}" type="presParOf" srcId="{E46B4050-9FF5-4998-A815-18B146B14BA9}" destId="{AEE53BBB-FC8C-459F-A950-7BC312CD2895}" srcOrd="0" destOrd="0" presId="urn:microsoft.com/office/officeart/2008/layout/VerticalCurvedList"/>
    <dgm:cxn modelId="{36D1BB71-C971-4F86-BDD4-FDF5B6DBE1B5}" type="presParOf" srcId="{BACF64C4-E4DE-428D-930B-E012D9BC9CD0}" destId="{745D9241-4660-4E29-802C-8CB773B6BE89}" srcOrd="7" destOrd="0" presId="urn:microsoft.com/office/officeart/2008/layout/VerticalCurvedList"/>
    <dgm:cxn modelId="{C5F6659B-E384-4818-B868-0D15633A32BD}" type="presParOf" srcId="{BACF64C4-E4DE-428D-930B-E012D9BC9CD0}" destId="{D93D70CD-D565-45CF-AD93-7B117BA2E1DC}" srcOrd="8" destOrd="0" presId="urn:microsoft.com/office/officeart/2008/layout/VerticalCurvedList"/>
    <dgm:cxn modelId="{1DF41DA2-DB29-44CA-98C8-2A9D39275E1B}" type="presParOf" srcId="{D93D70CD-D565-45CF-AD93-7B117BA2E1DC}" destId="{9AF4D142-6402-4D4F-A558-1679888CA682}" srcOrd="0" destOrd="0" presId="urn:microsoft.com/office/officeart/2008/layout/VerticalCurv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546937E0-30A0-47FF-B8C4-272AD64FE3BE}" type="doc">
      <dgm:prSet loTypeId="urn:microsoft.com/office/officeart/2005/8/layout/arrow2" loCatId="process" qsTypeId="urn:microsoft.com/office/officeart/2005/8/quickstyle/simple1" qsCatId="simple" csTypeId="urn:microsoft.com/office/officeart/2005/8/colors/accent1_2" csCatId="accent1" phldr="1"/>
      <dgm:spPr/>
    </dgm:pt>
    <dgm:pt modelId="{00FB7C1F-7C78-4231-92ED-922D8CDF5D3D}">
      <dgm:prSet phldrT="[نص]" custT="1"/>
      <dgm:spPr/>
      <dgm:t>
        <a:bodyPr/>
        <a:lstStyle/>
        <a:p>
          <a:pPr rtl="1"/>
          <a:r>
            <a:rPr lang="en-US" sz="1800" b="1" dirty="0" smtClean="0">
              <a:latin typeface="Times New Roman" pitchFamily="18" charset="0"/>
              <a:cs typeface="Times New Roman" pitchFamily="18" charset="0"/>
            </a:rPr>
            <a:t>Electrical :9</a:t>
          </a:r>
          <a:endParaRPr lang="ar-JO" sz="1800" b="1" dirty="0">
            <a:latin typeface="Times New Roman" pitchFamily="18" charset="0"/>
            <a:cs typeface="Times New Roman" pitchFamily="18" charset="0"/>
          </a:endParaRPr>
        </a:p>
      </dgm:t>
    </dgm:pt>
    <dgm:pt modelId="{04BEE840-6ABD-4183-99FB-B86370D86B8C}" type="parTrans" cxnId="{C77A91AF-1DF2-4E39-85EA-FB39C8C308AB}">
      <dgm:prSet/>
      <dgm:spPr/>
      <dgm:t>
        <a:bodyPr/>
        <a:lstStyle/>
        <a:p>
          <a:pPr rtl="1"/>
          <a:endParaRPr lang="ar-JO"/>
        </a:p>
      </dgm:t>
    </dgm:pt>
    <dgm:pt modelId="{548E172A-7A92-4B6E-B33B-8560D65181B5}" type="sibTrans" cxnId="{C77A91AF-1DF2-4E39-85EA-FB39C8C308AB}">
      <dgm:prSet/>
      <dgm:spPr/>
      <dgm:t>
        <a:bodyPr/>
        <a:lstStyle/>
        <a:p>
          <a:pPr rtl="1"/>
          <a:endParaRPr lang="ar-JO"/>
        </a:p>
      </dgm:t>
    </dgm:pt>
    <dgm:pt modelId="{73ABC48D-AC33-4A03-AB14-22C5397BDB74}">
      <dgm:prSet phldrT="[نص]" custT="1"/>
      <dgm:spPr/>
      <dgm:t>
        <a:bodyPr/>
        <a:lstStyle/>
        <a:p>
          <a:pPr rtl="1"/>
          <a:r>
            <a:rPr lang="en-US" sz="1800" b="1" dirty="0" smtClean="0">
              <a:latin typeface="Times New Roman" pitchFamily="18" charset="0"/>
              <a:cs typeface="Times New Roman" pitchFamily="18" charset="0"/>
            </a:rPr>
            <a:t>Air conditioning:16 </a:t>
          </a:r>
          <a:endParaRPr lang="ar-JO" sz="1800" b="1" dirty="0">
            <a:latin typeface="Times New Roman" pitchFamily="18" charset="0"/>
            <a:cs typeface="Times New Roman" pitchFamily="18" charset="0"/>
          </a:endParaRPr>
        </a:p>
      </dgm:t>
    </dgm:pt>
    <dgm:pt modelId="{B853EC0D-FB9C-46D5-B202-C789A876C48E}" type="parTrans" cxnId="{A9CF6EAF-E164-43A0-9B74-A0778D155BF6}">
      <dgm:prSet/>
      <dgm:spPr/>
      <dgm:t>
        <a:bodyPr/>
        <a:lstStyle/>
        <a:p>
          <a:pPr rtl="1"/>
          <a:endParaRPr lang="ar-JO"/>
        </a:p>
      </dgm:t>
    </dgm:pt>
    <dgm:pt modelId="{BB3B7D06-DFA7-4B9F-852B-4C26E26305B0}" type="sibTrans" cxnId="{A9CF6EAF-E164-43A0-9B74-A0778D155BF6}">
      <dgm:prSet/>
      <dgm:spPr/>
      <dgm:t>
        <a:bodyPr/>
        <a:lstStyle/>
        <a:p>
          <a:pPr rtl="1"/>
          <a:endParaRPr lang="ar-JO"/>
        </a:p>
      </dgm:t>
    </dgm:pt>
    <dgm:pt modelId="{5F564D07-0235-4DB3-8847-6DF119C7C9D6}">
      <dgm:prSet phldrT="[نص]" custT="1"/>
      <dgm:spPr/>
      <dgm:t>
        <a:bodyPr/>
        <a:lstStyle/>
        <a:p>
          <a:pPr rtl="1"/>
          <a:r>
            <a:rPr lang="en-US" sz="1600" b="1" dirty="0" smtClean="0">
              <a:latin typeface="Times New Roman" pitchFamily="18" charset="0"/>
              <a:cs typeface="Times New Roman" pitchFamily="18" charset="0"/>
            </a:rPr>
            <a:t>Mechanical : 64</a:t>
          </a:r>
          <a:endParaRPr lang="ar-JO" sz="1600" b="1" dirty="0">
            <a:latin typeface="Times New Roman" pitchFamily="18" charset="0"/>
            <a:cs typeface="Times New Roman" pitchFamily="18" charset="0"/>
          </a:endParaRPr>
        </a:p>
      </dgm:t>
    </dgm:pt>
    <dgm:pt modelId="{C914FCBB-E2ED-4EF0-A8FC-5CC18ADA2180}" type="parTrans" cxnId="{73809773-DEDB-4D47-B0B9-0CFF38CDC13D}">
      <dgm:prSet/>
      <dgm:spPr/>
      <dgm:t>
        <a:bodyPr/>
        <a:lstStyle/>
        <a:p>
          <a:pPr rtl="1"/>
          <a:endParaRPr lang="ar-JO"/>
        </a:p>
      </dgm:t>
    </dgm:pt>
    <dgm:pt modelId="{89003BB7-E7BC-4B5E-A08B-7C1F4386D0CE}" type="sibTrans" cxnId="{73809773-DEDB-4D47-B0B9-0CFF38CDC13D}">
      <dgm:prSet/>
      <dgm:spPr/>
      <dgm:t>
        <a:bodyPr/>
        <a:lstStyle/>
        <a:p>
          <a:pPr rtl="1"/>
          <a:endParaRPr lang="ar-JO"/>
        </a:p>
      </dgm:t>
    </dgm:pt>
    <dgm:pt modelId="{7EDB49B1-8FDA-4A24-A2FF-674A7556F1D9}" type="pres">
      <dgm:prSet presAssocID="{546937E0-30A0-47FF-B8C4-272AD64FE3BE}" presName="arrowDiagram" presStyleCnt="0">
        <dgm:presLayoutVars>
          <dgm:chMax val="5"/>
          <dgm:dir/>
          <dgm:resizeHandles val="exact"/>
        </dgm:presLayoutVars>
      </dgm:prSet>
      <dgm:spPr/>
    </dgm:pt>
    <dgm:pt modelId="{E75119E5-57A5-4786-946D-370E9C5CB209}" type="pres">
      <dgm:prSet presAssocID="{546937E0-30A0-47FF-B8C4-272AD64FE3BE}" presName="arrow" presStyleLbl="bgShp" presStyleIdx="0" presStyleCnt="1" custLinFactNeighborX="-40527" custLinFactNeighborY="-21014"/>
      <dgm:spPr/>
      <dgm:t>
        <a:bodyPr/>
        <a:lstStyle/>
        <a:p>
          <a:pPr rtl="1"/>
          <a:endParaRPr lang="ar-JO"/>
        </a:p>
      </dgm:t>
    </dgm:pt>
    <dgm:pt modelId="{738046AA-6C35-4FD8-8139-40F431D3A0C6}" type="pres">
      <dgm:prSet presAssocID="{546937E0-30A0-47FF-B8C4-272AD64FE3BE}" presName="arrowDiagram3" presStyleCnt="0"/>
      <dgm:spPr/>
    </dgm:pt>
    <dgm:pt modelId="{EEA2F2D5-3B18-466D-8459-A1A683F9A0B3}" type="pres">
      <dgm:prSet presAssocID="{00FB7C1F-7C78-4231-92ED-922D8CDF5D3D}" presName="bullet3a" presStyleLbl="node1" presStyleIdx="0" presStyleCnt="3" custLinFactX="21114" custLinFactY="-100000" custLinFactNeighborX="100000" custLinFactNeighborY="-104963"/>
      <dgm:spPr>
        <a:blipFill rotWithShape="0">
          <a:blip xmlns:r="http://schemas.openxmlformats.org/officeDocument/2006/relationships" r:embed="rId1"/>
          <a:stretch>
            <a:fillRect/>
          </a:stretch>
        </a:blipFill>
      </dgm:spPr>
      <dgm:t>
        <a:bodyPr/>
        <a:lstStyle/>
        <a:p>
          <a:pPr rtl="1"/>
          <a:endParaRPr lang="ar-JO"/>
        </a:p>
      </dgm:t>
    </dgm:pt>
    <dgm:pt modelId="{60E18189-3B2E-4DFC-BB1E-3EDDA34F9FBE}" type="pres">
      <dgm:prSet presAssocID="{00FB7C1F-7C78-4231-92ED-922D8CDF5D3D}" presName="textBox3a" presStyleLbl="revTx" presStyleIdx="0" presStyleCnt="3" custScaleX="247305" custLinFactNeighborX="92525" custLinFactNeighborY="-32186">
        <dgm:presLayoutVars>
          <dgm:bulletEnabled val="1"/>
        </dgm:presLayoutVars>
      </dgm:prSet>
      <dgm:spPr/>
      <dgm:t>
        <a:bodyPr/>
        <a:lstStyle/>
        <a:p>
          <a:pPr rtl="1"/>
          <a:endParaRPr lang="ar-JO"/>
        </a:p>
      </dgm:t>
    </dgm:pt>
    <dgm:pt modelId="{7AD2428A-3059-4C50-B6F6-4A8E22DE8B35}" type="pres">
      <dgm:prSet presAssocID="{73ABC48D-AC33-4A03-AB14-22C5397BDB74}" presName="bullet3b" presStyleLbl="node1" presStyleIdx="1" presStyleCnt="3"/>
      <dgm:spPr/>
    </dgm:pt>
    <dgm:pt modelId="{2C3CC56B-D730-4AC7-BD7A-E229AC5E1311}" type="pres">
      <dgm:prSet presAssocID="{73ABC48D-AC33-4A03-AB14-22C5397BDB74}" presName="textBox3b" presStyleLbl="revTx" presStyleIdx="1" presStyleCnt="3" custScaleX="171361" custLinFactNeighborX="31289" custLinFactNeighborY="8550">
        <dgm:presLayoutVars>
          <dgm:bulletEnabled val="1"/>
        </dgm:presLayoutVars>
      </dgm:prSet>
      <dgm:spPr/>
      <dgm:t>
        <a:bodyPr/>
        <a:lstStyle/>
        <a:p>
          <a:pPr rtl="1"/>
          <a:endParaRPr lang="ar-JO"/>
        </a:p>
      </dgm:t>
    </dgm:pt>
    <dgm:pt modelId="{45C6849E-44F7-4E7F-899A-1FEF476A7A32}" type="pres">
      <dgm:prSet presAssocID="{5F564D07-0235-4DB3-8847-6DF119C7C9D6}" presName="bullet3c" presStyleLbl="node1" presStyleIdx="2" presStyleCnt="3"/>
      <dgm:spPr/>
    </dgm:pt>
    <dgm:pt modelId="{8FC43679-5A85-45E0-9CF8-BC230740DF1A}" type="pres">
      <dgm:prSet presAssocID="{5F564D07-0235-4DB3-8847-6DF119C7C9D6}" presName="textBox3c" presStyleLbl="revTx" presStyleIdx="2" presStyleCnt="3" custScaleX="122067" custLinFactNeighborX="13890" custLinFactNeighborY="558">
        <dgm:presLayoutVars>
          <dgm:bulletEnabled val="1"/>
        </dgm:presLayoutVars>
      </dgm:prSet>
      <dgm:spPr/>
      <dgm:t>
        <a:bodyPr/>
        <a:lstStyle/>
        <a:p>
          <a:pPr rtl="1"/>
          <a:endParaRPr lang="ar-JO"/>
        </a:p>
      </dgm:t>
    </dgm:pt>
  </dgm:ptLst>
  <dgm:cxnLst>
    <dgm:cxn modelId="{A9CF6EAF-E164-43A0-9B74-A0778D155BF6}" srcId="{546937E0-30A0-47FF-B8C4-272AD64FE3BE}" destId="{73ABC48D-AC33-4A03-AB14-22C5397BDB74}" srcOrd="1" destOrd="0" parTransId="{B853EC0D-FB9C-46D5-B202-C789A876C48E}" sibTransId="{BB3B7D06-DFA7-4B9F-852B-4C26E26305B0}"/>
    <dgm:cxn modelId="{67515A8B-D41A-4814-9F1A-71994FDF6773}" type="presOf" srcId="{5F564D07-0235-4DB3-8847-6DF119C7C9D6}" destId="{8FC43679-5A85-45E0-9CF8-BC230740DF1A}" srcOrd="0" destOrd="0" presId="urn:microsoft.com/office/officeart/2005/8/layout/arrow2"/>
    <dgm:cxn modelId="{C77A91AF-1DF2-4E39-85EA-FB39C8C308AB}" srcId="{546937E0-30A0-47FF-B8C4-272AD64FE3BE}" destId="{00FB7C1F-7C78-4231-92ED-922D8CDF5D3D}" srcOrd="0" destOrd="0" parTransId="{04BEE840-6ABD-4183-99FB-B86370D86B8C}" sibTransId="{548E172A-7A92-4B6E-B33B-8560D65181B5}"/>
    <dgm:cxn modelId="{131BEBFA-8063-4607-AFC2-A351F2AE38AE}" type="presOf" srcId="{73ABC48D-AC33-4A03-AB14-22C5397BDB74}" destId="{2C3CC56B-D730-4AC7-BD7A-E229AC5E1311}" srcOrd="0" destOrd="0" presId="urn:microsoft.com/office/officeart/2005/8/layout/arrow2"/>
    <dgm:cxn modelId="{73809773-DEDB-4D47-B0B9-0CFF38CDC13D}" srcId="{546937E0-30A0-47FF-B8C4-272AD64FE3BE}" destId="{5F564D07-0235-4DB3-8847-6DF119C7C9D6}" srcOrd="2" destOrd="0" parTransId="{C914FCBB-E2ED-4EF0-A8FC-5CC18ADA2180}" sibTransId="{89003BB7-E7BC-4B5E-A08B-7C1F4386D0CE}"/>
    <dgm:cxn modelId="{4DE89339-8D38-44F3-845C-5F0D422F9A89}" type="presOf" srcId="{546937E0-30A0-47FF-B8C4-272AD64FE3BE}" destId="{7EDB49B1-8FDA-4A24-A2FF-674A7556F1D9}" srcOrd="0" destOrd="0" presId="urn:microsoft.com/office/officeart/2005/8/layout/arrow2"/>
    <dgm:cxn modelId="{E7A3D0E5-1906-4E40-BE93-712719F56CC8}" type="presOf" srcId="{00FB7C1F-7C78-4231-92ED-922D8CDF5D3D}" destId="{60E18189-3B2E-4DFC-BB1E-3EDDA34F9FBE}" srcOrd="0" destOrd="0" presId="urn:microsoft.com/office/officeart/2005/8/layout/arrow2"/>
    <dgm:cxn modelId="{8D58C1AA-B7EF-4DB0-9ABA-7B819BAC96F1}" type="presParOf" srcId="{7EDB49B1-8FDA-4A24-A2FF-674A7556F1D9}" destId="{E75119E5-57A5-4786-946D-370E9C5CB209}" srcOrd="0" destOrd="0" presId="urn:microsoft.com/office/officeart/2005/8/layout/arrow2"/>
    <dgm:cxn modelId="{333CA1F5-348D-4380-BD26-31CACE8706BC}" type="presParOf" srcId="{7EDB49B1-8FDA-4A24-A2FF-674A7556F1D9}" destId="{738046AA-6C35-4FD8-8139-40F431D3A0C6}" srcOrd="1" destOrd="0" presId="urn:microsoft.com/office/officeart/2005/8/layout/arrow2"/>
    <dgm:cxn modelId="{9F3BA39B-ED5E-4561-B755-66B3D24AC97C}" type="presParOf" srcId="{738046AA-6C35-4FD8-8139-40F431D3A0C6}" destId="{EEA2F2D5-3B18-466D-8459-A1A683F9A0B3}" srcOrd="0" destOrd="0" presId="urn:microsoft.com/office/officeart/2005/8/layout/arrow2"/>
    <dgm:cxn modelId="{E14C07CF-AC1A-459C-A2F9-8FC27A206E17}" type="presParOf" srcId="{738046AA-6C35-4FD8-8139-40F431D3A0C6}" destId="{60E18189-3B2E-4DFC-BB1E-3EDDA34F9FBE}" srcOrd="1" destOrd="0" presId="urn:microsoft.com/office/officeart/2005/8/layout/arrow2"/>
    <dgm:cxn modelId="{5E81E0E3-3F3D-4467-B185-D30AFF5F6B24}" type="presParOf" srcId="{738046AA-6C35-4FD8-8139-40F431D3A0C6}" destId="{7AD2428A-3059-4C50-B6F6-4A8E22DE8B35}" srcOrd="2" destOrd="0" presId="urn:microsoft.com/office/officeart/2005/8/layout/arrow2"/>
    <dgm:cxn modelId="{AF6F5CD9-7C84-414D-B998-BD47B71A2C42}" type="presParOf" srcId="{738046AA-6C35-4FD8-8139-40F431D3A0C6}" destId="{2C3CC56B-D730-4AC7-BD7A-E229AC5E1311}" srcOrd="3" destOrd="0" presId="urn:microsoft.com/office/officeart/2005/8/layout/arrow2"/>
    <dgm:cxn modelId="{1498C1CC-FD1A-4CD3-B4DC-636420E82A11}" type="presParOf" srcId="{738046AA-6C35-4FD8-8139-40F431D3A0C6}" destId="{45C6849E-44F7-4E7F-899A-1FEF476A7A32}" srcOrd="4" destOrd="0" presId="urn:microsoft.com/office/officeart/2005/8/layout/arrow2"/>
    <dgm:cxn modelId="{D4C3B4F9-5583-43D0-94F4-FF17FC86B63E}" type="presParOf" srcId="{738046AA-6C35-4FD8-8139-40F431D3A0C6}" destId="{8FC43679-5A85-45E0-9CF8-BC230740DF1A}" srcOrd="5" destOrd="0" presId="urn:microsoft.com/office/officeart/2005/8/layout/arrow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230D9319-D333-4C73-A2A4-43F61132EC66}" type="doc">
      <dgm:prSet loTypeId="urn:microsoft.com/office/officeart/2005/8/layout/cycle6" loCatId="relationship" qsTypeId="urn:microsoft.com/office/officeart/2005/8/quickstyle/simple1" qsCatId="simple" csTypeId="urn:microsoft.com/office/officeart/2005/8/colors/accent1_2" csCatId="accent1" phldr="1"/>
      <dgm:spPr/>
      <dgm:t>
        <a:bodyPr/>
        <a:lstStyle/>
        <a:p>
          <a:pPr rtl="1"/>
          <a:endParaRPr lang="ar-JO"/>
        </a:p>
      </dgm:t>
    </dgm:pt>
    <dgm:pt modelId="{7F87F915-4086-452B-A28F-5AAA0D26A357}">
      <dgm:prSet phldrT="[نص]" custT="1"/>
      <dgm:spPr/>
      <dgm:t>
        <a:bodyPr/>
        <a:lstStyle/>
        <a:p>
          <a:pPr rtl="1"/>
          <a:r>
            <a:rPr lang="en-US" sz="2800" b="1" dirty="0" smtClean="0">
              <a:latin typeface="Times New Roman" pitchFamily="18" charset="0"/>
              <a:cs typeface="Times New Roman" pitchFamily="18" charset="0"/>
            </a:rPr>
            <a:t>1.Sorting (</a:t>
          </a:r>
          <a:r>
            <a:rPr lang="en-US" sz="2800" b="1" dirty="0" err="1" smtClean="0">
              <a:latin typeface="Times New Roman" pitchFamily="18" charset="0"/>
              <a:cs typeface="Times New Roman" pitchFamily="18" charset="0"/>
            </a:rPr>
            <a:t>Seiri</a:t>
          </a:r>
          <a:r>
            <a:rPr lang="en-US" sz="2800" b="1" dirty="0" smtClean="0">
              <a:latin typeface="Times New Roman" pitchFamily="18" charset="0"/>
              <a:cs typeface="Times New Roman" pitchFamily="18" charset="0"/>
            </a:rPr>
            <a:t>)</a:t>
          </a:r>
          <a:endParaRPr lang="ar-JO" sz="2800" dirty="0">
            <a:latin typeface="Times New Roman" pitchFamily="18" charset="0"/>
            <a:cs typeface="Times New Roman" pitchFamily="18" charset="0"/>
          </a:endParaRPr>
        </a:p>
      </dgm:t>
    </dgm:pt>
    <dgm:pt modelId="{BD0244DF-D53A-4D9F-9495-4C9A8B012D89}" type="parTrans" cxnId="{A9DD34A3-12F1-4D14-AE7F-F2355168D563}">
      <dgm:prSet/>
      <dgm:spPr/>
      <dgm:t>
        <a:bodyPr/>
        <a:lstStyle/>
        <a:p>
          <a:pPr rtl="1"/>
          <a:endParaRPr lang="ar-JO"/>
        </a:p>
      </dgm:t>
    </dgm:pt>
    <dgm:pt modelId="{EF02AF6E-7326-43AB-8C78-7059DFA62659}" type="sibTrans" cxnId="{A9DD34A3-12F1-4D14-AE7F-F2355168D563}">
      <dgm:prSet/>
      <dgm:spPr/>
      <dgm:t>
        <a:bodyPr/>
        <a:lstStyle/>
        <a:p>
          <a:pPr rtl="1"/>
          <a:endParaRPr lang="ar-JO"/>
        </a:p>
      </dgm:t>
    </dgm:pt>
    <dgm:pt modelId="{86A3CB4E-8D54-4D05-B3E1-838DEFB45D64}">
      <dgm:prSet phldrT="[نص]" custT="1"/>
      <dgm:spPr/>
      <dgm:t>
        <a:bodyPr/>
        <a:lstStyle/>
        <a:p>
          <a:pPr rtl="1"/>
          <a:r>
            <a:rPr lang="en-US" sz="1800" b="1" dirty="0" smtClean="0">
              <a:latin typeface="Times New Roman" pitchFamily="18" charset="0"/>
              <a:cs typeface="Times New Roman" pitchFamily="18" charset="0"/>
            </a:rPr>
            <a:t>2.Straightening or Setting in order (</a:t>
          </a:r>
          <a:r>
            <a:rPr lang="en-US" sz="1800" b="1" dirty="0" err="1" smtClean="0">
              <a:latin typeface="Times New Roman" pitchFamily="18" charset="0"/>
              <a:cs typeface="Times New Roman" pitchFamily="18" charset="0"/>
            </a:rPr>
            <a:t>seiton</a:t>
          </a:r>
          <a:r>
            <a:rPr lang="en-US" sz="1800" b="1" dirty="0" smtClean="0">
              <a:latin typeface="Times New Roman" pitchFamily="18" charset="0"/>
              <a:cs typeface="Times New Roman" pitchFamily="18" charset="0"/>
            </a:rPr>
            <a:t>)</a:t>
          </a:r>
          <a:endParaRPr lang="ar-JO" sz="1800" dirty="0">
            <a:latin typeface="Times New Roman" pitchFamily="18" charset="0"/>
            <a:cs typeface="Times New Roman" pitchFamily="18" charset="0"/>
          </a:endParaRPr>
        </a:p>
      </dgm:t>
    </dgm:pt>
    <dgm:pt modelId="{5AE6305B-4C3F-4E16-B807-41470CB879D6}" type="parTrans" cxnId="{6AE87FE0-A44D-46C9-958B-B7677F8E5000}">
      <dgm:prSet/>
      <dgm:spPr/>
      <dgm:t>
        <a:bodyPr/>
        <a:lstStyle/>
        <a:p>
          <a:pPr rtl="1"/>
          <a:endParaRPr lang="ar-JO"/>
        </a:p>
      </dgm:t>
    </dgm:pt>
    <dgm:pt modelId="{C79748FC-136F-424E-9182-7E52251ABB73}" type="sibTrans" cxnId="{6AE87FE0-A44D-46C9-958B-B7677F8E5000}">
      <dgm:prSet/>
      <dgm:spPr/>
      <dgm:t>
        <a:bodyPr/>
        <a:lstStyle/>
        <a:p>
          <a:pPr rtl="1"/>
          <a:endParaRPr lang="ar-JO"/>
        </a:p>
      </dgm:t>
    </dgm:pt>
    <dgm:pt modelId="{55990055-297B-46D9-B368-3F16F0D9AB63}">
      <dgm:prSet phldrT="[نص]" custT="1"/>
      <dgm:spPr/>
      <dgm:t>
        <a:bodyPr/>
        <a:lstStyle/>
        <a:p>
          <a:pPr rtl="1"/>
          <a:r>
            <a:rPr lang="en-US" sz="1800" b="1" dirty="0" smtClean="0">
              <a:latin typeface="Times New Roman" pitchFamily="18" charset="0"/>
              <a:cs typeface="Times New Roman" pitchFamily="18" charset="0"/>
            </a:rPr>
            <a:t>3.Systematic cleaning or shining (</a:t>
          </a:r>
          <a:r>
            <a:rPr lang="en-US" sz="1800" b="1" dirty="0" err="1" smtClean="0">
              <a:latin typeface="Times New Roman" pitchFamily="18" charset="0"/>
              <a:cs typeface="Times New Roman" pitchFamily="18" charset="0"/>
            </a:rPr>
            <a:t>Seiso</a:t>
          </a:r>
          <a:r>
            <a:rPr lang="en-US" sz="1800" b="1" dirty="0" smtClean="0">
              <a:latin typeface="Times New Roman" pitchFamily="18" charset="0"/>
              <a:cs typeface="Times New Roman" pitchFamily="18" charset="0"/>
            </a:rPr>
            <a:t>)</a:t>
          </a:r>
          <a:endParaRPr lang="ar-JO" sz="1800" dirty="0">
            <a:latin typeface="Times New Roman" pitchFamily="18" charset="0"/>
            <a:cs typeface="Times New Roman" pitchFamily="18" charset="0"/>
          </a:endParaRPr>
        </a:p>
      </dgm:t>
    </dgm:pt>
    <dgm:pt modelId="{9F2C10C6-EF90-448B-9964-45DF700C26D7}" type="parTrans" cxnId="{F0ABBA8F-7165-4D2A-8449-58F17C9CC66B}">
      <dgm:prSet/>
      <dgm:spPr/>
      <dgm:t>
        <a:bodyPr/>
        <a:lstStyle/>
        <a:p>
          <a:pPr rtl="1"/>
          <a:endParaRPr lang="ar-JO"/>
        </a:p>
      </dgm:t>
    </dgm:pt>
    <dgm:pt modelId="{2AB4D9BE-B438-4A0E-AD0F-F3E6D902CE72}" type="sibTrans" cxnId="{F0ABBA8F-7165-4D2A-8449-58F17C9CC66B}">
      <dgm:prSet/>
      <dgm:spPr/>
      <dgm:t>
        <a:bodyPr/>
        <a:lstStyle/>
        <a:p>
          <a:pPr rtl="1"/>
          <a:endParaRPr lang="ar-JO"/>
        </a:p>
      </dgm:t>
    </dgm:pt>
    <dgm:pt modelId="{37CB7459-0796-4F75-BB2B-57B35E2FC3A1}">
      <dgm:prSet phldrT="[نص]" custT="1"/>
      <dgm:spPr/>
      <dgm:t>
        <a:bodyPr/>
        <a:lstStyle/>
        <a:p>
          <a:pPr rtl="1"/>
          <a:r>
            <a:rPr lang="en-US" sz="1800" b="1" dirty="0" smtClean="0"/>
            <a:t>4.Standardizing (</a:t>
          </a:r>
          <a:r>
            <a:rPr lang="en-US" sz="1800" b="1" dirty="0" err="1" smtClean="0"/>
            <a:t>Seiketsu</a:t>
          </a:r>
          <a:r>
            <a:rPr lang="en-US" sz="1800" b="1" dirty="0" smtClean="0"/>
            <a:t>)</a:t>
          </a:r>
          <a:endParaRPr lang="ar-JO" sz="1800" dirty="0"/>
        </a:p>
      </dgm:t>
    </dgm:pt>
    <dgm:pt modelId="{345495C5-9C5C-483A-9CD1-D4D2540EE477}" type="parTrans" cxnId="{D651101C-E0CD-4C70-B32A-9FA97E427D84}">
      <dgm:prSet/>
      <dgm:spPr/>
      <dgm:t>
        <a:bodyPr/>
        <a:lstStyle/>
        <a:p>
          <a:pPr rtl="1"/>
          <a:endParaRPr lang="ar-JO"/>
        </a:p>
      </dgm:t>
    </dgm:pt>
    <dgm:pt modelId="{BF961532-B5B4-4C3B-A499-B39933116CB9}" type="sibTrans" cxnId="{D651101C-E0CD-4C70-B32A-9FA97E427D84}">
      <dgm:prSet/>
      <dgm:spPr/>
      <dgm:t>
        <a:bodyPr/>
        <a:lstStyle/>
        <a:p>
          <a:pPr rtl="1"/>
          <a:endParaRPr lang="ar-JO"/>
        </a:p>
      </dgm:t>
    </dgm:pt>
    <dgm:pt modelId="{867CEF39-B0D6-4EE3-846D-6EE79D195537}">
      <dgm:prSet phldrT="[نص]" custT="1"/>
      <dgm:spPr/>
      <dgm:t>
        <a:bodyPr/>
        <a:lstStyle/>
        <a:p>
          <a:pPr rtl="0"/>
          <a:r>
            <a:rPr lang="en-US" sz="1800" b="1" dirty="0" smtClean="0">
              <a:latin typeface="Times New Roman" pitchFamily="18" charset="0"/>
              <a:cs typeface="Times New Roman" pitchFamily="18" charset="0"/>
            </a:rPr>
            <a:t>5.Sustaining the discipline or self-discipline (</a:t>
          </a:r>
          <a:r>
            <a:rPr lang="en-US" sz="1800" b="1" dirty="0" err="1" smtClean="0">
              <a:latin typeface="Times New Roman" pitchFamily="18" charset="0"/>
              <a:cs typeface="Times New Roman" pitchFamily="18" charset="0"/>
            </a:rPr>
            <a:t>Shitsuke</a:t>
          </a:r>
          <a:r>
            <a:rPr lang="en-US" sz="1800" b="1" dirty="0" smtClean="0">
              <a:latin typeface="Times New Roman" pitchFamily="18" charset="0"/>
              <a:cs typeface="Times New Roman" pitchFamily="18" charset="0"/>
            </a:rPr>
            <a:t>)</a:t>
          </a:r>
          <a:endParaRPr lang="ar-JO" sz="1800" dirty="0">
            <a:latin typeface="Times New Roman" pitchFamily="18" charset="0"/>
            <a:cs typeface="Times New Roman" pitchFamily="18" charset="0"/>
          </a:endParaRPr>
        </a:p>
      </dgm:t>
    </dgm:pt>
    <dgm:pt modelId="{99604C65-9188-49AA-9D8A-665A4C6AC07E}" type="parTrans" cxnId="{4AE95199-60C5-46FA-BFDC-489289FF78A7}">
      <dgm:prSet/>
      <dgm:spPr/>
      <dgm:t>
        <a:bodyPr/>
        <a:lstStyle/>
        <a:p>
          <a:pPr rtl="1"/>
          <a:endParaRPr lang="ar-JO"/>
        </a:p>
      </dgm:t>
    </dgm:pt>
    <dgm:pt modelId="{ABA6D8E2-9039-4BB2-B1B5-2E133434F60F}" type="sibTrans" cxnId="{4AE95199-60C5-46FA-BFDC-489289FF78A7}">
      <dgm:prSet/>
      <dgm:spPr/>
      <dgm:t>
        <a:bodyPr/>
        <a:lstStyle/>
        <a:p>
          <a:pPr rtl="1"/>
          <a:endParaRPr lang="ar-JO"/>
        </a:p>
      </dgm:t>
    </dgm:pt>
    <dgm:pt modelId="{C5110770-B8A6-4043-BA32-A9C50E60051B}" type="pres">
      <dgm:prSet presAssocID="{230D9319-D333-4C73-A2A4-43F61132EC66}" presName="cycle" presStyleCnt="0">
        <dgm:presLayoutVars>
          <dgm:dir/>
          <dgm:resizeHandles val="exact"/>
        </dgm:presLayoutVars>
      </dgm:prSet>
      <dgm:spPr/>
      <dgm:t>
        <a:bodyPr/>
        <a:lstStyle/>
        <a:p>
          <a:endParaRPr lang="en-US"/>
        </a:p>
      </dgm:t>
    </dgm:pt>
    <dgm:pt modelId="{B300CDFC-1E0F-4A95-837A-90424B878987}" type="pres">
      <dgm:prSet presAssocID="{7F87F915-4086-452B-A28F-5AAA0D26A357}" presName="node" presStyleLbl="node1" presStyleIdx="0" presStyleCnt="5" custScaleX="165143">
        <dgm:presLayoutVars>
          <dgm:bulletEnabled val="1"/>
        </dgm:presLayoutVars>
      </dgm:prSet>
      <dgm:spPr/>
      <dgm:t>
        <a:bodyPr/>
        <a:lstStyle/>
        <a:p>
          <a:pPr rtl="1"/>
          <a:endParaRPr lang="ar-JO"/>
        </a:p>
      </dgm:t>
    </dgm:pt>
    <dgm:pt modelId="{9449797F-0C0A-4FBF-9C68-5E3624F37E7A}" type="pres">
      <dgm:prSet presAssocID="{7F87F915-4086-452B-A28F-5AAA0D26A357}" presName="spNode" presStyleCnt="0"/>
      <dgm:spPr/>
    </dgm:pt>
    <dgm:pt modelId="{82DA6EB4-E7E0-4523-A4D3-8D5AE1D83646}" type="pres">
      <dgm:prSet presAssocID="{EF02AF6E-7326-43AB-8C78-7059DFA62659}" presName="sibTrans" presStyleLbl="sibTrans1D1" presStyleIdx="0" presStyleCnt="5"/>
      <dgm:spPr/>
      <dgm:t>
        <a:bodyPr/>
        <a:lstStyle/>
        <a:p>
          <a:endParaRPr lang="en-US"/>
        </a:p>
      </dgm:t>
    </dgm:pt>
    <dgm:pt modelId="{C9421947-266B-4C50-B270-6A52AF9E7EF7}" type="pres">
      <dgm:prSet presAssocID="{86A3CB4E-8D54-4D05-B3E1-838DEFB45D64}" presName="node" presStyleLbl="node1" presStyleIdx="1" presStyleCnt="5" custScaleX="136671">
        <dgm:presLayoutVars>
          <dgm:bulletEnabled val="1"/>
        </dgm:presLayoutVars>
      </dgm:prSet>
      <dgm:spPr/>
      <dgm:t>
        <a:bodyPr/>
        <a:lstStyle/>
        <a:p>
          <a:pPr rtl="1"/>
          <a:endParaRPr lang="ar-JO"/>
        </a:p>
      </dgm:t>
    </dgm:pt>
    <dgm:pt modelId="{D5860708-B9C3-4073-8D7C-B513D0E2D304}" type="pres">
      <dgm:prSet presAssocID="{86A3CB4E-8D54-4D05-B3E1-838DEFB45D64}" presName="spNode" presStyleCnt="0"/>
      <dgm:spPr/>
    </dgm:pt>
    <dgm:pt modelId="{D934351F-E9DF-4E6A-B252-2B64D745120D}" type="pres">
      <dgm:prSet presAssocID="{C79748FC-136F-424E-9182-7E52251ABB73}" presName="sibTrans" presStyleLbl="sibTrans1D1" presStyleIdx="1" presStyleCnt="5"/>
      <dgm:spPr/>
      <dgm:t>
        <a:bodyPr/>
        <a:lstStyle/>
        <a:p>
          <a:endParaRPr lang="en-US"/>
        </a:p>
      </dgm:t>
    </dgm:pt>
    <dgm:pt modelId="{BA50E6A3-395D-4D5D-B0E4-2CC19FFCEF06}" type="pres">
      <dgm:prSet presAssocID="{55990055-297B-46D9-B368-3F16F0D9AB63}" presName="node" presStyleLbl="node1" presStyleIdx="2" presStyleCnt="5" custScaleX="111827">
        <dgm:presLayoutVars>
          <dgm:bulletEnabled val="1"/>
        </dgm:presLayoutVars>
      </dgm:prSet>
      <dgm:spPr/>
      <dgm:t>
        <a:bodyPr/>
        <a:lstStyle/>
        <a:p>
          <a:pPr rtl="1"/>
          <a:endParaRPr lang="ar-JO"/>
        </a:p>
      </dgm:t>
    </dgm:pt>
    <dgm:pt modelId="{E2D7D1B7-6178-425E-BD99-4EE8FA04AE5B}" type="pres">
      <dgm:prSet presAssocID="{55990055-297B-46D9-B368-3F16F0D9AB63}" presName="spNode" presStyleCnt="0"/>
      <dgm:spPr/>
    </dgm:pt>
    <dgm:pt modelId="{AE6502AE-774F-4B51-8A4E-E286D70E15F9}" type="pres">
      <dgm:prSet presAssocID="{2AB4D9BE-B438-4A0E-AD0F-F3E6D902CE72}" presName="sibTrans" presStyleLbl="sibTrans1D1" presStyleIdx="2" presStyleCnt="5"/>
      <dgm:spPr/>
      <dgm:t>
        <a:bodyPr/>
        <a:lstStyle/>
        <a:p>
          <a:endParaRPr lang="en-US"/>
        </a:p>
      </dgm:t>
    </dgm:pt>
    <dgm:pt modelId="{AAC07FED-0B25-4A4C-9ADF-0609B3BB7B47}" type="pres">
      <dgm:prSet presAssocID="{37CB7459-0796-4F75-BB2B-57B35E2FC3A1}" presName="node" presStyleLbl="node1" presStyleIdx="3" presStyleCnt="5" custScaleX="122189">
        <dgm:presLayoutVars>
          <dgm:bulletEnabled val="1"/>
        </dgm:presLayoutVars>
      </dgm:prSet>
      <dgm:spPr/>
      <dgm:t>
        <a:bodyPr/>
        <a:lstStyle/>
        <a:p>
          <a:pPr rtl="1"/>
          <a:endParaRPr lang="ar-JO"/>
        </a:p>
      </dgm:t>
    </dgm:pt>
    <dgm:pt modelId="{343F9804-B24B-4441-B41E-D8250DBAD792}" type="pres">
      <dgm:prSet presAssocID="{37CB7459-0796-4F75-BB2B-57B35E2FC3A1}" presName="spNode" presStyleCnt="0"/>
      <dgm:spPr/>
    </dgm:pt>
    <dgm:pt modelId="{861518A4-1DFE-45F4-A057-947A4A362A3A}" type="pres">
      <dgm:prSet presAssocID="{BF961532-B5B4-4C3B-A499-B39933116CB9}" presName="sibTrans" presStyleLbl="sibTrans1D1" presStyleIdx="3" presStyleCnt="5"/>
      <dgm:spPr/>
      <dgm:t>
        <a:bodyPr/>
        <a:lstStyle/>
        <a:p>
          <a:endParaRPr lang="en-US"/>
        </a:p>
      </dgm:t>
    </dgm:pt>
    <dgm:pt modelId="{73E85E4A-0511-4A7C-AF1C-E5A5864241C5}" type="pres">
      <dgm:prSet presAssocID="{867CEF39-B0D6-4EE3-846D-6EE79D195537}" presName="node" presStyleLbl="node1" presStyleIdx="4" presStyleCnt="5" custScaleX="145832">
        <dgm:presLayoutVars>
          <dgm:bulletEnabled val="1"/>
        </dgm:presLayoutVars>
      </dgm:prSet>
      <dgm:spPr/>
      <dgm:t>
        <a:bodyPr/>
        <a:lstStyle/>
        <a:p>
          <a:pPr rtl="1"/>
          <a:endParaRPr lang="ar-JO"/>
        </a:p>
      </dgm:t>
    </dgm:pt>
    <dgm:pt modelId="{21E2491C-3314-45B4-AF84-0FCC69332196}" type="pres">
      <dgm:prSet presAssocID="{867CEF39-B0D6-4EE3-846D-6EE79D195537}" presName="spNode" presStyleCnt="0"/>
      <dgm:spPr/>
    </dgm:pt>
    <dgm:pt modelId="{A70DB151-AF5D-4E05-8F13-803E114097F3}" type="pres">
      <dgm:prSet presAssocID="{ABA6D8E2-9039-4BB2-B1B5-2E133434F60F}" presName="sibTrans" presStyleLbl="sibTrans1D1" presStyleIdx="4" presStyleCnt="5"/>
      <dgm:spPr/>
      <dgm:t>
        <a:bodyPr/>
        <a:lstStyle/>
        <a:p>
          <a:endParaRPr lang="en-US"/>
        </a:p>
      </dgm:t>
    </dgm:pt>
  </dgm:ptLst>
  <dgm:cxnLst>
    <dgm:cxn modelId="{DDCC10D2-BCB2-46DE-8405-441D515C1BCA}" type="presOf" srcId="{7F87F915-4086-452B-A28F-5AAA0D26A357}" destId="{B300CDFC-1E0F-4A95-837A-90424B878987}" srcOrd="0" destOrd="0" presId="urn:microsoft.com/office/officeart/2005/8/layout/cycle6"/>
    <dgm:cxn modelId="{6AE87FE0-A44D-46C9-958B-B7677F8E5000}" srcId="{230D9319-D333-4C73-A2A4-43F61132EC66}" destId="{86A3CB4E-8D54-4D05-B3E1-838DEFB45D64}" srcOrd="1" destOrd="0" parTransId="{5AE6305B-4C3F-4E16-B807-41470CB879D6}" sibTransId="{C79748FC-136F-424E-9182-7E52251ABB73}"/>
    <dgm:cxn modelId="{4E06B71C-FCDF-4825-91E7-35D16DDC29B1}" type="presOf" srcId="{37CB7459-0796-4F75-BB2B-57B35E2FC3A1}" destId="{AAC07FED-0B25-4A4C-9ADF-0609B3BB7B47}" srcOrd="0" destOrd="0" presId="urn:microsoft.com/office/officeart/2005/8/layout/cycle6"/>
    <dgm:cxn modelId="{EF5B0F7F-AC67-4363-B016-E8238A6955D7}" type="presOf" srcId="{86A3CB4E-8D54-4D05-B3E1-838DEFB45D64}" destId="{C9421947-266B-4C50-B270-6A52AF9E7EF7}" srcOrd="0" destOrd="0" presId="urn:microsoft.com/office/officeart/2005/8/layout/cycle6"/>
    <dgm:cxn modelId="{0ECAC289-A25B-4B1A-B803-C5A173CE0233}" type="presOf" srcId="{EF02AF6E-7326-43AB-8C78-7059DFA62659}" destId="{82DA6EB4-E7E0-4523-A4D3-8D5AE1D83646}" srcOrd="0" destOrd="0" presId="urn:microsoft.com/office/officeart/2005/8/layout/cycle6"/>
    <dgm:cxn modelId="{027F0DEE-49BF-45EE-B0F2-31FE21C9EAC3}" type="presOf" srcId="{230D9319-D333-4C73-A2A4-43F61132EC66}" destId="{C5110770-B8A6-4043-BA32-A9C50E60051B}" srcOrd="0" destOrd="0" presId="urn:microsoft.com/office/officeart/2005/8/layout/cycle6"/>
    <dgm:cxn modelId="{33212BFC-C4F3-466D-AF2A-8196EEE72BFD}" type="presOf" srcId="{C79748FC-136F-424E-9182-7E52251ABB73}" destId="{D934351F-E9DF-4E6A-B252-2B64D745120D}" srcOrd="0" destOrd="0" presId="urn:microsoft.com/office/officeart/2005/8/layout/cycle6"/>
    <dgm:cxn modelId="{A9DD34A3-12F1-4D14-AE7F-F2355168D563}" srcId="{230D9319-D333-4C73-A2A4-43F61132EC66}" destId="{7F87F915-4086-452B-A28F-5AAA0D26A357}" srcOrd="0" destOrd="0" parTransId="{BD0244DF-D53A-4D9F-9495-4C9A8B012D89}" sibTransId="{EF02AF6E-7326-43AB-8C78-7059DFA62659}"/>
    <dgm:cxn modelId="{87FF8381-CC7C-4C0A-9386-D016DBA562AF}" type="presOf" srcId="{867CEF39-B0D6-4EE3-846D-6EE79D195537}" destId="{73E85E4A-0511-4A7C-AF1C-E5A5864241C5}" srcOrd="0" destOrd="0" presId="urn:microsoft.com/office/officeart/2005/8/layout/cycle6"/>
    <dgm:cxn modelId="{4AC5F91B-B5DE-401B-900E-303449557832}" type="presOf" srcId="{55990055-297B-46D9-B368-3F16F0D9AB63}" destId="{BA50E6A3-395D-4D5D-B0E4-2CC19FFCEF06}" srcOrd="0" destOrd="0" presId="urn:microsoft.com/office/officeart/2005/8/layout/cycle6"/>
    <dgm:cxn modelId="{D651101C-E0CD-4C70-B32A-9FA97E427D84}" srcId="{230D9319-D333-4C73-A2A4-43F61132EC66}" destId="{37CB7459-0796-4F75-BB2B-57B35E2FC3A1}" srcOrd="3" destOrd="0" parTransId="{345495C5-9C5C-483A-9CD1-D4D2540EE477}" sibTransId="{BF961532-B5B4-4C3B-A499-B39933116CB9}"/>
    <dgm:cxn modelId="{4AE95199-60C5-46FA-BFDC-489289FF78A7}" srcId="{230D9319-D333-4C73-A2A4-43F61132EC66}" destId="{867CEF39-B0D6-4EE3-846D-6EE79D195537}" srcOrd="4" destOrd="0" parTransId="{99604C65-9188-49AA-9D8A-665A4C6AC07E}" sibTransId="{ABA6D8E2-9039-4BB2-B1B5-2E133434F60F}"/>
    <dgm:cxn modelId="{BA3B052E-AB88-46EF-9A7C-AC7164DA1AD4}" type="presOf" srcId="{ABA6D8E2-9039-4BB2-B1B5-2E133434F60F}" destId="{A70DB151-AF5D-4E05-8F13-803E114097F3}" srcOrd="0" destOrd="0" presId="urn:microsoft.com/office/officeart/2005/8/layout/cycle6"/>
    <dgm:cxn modelId="{C6E28D37-BC18-4D38-BB59-75530F1AAED1}" type="presOf" srcId="{BF961532-B5B4-4C3B-A499-B39933116CB9}" destId="{861518A4-1DFE-45F4-A057-947A4A362A3A}" srcOrd="0" destOrd="0" presId="urn:microsoft.com/office/officeart/2005/8/layout/cycle6"/>
    <dgm:cxn modelId="{F0ABBA8F-7165-4D2A-8449-58F17C9CC66B}" srcId="{230D9319-D333-4C73-A2A4-43F61132EC66}" destId="{55990055-297B-46D9-B368-3F16F0D9AB63}" srcOrd="2" destOrd="0" parTransId="{9F2C10C6-EF90-448B-9964-45DF700C26D7}" sibTransId="{2AB4D9BE-B438-4A0E-AD0F-F3E6D902CE72}"/>
    <dgm:cxn modelId="{8867DA23-6B55-4C05-8BF4-17B362FC5C75}" type="presOf" srcId="{2AB4D9BE-B438-4A0E-AD0F-F3E6D902CE72}" destId="{AE6502AE-774F-4B51-8A4E-E286D70E15F9}" srcOrd="0" destOrd="0" presId="urn:microsoft.com/office/officeart/2005/8/layout/cycle6"/>
    <dgm:cxn modelId="{C1C3698B-7470-41CC-9ECB-47EC1053D923}" type="presParOf" srcId="{C5110770-B8A6-4043-BA32-A9C50E60051B}" destId="{B300CDFC-1E0F-4A95-837A-90424B878987}" srcOrd="0" destOrd="0" presId="urn:microsoft.com/office/officeart/2005/8/layout/cycle6"/>
    <dgm:cxn modelId="{01F47465-F607-400D-8BBA-45135E443E41}" type="presParOf" srcId="{C5110770-B8A6-4043-BA32-A9C50E60051B}" destId="{9449797F-0C0A-4FBF-9C68-5E3624F37E7A}" srcOrd="1" destOrd="0" presId="urn:microsoft.com/office/officeart/2005/8/layout/cycle6"/>
    <dgm:cxn modelId="{CC93EB5A-9761-4A4E-A7F1-F7CB4A2A75B0}" type="presParOf" srcId="{C5110770-B8A6-4043-BA32-A9C50E60051B}" destId="{82DA6EB4-E7E0-4523-A4D3-8D5AE1D83646}" srcOrd="2" destOrd="0" presId="urn:microsoft.com/office/officeart/2005/8/layout/cycle6"/>
    <dgm:cxn modelId="{2BC4A86C-FECA-419A-9FCD-0DA7A5737806}" type="presParOf" srcId="{C5110770-B8A6-4043-BA32-A9C50E60051B}" destId="{C9421947-266B-4C50-B270-6A52AF9E7EF7}" srcOrd="3" destOrd="0" presId="urn:microsoft.com/office/officeart/2005/8/layout/cycle6"/>
    <dgm:cxn modelId="{2F7B7B31-C7B2-48D4-B167-B208CDB37B69}" type="presParOf" srcId="{C5110770-B8A6-4043-BA32-A9C50E60051B}" destId="{D5860708-B9C3-4073-8D7C-B513D0E2D304}" srcOrd="4" destOrd="0" presId="urn:microsoft.com/office/officeart/2005/8/layout/cycle6"/>
    <dgm:cxn modelId="{89ABB04B-C1C6-4E02-B0EB-5F8FF1324CC3}" type="presParOf" srcId="{C5110770-B8A6-4043-BA32-A9C50E60051B}" destId="{D934351F-E9DF-4E6A-B252-2B64D745120D}" srcOrd="5" destOrd="0" presId="urn:microsoft.com/office/officeart/2005/8/layout/cycle6"/>
    <dgm:cxn modelId="{C39BD601-8F81-4BFD-87CB-3D1C2FC840A7}" type="presParOf" srcId="{C5110770-B8A6-4043-BA32-A9C50E60051B}" destId="{BA50E6A3-395D-4D5D-B0E4-2CC19FFCEF06}" srcOrd="6" destOrd="0" presId="urn:microsoft.com/office/officeart/2005/8/layout/cycle6"/>
    <dgm:cxn modelId="{30B1A6A0-90C0-43BE-8198-ABDF40D0388B}" type="presParOf" srcId="{C5110770-B8A6-4043-BA32-A9C50E60051B}" destId="{E2D7D1B7-6178-425E-BD99-4EE8FA04AE5B}" srcOrd="7" destOrd="0" presId="urn:microsoft.com/office/officeart/2005/8/layout/cycle6"/>
    <dgm:cxn modelId="{36EB94A4-8A49-425E-98EC-A8B589C16683}" type="presParOf" srcId="{C5110770-B8A6-4043-BA32-A9C50E60051B}" destId="{AE6502AE-774F-4B51-8A4E-E286D70E15F9}" srcOrd="8" destOrd="0" presId="urn:microsoft.com/office/officeart/2005/8/layout/cycle6"/>
    <dgm:cxn modelId="{E2157E1D-4E59-450F-9C49-C90BC6BB9E84}" type="presParOf" srcId="{C5110770-B8A6-4043-BA32-A9C50E60051B}" destId="{AAC07FED-0B25-4A4C-9ADF-0609B3BB7B47}" srcOrd="9" destOrd="0" presId="urn:microsoft.com/office/officeart/2005/8/layout/cycle6"/>
    <dgm:cxn modelId="{8B2E62A5-AA68-4F1F-B580-172EA111581D}" type="presParOf" srcId="{C5110770-B8A6-4043-BA32-A9C50E60051B}" destId="{343F9804-B24B-4441-B41E-D8250DBAD792}" srcOrd="10" destOrd="0" presId="urn:microsoft.com/office/officeart/2005/8/layout/cycle6"/>
    <dgm:cxn modelId="{29F939A8-79B8-4348-B0AE-9A1B451373E8}" type="presParOf" srcId="{C5110770-B8A6-4043-BA32-A9C50E60051B}" destId="{861518A4-1DFE-45F4-A057-947A4A362A3A}" srcOrd="11" destOrd="0" presId="urn:microsoft.com/office/officeart/2005/8/layout/cycle6"/>
    <dgm:cxn modelId="{EC8C49F9-B64E-4294-96C5-A4CD65D89205}" type="presParOf" srcId="{C5110770-B8A6-4043-BA32-A9C50E60051B}" destId="{73E85E4A-0511-4A7C-AF1C-E5A5864241C5}" srcOrd="12" destOrd="0" presId="urn:microsoft.com/office/officeart/2005/8/layout/cycle6"/>
    <dgm:cxn modelId="{0628790E-641D-4AE6-8BB7-54CCE46D8417}" type="presParOf" srcId="{C5110770-B8A6-4043-BA32-A9C50E60051B}" destId="{21E2491C-3314-45B4-AF84-0FCC69332196}" srcOrd="13" destOrd="0" presId="urn:microsoft.com/office/officeart/2005/8/layout/cycle6"/>
    <dgm:cxn modelId="{5B2562EF-6456-453F-935E-837E3CA55C17}" type="presParOf" srcId="{C5110770-B8A6-4043-BA32-A9C50E60051B}" destId="{A70DB151-AF5D-4E05-8F13-803E114097F3}" srcOrd="14" destOrd="0" presId="urn:microsoft.com/office/officeart/2005/8/layout/cycle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3BE35B10-A049-457A-BA21-82427E0AEA1C}" type="doc">
      <dgm:prSet loTypeId="urn:microsoft.com/office/officeart/2005/8/layout/vList5" loCatId="list" qsTypeId="urn:microsoft.com/office/officeart/2005/8/quickstyle/3d1" qsCatId="3D" csTypeId="urn:microsoft.com/office/officeart/2005/8/colors/colorful1#2" csCatId="colorful" phldr="1"/>
      <dgm:spPr/>
      <dgm:t>
        <a:bodyPr/>
        <a:lstStyle/>
        <a:p>
          <a:endParaRPr lang="en-US"/>
        </a:p>
      </dgm:t>
    </dgm:pt>
    <dgm:pt modelId="{A96CFA44-AE4B-478B-82C2-72E90F0C492D}">
      <dgm:prSet phldrT="[Text]"/>
      <dgm:spPr/>
      <dgm:t>
        <a:bodyPr/>
        <a:lstStyle/>
        <a:p>
          <a:r>
            <a:rPr lang="en-US" dirty="0" smtClean="0"/>
            <a:t>1</a:t>
          </a:r>
          <a:endParaRPr lang="en-US" dirty="0"/>
        </a:p>
      </dgm:t>
    </dgm:pt>
    <dgm:pt modelId="{CC741983-0F55-48DC-A309-3023F316F0E5}" type="parTrans" cxnId="{FF83F0E7-780C-42A5-87D6-06D3D2EC1AA9}">
      <dgm:prSet/>
      <dgm:spPr/>
      <dgm:t>
        <a:bodyPr/>
        <a:lstStyle/>
        <a:p>
          <a:endParaRPr lang="en-US"/>
        </a:p>
      </dgm:t>
    </dgm:pt>
    <dgm:pt modelId="{6568C5C1-D0CB-4703-812A-353D0AC9FCCF}" type="sibTrans" cxnId="{FF83F0E7-780C-42A5-87D6-06D3D2EC1AA9}">
      <dgm:prSet/>
      <dgm:spPr/>
      <dgm:t>
        <a:bodyPr/>
        <a:lstStyle/>
        <a:p>
          <a:endParaRPr lang="en-US"/>
        </a:p>
      </dgm:t>
    </dgm:pt>
    <dgm:pt modelId="{4CBDC4D9-9249-45DE-A73D-826564DAEAD9}">
      <dgm:prSet phldrT="[Text]" custT="1"/>
      <dgm:spPr/>
      <dgm:t>
        <a:bodyPr/>
        <a:lstStyle/>
        <a:p>
          <a:r>
            <a:rPr lang="en-US" sz="2800" dirty="0" smtClean="0">
              <a:latin typeface="Times New Roman" pitchFamily="18" charset="0"/>
              <a:cs typeface="Times New Roman" pitchFamily="18" charset="0"/>
            </a:rPr>
            <a:t>Creating a computerized system to deal with the data and to ensure the documentation of information to save time.</a:t>
          </a:r>
          <a:endParaRPr lang="en-US" sz="2800" dirty="0">
            <a:latin typeface="Times New Roman" pitchFamily="18" charset="0"/>
            <a:cs typeface="Times New Roman" pitchFamily="18" charset="0"/>
          </a:endParaRPr>
        </a:p>
      </dgm:t>
    </dgm:pt>
    <dgm:pt modelId="{4EC17D67-5F5C-4376-85D7-2D6257BE86F4}" type="parTrans" cxnId="{8D0D3831-7FCC-4CB0-816B-7E598B848753}">
      <dgm:prSet/>
      <dgm:spPr/>
      <dgm:t>
        <a:bodyPr/>
        <a:lstStyle/>
        <a:p>
          <a:endParaRPr lang="en-US"/>
        </a:p>
      </dgm:t>
    </dgm:pt>
    <dgm:pt modelId="{1848423B-AC1B-4E2A-B015-E0BCBDF2CE06}" type="sibTrans" cxnId="{8D0D3831-7FCC-4CB0-816B-7E598B848753}">
      <dgm:prSet/>
      <dgm:spPr/>
      <dgm:t>
        <a:bodyPr/>
        <a:lstStyle/>
        <a:p>
          <a:endParaRPr lang="en-US"/>
        </a:p>
      </dgm:t>
    </dgm:pt>
    <dgm:pt modelId="{1BD9A374-ACE2-40D7-8051-3FCD37560F18}">
      <dgm:prSet phldrT="[Text]"/>
      <dgm:spPr/>
      <dgm:t>
        <a:bodyPr/>
        <a:lstStyle/>
        <a:p>
          <a:r>
            <a:rPr lang="en-US" dirty="0" smtClean="0"/>
            <a:t>2</a:t>
          </a:r>
          <a:endParaRPr lang="en-US" dirty="0"/>
        </a:p>
      </dgm:t>
    </dgm:pt>
    <dgm:pt modelId="{A45994EE-7B56-4651-8C2A-7253A277D616}" type="parTrans" cxnId="{F01EE9A3-5DC1-4A0B-A63C-B1A7C64277F2}">
      <dgm:prSet/>
      <dgm:spPr/>
      <dgm:t>
        <a:bodyPr/>
        <a:lstStyle/>
        <a:p>
          <a:endParaRPr lang="en-US"/>
        </a:p>
      </dgm:t>
    </dgm:pt>
    <dgm:pt modelId="{577A2553-11B0-4EEA-8BAB-BD523195F63D}" type="sibTrans" cxnId="{F01EE9A3-5DC1-4A0B-A63C-B1A7C64277F2}">
      <dgm:prSet/>
      <dgm:spPr/>
      <dgm:t>
        <a:bodyPr/>
        <a:lstStyle/>
        <a:p>
          <a:endParaRPr lang="en-US"/>
        </a:p>
      </dgm:t>
    </dgm:pt>
    <dgm:pt modelId="{9223BD14-3816-4C1F-8D8B-08156AF4113B}">
      <dgm:prSet phldrT="[Text]" custT="1"/>
      <dgm:spPr/>
      <dgm:t>
        <a:bodyPr/>
        <a:lstStyle/>
        <a:p>
          <a:r>
            <a:rPr lang="en-US" sz="2700" dirty="0" smtClean="0">
              <a:latin typeface="Times New Roman" pitchFamily="18" charset="0"/>
              <a:cs typeface="Times New Roman" pitchFamily="18" charset="0"/>
            </a:rPr>
            <a:t>Training sessions for the maintenance crew every now and then</a:t>
          </a:r>
          <a:endParaRPr lang="en-US" sz="2700" dirty="0">
            <a:latin typeface="Times New Roman" pitchFamily="18" charset="0"/>
            <a:cs typeface="Times New Roman" pitchFamily="18" charset="0"/>
          </a:endParaRPr>
        </a:p>
      </dgm:t>
    </dgm:pt>
    <dgm:pt modelId="{7019B050-BC78-42C7-BFE3-10F9D493937D}" type="parTrans" cxnId="{6E0CA26B-B151-4608-B1D8-BC5991112CAA}">
      <dgm:prSet/>
      <dgm:spPr/>
      <dgm:t>
        <a:bodyPr/>
        <a:lstStyle/>
        <a:p>
          <a:endParaRPr lang="en-US"/>
        </a:p>
      </dgm:t>
    </dgm:pt>
    <dgm:pt modelId="{A2086A17-DF8E-486C-AC9B-9DCB8844474C}" type="sibTrans" cxnId="{6E0CA26B-B151-4608-B1D8-BC5991112CAA}">
      <dgm:prSet/>
      <dgm:spPr/>
      <dgm:t>
        <a:bodyPr/>
        <a:lstStyle/>
        <a:p>
          <a:endParaRPr lang="en-US"/>
        </a:p>
      </dgm:t>
    </dgm:pt>
    <dgm:pt modelId="{B7A06C60-E396-462E-B748-4F84CDE9D896}">
      <dgm:prSet phldrT="[Text]" custT="1"/>
      <dgm:spPr/>
      <dgm:t>
        <a:bodyPr/>
        <a:lstStyle/>
        <a:p>
          <a:r>
            <a:rPr lang="en-US" sz="2800" dirty="0" smtClean="0">
              <a:latin typeface="Times New Roman" pitchFamily="18" charset="0"/>
              <a:cs typeface="Times New Roman" pitchFamily="18" charset="0"/>
            </a:rPr>
            <a:t>Apply the 5S system to arrange the workshop and reduce the time taken in the maintenance</a:t>
          </a:r>
          <a:endParaRPr lang="en-US" sz="2800" dirty="0">
            <a:latin typeface="Times New Roman" pitchFamily="18" charset="0"/>
            <a:cs typeface="Times New Roman" pitchFamily="18" charset="0"/>
          </a:endParaRPr>
        </a:p>
      </dgm:t>
    </dgm:pt>
    <dgm:pt modelId="{4A4E25B8-9CC9-4E41-8FB8-5760B3C4B1FE}" type="parTrans" cxnId="{D6C26352-8A29-4D9B-A56B-F661E422D44D}">
      <dgm:prSet/>
      <dgm:spPr/>
      <dgm:t>
        <a:bodyPr/>
        <a:lstStyle/>
        <a:p>
          <a:endParaRPr lang="en-US"/>
        </a:p>
      </dgm:t>
    </dgm:pt>
    <dgm:pt modelId="{C17871EE-8EE6-4891-8E41-3B6BD1B3C3D3}" type="sibTrans" cxnId="{D6C26352-8A29-4D9B-A56B-F661E422D44D}">
      <dgm:prSet/>
      <dgm:spPr/>
      <dgm:t>
        <a:bodyPr/>
        <a:lstStyle/>
        <a:p>
          <a:endParaRPr lang="en-US"/>
        </a:p>
      </dgm:t>
    </dgm:pt>
    <dgm:pt modelId="{FB175BBB-D9CA-40A6-893C-88CDC3768366}">
      <dgm:prSet phldrT="[Text]"/>
      <dgm:spPr/>
      <dgm:t>
        <a:bodyPr/>
        <a:lstStyle/>
        <a:p>
          <a:r>
            <a:rPr lang="en-US" dirty="0" smtClean="0"/>
            <a:t>3</a:t>
          </a:r>
          <a:endParaRPr lang="en-US" dirty="0"/>
        </a:p>
      </dgm:t>
    </dgm:pt>
    <dgm:pt modelId="{F5F35029-7683-4F0F-A004-3DF4156A7D87}" type="sibTrans" cxnId="{06B766FD-20E9-4FE3-A8E5-4BCED59E0DF8}">
      <dgm:prSet/>
      <dgm:spPr/>
      <dgm:t>
        <a:bodyPr/>
        <a:lstStyle/>
        <a:p>
          <a:endParaRPr lang="en-US"/>
        </a:p>
      </dgm:t>
    </dgm:pt>
    <dgm:pt modelId="{D706889B-4C89-4469-92A6-570971B26F11}" type="parTrans" cxnId="{06B766FD-20E9-4FE3-A8E5-4BCED59E0DF8}">
      <dgm:prSet/>
      <dgm:spPr/>
      <dgm:t>
        <a:bodyPr/>
        <a:lstStyle/>
        <a:p>
          <a:endParaRPr lang="en-US"/>
        </a:p>
      </dgm:t>
    </dgm:pt>
    <dgm:pt modelId="{CA5C0430-E25F-4CBE-AC71-7BF48A58F925}">
      <dgm:prSet phldrT="[Text]"/>
      <dgm:spPr/>
      <dgm:t>
        <a:bodyPr/>
        <a:lstStyle/>
        <a:p>
          <a:r>
            <a:rPr lang="en-US" dirty="0" smtClean="0"/>
            <a:t>4</a:t>
          </a:r>
          <a:endParaRPr lang="en-US" dirty="0"/>
        </a:p>
      </dgm:t>
    </dgm:pt>
    <dgm:pt modelId="{967635C2-06B3-4A14-9D29-8A3DFA122C88}" type="parTrans" cxnId="{3F005EB0-A42B-483C-A4F6-95411ED32FD0}">
      <dgm:prSet/>
      <dgm:spPr/>
      <dgm:t>
        <a:bodyPr/>
        <a:lstStyle/>
        <a:p>
          <a:endParaRPr lang="en-US"/>
        </a:p>
      </dgm:t>
    </dgm:pt>
    <dgm:pt modelId="{009DF1E6-8159-4D45-A9E0-712550FB9D7F}" type="sibTrans" cxnId="{3F005EB0-A42B-483C-A4F6-95411ED32FD0}">
      <dgm:prSet/>
      <dgm:spPr/>
      <dgm:t>
        <a:bodyPr/>
        <a:lstStyle/>
        <a:p>
          <a:endParaRPr lang="en-US"/>
        </a:p>
      </dgm:t>
    </dgm:pt>
    <dgm:pt modelId="{39E9EA1A-5156-434E-9464-C11817907CF8}">
      <dgm:prSet phldrT="[Text]" custT="1"/>
      <dgm:spPr/>
      <dgm:t>
        <a:bodyPr/>
        <a:lstStyle/>
        <a:p>
          <a:r>
            <a:rPr lang="en-US" sz="2800" dirty="0" smtClean="0">
              <a:latin typeface="Times New Roman" pitchFamily="18" charset="0"/>
              <a:cs typeface="Times New Roman" pitchFamily="18" charset="0"/>
            </a:rPr>
            <a:t>Modify the maintenance models and applying models that are clearer and easier to handle.</a:t>
          </a:r>
          <a:endParaRPr lang="en-US" sz="2800" dirty="0">
            <a:latin typeface="Times New Roman" pitchFamily="18" charset="0"/>
            <a:cs typeface="Times New Roman" pitchFamily="18" charset="0"/>
          </a:endParaRPr>
        </a:p>
      </dgm:t>
    </dgm:pt>
    <dgm:pt modelId="{8040F575-6B4B-48A0-A3E2-AE7D226A5149}" type="sibTrans" cxnId="{4CC5F8FE-B9C2-442F-A5DB-597A0F0F8784}">
      <dgm:prSet/>
      <dgm:spPr/>
      <dgm:t>
        <a:bodyPr/>
        <a:lstStyle/>
        <a:p>
          <a:endParaRPr lang="en-US"/>
        </a:p>
      </dgm:t>
    </dgm:pt>
    <dgm:pt modelId="{0C2D00FB-C0B8-4DC3-8AE7-253BC43FE4D2}" type="parTrans" cxnId="{4CC5F8FE-B9C2-442F-A5DB-597A0F0F8784}">
      <dgm:prSet/>
      <dgm:spPr/>
      <dgm:t>
        <a:bodyPr/>
        <a:lstStyle/>
        <a:p>
          <a:endParaRPr lang="en-US"/>
        </a:p>
      </dgm:t>
    </dgm:pt>
    <dgm:pt modelId="{A79ED6FC-B308-4306-88EC-51AFCA8B4F97}" type="pres">
      <dgm:prSet presAssocID="{3BE35B10-A049-457A-BA21-82427E0AEA1C}" presName="Name0" presStyleCnt="0">
        <dgm:presLayoutVars>
          <dgm:dir/>
          <dgm:animLvl val="lvl"/>
          <dgm:resizeHandles val="exact"/>
        </dgm:presLayoutVars>
      </dgm:prSet>
      <dgm:spPr/>
      <dgm:t>
        <a:bodyPr/>
        <a:lstStyle/>
        <a:p>
          <a:endParaRPr lang="en-US"/>
        </a:p>
      </dgm:t>
    </dgm:pt>
    <dgm:pt modelId="{B05ED6F2-C72C-46BC-8721-CA1BA233E23E}" type="pres">
      <dgm:prSet presAssocID="{A96CFA44-AE4B-478B-82C2-72E90F0C492D}" presName="linNode" presStyleCnt="0"/>
      <dgm:spPr/>
    </dgm:pt>
    <dgm:pt modelId="{5C5A36A3-2625-4C81-A932-EB1834B20583}" type="pres">
      <dgm:prSet presAssocID="{A96CFA44-AE4B-478B-82C2-72E90F0C492D}" presName="parentText" presStyleLbl="node1" presStyleIdx="0" presStyleCnt="4" custScaleX="24392">
        <dgm:presLayoutVars>
          <dgm:chMax val="1"/>
          <dgm:bulletEnabled val="1"/>
        </dgm:presLayoutVars>
      </dgm:prSet>
      <dgm:spPr/>
      <dgm:t>
        <a:bodyPr/>
        <a:lstStyle/>
        <a:p>
          <a:endParaRPr lang="en-US"/>
        </a:p>
      </dgm:t>
    </dgm:pt>
    <dgm:pt modelId="{CAB03D9E-57D8-4FDC-BA13-2827B47E080A}" type="pres">
      <dgm:prSet presAssocID="{A96CFA44-AE4B-478B-82C2-72E90F0C492D}" presName="descendantText" presStyleLbl="alignAccFollowNode1" presStyleIdx="0" presStyleCnt="4" custScaleX="157759" custScaleY="125259">
        <dgm:presLayoutVars>
          <dgm:bulletEnabled val="1"/>
        </dgm:presLayoutVars>
      </dgm:prSet>
      <dgm:spPr/>
      <dgm:t>
        <a:bodyPr/>
        <a:lstStyle/>
        <a:p>
          <a:endParaRPr lang="en-US"/>
        </a:p>
      </dgm:t>
    </dgm:pt>
    <dgm:pt modelId="{D4BAFC81-31AF-40E6-A86F-9633DA191F2E}" type="pres">
      <dgm:prSet presAssocID="{6568C5C1-D0CB-4703-812A-353D0AC9FCCF}" presName="sp" presStyleCnt="0"/>
      <dgm:spPr/>
    </dgm:pt>
    <dgm:pt modelId="{B992EE68-9853-4A7B-8FF4-98627005732E}" type="pres">
      <dgm:prSet presAssocID="{1BD9A374-ACE2-40D7-8051-3FCD37560F18}" presName="linNode" presStyleCnt="0"/>
      <dgm:spPr/>
    </dgm:pt>
    <dgm:pt modelId="{989D4119-93A9-4B0C-9FEF-1B92C9445A5E}" type="pres">
      <dgm:prSet presAssocID="{1BD9A374-ACE2-40D7-8051-3FCD37560F18}" presName="parentText" presStyleLbl="node1" presStyleIdx="1" presStyleCnt="4" custScaleX="24392">
        <dgm:presLayoutVars>
          <dgm:chMax val="1"/>
          <dgm:bulletEnabled val="1"/>
        </dgm:presLayoutVars>
      </dgm:prSet>
      <dgm:spPr/>
      <dgm:t>
        <a:bodyPr/>
        <a:lstStyle/>
        <a:p>
          <a:endParaRPr lang="en-US"/>
        </a:p>
      </dgm:t>
    </dgm:pt>
    <dgm:pt modelId="{A10DDAEC-FE42-420D-A7EC-7B043084D9D6}" type="pres">
      <dgm:prSet presAssocID="{1BD9A374-ACE2-40D7-8051-3FCD37560F18}" presName="descendantText" presStyleLbl="alignAccFollowNode1" presStyleIdx="1" presStyleCnt="4" custScaleX="157759">
        <dgm:presLayoutVars>
          <dgm:bulletEnabled val="1"/>
        </dgm:presLayoutVars>
      </dgm:prSet>
      <dgm:spPr/>
      <dgm:t>
        <a:bodyPr/>
        <a:lstStyle/>
        <a:p>
          <a:endParaRPr lang="en-US"/>
        </a:p>
      </dgm:t>
    </dgm:pt>
    <dgm:pt modelId="{7FF19257-2970-4971-BA27-FA21196D6E3B}" type="pres">
      <dgm:prSet presAssocID="{577A2553-11B0-4EEA-8BAB-BD523195F63D}" presName="sp" presStyleCnt="0"/>
      <dgm:spPr/>
    </dgm:pt>
    <dgm:pt modelId="{D404E16E-EED9-4BCB-9249-5ADA2FB1A50F}" type="pres">
      <dgm:prSet presAssocID="{FB175BBB-D9CA-40A6-893C-88CDC3768366}" presName="linNode" presStyleCnt="0"/>
      <dgm:spPr/>
    </dgm:pt>
    <dgm:pt modelId="{15831243-85FF-4155-8D0E-F70EC14BBBC0}" type="pres">
      <dgm:prSet presAssocID="{FB175BBB-D9CA-40A6-893C-88CDC3768366}" presName="parentText" presStyleLbl="node1" presStyleIdx="2" presStyleCnt="4" custScaleX="24392">
        <dgm:presLayoutVars>
          <dgm:chMax val="1"/>
          <dgm:bulletEnabled val="1"/>
        </dgm:presLayoutVars>
      </dgm:prSet>
      <dgm:spPr/>
      <dgm:t>
        <a:bodyPr/>
        <a:lstStyle/>
        <a:p>
          <a:endParaRPr lang="en-US"/>
        </a:p>
      </dgm:t>
    </dgm:pt>
    <dgm:pt modelId="{FE4F638C-5B15-4CE6-BEF7-53EB480812B9}" type="pres">
      <dgm:prSet presAssocID="{FB175BBB-D9CA-40A6-893C-88CDC3768366}" presName="descendantText" presStyleLbl="alignAccFollowNode1" presStyleIdx="2" presStyleCnt="4" custScaleX="157759">
        <dgm:presLayoutVars>
          <dgm:bulletEnabled val="1"/>
        </dgm:presLayoutVars>
      </dgm:prSet>
      <dgm:spPr/>
      <dgm:t>
        <a:bodyPr/>
        <a:lstStyle/>
        <a:p>
          <a:endParaRPr lang="en-US"/>
        </a:p>
      </dgm:t>
    </dgm:pt>
    <dgm:pt modelId="{3E654F2E-5BBE-460C-A757-C385D47A3AAE}" type="pres">
      <dgm:prSet presAssocID="{F5F35029-7683-4F0F-A004-3DF4156A7D87}" presName="sp" presStyleCnt="0"/>
      <dgm:spPr/>
    </dgm:pt>
    <dgm:pt modelId="{2173A2A1-B342-4015-B022-91F4226B0895}" type="pres">
      <dgm:prSet presAssocID="{CA5C0430-E25F-4CBE-AC71-7BF48A58F925}" presName="linNode" presStyleCnt="0"/>
      <dgm:spPr/>
    </dgm:pt>
    <dgm:pt modelId="{61026947-03A3-49FF-AAC3-C4782647FB03}" type="pres">
      <dgm:prSet presAssocID="{CA5C0430-E25F-4CBE-AC71-7BF48A58F925}" presName="parentText" presStyleLbl="node1" presStyleIdx="3" presStyleCnt="4" custScaleX="24392">
        <dgm:presLayoutVars>
          <dgm:chMax val="1"/>
          <dgm:bulletEnabled val="1"/>
        </dgm:presLayoutVars>
      </dgm:prSet>
      <dgm:spPr/>
      <dgm:t>
        <a:bodyPr/>
        <a:lstStyle/>
        <a:p>
          <a:endParaRPr lang="en-US"/>
        </a:p>
      </dgm:t>
    </dgm:pt>
    <dgm:pt modelId="{2E96A7C4-499D-4259-88D4-251A3156A896}" type="pres">
      <dgm:prSet presAssocID="{CA5C0430-E25F-4CBE-AC71-7BF48A58F925}" presName="descendantText" presStyleLbl="alignAccFollowNode1" presStyleIdx="3" presStyleCnt="4" custScaleX="157759">
        <dgm:presLayoutVars>
          <dgm:bulletEnabled val="1"/>
        </dgm:presLayoutVars>
      </dgm:prSet>
      <dgm:spPr/>
      <dgm:t>
        <a:bodyPr/>
        <a:lstStyle/>
        <a:p>
          <a:endParaRPr lang="en-US"/>
        </a:p>
      </dgm:t>
    </dgm:pt>
  </dgm:ptLst>
  <dgm:cxnLst>
    <dgm:cxn modelId="{3F005EB0-A42B-483C-A4F6-95411ED32FD0}" srcId="{3BE35B10-A049-457A-BA21-82427E0AEA1C}" destId="{CA5C0430-E25F-4CBE-AC71-7BF48A58F925}" srcOrd="3" destOrd="0" parTransId="{967635C2-06B3-4A14-9D29-8A3DFA122C88}" sibTransId="{009DF1E6-8159-4D45-A9E0-712550FB9D7F}"/>
    <dgm:cxn modelId="{06B766FD-20E9-4FE3-A8E5-4BCED59E0DF8}" srcId="{3BE35B10-A049-457A-BA21-82427E0AEA1C}" destId="{FB175BBB-D9CA-40A6-893C-88CDC3768366}" srcOrd="2" destOrd="0" parTransId="{D706889B-4C89-4469-92A6-570971B26F11}" sibTransId="{F5F35029-7683-4F0F-A004-3DF4156A7D87}"/>
    <dgm:cxn modelId="{6BA43156-0F77-4B5B-96AA-3858E09466E6}" type="presOf" srcId="{1BD9A374-ACE2-40D7-8051-3FCD37560F18}" destId="{989D4119-93A9-4B0C-9FEF-1B92C9445A5E}" srcOrd="0" destOrd="0" presId="urn:microsoft.com/office/officeart/2005/8/layout/vList5"/>
    <dgm:cxn modelId="{F01EE9A3-5DC1-4A0B-A63C-B1A7C64277F2}" srcId="{3BE35B10-A049-457A-BA21-82427E0AEA1C}" destId="{1BD9A374-ACE2-40D7-8051-3FCD37560F18}" srcOrd="1" destOrd="0" parTransId="{A45994EE-7B56-4651-8C2A-7253A277D616}" sibTransId="{577A2553-11B0-4EEA-8BAB-BD523195F63D}"/>
    <dgm:cxn modelId="{384CE330-B6D9-4D69-8C4E-FE69305EE7E9}" type="presOf" srcId="{FB175BBB-D9CA-40A6-893C-88CDC3768366}" destId="{15831243-85FF-4155-8D0E-F70EC14BBBC0}" srcOrd="0" destOrd="0" presId="urn:microsoft.com/office/officeart/2005/8/layout/vList5"/>
    <dgm:cxn modelId="{B1E4E7A3-D495-45F8-90A1-59294FD6C887}" type="presOf" srcId="{3BE35B10-A049-457A-BA21-82427E0AEA1C}" destId="{A79ED6FC-B308-4306-88EC-51AFCA8B4F97}" srcOrd="0" destOrd="0" presId="urn:microsoft.com/office/officeart/2005/8/layout/vList5"/>
    <dgm:cxn modelId="{CF38FD3F-E3C3-43C2-AADD-C8ACC1CBFF04}" type="presOf" srcId="{9223BD14-3816-4C1F-8D8B-08156AF4113B}" destId="{A10DDAEC-FE42-420D-A7EC-7B043084D9D6}" srcOrd="0" destOrd="0" presId="urn:microsoft.com/office/officeart/2005/8/layout/vList5"/>
    <dgm:cxn modelId="{61E5EDB5-20CF-4724-9ECF-380DFA64087C}" type="presOf" srcId="{4CBDC4D9-9249-45DE-A73D-826564DAEAD9}" destId="{CAB03D9E-57D8-4FDC-BA13-2827B47E080A}" srcOrd="0" destOrd="0" presId="urn:microsoft.com/office/officeart/2005/8/layout/vList5"/>
    <dgm:cxn modelId="{6C13218F-2561-465D-9075-F3DBD190EBC8}" type="presOf" srcId="{B7A06C60-E396-462E-B748-4F84CDE9D896}" destId="{FE4F638C-5B15-4CE6-BEF7-53EB480812B9}" srcOrd="0" destOrd="0" presId="urn:microsoft.com/office/officeart/2005/8/layout/vList5"/>
    <dgm:cxn modelId="{73315914-060D-466A-84F7-6585EF230B22}" type="presOf" srcId="{CA5C0430-E25F-4CBE-AC71-7BF48A58F925}" destId="{61026947-03A3-49FF-AAC3-C4782647FB03}" srcOrd="0" destOrd="0" presId="urn:microsoft.com/office/officeart/2005/8/layout/vList5"/>
    <dgm:cxn modelId="{8D0D3831-7FCC-4CB0-816B-7E598B848753}" srcId="{A96CFA44-AE4B-478B-82C2-72E90F0C492D}" destId="{4CBDC4D9-9249-45DE-A73D-826564DAEAD9}" srcOrd="0" destOrd="0" parTransId="{4EC17D67-5F5C-4376-85D7-2D6257BE86F4}" sibTransId="{1848423B-AC1B-4E2A-B015-E0BCBDF2CE06}"/>
    <dgm:cxn modelId="{AC612CC4-0C1B-470C-A619-9270F0705A1B}" type="presOf" srcId="{39E9EA1A-5156-434E-9464-C11817907CF8}" destId="{2E96A7C4-499D-4259-88D4-251A3156A896}" srcOrd="0" destOrd="0" presId="urn:microsoft.com/office/officeart/2005/8/layout/vList5"/>
    <dgm:cxn modelId="{D6C26352-8A29-4D9B-A56B-F661E422D44D}" srcId="{FB175BBB-D9CA-40A6-893C-88CDC3768366}" destId="{B7A06C60-E396-462E-B748-4F84CDE9D896}" srcOrd="0" destOrd="0" parTransId="{4A4E25B8-9CC9-4E41-8FB8-5760B3C4B1FE}" sibTransId="{C17871EE-8EE6-4891-8E41-3B6BD1B3C3D3}"/>
    <dgm:cxn modelId="{4CC5F8FE-B9C2-442F-A5DB-597A0F0F8784}" srcId="{CA5C0430-E25F-4CBE-AC71-7BF48A58F925}" destId="{39E9EA1A-5156-434E-9464-C11817907CF8}" srcOrd="0" destOrd="0" parTransId="{0C2D00FB-C0B8-4DC3-8AE7-253BC43FE4D2}" sibTransId="{8040F575-6B4B-48A0-A3E2-AE7D226A5149}"/>
    <dgm:cxn modelId="{6E0CA26B-B151-4608-B1D8-BC5991112CAA}" srcId="{1BD9A374-ACE2-40D7-8051-3FCD37560F18}" destId="{9223BD14-3816-4C1F-8D8B-08156AF4113B}" srcOrd="0" destOrd="0" parTransId="{7019B050-BC78-42C7-BFE3-10F9D493937D}" sibTransId="{A2086A17-DF8E-486C-AC9B-9DCB8844474C}"/>
    <dgm:cxn modelId="{61D3FEAF-DD7A-4A04-B3EB-EC79EC4C8030}" type="presOf" srcId="{A96CFA44-AE4B-478B-82C2-72E90F0C492D}" destId="{5C5A36A3-2625-4C81-A932-EB1834B20583}" srcOrd="0" destOrd="0" presId="urn:microsoft.com/office/officeart/2005/8/layout/vList5"/>
    <dgm:cxn modelId="{FF83F0E7-780C-42A5-87D6-06D3D2EC1AA9}" srcId="{3BE35B10-A049-457A-BA21-82427E0AEA1C}" destId="{A96CFA44-AE4B-478B-82C2-72E90F0C492D}" srcOrd="0" destOrd="0" parTransId="{CC741983-0F55-48DC-A309-3023F316F0E5}" sibTransId="{6568C5C1-D0CB-4703-812A-353D0AC9FCCF}"/>
    <dgm:cxn modelId="{18A8A7D1-2F5E-47F6-A6CE-F9A726985D7F}" type="presParOf" srcId="{A79ED6FC-B308-4306-88EC-51AFCA8B4F97}" destId="{B05ED6F2-C72C-46BC-8721-CA1BA233E23E}" srcOrd="0" destOrd="0" presId="urn:microsoft.com/office/officeart/2005/8/layout/vList5"/>
    <dgm:cxn modelId="{9E632E60-79CA-4EEC-A4F9-6B998085A0CF}" type="presParOf" srcId="{B05ED6F2-C72C-46BC-8721-CA1BA233E23E}" destId="{5C5A36A3-2625-4C81-A932-EB1834B20583}" srcOrd="0" destOrd="0" presId="urn:microsoft.com/office/officeart/2005/8/layout/vList5"/>
    <dgm:cxn modelId="{E22B1FFC-82E5-4045-BB58-4677A900091B}" type="presParOf" srcId="{B05ED6F2-C72C-46BC-8721-CA1BA233E23E}" destId="{CAB03D9E-57D8-4FDC-BA13-2827B47E080A}" srcOrd="1" destOrd="0" presId="urn:microsoft.com/office/officeart/2005/8/layout/vList5"/>
    <dgm:cxn modelId="{9AC38255-4C84-414F-872C-1009E2DF3DB3}" type="presParOf" srcId="{A79ED6FC-B308-4306-88EC-51AFCA8B4F97}" destId="{D4BAFC81-31AF-40E6-A86F-9633DA191F2E}" srcOrd="1" destOrd="0" presId="urn:microsoft.com/office/officeart/2005/8/layout/vList5"/>
    <dgm:cxn modelId="{EB88C5A6-F794-45C2-A709-1590AD7B6B04}" type="presParOf" srcId="{A79ED6FC-B308-4306-88EC-51AFCA8B4F97}" destId="{B992EE68-9853-4A7B-8FF4-98627005732E}" srcOrd="2" destOrd="0" presId="urn:microsoft.com/office/officeart/2005/8/layout/vList5"/>
    <dgm:cxn modelId="{76F0FCEF-E2EA-4292-B17C-B26043980422}" type="presParOf" srcId="{B992EE68-9853-4A7B-8FF4-98627005732E}" destId="{989D4119-93A9-4B0C-9FEF-1B92C9445A5E}" srcOrd="0" destOrd="0" presId="urn:microsoft.com/office/officeart/2005/8/layout/vList5"/>
    <dgm:cxn modelId="{58C0751F-EEDC-401B-B233-4481D7E29F87}" type="presParOf" srcId="{B992EE68-9853-4A7B-8FF4-98627005732E}" destId="{A10DDAEC-FE42-420D-A7EC-7B043084D9D6}" srcOrd="1" destOrd="0" presId="urn:microsoft.com/office/officeart/2005/8/layout/vList5"/>
    <dgm:cxn modelId="{B60AAB44-FF05-420E-BC7E-C4AD3EDD2E0C}" type="presParOf" srcId="{A79ED6FC-B308-4306-88EC-51AFCA8B4F97}" destId="{7FF19257-2970-4971-BA27-FA21196D6E3B}" srcOrd="3" destOrd="0" presId="urn:microsoft.com/office/officeart/2005/8/layout/vList5"/>
    <dgm:cxn modelId="{7A38C1AD-07D1-4C2C-AC07-18340B3032C6}" type="presParOf" srcId="{A79ED6FC-B308-4306-88EC-51AFCA8B4F97}" destId="{D404E16E-EED9-4BCB-9249-5ADA2FB1A50F}" srcOrd="4" destOrd="0" presId="urn:microsoft.com/office/officeart/2005/8/layout/vList5"/>
    <dgm:cxn modelId="{87993F95-55BD-4851-A182-2639F230258A}" type="presParOf" srcId="{D404E16E-EED9-4BCB-9249-5ADA2FB1A50F}" destId="{15831243-85FF-4155-8D0E-F70EC14BBBC0}" srcOrd="0" destOrd="0" presId="urn:microsoft.com/office/officeart/2005/8/layout/vList5"/>
    <dgm:cxn modelId="{E82D0FA0-9896-4EE2-85AF-AB41B611E9BA}" type="presParOf" srcId="{D404E16E-EED9-4BCB-9249-5ADA2FB1A50F}" destId="{FE4F638C-5B15-4CE6-BEF7-53EB480812B9}" srcOrd="1" destOrd="0" presId="urn:microsoft.com/office/officeart/2005/8/layout/vList5"/>
    <dgm:cxn modelId="{AF39E611-E875-462E-AADD-12F16638847A}" type="presParOf" srcId="{A79ED6FC-B308-4306-88EC-51AFCA8B4F97}" destId="{3E654F2E-5BBE-460C-A757-C385D47A3AAE}" srcOrd="5" destOrd="0" presId="urn:microsoft.com/office/officeart/2005/8/layout/vList5"/>
    <dgm:cxn modelId="{AF0622FE-CC69-401E-8525-FCE76AF5AC7F}" type="presParOf" srcId="{A79ED6FC-B308-4306-88EC-51AFCA8B4F97}" destId="{2173A2A1-B342-4015-B022-91F4226B0895}" srcOrd="6" destOrd="0" presId="urn:microsoft.com/office/officeart/2005/8/layout/vList5"/>
    <dgm:cxn modelId="{0FDE63AF-7A92-4372-9E31-70F32029834A}" type="presParOf" srcId="{2173A2A1-B342-4015-B022-91F4226B0895}" destId="{61026947-03A3-49FF-AAC3-C4782647FB03}" srcOrd="0" destOrd="0" presId="urn:microsoft.com/office/officeart/2005/8/layout/vList5"/>
    <dgm:cxn modelId="{58CB3796-5CDB-48C7-A8ED-DDDE22EA6226}" type="presParOf" srcId="{2173A2A1-B342-4015-B022-91F4226B0895}" destId="{2E96A7C4-499D-4259-88D4-251A3156A896}"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D901E83A-1C29-4CEC-8920-9FBB167412F4}" type="doc">
      <dgm:prSet loTypeId="urn:microsoft.com/office/officeart/2008/layout/PictureStrips" loCatId="list" qsTypeId="urn:microsoft.com/office/officeart/2005/8/quickstyle/simple1" qsCatId="simple" csTypeId="urn:microsoft.com/office/officeart/2005/8/colors/accent1_2" csCatId="accent1" phldr="1"/>
      <dgm:spPr/>
      <dgm:t>
        <a:bodyPr/>
        <a:lstStyle/>
        <a:p>
          <a:endParaRPr lang="en-US"/>
        </a:p>
      </dgm:t>
    </dgm:pt>
    <dgm:pt modelId="{27D34B80-B87A-4925-A96F-430E10861B91}">
      <dgm:prSet phldrT="[Text]" custT="1"/>
      <dgm:spPr/>
      <dgm:t>
        <a:bodyPr/>
        <a:lstStyle/>
        <a:p>
          <a:r>
            <a:rPr lang="en-CA" sz="2800" i="1" dirty="0" err="1" smtClean="0">
              <a:latin typeface="Cooper Black" panose="0208090404030B020404" pitchFamily="18" charset="0"/>
            </a:rPr>
            <a:t>Abrar</a:t>
          </a:r>
          <a:r>
            <a:rPr lang="en-CA" sz="2800" i="1" dirty="0" smtClean="0">
              <a:latin typeface="Cooper Black" panose="0208090404030B020404" pitchFamily="18" charset="0"/>
            </a:rPr>
            <a:t> </a:t>
          </a:r>
          <a:r>
            <a:rPr lang="en-CA" sz="2800" i="1" dirty="0" err="1" smtClean="0">
              <a:latin typeface="Cooper Black" panose="0208090404030B020404" pitchFamily="18" charset="0"/>
            </a:rPr>
            <a:t>Abulail</a:t>
          </a:r>
          <a:endParaRPr lang="en-US" sz="2800" dirty="0"/>
        </a:p>
      </dgm:t>
    </dgm:pt>
    <dgm:pt modelId="{28EA3805-8539-409E-9186-34F0DCC6B38A}" type="parTrans" cxnId="{783E3C0C-FA83-4B29-BA20-09E7C540432A}">
      <dgm:prSet/>
      <dgm:spPr/>
      <dgm:t>
        <a:bodyPr/>
        <a:lstStyle/>
        <a:p>
          <a:endParaRPr lang="en-US"/>
        </a:p>
      </dgm:t>
    </dgm:pt>
    <dgm:pt modelId="{9F6D3DC7-DC47-47AE-BBD6-E596FD7A199B}" type="sibTrans" cxnId="{783E3C0C-FA83-4B29-BA20-09E7C540432A}">
      <dgm:prSet/>
      <dgm:spPr/>
      <dgm:t>
        <a:bodyPr/>
        <a:lstStyle/>
        <a:p>
          <a:endParaRPr lang="en-US"/>
        </a:p>
      </dgm:t>
    </dgm:pt>
    <dgm:pt modelId="{73303650-B1F9-4494-9D3A-421892D03E01}">
      <dgm:prSet phldrT="[Text]" custT="1"/>
      <dgm:spPr/>
      <dgm:t>
        <a:bodyPr/>
        <a:lstStyle/>
        <a:p>
          <a:r>
            <a:rPr lang="en-CA" sz="2800" i="1" dirty="0" err="1" smtClean="0">
              <a:latin typeface="Cooper Black" panose="0208090404030B020404" pitchFamily="18" charset="0"/>
            </a:rPr>
            <a:t>Sabreen</a:t>
          </a:r>
          <a:r>
            <a:rPr lang="en-CA" sz="2800" i="1" dirty="0" smtClean="0">
              <a:latin typeface="Cooper Black" panose="0208090404030B020404" pitchFamily="18" charset="0"/>
            </a:rPr>
            <a:t> </a:t>
          </a:r>
          <a:r>
            <a:rPr lang="en-CA" sz="2800" i="1" dirty="0" err="1" smtClean="0">
              <a:latin typeface="Cooper Black" panose="0208090404030B020404" pitchFamily="18" charset="0"/>
            </a:rPr>
            <a:t>Eran</a:t>
          </a:r>
          <a:r>
            <a:rPr lang="ar-SA" sz="2800" i="1" dirty="0" smtClean="0">
              <a:latin typeface="Cooper Black" panose="0208090404030B020404" pitchFamily="18" charset="0"/>
            </a:rPr>
            <a:t> </a:t>
          </a:r>
          <a:endParaRPr lang="en-US" sz="2800" dirty="0"/>
        </a:p>
      </dgm:t>
    </dgm:pt>
    <dgm:pt modelId="{34917BE2-4E5B-4352-89E9-064D93FD966C}" type="parTrans" cxnId="{E0D92C55-5A38-4D06-897D-2D9699B99057}">
      <dgm:prSet/>
      <dgm:spPr/>
      <dgm:t>
        <a:bodyPr/>
        <a:lstStyle/>
        <a:p>
          <a:endParaRPr lang="en-US"/>
        </a:p>
      </dgm:t>
    </dgm:pt>
    <dgm:pt modelId="{BD5A6EF2-7AC6-4D36-BA68-7CCA036F5DAF}" type="sibTrans" cxnId="{E0D92C55-5A38-4D06-897D-2D9699B99057}">
      <dgm:prSet/>
      <dgm:spPr/>
      <dgm:t>
        <a:bodyPr/>
        <a:lstStyle/>
        <a:p>
          <a:endParaRPr lang="en-US"/>
        </a:p>
      </dgm:t>
    </dgm:pt>
    <dgm:pt modelId="{DC90CDF1-207E-47BF-BD9D-F80396BBF9E0}">
      <dgm:prSet phldrT="[Text]" custT="1"/>
      <dgm:spPr/>
      <dgm:t>
        <a:bodyPr/>
        <a:lstStyle/>
        <a:p>
          <a:r>
            <a:rPr lang="en-CA" sz="2800" i="1" dirty="0" err="1" smtClean="0">
              <a:latin typeface="Cooper Black" panose="0208090404030B020404" pitchFamily="18" charset="0"/>
            </a:rPr>
            <a:t>Zafer</a:t>
          </a:r>
          <a:r>
            <a:rPr lang="en-CA" sz="2800" i="1" dirty="0" smtClean="0">
              <a:latin typeface="Cooper Black" panose="0208090404030B020404" pitchFamily="18" charset="0"/>
            </a:rPr>
            <a:t> </a:t>
          </a:r>
          <a:r>
            <a:rPr lang="en-CA" sz="2800" i="1" dirty="0" err="1" smtClean="0">
              <a:latin typeface="Cooper Black" panose="0208090404030B020404" pitchFamily="18" charset="0"/>
            </a:rPr>
            <a:t>jwabreh</a:t>
          </a:r>
          <a:endParaRPr lang="en-US" sz="2800" dirty="0"/>
        </a:p>
      </dgm:t>
    </dgm:pt>
    <dgm:pt modelId="{CC117999-5200-45C0-A582-F44AC190CB52}" type="parTrans" cxnId="{CFF6486C-510F-4855-966B-14772B9D8448}">
      <dgm:prSet/>
      <dgm:spPr/>
      <dgm:t>
        <a:bodyPr/>
        <a:lstStyle/>
        <a:p>
          <a:endParaRPr lang="en-US"/>
        </a:p>
      </dgm:t>
    </dgm:pt>
    <dgm:pt modelId="{105FCCBC-CD05-4627-85D5-DB8C7B58F1D5}" type="sibTrans" cxnId="{CFF6486C-510F-4855-966B-14772B9D8448}">
      <dgm:prSet/>
      <dgm:spPr/>
      <dgm:t>
        <a:bodyPr/>
        <a:lstStyle/>
        <a:p>
          <a:endParaRPr lang="en-US"/>
        </a:p>
      </dgm:t>
    </dgm:pt>
    <dgm:pt modelId="{602B1255-AF8C-4E3B-B6C3-14CE1A91E564}" type="pres">
      <dgm:prSet presAssocID="{D901E83A-1C29-4CEC-8920-9FBB167412F4}" presName="Name0" presStyleCnt="0">
        <dgm:presLayoutVars>
          <dgm:dir/>
          <dgm:resizeHandles val="exact"/>
        </dgm:presLayoutVars>
      </dgm:prSet>
      <dgm:spPr/>
      <dgm:t>
        <a:bodyPr/>
        <a:lstStyle/>
        <a:p>
          <a:endParaRPr lang="en-US"/>
        </a:p>
      </dgm:t>
    </dgm:pt>
    <dgm:pt modelId="{1770BD45-C260-42F3-8908-443801FCA7F8}" type="pres">
      <dgm:prSet presAssocID="{27D34B80-B87A-4925-A96F-430E10861B91}" presName="composite" presStyleCnt="0"/>
      <dgm:spPr/>
    </dgm:pt>
    <dgm:pt modelId="{A2048CB0-126B-4FC3-B034-94897B476EE0}" type="pres">
      <dgm:prSet presAssocID="{27D34B80-B87A-4925-A96F-430E10861B91}" presName="rect1" presStyleLbl="trAlignAcc1" presStyleIdx="0" presStyleCnt="3" custScaleX="156079">
        <dgm:presLayoutVars>
          <dgm:bulletEnabled val="1"/>
        </dgm:presLayoutVars>
      </dgm:prSet>
      <dgm:spPr/>
      <dgm:t>
        <a:bodyPr/>
        <a:lstStyle/>
        <a:p>
          <a:endParaRPr lang="en-US"/>
        </a:p>
      </dgm:t>
    </dgm:pt>
    <dgm:pt modelId="{F037C1FD-3A74-44CF-8C98-3F2AFE7B97E2}" type="pres">
      <dgm:prSet presAssocID="{27D34B80-B87A-4925-A96F-430E10861B91}" presName="rect2" presStyleLbl="fgImgPlace1" presStyleIdx="0" presStyleCnt="3" custLinFactX="-67616" custLinFactNeighborX="-100000" custLinFactNeighborY="11520"/>
      <dgm:spPr>
        <a:blipFill>
          <a:blip xmlns:r="http://schemas.openxmlformats.org/officeDocument/2006/relationships" r:embed="rId1" cstate="print">
            <a:extLst>
              <a:ext uri="{28A0092B-C50C-407E-A947-70E740481C1C}">
                <a14:useLocalDpi xmlns:a14="http://schemas.microsoft.com/office/drawing/2010/main" val="0"/>
              </a:ext>
            </a:extLst>
          </a:blip>
          <a:srcRect/>
          <a:stretch>
            <a:fillRect l="-24000" r="-24000"/>
          </a:stretch>
        </a:blipFill>
      </dgm:spPr>
      <dgm:t>
        <a:bodyPr/>
        <a:lstStyle/>
        <a:p>
          <a:endParaRPr lang="en-US"/>
        </a:p>
      </dgm:t>
    </dgm:pt>
    <dgm:pt modelId="{07BE6F57-92EE-40A5-A3E2-17DD5D2FC426}" type="pres">
      <dgm:prSet presAssocID="{9F6D3DC7-DC47-47AE-BBD6-E596FD7A199B}" presName="sibTrans" presStyleCnt="0"/>
      <dgm:spPr/>
    </dgm:pt>
    <dgm:pt modelId="{24DD263E-D3D6-41DD-94CB-4E2DA90823F8}" type="pres">
      <dgm:prSet presAssocID="{73303650-B1F9-4494-9D3A-421892D03E01}" presName="composite" presStyleCnt="0"/>
      <dgm:spPr/>
    </dgm:pt>
    <dgm:pt modelId="{12DC01F6-AA78-41E1-9D75-FBCBB46458B8}" type="pres">
      <dgm:prSet presAssocID="{73303650-B1F9-4494-9D3A-421892D03E01}" presName="rect1" presStyleLbl="trAlignAcc1" presStyleIdx="1" presStyleCnt="3" custScaleX="156079">
        <dgm:presLayoutVars>
          <dgm:bulletEnabled val="1"/>
        </dgm:presLayoutVars>
      </dgm:prSet>
      <dgm:spPr/>
      <dgm:t>
        <a:bodyPr/>
        <a:lstStyle/>
        <a:p>
          <a:endParaRPr lang="en-US"/>
        </a:p>
      </dgm:t>
    </dgm:pt>
    <dgm:pt modelId="{B2EC2BC1-5BFF-4889-BC8B-DFFC47C894C9}" type="pres">
      <dgm:prSet presAssocID="{73303650-B1F9-4494-9D3A-421892D03E01}" presName="rect2" presStyleLbl="fgImgPlace1" presStyleIdx="1" presStyleCnt="3" custLinFactX="-67616" custLinFactNeighborX="-100000" custLinFactNeighborY="11520"/>
      <dgm:spPr>
        <a:blipFill rotWithShape="1">
          <a:blip xmlns:r="http://schemas.openxmlformats.org/officeDocument/2006/relationships" r:embed="rId2"/>
          <a:stretch>
            <a:fillRect/>
          </a:stretch>
        </a:blipFill>
      </dgm:spPr>
    </dgm:pt>
    <dgm:pt modelId="{D198985B-29E5-4297-B976-777514AEAAA7}" type="pres">
      <dgm:prSet presAssocID="{BD5A6EF2-7AC6-4D36-BA68-7CCA036F5DAF}" presName="sibTrans" presStyleCnt="0"/>
      <dgm:spPr/>
    </dgm:pt>
    <dgm:pt modelId="{C5CD1D90-207F-4085-BCD4-1A6024C2615F}" type="pres">
      <dgm:prSet presAssocID="{DC90CDF1-207E-47BF-BD9D-F80396BBF9E0}" presName="composite" presStyleCnt="0"/>
      <dgm:spPr/>
    </dgm:pt>
    <dgm:pt modelId="{3062BFC8-F923-40FF-92B6-8764F3EFFE30}" type="pres">
      <dgm:prSet presAssocID="{DC90CDF1-207E-47BF-BD9D-F80396BBF9E0}" presName="rect1" presStyleLbl="trAlignAcc1" presStyleIdx="2" presStyleCnt="3" custScaleX="156079">
        <dgm:presLayoutVars>
          <dgm:bulletEnabled val="1"/>
        </dgm:presLayoutVars>
      </dgm:prSet>
      <dgm:spPr/>
      <dgm:t>
        <a:bodyPr/>
        <a:lstStyle/>
        <a:p>
          <a:endParaRPr lang="en-US"/>
        </a:p>
      </dgm:t>
    </dgm:pt>
    <dgm:pt modelId="{5211B074-4F91-418A-8ECA-EBCDBD01EE2F}" type="pres">
      <dgm:prSet presAssocID="{DC90CDF1-207E-47BF-BD9D-F80396BBF9E0}" presName="rect2" presStyleLbl="fgImgPlace1" presStyleIdx="2" presStyleCnt="3" custLinFactX="-67616" custLinFactNeighborX="-100000" custLinFactNeighborY="11520"/>
      <dgm:spPr>
        <a:blipFill rotWithShape="1">
          <a:blip xmlns:r="http://schemas.openxmlformats.org/officeDocument/2006/relationships" r:embed="rId2"/>
          <a:stretch>
            <a:fillRect/>
          </a:stretch>
        </a:blipFill>
      </dgm:spPr>
    </dgm:pt>
  </dgm:ptLst>
  <dgm:cxnLst>
    <dgm:cxn modelId="{CFF6486C-510F-4855-966B-14772B9D8448}" srcId="{D901E83A-1C29-4CEC-8920-9FBB167412F4}" destId="{DC90CDF1-207E-47BF-BD9D-F80396BBF9E0}" srcOrd="2" destOrd="0" parTransId="{CC117999-5200-45C0-A582-F44AC190CB52}" sibTransId="{105FCCBC-CD05-4627-85D5-DB8C7B58F1D5}"/>
    <dgm:cxn modelId="{BDD0538F-7324-4724-810F-566E18FABE25}" type="presOf" srcId="{DC90CDF1-207E-47BF-BD9D-F80396BBF9E0}" destId="{3062BFC8-F923-40FF-92B6-8764F3EFFE30}" srcOrd="0" destOrd="0" presId="urn:microsoft.com/office/officeart/2008/layout/PictureStrips"/>
    <dgm:cxn modelId="{783E3C0C-FA83-4B29-BA20-09E7C540432A}" srcId="{D901E83A-1C29-4CEC-8920-9FBB167412F4}" destId="{27D34B80-B87A-4925-A96F-430E10861B91}" srcOrd="0" destOrd="0" parTransId="{28EA3805-8539-409E-9186-34F0DCC6B38A}" sibTransId="{9F6D3DC7-DC47-47AE-BBD6-E596FD7A199B}"/>
    <dgm:cxn modelId="{68BAD697-0934-4EE3-9D98-78DA3A90FD24}" type="presOf" srcId="{27D34B80-B87A-4925-A96F-430E10861B91}" destId="{A2048CB0-126B-4FC3-B034-94897B476EE0}" srcOrd="0" destOrd="0" presId="urn:microsoft.com/office/officeart/2008/layout/PictureStrips"/>
    <dgm:cxn modelId="{92F481AD-362A-4F71-8BA7-C8DE2D502FBC}" type="presOf" srcId="{D901E83A-1C29-4CEC-8920-9FBB167412F4}" destId="{602B1255-AF8C-4E3B-B6C3-14CE1A91E564}" srcOrd="0" destOrd="0" presId="urn:microsoft.com/office/officeart/2008/layout/PictureStrips"/>
    <dgm:cxn modelId="{E0D92C55-5A38-4D06-897D-2D9699B99057}" srcId="{D901E83A-1C29-4CEC-8920-9FBB167412F4}" destId="{73303650-B1F9-4494-9D3A-421892D03E01}" srcOrd="1" destOrd="0" parTransId="{34917BE2-4E5B-4352-89E9-064D93FD966C}" sibTransId="{BD5A6EF2-7AC6-4D36-BA68-7CCA036F5DAF}"/>
    <dgm:cxn modelId="{685F8EE2-0904-4BD8-B545-9F0E9B5A0EEB}" type="presOf" srcId="{73303650-B1F9-4494-9D3A-421892D03E01}" destId="{12DC01F6-AA78-41E1-9D75-FBCBB46458B8}" srcOrd="0" destOrd="0" presId="urn:microsoft.com/office/officeart/2008/layout/PictureStrips"/>
    <dgm:cxn modelId="{4FA16B7B-09AD-46C7-AAEC-E7E2DEEE5422}" type="presParOf" srcId="{602B1255-AF8C-4E3B-B6C3-14CE1A91E564}" destId="{1770BD45-C260-42F3-8908-443801FCA7F8}" srcOrd="0" destOrd="0" presId="urn:microsoft.com/office/officeart/2008/layout/PictureStrips"/>
    <dgm:cxn modelId="{74DD3E33-0E61-4C79-B955-E9CB675B2A70}" type="presParOf" srcId="{1770BD45-C260-42F3-8908-443801FCA7F8}" destId="{A2048CB0-126B-4FC3-B034-94897B476EE0}" srcOrd="0" destOrd="0" presId="urn:microsoft.com/office/officeart/2008/layout/PictureStrips"/>
    <dgm:cxn modelId="{01A990D9-600E-410C-8CC3-A54BA4FCAFE8}" type="presParOf" srcId="{1770BD45-C260-42F3-8908-443801FCA7F8}" destId="{F037C1FD-3A74-44CF-8C98-3F2AFE7B97E2}" srcOrd="1" destOrd="0" presId="urn:microsoft.com/office/officeart/2008/layout/PictureStrips"/>
    <dgm:cxn modelId="{669262F2-7E66-4EFD-95CC-9E8A46528641}" type="presParOf" srcId="{602B1255-AF8C-4E3B-B6C3-14CE1A91E564}" destId="{07BE6F57-92EE-40A5-A3E2-17DD5D2FC426}" srcOrd="1" destOrd="0" presId="urn:microsoft.com/office/officeart/2008/layout/PictureStrips"/>
    <dgm:cxn modelId="{00D44CB9-BF9C-40CF-8679-B9F921957137}" type="presParOf" srcId="{602B1255-AF8C-4E3B-B6C3-14CE1A91E564}" destId="{24DD263E-D3D6-41DD-94CB-4E2DA90823F8}" srcOrd="2" destOrd="0" presId="urn:microsoft.com/office/officeart/2008/layout/PictureStrips"/>
    <dgm:cxn modelId="{C9E28D2B-F220-4D48-AF48-71611EFECE64}" type="presParOf" srcId="{24DD263E-D3D6-41DD-94CB-4E2DA90823F8}" destId="{12DC01F6-AA78-41E1-9D75-FBCBB46458B8}" srcOrd="0" destOrd="0" presId="urn:microsoft.com/office/officeart/2008/layout/PictureStrips"/>
    <dgm:cxn modelId="{D7F3AD94-D323-49D4-B644-6D89CF201E7C}" type="presParOf" srcId="{24DD263E-D3D6-41DD-94CB-4E2DA90823F8}" destId="{B2EC2BC1-5BFF-4889-BC8B-DFFC47C894C9}" srcOrd="1" destOrd="0" presId="urn:microsoft.com/office/officeart/2008/layout/PictureStrips"/>
    <dgm:cxn modelId="{9B8EC53C-B9E2-4F74-BC13-22F74CC1AC35}" type="presParOf" srcId="{602B1255-AF8C-4E3B-B6C3-14CE1A91E564}" destId="{D198985B-29E5-4297-B976-777514AEAAA7}" srcOrd="3" destOrd="0" presId="urn:microsoft.com/office/officeart/2008/layout/PictureStrips"/>
    <dgm:cxn modelId="{9045610B-DD33-4BBE-A0D8-58A271FDC8B9}" type="presParOf" srcId="{602B1255-AF8C-4E3B-B6C3-14CE1A91E564}" destId="{C5CD1D90-207F-4085-BCD4-1A6024C2615F}" srcOrd="4" destOrd="0" presId="urn:microsoft.com/office/officeart/2008/layout/PictureStrips"/>
    <dgm:cxn modelId="{46B68891-4263-4954-A69C-033D589ABAA1}" type="presParOf" srcId="{C5CD1D90-207F-4085-BCD4-1A6024C2615F}" destId="{3062BFC8-F923-40FF-92B6-8764F3EFFE30}" srcOrd="0" destOrd="0" presId="urn:microsoft.com/office/officeart/2008/layout/PictureStrips"/>
    <dgm:cxn modelId="{8F9FD9AF-FF9E-4542-AF9C-FEC2CDC061F0}" type="presParOf" srcId="{C5CD1D90-207F-4085-BCD4-1A6024C2615F}" destId="{5211B074-4F91-418A-8ECA-EBCDBD01EE2F}" srcOrd="1" destOrd="0" presId="urn:microsoft.com/office/officeart/2008/layout/PictureStrip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488F8AE-C1CB-4DCD-B8BE-1FF1C6EE0912}">
      <dsp:nvSpPr>
        <dsp:cNvPr id="0" name=""/>
        <dsp:cNvSpPr/>
      </dsp:nvSpPr>
      <dsp:spPr>
        <a:xfrm>
          <a:off x="3212701" y="1089687"/>
          <a:ext cx="2995425" cy="2995425"/>
        </a:xfrm>
        <a:prstGeom prst="ellipse">
          <a:avLst/>
        </a:prstGeom>
        <a:solidFill>
          <a:srgbClr val="5B9BD5">
            <a:alpha val="50000"/>
          </a:srgb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53340" tIns="53340" rIns="53340" bIns="53340" numCol="1" spcCol="1270" anchor="ctr" anchorCtr="0">
          <a:noAutofit/>
        </a:bodyPr>
        <a:lstStyle/>
        <a:p>
          <a:pPr lvl="0" algn="ctr" defTabSz="1866900">
            <a:lnSpc>
              <a:spcPct val="90000"/>
            </a:lnSpc>
            <a:spcBef>
              <a:spcPct val="0"/>
            </a:spcBef>
            <a:spcAft>
              <a:spcPct val="35000"/>
            </a:spcAft>
          </a:pPr>
          <a:r>
            <a:rPr lang="en-US" sz="4200" b="1" kern="1200" dirty="0" smtClean="0"/>
            <a:t>Contents </a:t>
          </a:r>
          <a:endParaRPr lang="en-US" sz="4200" b="1" kern="1200" dirty="0"/>
        </a:p>
      </dsp:txBody>
      <dsp:txXfrm>
        <a:off x="3651371" y="1528357"/>
        <a:ext cx="2118085" cy="2118085"/>
      </dsp:txXfrm>
    </dsp:sp>
    <dsp:sp modelId="{6F0516F5-F35D-4C9F-AEAA-FC35B55B56E4}">
      <dsp:nvSpPr>
        <dsp:cNvPr id="0" name=""/>
        <dsp:cNvSpPr/>
      </dsp:nvSpPr>
      <dsp:spPr>
        <a:xfrm>
          <a:off x="3761837" y="452129"/>
          <a:ext cx="2132233" cy="967597"/>
        </a:xfrm>
        <a:prstGeom prst="ellipse">
          <a:avLst/>
        </a:prstGeom>
        <a:solidFill>
          <a:srgbClr val="FF0066">
            <a:alpha val="49804"/>
          </a:srgb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en-US" sz="2000" b="1" kern="1200" dirty="0" smtClean="0">
              <a:latin typeface="Times New Roman" pitchFamily="18" charset="0"/>
              <a:cs typeface="Times New Roman" pitchFamily="18" charset="0"/>
            </a:rPr>
            <a:t>Introduction</a:t>
          </a:r>
          <a:endParaRPr lang="en-US" sz="2000" b="1" kern="1200" dirty="0">
            <a:latin typeface="Times New Roman" pitchFamily="18" charset="0"/>
            <a:cs typeface="Times New Roman" pitchFamily="18" charset="0"/>
          </a:endParaRPr>
        </a:p>
      </dsp:txBody>
      <dsp:txXfrm>
        <a:off x="4074095" y="593830"/>
        <a:ext cx="1507717" cy="684195"/>
      </dsp:txXfrm>
    </dsp:sp>
    <dsp:sp modelId="{21A5E201-E722-4C9C-82A9-1EF553C36325}">
      <dsp:nvSpPr>
        <dsp:cNvPr id="0" name=""/>
        <dsp:cNvSpPr/>
      </dsp:nvSpPr>
      <dsp:spPr>
        <a:xfrm>
          <a:off x="5329715" y="1133591"/>
          <a:ext cx="2754982" cy="923145"/>
        </a:xfrm>
        <a:prstGeom prst="ellipse">
          <a:avLst/>
        </a:prstGeom>
        <a:solidFill>
          <a:srgbClr val="FF0066">
            <a:alpha val="50000"/>
          </a:srgb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en-US" sz="2000" b="1" kern="1200" dirty="0" smtClean="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Statement of the Problem </a:t>
          </a:r>
          <a:endParaRPr lang="en-US" sz="2000" b="1" kern="1200" dirty="0">
            <a:solidFill>
              <a:schemeClr val="tx1"/>
            </a:solidFill>
          </a:endParaRPr>
        </a:p>
      </dsp:txBody>
      <dsp:txXfrm>
        <a:off x="5733173" y="1268782"/>
        <a:ext cx="1948066" cy="652763"/>
      </dsp:txXfrm>
    </dsp:sp>
    <dsp:sp modelId="{42C5CF71-5A4E-4A79-BED2-AB0DB046233C}">
      <dsp:nvSpPr>
        <dsp:cNvPr id="0" name=""/>
        <dsp:cNvSpPr/>
      </dsp:nvSpPr>
      <dsp:spPr>
        <a:xfrm>
          <a:off x="1278758" y="2435586"/>
          <a:ext cx="2718348" cy="1047125"/>
        </a:xfrm>
        <a:prstGeom prst="ellipse">
          <a:avLst/>
        </a:prstGeom>
        <a:solidFill>
          <a:srgbClr val="FF0066">
            <a:alpha val="50000"/>
          </a:srgb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n-US" sz="1600" b="1" kern="1200" dirty="0" smtClean="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Suggested Maintenance System</a:t>
          </a:r>
          <a:r>
            <a:rPr lang="en-US" sz="1600" kern="1200" dirty="0" smtClean="0">
              <a:solidFill>
                <a:schemeClr val="tx1"/>
              </a:solidFill>
            </a:rPr>
            <a:t/>
          </a:r>
          <a:br>
            <a:rPr lang="en-US" sz="1600" kern="1200" dirty="0" smtClean="0">
              <a:solidFill>
                <a:schemeClr val="tx1"/>
              </a:solidFill>
            </a:rPr>
          </a:br>
          <a:endParaRPr lang="en-US" sz="1600" b="1" kern="1200" dirty="0">
            <a:solidFill>
              <a:schemeClr val="tx1"/>
            </a:solidFill>
          </a:endParaRPr>
        </a:p>
      </dsp:txBody>
      <dsp:txXfrm>
        <a:off x="1676851" y="2588934"/>
        <a:ext cx="1922162" cy="740429"/>
      </dsp:txXfrm>
    </dsp:sp>
    <dsp:sp modelId="{7CAE9098-E14D-4D88-8353-829FA0CA4728}">
      <dsp:nvSpPr>
        <dsp:cNvPr id="0" name=""/>
        <dsp:cNvSpPr/>
      </dsp:nvSpPr>
      <dsp:spPr>
        <a:xfrm>
          <a:off x="2343873" y="3552137"/>
          <a:ext cx="2293312" cy="1057444"/>
        </a:xfrm>
        <a:prstGeom prst="ellipse">
          <a:avLst/>
        </a:prstGeom>
        <a:solidFill>
          <a:srgbClr val="FF0066">
            <a:alpha val="50000"/>
          </a:srgb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n-US" sz="1600" b="1" kern="1200" dirty="0" smtClean="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Analysis Performance </a:t>
          </a:r>
          <a:endParaRPr lang="en-US" sz="1600" b="1" kern="1200" dirty="0">
            <a:solidFill>
              <a:schemeClr val="tx1"/>
            </a:solidFill>
          </a:endParaRPr>
        </a:p>
      </dsp:txBody>
      <dsp:txXfrm>
        <a:off x="2679721" y="3706996"/>
        <a:ext cx="1621616" cy="747726"/>
      </dsp:txXfrm>
    </dsp:sp>
    <dsp:sp modelId="{D5119760-D0A5-4941-8083-8732588DC67F}">
      <dsp:nvSpPr>
        <dsp:cNvPr id="0" name=""/>
        <dsp:cNvSpPr/>
      </dsp:nvSpPr>
      <dsp:spPr>
        <a:xfrm>
          <a:off x="5702833" y="2345856"/>
          <a:ext cx="2741937" cy="1048833"/>
        </a:xfrm>
        <a:prstGeom prst="ellipse">
          <a:avLst/>
        </a:prstGeom>
        <a:solidFill>
          <a:srgbClr val="FF0066">
            <a:alpha val="50000"/>
          </a:srgb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en-US" sz="2000" b="1" kern="1200" dirty="0" smtClean="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Research Objective</a:t>
          </a:r>
          <a:endParaRPr lang="en-US" sz="2000" b="1" kern="1200" dirty="0">
            <a:solidFill>
              <a:schemeClr val="tx1"/>
            </a:solidFill>
          </a:endParaRPr>
        </a:p>
      </dsp:txBody>
      <dsp:txXfrm>
        <a:off x="6104380" y="2499454"/>
        <a:ext cx="1938843" cy="741637"/>
      </dsp:txXfrm>
    </dsp:sp>
    <dsp:sp modelId="{BB86DA7D-97A9-48BE-A144-E918A252564D}">
      <dsp:nvSpPr>
        <dsp:cNvPr id="0" name=""/>
        <dsp:cNvSpPr/>
      </dsp:nvSpPr>
      <dsp:spPr>
        <a:xfrm>
          <a:off x="4748289" y="3525098"/>
          <a:ext cx="2218711" cy="1162824"/>
        </a:xfrm>
        <a:prstGeom prst="ellipse">
          <a:avLst/>
        </a:prstGeom>
        <a:solidFill>
          <a:srgbClr val="FF0066">
            <a:alpha val="50000"/>
          </a:srgb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en-US" sz="2000" b="1" kern="1200" dirty="0" smtClean="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Methodology </a:t>
          </a:r>
          <a:endParaRPr lang="en-US" sz="2000" b="1" kern="1200" dirty="0">
            <a:solidFill>
              <a:schemeClr val="tx1"/>
            </a:solidFill>
          </a:endParaRPr>
        </a:p>
      </dsp:txBody>
      <dsp:txXfrm>
        <a:off x="5073212" y="3695390"/>
        <a:ext cx="1568865" cy="82224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7225F4A-CCAA-4BBC-91B4-C2CDC59B49E6}">
      <dsp:nvSpPr>
        <dsp:cNvPr id="0" name=""/>
        <dsp:cNvSpPr/>
      </dsp:nvSpPr>
      <dsp:spPr>
        <a:xfrm>
          <a:off x="1623383" y="2124"/>
          <a:ext cx="2544360" cy="1696233"/>
        </a:xfrm>
        <a:prstGeom prst="rect">
          <a:avLst/>
        </a:prstGeom>
        <a:solidFill>
          <a:schemeClr val="accent1">
            <a:tint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F13D5B43-7ACA-488F-A83F-16BB152916A1}">
      <dsp:nvSpPr>
        <dsp:cNvPr id="0" name=""/>
        <dsp:cNvSpPr/>
      </dsp:nvSpPr>
      <dsp:spPr>
        <a:xfrm>
          <a:off x="4848717" y="922056"/>
          <a:ext cx="5631743" cy="22265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05740" tIns="205740" rIns="205740" bIns="205740" numCol="1" spcCol="1270" anchor="ctr" anchorCtr="0">
          <a:noAutofit/>
        </a:bodyPr>
        <a:lstStyle/>
        <a:p>
          <a:pPr lvl="0" algn="ctr" defTabSz="2400300">
            <a:lnSpc>
              <a:spcPct val="90000"/>
            </a:lnSpc>
            <a:spcBef>
              <a:spcPct val="0"/>
            </a:spcBef>
            <a:spcAft>
              <a:spcPct val="35000"/>
            </a:spcAft>
          </a:pPr>
          <a:r>
            <a:rPr lang="en-US" sz="5400" b="1" kern="1200" dirty="0" smtClean="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The Palestine poultry company (AZIZA) :</a:t>
          </a:r>
          <a:endParaRPr lang="en-US" sz="5400" kern="1200" dirty="0">
            <a:effectLst>
              <a:outerShdw blurRad="38100" dist="38100" dir="2700000" algn="tl">
                <a:srgbClr val="000000">
                  <a:alpha val="43137"/>
                </a:srgbClr>
              </a:outerShdw>
            </a:effectLst>
          </a:endParaRPr>
        </a:p>
      </dsp:txBody>
      <dsp:txXfrm>
        <a:off x="4848717" y="922056"/>
        <a:ext cx="5631743" cy="2226578"/>
      </dsp:txXfrm>
    </dsp:sp>
    <dsp:sp modelId="{29A8D923-DEAE-4C15-8822-9C69D2680488}">
      <dsp:nvSpPr>
        <dsp:cNvPr id="0" name=""/>
        <dsp:cNvSpPr/>
      </dsp:nvSpPr>
      <dsp:spPr>
        <a:xfrm>
          <a:off x="4931128" y="365289"/>
          <a:ext cx="865716" cy="865940"/>
        </a:xfrm>
        <a:prstGeom prst="halfFrame">
          <a:avLst>
            <a:gd name="adj1" fmla="val 25770"/>
            <a:gd name="adj2" fmla="val 2577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DBEAB91-360D-4D13-A708-A685DEBA4791}">
      <dsp:nvSpPr>
        <dsp:cNvPr id="0" name=""/>
        <dsp:cNvSpPr/>
      </dsp:nvSpPr>
      <dsp:spPr>
        <a:xfrm rot="5400000">
          <a:off x="9276774" y="355009"/>
          <a:ext cx="865940" cy="865716"/>
        </a:xfrm>
        <a:prstGeom prst="halfFrame">
          <a:avLst>
            <a:gd name="adj1" fmla="val 25770"/>
            <a:gd name="adj2" fmla="val 2577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CFF064C-7272-4AF3-AB5C-0BC78771007A}">
      <dsp:nvSpPr>
        <dsp:cNvPr id="0" name=""/>
        <dsp:cNvSpPr/>
      </dsp:nvSpPr>
      <dsp:spPr>
        <a:xfrm rot="16200000">
          <a:off x="4931016" y="2901170"/>
          <a:ext cx="865940" cy="865716"/>
        </a:xfrm>
        <a:prstGeom prst="halfFrame">
          <a:avLst>
            <a:gd name="adj1" fmla="val 25770"/>
            <a:gd name="adj2" fmla="val 2577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FB1DA60-A73F-4B60-B1FC-00E5D5B02946}">
      <dsp:nvSpPr>
        <dsp:cNvPr id="0" name=""/>
        <dsp:cNvSpPr/>
      </dsp:nvSpPr>
      <dsp:spPr>
        <a:xfrm rot="10800000">
          <a:off x="9276886" y="2901058"/>
          <a:ext cx="865716" cy="865940"/>
        </a:xfrm>
        <a:prstGeom prst="halfFrame">
          <a:avLst>
            <a:gd name="adj1" fmla="val 25770"/>
            <a:gd name="adj2" fmla="val 2577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00106B1-F8E0-4237-8F4E-D9BE698D8695}">
      <dsp:nvSpPr>
        <dsp:cNvPr id="0" name=""/>
        <dsp:cNvSpPr/>
      </dsp:nvSpPr>
      <dsp:spPr>
        <a:xfrm>
          <a:off x="0" y="234946"/>
          <a:ext cx="10515600" cy="6804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ACAEA79B-6663-403B-A0AC-911F01F440EC}">
      <dsp:nvSpPr>
        <dsp:cNvPr id="0" name=""/>
        <dsp:cNvSpPr/>
      </dsp:nvSpPr>
      <dsp:spPr>
        <a:xfrm>
          <a:off x="525780" y="72661"/>
          <a:ext cx="7360920" cy="56080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8225" tIns="0" rIns="278225" bIns="0" numCol="1" spcCol="1270" anchor="ctr" anchorCtr="0">
          <a:noAutofit/>
        </a:bodyPr>
        <a:lstStyle/>
        <a:p>
          <a:pPr lvl="0" algn="l" defTabSz="1200150" rtl="1">
            <a:lnSpc>
              <a:spcPct val="90000"/>
            </a:lnSpc>
            <a:spcBef>
              <a:spcPct val="0"/>
            </a:spcBef>
            <a:spcAft>
              <a:spcPct val="35000"/>
            </a:spcAft>
          </a:pPr>
          <a:r>
            <a:rPr lang="en-US" sz="2700" kern="1200" dirty="0" smtClean="0">
              <a:latin typeface="Times New Roman" pitchFamily="18" charset="0"/>
              <a:cs typeface="Times New Roman" pitchFamily="18" charset="0"/>
            </a:rPr>
            <a:t>Defining the problem</a:t>
          </a:r>
          <a:endParaRPr lang="ar-JO" sz="2700" kern="1200" dirty="0" smtClean="0">
            <a:latin typeface="Times New Roman" pitchFamily="18" charset="0"/>
            <a:cs typeface="Times New Roman" pitchFamily="18" charset="0"/>
          </a:endParaRPr>
        </a:p>
      </dsp:txBody>
      <dsp:txXfrm>
        <a:off x="553156" y="100037"/>
        <a:ext cx="7306168" cy="506053"/>
      </dsp:txXfrm>
    </dsp:sp>
    <dsp:sp modelId="{88B25C24-A6B1-4A45-AE65-5A50D7F11843}">
      <dsp:nvSpPr>
        <dsp:cNvPr id="0" name=""/>
        <dsp:cNvSpPr/>
      </dsp:nvSpPr>
      <dsp:spPr>
        <a:xfrm>
          <a:off x="0" y="1284110"/>
          <a:ext cx="10515600" cy="6804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1F765D8F-51BA-4954-B053-F494A7DA2CB3}">
      <dsp:nvSpPr>
        <dsp:cNvPr id="0" name=""/>
        <dsp:cNvSpPr/>
      </dsp:nvSpPr>
      <dsp:spPr>
        <a:xfrm>
          <a:off x="525780" y="1061146"/>
          <a:ext cx="7360920" cy="621483"/>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8225" tIns="0" rIns="278225" bIns="0" numCol="1" spcCol="1270" anchor="ctr" anchorCtr="0">
          <a:noAutofit/>
        </a:bodyPr>
        <a:lstStyle/>
        <a:p>
          <a:pPr lvl="0" algn="l" defTabSz="1200150" rtl="1">
            <a:lnSpc>
              <a:spcPct val="90000"/>
            </a:lnSpc>
            <a:spcBef>
              <a:spcPct val="0"/>
            </a:spcBef>
            <a:spcAft>
              <a:spcPct val="35000"/>
            </a:spcAft>
          </a:pPr>
          <a:r>
            <a:rPr lang="en-US" sz="2700" kern="1200" dirty="0" smtClean="0">
              <a:latin typeface="Times New Roman" pitchFamily="18" charset="0"/>
              <a:cs typeface="Times New Roman" pitchFamily="18" charset="0"/>
            </a:rPr>
            <a:t>Collecting Data</a:t>
          </a:r>
          <a:endParaRPr lang="ar-JO" sz="2700" kern="1200" dirty="0" smtClean="0">
            <a:latin typeface="Times New Roman" pitchFamily="18" charset="0"/>
            <a:cs typeface="Times New Roman" pitchFamily="18" charset="0"/>
          </a:endParaRPr>
        </a:p>
      </dsp:txBody>
      <dsp:txXfrm>
        <a:off x="556118" y="1091484"/>
        <a:ext cx="7300244" cy="560807"/>
      </dsp:txXfrm>
    </dsp:sp>
    <dsp:sp modelId="{C5E46495-1414-4DB0-88FC-66FD2C41FD4B}">
      <dsp:nvSpPr>
        <dsp:cNvPr id="0" name=""/>
        <dsp:cNvSpPr/>
      </dsp:nvSpPr>
      <dsp:spPr>
        <a:xfrm>
          <a:off x="0" y="2373556"/>
          <a:ext cx="10515600" cy="6804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E1D331AD-4265-4570-B8E6-37DAE6009F5F}">
      <dsp:nvSpPr>
        <dsp:cNvPr id="0" name=""/>
        <dsp:cNvSpPr/>
      </dsp:nvSpPr>
      <dsp:spPr>
        <a:xfrm>
          <a:off x="525780" y="2110310"/>
          <a:ext cx="7360920" cy="661766"/>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8225" tIns="0" rIns="278225" bIns="0" numCol="1" spcCol="1270" anchor="ctr" anchorCtr="0">
          <a:noAutofit/>
        </a:bodyPr>
        <a:lstStyle/>
        <a:p>
          <a:pPr lvl="0" algn="l" defTabSz="1200150" rtl="1">
            <a:lnSpc>
              <a:spcPct val="90000"/>
            </a:lnSpc>
            <a:spcBef>
              <a:spcPct val="0"/>
            </a:spcBef>
            <a:spcAft>
              <a:spcPct val="35000"/>
            </a:spcAft>
          </a:pPr>
          <a:endParaRPr lang="en-US" sz="2700" kern="1200" dirty="0" smtClean="0">
            <a:latin typeface="Times New Roman" pitchFamily="18" charset="0"/>
            <a:cs typeface="Times New Roman" pitchFamily="18" charset="0"/>
          </a:endParaRPr>
        </a:p>
        <a:p>
          <a:pPr lvl="0" algn="l" defTabSz="1200150" rtl="1">
            <a:lnSpc>
              <a:spcPct val="90000"/>
            </a:lnSpc>
            <a:spcBef>
              <a:spcPct val="0"/>
            </a:spcBef>
            <a:spcAft>
              <a:spcPct val="35000"/>
            </a:spcAft>
          </a:pPr>
          <a:r>
            <a:rPr lang="en-US" sz="2700" kern="1200" dirty="0" smtClean="0">
              <a:latin typeface="Times New Roman" pitchFamily="18" charset="0"/>
              <a:cs typeface="Times New Roman" pitchFamily="18" charset="0"/>
            </a:rPr>
            <a:t>Data Analysis</a:t>
          </a:r>
          <a:endParaRPr lang="ar-JO" sz="2700" kern="1200" dirty="0" smtClean="0">
            <a:latin typeface="Times New Roman" pitchFamily="18" charset="0"/>
            <a:cs typeface="Times New Roman" pitchFamily="18" charset="0"/>
          </a:endParaRPr>
        </a:p>
        <a:p>
          <a:pPr lvl="0" algn="l" defTabSz="1200150" rtl="1">
            <a:lnSpc>
              <a:spcPct val="90000"/>
            </a:lnSpc>
            <a:spcBef>
              <a:spcPct val="0"/>
            </a:spcBef>
            <a:spcAft>
              <a:spcPct val="35000"/>
            </a:spcAft>
          </a:pPr>
          <a:endParaRPr lang="ar-JO" sz="2700" kern="1200" dirty="0"/>
        </a:p>
      </dsp:txBody>
      <dsp:txXfrm>
        <a:off x="558085" y="2142615"/>
        <a:ext cx="7296310" cy="597156"/>
      </dsp:txXfrm>
    </dsp:sp>
    <dsp:sp modelId="{5F3AABBA-11E4-414C-AEAA-08E08569C64B}">
      <dsp:nvSpPr>
        <dsp:cNvPr id="0" name=""/>
        <dsp:cNvSpPr/>
      </dsp:nvSpPr>
      <dsp:spPr>
        <a:xfrm>
          <a:off x="0" y="3598276"/>
          <a:ext cx="10515600" cy="6804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9A46639A-D85F-41F1-B51C-4E003652D734}">
      <dsp:nvSpPr>
        <dsp:cNvPr id="0" name=""/>
        <dsp:cNvSpPr/>
      </dsp:nvSpPr>
      <dsp:spPr>
        <a:xfrm>
          <a:off x="525780" y="3199756"/>
          <a:ext cx="7360920" cy="79704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8225" tIns="0" rIns="278225" bIns="0" numCol="1" spcCol="1270" anchor="ctr" anchorCtr="0">
          <a:noAutofit/>
        </a:bodyPr>
        <a:lstStyle/>
        <a:p>
          <a:pPr lvl="0" algn="l" defTabSz="1200150" rtl="1">
            <a:lnSpc>
              <a:spcPct val="90000"/>
            </a:lnSpc>
            <a:spcBef>
              <a:spcPct val="0"/>
            </a:spcBef>
            <a:spcAft>
              <a:spcPct val="35000"/>
            </a:spcAft>
          </a:pPr>
          <a:r>
            <a:rPr lang="en-US" sz="2700" kern="1200" dirty="0" smtClean="0">
              <a:latin typeface="Times New Roman" pitchFamily="18" charset="0"/>
              <a:cs typeface="Times New Roman" pitchFamily="18" charset="0"/>
            </a:rPr>
            <a:t>Develop solutions</a:t>
          </a:r>
          <a:endParaRPr lang="ar-JO" sz="2700" kern="1200" dirty="0"/>
        </a:p>
      </dsp:txBody>
      <dsp:txXfrm>
        <a:off x="564688" y="3238664"/>
        <a:ext cx="7283104" cy="719224"/>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D76B8E7-427E-424D-9866-DD90093D0187}">
      <dsp:nvSpPr>
        <dsp:cNvPr id="0" name=""/>
        <dsp:cNvSpPr/>
      </dsp:nvSpPr>
      <dsp:spPr>
        <a:xfrm>
          <a:off x="-5701258" y="-872689"/>
          <a:ext cx="6787760" cy="6787760"/>
        </a:xfrm>
        <a:prstGeom prst="blockArc">
          <a:avLst>
            <a:gd name="adj1" fmla="val 18900000"/>
            <a:gd name="adj2" fmla="val 2700000"/>
            <a:gd name="adj3" fmla="val 318"/>
          </a:avLst>
        </a:prstGeom>
        <a:noFill/>
        <a:ln w="12700" cap="flat" cmpd="sng" algn="ctr">
          <a:solidFill>
            <a:schemeClr val="accent6">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85B509D3-8850-4C43-94E4-1FDB7C5EAF6D}">
      <dsp:nvSpPr>
        <dsp:cNvPr id="0" name=""/>
        <dsp:cNvSpPr/>
      </dsp:nvSpPr>
      <dsp:spPr>
        <a:xfrm>
          <a:off x="568734" y="387658"/>
          <a:ext cx="9508388" cy="775719"/>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15728" tIns="101600" rIns="101600" bIns="101600" numCol="1" spcCol="1270" anchor="ctr" anchorCtr="0">
          <a:noAutofit/>
        </a:bodyPr>
        <a:lstStyle/>
        <a:p>
          <a:pPr lvl="0" algn="l" defTabSz="1778000">
            <a:lnSpc>
              <a:spcPct val="90000"/>
            </a:lnSpc>
            <a:spcBef>
              <a:spcPct val="0"/>
            </a:spcBef>
            <a:spcAft>
              <a:spcPct val="35000"/>
            </a:spcAft>
          </a:pPr>
          <a:r>
            <a:rPr lang="en-US" sz="4000" kern="1200" dirty="0" smtClean="0">
              <a:latin typeface="Times New Roman" pitchFamily="18" charset="0"/>
              <a:cs typeface="Times New Roman" pitchFamily="18" charset="0"/>
            </a:rPr>
            <a:t> Mechanical</a:t>
          </a:r>
          <a:endParaRPr lang="en-US" sz="4000" b="1" kern="1200" dirty="0" smtClean="0">
            <a:latin typeface="Times New Roman" pitchFamily="18" charset="0"/>
            <a:cs typeface="Times New Roman" pitchFamily="18" charset="0"/>
          </a:endParaRPr>
        </a:p>
      </dsp:txBody>
      <dsp:txXfrm>
        <a:off x="568734" y="387658"/>
        <a:ext cx="9508388" cy="775719"/>
      </dsp:txXfrm>
    </dsp:sp>
    <dsp:sp modelId="{7CFF7C47-D6CE-4A79-B1E3-49DFE79039F7}">
      <dsp:nvSpPr>
        <dsp:cNvPr id="0" name=""/>
        <dsp:cNvSpPr/>
      </dsp:nvSpPr>
      <dsp:spPr>
        <a:xfrm>
          <a:off x="83909" y="290693"/>
          <a:ext cx="969649" cy="969649"/>
        </a:xfrm>
        <a:prstGeom prst="ellipse">
          <a:avLst/>
        </a:prstGeom>
        <a:solidFill>
          <a:schemeClr val="lt1">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9497457F-9FFA-4E88-9E83-27CB49EFA2FE}">
      <dsp:nvSpPr>
        <dsp:cNvPr id="0" name=""/>
        <dsp:cNvSpPr/>
      </dsp:nvSpPr>
      <dsp:spPr>
        <a:xfrm>
          <a:off x="1013472" y="1551439"/>
          <a:ext cx="9063650" cy="775719"/>
        </a:xfrm>
        <a:prstGeom prst="rect">
          <a:avLst/>
        </a:prstGeom>
        <a:solidFill>
          <a:schemeClr val="accent5">
            <a:hueOff val="-2451115"/>
            <a:satOff val="-3409"/>
            <a:lumOff val="-130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15728" tIns="106680" rIns="106680" bIns="106680" numCol="1" spcCol="1270" anchor="ctr" anchorCtr="0">
          <a:noAutofit/>
        </a:bodyPr>
        <a:lstStyle/>
        <a:p>
          <a:pPr lvl="0" algn="l" defTabSz="1866900">
            <a:lnSpc>
              <a:spcPct val="90000"/>
            </a:lnSpc>
            <a:spcBef>
              <a:spcPct val="0"/>
            </a:spcBef>
            <a:spcAft>
              <a:spcPct val="35000"/>
            </a:spcAft>
          </a:pPr>
          <a:r>
            <a:rPr lang="en-US" sz="4200" kern="1200" dirty="0" smtClean="0">
              <a:latin typeface="Times New Roman" pitchFamily="18" charset="0"/>
              <a:cs typeface="Times New Roman" pitchFamily="18" charset="0"/>
            </a:rPr>
            <a:t> Electrical</a:t>
          </a:r>
          <a:endParaRPr lang="en-US" sz="4200" b="1" kern="1200" dirty="0" smtClean="0">
            <a:latin typeface="Times New Roman" pitchFamily="18" charset="0"/>
            <a:cs typeface="Times New Roman" pitchFamily="18" charset="0"/>
          </a:endParaRPr>
        </a:p>
      </dsp:txBody>
      <dsp:txXfrm>
        <a:off x="1013472" y="1551439"/>
        <a:ext cx="9063650" cy="775719"/>
      </dsp:txXfrm>
    </dsp:sp>
    <dsp:sp modelId="{8553B168-4575-4B76-99C2-9DCB01A4C827}">
      <dsp:nvSpPr>
        <dsp:cNvPr id="0" name=""/>
        <dsp:cNvSpPr/>
      </dsp:nvSpPr>
      <dsp:spPr>
        <a:xfrm>
          <a:off x="528647" y="1454474"/>
          <a:ext cx="969649" cy="969649"/>
        </a:xfrm>
        <a:prstGeom prst="ellipse">
          <a:avLst/>
        </a:prstGeom>
        <a:solidFill>
          <a:schemeClr val="lt1">
            <a:hueOff val="0"/>
            <a:satOff val="0"/>
            <a:lumOff val="0"/>
            <a:alphaOff val="0"/>
          </a:schemeClr>
        </a:solidFill>
        <a:ln w="12700" cap="flat" cmpd="sng" algn="ctr">
          <a:solidFill>
            <a:schemeClr val="accent5">
              <a:hueOff val="-2451115"/>
              <a:satOff val="-3409"/>
              <a:lumOff val="-1307"/>
              <a:alphaOff val="0"/>
            </a:schemeClr>
          </a:solidFill>
          <a:prstDash val="solid"/>
          <a:miter lim="800000"/>
        </a:ln>
        <a:effectLst/>
      </dsp:spPr>
      <dsp:style>
        <a:lnRef idx="2">
          <a:scrgbClr r="0" g="0" b="0"/>
        </a:lnRef>
        <a:fillRef idx="1">
          <a:scrgbClr r="0" g="0" b="0"/>
        </a:fillRef>
        <a:effectRef idx="0">
          <a:scrgbClr r="0" g="0" b="0"/>
        </a:effectRef>
        <a:fontRef idx="minor"/>
      </dsp:style>
    </dsp:sp>
    <dsp:sp modelId="{2A024E71-0478-4096-9C08-D6A1791229C7}">
      <dsp:nvSpPr>
        <dsp:cNvPr id="0" name=""/>
        <dsp:cNvSpPr/>
      </dsp:nvSpPr>
      <dsp:spPr>
        <a:xfrm>
          <a:off x="1013472" y="2715221"/>
          <a:ext cx="9063650" cy="775719"/>
        </a:xfrm>
        <a:prstGeom prst="rect">
          <a:avLst/>
        </a:prstGeom>
        <a:solidFill>
          <a:schemeClr val="accent5">
            <a:hueOff val="-4902231"/>
            <a:satOff val="-6819"/>
            <a:lumOff val="-261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15728" tIns="106680" rIns="106680" bIns="106680" numCol="1" spcCol="1270" anchor="ctr" anchorCtr="0">
          <a:noAutofit/>
        </a:bodyPr>
        <a:lstStyle/>
        <a:p>
          <a:pPr lvl="0" algn="l" defTabSz="1866900">
            <a:lnSpc>
              <a:spcPct val="90000"/>
            </a:lnSpc>
            <a:spcBef>
              <a:spcPct val="0"/>
            </a:spcBef>
            <a:spcAft>
              <a:spcPct val="35000"/>
            </a:spcAft>
          </a:pPr>
          <a:r>
            <a:rPr lang="en-US" sz="4200" b="0" kern="1200" dirty="0" smtClean="0">
              <a:latin typeface="Times New Roman" pitchFamily="18" charset="0"/>
              <a:cs typeface="Times New Roman" pitchFamily="18" charset="0"/>
            </a:rPr>
            <a:t>Air conditioning</a:t>
          </a:r>
          <a:endParaRPr lang="en-US" sz="4200" b="0" kern="1200" dirty="0">
            <a:latin typeface="Times New Roman" pitchFamily="18" charset="0"/>
            <a:cs typeface="Times New Roman" pitchFamily="18" charset="0"/>
          </a:endParaRPr>
        </a:p>
      </dsp:txBody>
      <dsp:txXfrm>
        <a:off x="1013472" y="2715221"/>
        <a:ext cx="9063650" cy="775719"/>
      </dsp:txXfrm>
    </dsp:sp>
    <dsp:sp modelId="{AEE53BBB-FC8C-459F-A950-7BC312CD2895}">
      <dsp:nvSpPr>
        <dsp:cNvPr id="0" name=""/>
        <dsp:cNvSpPr/>
      </dsp:nvSpPr>
      <dsp:spPr>
        <a:xfrm>
          <a:off x="528647" y="2618256"/>
          <a:ext cx="969649" cy="969649"/>
        </a:xfrm>
        <a:prstGeom prst="ellipse">
          <a:avLst/>
        </a:prstGeom>
        <a:solidFill>
          <a:schemeClr val="lt1">
            <a:hueOff val="0"/>
            <a:satOff val="0"/>
            <a:lumOff val="0"/>
            <a:alphaOff val="0"/>
          </a:schemeClr>
        </a:solidFill>
        <a:ln w="12700" cap="flat" cmpd="sng" algn="ctr">
          <a:solidFill>
            <a:schemeClr val="accent5">
              <a:hueOff val="-4902231"/>
              <a:satOff val="-6819"/>
              <a:lumOff val="-2615"/>
              <a:alphaOff val="0"/>
            </a:schemeClr>
          </a:solidFill>
          <a:prstDash val="solid"/>
          <a:miter lim="800000"/>
        </a:ln>
        <a:effectLst/>
      </dsp:spPr>
      <dsp:style>
        <a:lnRef idx="2">
          <a:scrgbClr r="0" g="0" b="0"/>
        </a:lnRef>
        <a:fillRef idx="1">
          <a:scrgbClr r="0" g="0" b="0"/>
        </a:fillRef>
        <a:effectRef idx="0">
          <a:scrgbClr r="0" g="0" b="0"/>
        </a:effectRef>
        <a:fontRef idx="minor"/>
      </dsp:style>
    </dsp:sp>
    <dsp:sp modelId="{745D9241-4660-4E29-802C-8CB773B6BE89}">
      <dsp:nvSpPr>
        <dsp:cNvPr id="0" name=""/>
        <dsp:cNvSpPr/>
      </dsp:nvSpPr>
      <dsp:spPr>
        <a:xfrm>
          <a:off x="568734" y="3879002"/>
          <a:ext cx="9508388" cy="775719"/>
        </a:xfrm>
        <a:prstGeom prst="rect">
          <a:avLst/>
        </a:prstGeom>
        <a:solidFill>
          <a:schemeClr val="accent5">
            <a:hueOff val="-7353345"/>
            <a:satOff val="-10228"/>
            <a:lumOff val="-392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15728" tIns="106680" rIns="106680" bIns="106680" numCol="1" spcCol="1270" anchor="ctr" anchorCtr="0">
          <a:noAutofit/>
        </a:bodyPr>
        <a:lstStyle/>
        <a:p>
          <a:pPr lvl="0" algn="l" defTabSz="1866900">
            <a:lnSpc>
              <a:spcPct val="90000"/>
            </a:lnSpc>
            <a:spcBef>
              <a:spcPct val="0"/>
            </a:spcBef>
            <a:spcAft>
              <a:spcPct val="35000"/>
            </a:spcAft>
          </a:pPr>
          <a:r>
            <a:rPr lang="en-US" sz="4200" kern="1200" dirty="0" smtClean="0">
              <a:latin typeface="Times New Roman" pitchFamily="18" charset="0"/>
              <a:cs typeface="Times New Roman" pitchFamily="18" charset="0"/>
            </a:rPr>
            <a:t>General maintenance services</a:t>
          </a:r>
          <a:endParaRPr lang="en-US" sz="4200" b="1" kern="1200" dirty="0">
            <a:latin typeface="Times New Roman" pitchFamily="18" charset="0"/>
            <a:cs typeface="Times New Roman" pitchFamily="18" charset="0"/>
          </a:endParaRPr>
        </a:p>
      </dsp:txBody>
      <dsp:txXfrm>
        <a:off x="568734" y="3879002"/>
        <a:ext cx="9508388" cy="775719"/>
      </dsp:txXfrm>
    </dsp:sp>
    <dsp:sp modelId="{9AF4D142-6402-4D4F-A558-1679888CA682}">
      <dsp:nvSpPr>
        <dsp:cNvPr id="0" name=""/>
        <dsp:cNvSpPr/>
      </dsp:nvSpPr>
      <dsp:spPr>
        <a:xfrm>
          <a:off x="83909" y="3782037"/>
          <a:ext cx="969649" cy="969649"/>
        </a:xfrm>
        <a:prstGeom prst="ellipse">
          <a:avLst/>
        </a:prstGeom>
        <a:solidFill>
          <a:schemeClr val="lt1">
            <a:hueOff val="0"/>
            <a:satOff val="0"/>
            <a:lumOff val="0"/>
            <a:alphaOff val="0"/>
          </a:schemeClr>
        </a:solidFill>
        <a:ln w="12700" cap="flat" cmpd="sng" algn="ctr">
          <a:solidFill>
            <a:schemeClr val="accent5">
              <a:hueOff val="-7353345"/>
              <a:satOff val="-10228"/>
              <a:lumOff val="-3922"/>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75119E5-57A5-4786-946D-370E9C5CB209}">
      <dsp:nvSpPr>
        <dsp:cNvPr id="0" name=""/>
        <dsp:cNvSpPr/>
      </dsp:nvSpPr>
      <dsp:spPr>
        <a:xfrm>
          <a:off x="0" y="0"/>
          <a:ext cx="5392783" cy="3370489"/>
        </a:xfrm>
        <a:prstGeom prst="swooshArrow">
          <a:avLst>
            <a:gd name="adj1" fmla="val 25000"/>
            <a:gd name="adj2" fmla="val 25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EA2F2D5-3B18-466D-8459-A1A683F9A0B3}">
      <dsp:nvSpPr>
        <dsp:cNvPr id="0" name=""/>
        <dsp:cNvSpPr/>
      </dsp:nvSpPr>
      <dsp:spPr>
        <a:xfrm>
          <a:off x="939934" y="2529352"/>
          <a:ext cx="140212" cy="140212"/>
        </a:xfrm>
        <a:prstGeom prst="ellipse">
          <a:avLst/>
        </a:prstGeom>
        <a:blipFill rotWithShape="0">
          <a:blip xmlns:r="http://schemas.openxmlformats.org/officeDocument/2006/relationships" r:embed="rId1"/>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0E18189-3B2E-4DFC-BB1E-3EDDA34F9FBE}">
      <dsp:nvSpPr>
        <dsp:cNvPr id="0" name=""/>
        <dsp:cNvSpPr/>
      </dsp:nvSpPr>
      <dsp:spPr>
        <a:xfrm>
          <a:off x="1077359" y="2573327"/>
          <a:ext cx="3107432" cy="9740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4296" tIns="0" rIns="0" bIns="0" numCol="1" spcCol="1270" anchor="t" anchorCtr="0">
          <a:noAutofit/>
        </a:bodyPr>
        <a:lstStyle/>
        <a:p>
          <a:pPr lvl="0" algn="l" defTabSz="800100" rtl="1">
            <a:lnSpc>
              <a:spcPct val="90000"/>
            </a:lnSpc>
            <a:spcBef>
              <a:spcPct val="0"/>
            </a:spcBef>
            <a:spcAft>
              <a:spcPct val="35000"/>
            </a:spcAft>
          </a:pPr>
          <a:r>
            <a:rPr lang="en-US" sz="1800" b="1" kern="1200" dirty="0" smtClean="0">
              <a:latin typeface="Times New Roman" pitchFamily="18" charset="0"/>
              <a:cs typeface="Times New Roman" pitchFamily="18" charset="0"/>
            </a:rPr>
            <a:t>Electrical :9</a:t>
          </a:r>
          <a:endParaRPr lang="ar-JO" sz="1800" b="1" kern="1200" dirty="0">
            <a:latin typeface="Times New Roman" pitchFamily="18" charset="0"/>
            <a:cs typeface="Times New Roman" pitchFamily="18" charset="0"/>
          </a:endParaRPr>
        </a:p>
      </dsp:txBody>
      <dsp:txXfrm>
        <a:off x="1077359" y="2573327"/>
        <a:ext cx="3107432" cy="974071"/>
      </dsp:txXfrm>
    </dsp:sp>
    <dsp:sp modelId="{7AD2428A-3059-4C50-B6F6-4A8E22DE8B35}">
      <dsp:nvSpPr>
        <dsp:cNvPr id="0" name=""/>
        <dsp:cNvSpPr/>
      </dsp:nvSpPr>
      <dsp:spPr>
        <a:xfrm>
          <a:off x="2007760" y="1900637"/>
          <a:ext cx="253460" cy="253460"/>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C3CC56B-D730-4AC7-BD7A-E229AC5E1311}">
      <dsp:nvSpPr>
        <dsp:cNvPr id="0" name=""/>
        <dsp:cNvSpPr/>
      </dsp:nvSpPr>
      <dsp:spPr>
        <a:xfrm>
          <a:off x="2077653" y="2184135"/>
          <a:ext cx="2217870" cy="18335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4304" tIns="0" rIns="0" bIns="0" numCol="1" spcCol="1270" anchor="t" anchorCtr="0">
          <a:noAutofit/>
        </a:bodyPr>
        <a:lstStyle/>
        <a:p>
          <a:pPr lvl="0" algn="l" defTabSz="800100" rtl="1">
            <a:lnSpc>
              <a:spcPct val="90000"/>
            </a:lnSpc>
            <a:spcBef>
              <a:spcPct val="0"/>
            </a:spcBef>
            <a:spcAft>
              <a:spcPct val="35000"/>
            </a:spcAft>
          </a:pPr>
          <a:r>
            <a:rPr lang="en-US" sz="1800" b="1" kern="1200" dirty="0" smtClean="0">
              <a:latin typeface="Times New Roman" pitchFamily="18" charset="0"/>
              <a:cs typeface="Times New Roman" pitchFamily="18" charset="0"/>
            </a:rPr>
            <a:t>Air conditioning:16 </a:t>
          </a:r>
          <a:endParaRPr lang="ar-JO" sz="1800" b="1" kern="1200" dirty="0">
            <a:latin typeface="Times New Roman" pitchFamily="18" charset="0"/>
            <a:cs typeface="Times New Roman" pitchFamily="18" charset="0"/>
          </a:endParaRPr>
        </a:p>
      </dsp:txBody>
      <dsp:txXfrm>
        <a:off x="2077653" y="2184135"/>
        <a:ext cx="2217870" cy="1833546"/>
      </dsp:txXfrm>
    </dsp:sp>
    <dsp:sp modelId="{45C6849E-44F7-4E7F-899A-1FEF476A7A32}">
      <dsp:nvSpPr>
        <dsp:cNvPr id="0" name=""/>
        <dsp:cNvSpPr/>
      </dsp:nvSpPr>
      <dsp:spPr>
        <a:xfrm>
          <a:off x="3496169" y="1343158"/>
          <a:ext cx="350530" cy="350530"/>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FC43679-5A85-45E0-9CF8-BC230740DF1A}">
      <dsp:nvSpPr>
        <dsp:cNvPr id="0" name=""/>
        <dsp:cNvSpPr/>
      </dsp:nvSpPr>
      <dsp:spPr>
        <a:xfrm>
          <a:off x="3708405" y="1531494"/>
          <a:ext cx="1579874" cy="23424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85739" tIns="0" rIns="0" bIns="0" numCol="1" spcCol="1270" anchor="t" anchorCtr="0">
          <a:noAutofit/>
        </a:bodyPr>
        <a:lstStyle/>
        <a:p>
          <a:pPr lvl="0" algn="l" defTabSz="711200" rtl="1">
            <a:lnSpc>
              <a:spcPct val="90000"/>
            </a:lnSpc>
            <a:spcBef>
              <a:spcPct val="0"/>
            </a:spcBef>
            <a:spcAft>
              <a:spcPct val="35000"/>
            </a:spcAft>
          </a:pPr>
          <a:r>
            <a:rPr lang="en-US" sz="1600" b="1" kern="1200" dirty="0" smtClean="0">
              <a:latin typeface="Times New Roman" pitchFamily="18" charset="0"/>
              <a:cs typeface="Times New Roman" pitchFamily="18" charset="0"/>
            </a:rPr>
            <a:t>Mechanical : 64</a:t>
          </a:r>
          <a:endParaRPr lang="ar-JO" sz="1600" b="1" kern="1200" dirty="0">
            <a:latin typeface="Times New Roman" pitchFamily="18" charset="0"/>
            <a:cs typeface="Times New Roman" pitchFamily="18" charset="0"/>
          </a:endParaRPr>
        </a:p>
      </dsp:txBody>
      <dsp:txXfrm>
        <a:off x="3708405" y="1531494"/>
        <a:ext cx="1579874" cy="2342490"/>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300CDFC-1E0F-4A95-837A-90424B878987}">
      <dsp:nvSpPr>
        <dsp:cNvPr id="0" name=""/>
        <dsp:cNvSpPr/>
      </dsp:nvSpPr>
      <dsp:spPr>
        <a:xfrm>
          <a:off x="3255058" y="2744"/>
          <a:ext cx="2477633" cy="975192"/>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rtl="1">
            <a:lnSpc>
              <a:spcPct val="90000"/>
            </a:lnSpc>
            <a:spcBef>
              <a:spcPct val="0"/>
            </a:spcBef>
            <a:spcAft>
              <a:spcPct val="35000"/>
            </a:spcAft>
          </a:pPr>
          <a:r>
            <a:rPr lang="en-US" sz="2800" b="1" kern="1200" dirty="0" smtClean="0">
              <a:latin typeface="Times New Roman" pitchFamily="18" charset="0"/>
              <a:cs typeface="Times New Roman" pitchFamily="18" charset="0"/>
            </a:rPr>
            <a:t>1.Sorting (</a:t>
          </a:r>
          <a:r>
            <a:rPr lang="en-US" sz="2800" b="1" kern="1200" dirty="0" err="1" smtClean="0">
              <a:latin typeface="Times New Roman" pitchFamily="18" charset="0"/>
              <a:cs typeface="Times New Roman" pitchFamily="18" charset="0"/>
            </a:rPr>
            <a:t>Seiri</a:t>
          </a:r>
          <a:r>
            <a:rPr lang="en-US" sz="2800" b="1" kern="1200" dirty="0" smtClean="0">
              <a:latin typeface="Times New Roman" pitchFamily="18" charset="0"/>
              <a:cs typeface="Times New Roman" pitchFamily="18" charset="0"/>
            </a:rPr>
            <a:t>)</a:t>
          </a:r>
          <a:endParaRPr lang="ar-JO" sz="2800" kern="1200" dirty="0">
            <a:latin typeface="Times New Roman" pitchFamily="18" charset="0"/>
            <a:cs typeface="Times New Roman" pitchFamily="18" charset="0"/>
          </a:endParaRPr>
        </a:p>
      </dsp:txBody>
      <dsp:txXfrm>
        <a:off x="3302663" y="50349"/>
        <a:ext cx="2382423" cy="879982"/>
      </dsp:txXfrm>
    </dsp:sp>
    <dsp:sp modelId="{82DA6EB4-E7E0-4523-A4D3-8D5AE1D83646}">
      <dsp:nvSpPr>
        <dsp:cNvPr id="0" name=""/>
        <dsp:cNvSpPr/>
      </dsp:nvSpPr>
      <dsp:spPr>
        <a:xfrm>
          <a:off x="2545039" y="490340"/>
          <a:ext cx="3897670" cy="3897670"/>
        </a:xfrm>
        <a:custGeom>
          <a:avLst/>
          <a:gdLst/>
          <a:ahLst/>
          <a:cxnLst/>
          <a:rect l="0" t="0" r="0" b="0"/>
          <a:pathLst>
            <a:path>
              <a:moveTo>
                <a:pt x="3191971" y="447978"/>
              </a:moveTo>
              <a:arcTo wR="1948835" hR="1948835" stAng="18578066" swAng="971956"/>
            </a:path>
          </a:pathLst>
        </a:custGeom>
        <a:noFill/>
        <a:ln w="6350" cap="flat" cmpd="sng" algn="ctr">
          <a:solidFill>
            <a:schemeClr val="accent1">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C9421947-266B-4C50-B270-6A52AF9E7EF7}">
      <dsp:nvSpPr>
        <dsp:cNvPr id="0" name=""/>
        <dsp:cNvSpPr/>
      </dsp:nvSpPr>
      <dsp:spPr>
        <a:xfrm>
          <a:off x="5322092" y="1349356"/>
          <a:ext cx="2050469" cy="975192"/>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rtl="1">
            <a:lnSpc>
              <a:spcPct val="90000"/>
            </a:lnSpc>
            <a:spcBef>
              <a:spcPct val="0"/>
            </a:spcBef>
            <a:spcAft>
              <a:spcPct val="35000"/>
            </a:spcAft>
          </a:pPr>
          <a:r>
            <a:rPr lang="en-US" sz="1800" b="1" kern="1200" dirty="0" smtClean="0">
              <a:latin typeface="Times New Roman" pitchFamily="18" charset="0"/>
              <a:cs typeface="Times New Roman" pitchFamily="18" charset="0"/>
            </a:rPr>
            <a:t>2.Straightening or Setting in order (</a:t>
          </a:r>
          <a:r>
            <a:rPr lang="en-US" sz="1800" b="1" kern="1200" dirty="0" err="1" smtClean="0">
              <a:latin typeface="Times New Roman" pitchFamily="18" charset="0"/>
              <a:cs typeface="Times New Roman" pitchFamily="18" charset="0"/>
            </a:rPr>
            <a:t>seiton</a:t>
          </a:r>
          <a:r>
            <a:rPr lang="en-US" sz="1800" b="1" kern="1200" dirty="0" smtClean="0">
              <a:latin typeface="Times New Roman" pitchFamily="18" charset="0"/>
              <a:cs typeface="Times New Roman" pitchFamily="18" charset="0"/>
            </a:rPr>
            <a:t>)</a:t>
          </a:r>
          <a:endParaRPr lang="ar-JO" sz="1800" kern="1200" dirty="0">
            <a:latin typeface="Times New Roman" pitchFamily="18" charset="0"/>
            <a:cs typeface="Times New Roman" pitchFamily="18" charset="0"/>
          </a:endParaRPr>
        </a:p>
      </dsp:txBody>
      <dsp:txXfrm>
        <a:off x="5369697" y="1396961"/>
        <a:ext cx="1955259" cy="879982"/>
      </dsp:txXfrm>
    </dsp:sp>
    <dsp:sp modelId="{D934351F-E9DF-4E6A-B252-2B64D745120D}">
      <dsp:nvSpPr>
        <dsp:cNvPr id="0" name=""/>
        <dsp:cNvSpPr/>
      </dsp:nvSpPr>
      <dsp:spPr>
        <a:xfrm>
          <a:off x="2545039" y="490340"/>
          <a:ext cx="3897670" cy="3897670"/>
        </a:xfrm>
        <a:custGeom>
          <a:avLst/>
          <a:gdLst/>
          <a:ahLst/>
          <a:cxnLst/>
          <a:rect l="0" t="0" r="0" b="0"/>
          <a:pathLst>
            <a:path>
              <a:moveTo>
                <a:pt x="3894990" y="1846667"/>
              </a:moveTo>
              <a:arcTo wR="1948835" hR="1948835" stAng="21419694" swAng="2196740"/>
            </a:path>
          </a:pathLst>
        </a:custGeom>
        <a:noFill/>
        <a:ln w="6350" cap="flat" cmpd="sng" algn="ctr">
          <a:solidFill>
            <a:schemeClr val="accent1">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BA50E6A3-395D-4D5D-B0E4-2CC19FFCEF06}">
      <dsp:nvSpPr>
        <dsp:cNvPr id="0" name=""/>
        <dsp:cNvSpPr/>
      </dsp:nvSpPr>
      <dsp:spPr>
        <a:xfrm>
          <a:off x="4800503" y="3528219"/>
          <a:ext cx="1677735" cy="975192"/>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rtl="1">
            <a:lnSpc>
              <a:spcPct val="90000"/>
            </a:lnSpc>
            <a:spcBef>
              <a:spcPct val="0"/>
            </a:spcBef>
            <a:spcAft>
              <a:spcPct val="35000"/>
            </a:spcAft>
          </a:pPr>
          <a:r>
            <a:rPr lang="en-US" sz="1800" b="1" kern="1200" dirty="0" smtClean="0">
              <a:latin typeface="Times New Roman" pitchFamily="18" charset="0"/>
              <a:cs typeface="Times New Roman" pitchFamily="18" charset="0"/>
            </a:rPr>
            <a:t>3.Systematic cleaning or shining (</a:t>
          </a:r>
          <a:r>
            <a:rPr lang="en-US" sz="1800" b="1" kern="1200" dirty="0" err="1" smtClean="0">
              <a:latin typeface="Times New Roman" pitchFamily="18" charset="0"/>
              <a:cs typeface="Times New Roman" pitchFamily="18" charset="0"/>
            </a:rPr>
            <a:t>Seiso</a:t>
          </a:r>
          <a:r>
            <a:rPr lang="en-US" sz="1800" b="1" kern="1200" dirty="0" smtClean="0">
              <a:latin typeface="Times New Roman" pitchFamily="18" charset="0"/>
              <a:cs typeface="Times New Roman" pitchFamily="18" charset="0"/>
            </a:rPr>
            <a:t>)</a:t>
          </a:r>
          <a:endParaRPr lang="ar-JO" sz="1800" kern="1200" dirty="0">
            <a:latin typeface="Times New Roman" pitchFamily="18" charset="0"/>
            <a:cs typeface="Times New Roman" pitchFamily="18" charset="0"/>
          </a:endParaRPr>
        </a:p>
      </dsp:txBody>
      <dsp:txXfrm>
        <a:off x="4848108" y="3575824"/>
        <a:ext cx="1582525" cy="879982"/>
      </dsp:txXfrm>
    </dsp:sp>
    <dsp:sp modelId="{AE6502AE-774F-4B51-8A4E-E286D70E15F9}">
      <dsp:nvSpPr>
        <dsp:cNvPr id="0" name=""/>
        <dsp:cNvSpPr/>
      </dsp:nvSpPr>
      <dsp:spPr>
        <a:xfrm>
          <a:off x="2545039" y="490340"/>
          <a:ext cx="3897670" cy="3897670"/>
        </a:xfrm>
        <a:custGeom>
          <a:avLst/>
          <a:gdLst/>
          <a:ahLst/>
          <a:cxnLst/>
          <a:rect l="0" t="0" r="0" b="0"/>
          <a:pathLst>
            <a:path>
              <a:moveTo>
                <a:pt x="2250173" y="3874232"/>
              </a:moveTo>
              <a:arcTo wR="1948835" hR="1948835" stAng="4866298" swAng="928964"/>
            </a:path>
          </a:pathLst>
        </a:custGeom>
        <a:noFill/>
        <a:ln w="6350" cap="flat" cmpd="sng" algn="ctr">
          <a:solidFill>
            <a:schemeClr val="accent1">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AAC07FED-0B25-4A4C-9ADF-0609B3BB7B47}">
      <dsp:nvSpPr>
        <dsp:cNvPr id="0" name=""/>
        <dsp:cNvSpPr/>
      </dsp:nvSpPr>
      <dsp:spPr>
        <a:xfrm>
          <a:off x="2431780" y="3528219"/>
          <a:ext cx="1833196" cy="975192"/>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rtl="1">
            <a:lnSpc>
              <a:spcPct val="90000"/>
            </a:lnSpc>
            <a:spcBef>
              <a:spcPct val="0"/>
            </a:spcBef>
            <a:spcAft>
              <a:spcPct val="35000"/>
            </a:spcAft>
          </a:pPr>
          <a:r>
            <a:rPr lang="en-US" sz="1800" b="1" kern="1200" dirty="0" smtClean="0"/>
            <a:t>4.Standardizing (</a:t>
          </a:r>
          <a:r>
            <a:rPr lang="en-US" sz="1800" b="1" kern="1200" dirty="0" err="1" smtClean="0"/>
            <a:t>Seiketsu</a:t>
          </a:r>
          <a:r>
            <a:rPr lang="en-US" sz="1800" b="1" kern="1200" dirty="0" smtClean="0"/>
            <a:t>)</a:t>
          </a:r>
          <a:endParaRPr lang="ar-JO" sz="1800" kern="1200" dirty="0"/>
        </a:p>
      </dsp:txBody>
      <dsp:txXfrm>
        <a:off x="2479385" y="3575824"/>
        <a:ext cx="1737986" cy="879982"/>
      </dsp:txXfrm>
    </dsp:sp>
    <dsp:sp modelId="{861518A4-1DFE-45F4-A057-947A4A362A3A}">
      <dsp:nvSpPr>
        <dsp:cNvPr id="0" name=""/>
        <dsp:cNvSpPr/>
      </dsp:nvSpPr>
      <dsp:spPr>
        <a:xfrm>
          <a:off x="2545039" y="490340"/>
          <a:ext cx="3897670" cy="3897670"/>
        </a:xfrm>
        <a:custGeom>
          <a:avLst/>
          <a:gdLst/>
          <a:ahLst/>
          <a:cxnLst/>
          <a:rect l="0" t="0" r="0" b="0"/>
          <a:pathLst>
            <a:path>
              <a:moveTo>
                <a:pt x="325744" y="3027508"/>
              </a:moveTo>
              <a:arcTo wR="1948835" hR="1948835" stAng="8783566" swAng="2196740"/>
            </a:path>
          </a:pathLst>
        </a:custGeom>
        <a:noFill/>
        <a:ln w="6350" cap="flat" cmpd="sng" algn="ctr">
          <a:solidFill>
            <a:schemeClr val="accent1">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73E85E4A-0511-4A7C-AF1C-E5A5864241C5}">
      <dsp:nvSpPr>
        <dsp:cNvPr id="0" name=""/>
        <dsp:cNvSpPr/>
      </dsp:nvSpPr>
      <dsp:spPr>
        <a:xfrm>
          <a:off x="1546467" y="1349356"/>
          <a:ext cx="2187911" cy="975192"/>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rtl="0">
            <a:lnSpc>
              <a:spcPct val="90000"/>
            </a:lnSpc>
            <a:spcBef>
              <a:spcPct val="0"/>
            </a:spcBef>
            <a:spcAft>
              <a:spcPct val="35000"/>
            </a:spcAft>
          </a:pPr>
          <a:r>
            <a:rPr lang="en-US" sz="1800" b="1" kern="1200" dirty="0" smtClean="0">
              <a:latin typeface="Times New Roman" pitchFamily="18" charset="0"/>
              <a:cs typeface="Times New Roman" pitchFamily="18" charset="0"/>
            </a:rPr>
            <a:t>5.Sustaining the discipline or self-discipline (</a:t>
          </a:r>
          <a:r>
            <a:rPr lang="en-US" sz="1800" b="1" kern="1200" dirty="0" err="1" smtClean="0">
              <a:latin typeface="Times New Roman" pitchFamily="18" charset="0"/>
              <a:cs typeface="Times New Roman" pitchFamily="18" charset="0"/>
            </a:rPr>
            <a:t>Shitsuke</a:t>
          </a:r>
          <a:r>
            <a:rPr lang="en-US" sz="1800" b="1" kern="1200" dirty="0" smtClean="0">
              <a:latin typeface="Times New Roman" pitchFamily="18" charset="0"/>
              <a:cs typeface="Times New Roman" pitchFamily="18" charset="0"/>
            </a:rPr>
            <a:t>)</a:t>
          </a:r>
          <a:endParaRPr lang="ar-JO" sz="1800" kern="1200" dirty="0">
            <a:latin typeface="Times New Roman" pitchFamily="18" charset="0"/>
            <a:cs typeface="Times New Roman" pitchFamily="18" charset="0"/>
          </a:endParaRPr>
        </a:p>
      </dsp:txBody>
      <dsp:txXfrm>
        <a:off x="1594072" y="1396961"/>
        <a:ext cx="2092701" cy="879982"/>
      </dsp:txXfrm>
    </dsp:sp>
    <dsp:sp modelId="{A70DB151-AF5D-4E05-8F13-803E114097F3}">
      <dsp:nvSpPr>
        <dsp:cNvPr id="0" name=""/>
        <dsp:cNvSpPr/>
      </dsp:nvSpPr>
      <dsp:spPr>
        <a:xfrm>
          <a:off x="2545039" y="490340"/>
          <a:ext cx="3897670" cy="3897670"/>
        </a:xfrm>
        <a:custGeom>
          <a:avLst/>
          <a:gdLst/>
          <a:ahLst/>
          <a:cxnLst/>
          <a:rect l="0" t="0" r="0" b="0"/>
          <a:pathLst>
            <a:path>
              <a:moveTo>
                <a:pt x="336347" y="854375"/>
              </a:moveTo>
              <a:arcTo wR="1948835" hR="1948835" stAng="12849978" swAng="971956"/>
            </a:path>
          </a:pathLst>
        </a:custGeom>
        <a:noFill/>
        <a:ln w="6350" cap="flat" cmpd="sng" algn="ctr">
          <a:solidFill>
            <a:schemeClr val="accent1">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AB03D9E-57D8-4FDC-BA13-2827B47E080A}">
      <dsp:nvSpPr>
        <dsp:cNvPr id="0" name=""/>
        <dsp:cNvSpPr/>
      </dsp:nvSpPr>
      <dsp:spPr>
        <a:xfrm rot="5400000">
          <a:off x="5825690" y="-4879524"/>
          <a:ext cx="1100473" cy="10861813"/>
        </a:xfrm>
        <a:prstGeom prst="round2SameRect">
          <a:avLst/>
        </a:prstGeom>
        <a:solidFill>
          <a:schemeClr val="accent2">
            <a:tint val="40000"/>
            <a:alpha val="90000"/>
            <a:hueOff val="0"/>
            <a:satOff val="0"/>
            <a:lumOff val="0"/>
            <a:alphaOff val="0"/>
          </a:schemeClr>
        </a:solidFill>
        <a:ln w="6350" cap="flat" cmpd="sng" algn="ctr">
          <a:solidFill>
            <a:schemeClr val="accent2">
              <a:tint val="40000"/>
              <a:alpha val="90000"/>
              <a:hueOff val="0"/>
              <a:satOff val="0"/>
              <a:lumOff val="0"/>
              <a:alphaOff val="0"/>
            </a:schemeClr>
          </a:solidFill>
          <a:prstDash val="solid"/>
          <a:miter lim="800000"/>
        </a:ln>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247650" tIns="123825" rIns="247650" bIns="123825" numCol="1" spcCol="1270" anchor="ctr" anchorCtr="0">
          <a:noAutofit/>
        </a:bodyPr>
        <a:lstStyle/>
        <a:p>
          <a:pPr marL="285750" lvl="1" indent="-285750" algn="l" defTabSz="1244600">
            <a:lnSpc>
              <a:spcPct val="90000"/>
            </a:lnSpc>
            <a:spcBef>
              <a:spcPct val="0"/>
            </a:spcBef>
            <a:spcAft>
              <a:spcPct val="15000"/>
            </a:spcAft>
            <a:buChar char="••"/>
          </a:pPr>
          <a:r>
            <a:rPr lang="en-US" sz="2800" kern="1200" dirty="0" smtClean="0">
              <a:latin typeface="Times New Roman" pitchFamily="18" charset="0"/>
              <a:cs typeface="Times New Roman" pitchFamily="18" charset="0"/>
            </a:rPr>
            <a:t>Creating a computerized system to deal with the data and to ensure the documentation of information to save time.</a:t>
          </a:r>
          <a:endParaRPr lang="en-US" sz="2800" kern="1200" dirty="0">
            <a:latin typeface="Times New Roman" pitchFamily="18" charset="0"/>
            <a:cs typeface="Times New Roman" pitchFamily="18" charset="0"/>
          </a:endParaRPr>
        </a:p>
      </dsp:txBody>
      <dsp:txXfrm rot="-5400000">
        <a:off x="945021" y="54866"/>
        <a:ext cx="10808092" cy="993031"/>
      </dsp:txXfrm>
    </dsp:sp>
    <dsp:sp modelId="{5C5A36A3-2625-4C81-A932-EB1834B20583}">
      <dsp:nvSpPr>
        <dsp:cNvPr id="0" name=""/>
        <dsp:cNvSpPr/>
      </dsp:nvSpPr>
      <dsp:spPr>
        <a:xfrm>
          <a:off x="355" y="2283"/>
          <a:ext cx="944665" cy="1098198"/>
        </a:xfrm>
        <a:prstGeom prst="round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13360" tIns="106680" rIns="213360" bIns="106680" numCol="1" spcCol="1270" anchor="ctr" anchorCtr="0">
          <a:noAutofit/>
        </a:bodyPr>
        <a:lstStyle/>
        <a:p>
          <a:pPr lvl="0" algn="ctr" defTabSz="2489200">
            <a:lnSpc>
              <a:spcPct val="90000"/>
            </a:lnSpc>
            <a:spcBef>
              <a:spcPct val="0"/>
            </a:spcBef>
            <a:spcAft>
              <a:spcPct val="35000"/>
            </a:spcAft>
          </a:pPr>
          <a:r>
            <a:rPr lang="en-US" sz="5600" kern="1200" dirty="0" smtClean="0"/>
            <a:t>1</a:t>
          </a:r>
          <a:endParaRPr lang="en-US" sz="5600" kern="1200" dirty="0"/>
        </a:p>
      </dsp:txBody>
      <dsp:txXfrm>
        <a:off x="46470" y="48398"/>
        <a:ext cx="852435" cy="1005968"/>
      </dsp:txXfrm>
    </dsp:sp>
    <dsp:sp modelId="{A10DDAEC-FE42-420D-A7EC-7B043084D9D6}">
      <dsp:nvSpPr>
        <dsp:cNvPr id="0" name=""/>
        <dsp:cNvSpPr/>
      </dsp:nvSpPr>
      <dsp:spPr>
        <a:xfrm rot="5400000">
          <a:off x="5936648" y="-3725278"/>
          <a:ext cx="878558" cy="10861813"/>
        </a:xfrm>
        <a:prstGeom prst="round2SameRect">
          <a:avLst/>
        </a:prstGeom>
        <a:solidFill>
          <a:schemeClr val="accent3">
            <a:tint val="40000"/>
            <a:alpha val="90000"/>
            <a:hueOff val="0"/>
            <a:satOff val="0"/>
            <a:lumOff val="0"/>
            <a:alphaOff val="0"/>
          </a:schemeClr>
        </a:solidFill>
        <a:ln w="6350" cap="flat" cmpd="sng" algn="ctr">
          <a:solidFill>
            <a:schemeClr val="accent3">
              <a:tint val="40000"/>
              <a:alpha val="90000"/>
              <a:hueOff val="0"/>
              <a:satOff val="0"/>
              <a:lumOff val="0"/>
              <a:alphaOff val="0"/>
            </a:schemeClr>
          </a:solidFill>
          <a:prstDash val="solid"/>
          <a:miter lim="800000"/>
        </a:ln>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247650" tIns="123825" rIns="247650" bIns="123825" numCol="1" spcCol="1270" anchor="ctr" anchorCtr="0">
          <a:noAutofit/>
        </a:bodyPr>
        <a:lstStyle/>
        <a:p>
          <a:pPr marL="228600" lvl="1" indent="-228600" algn="l" defTabSz="1200150">
            <a:lnSpc>
              <a:spcPct val="90000"/>
            </a:lnSpc>
            <a:spcBef>
              <a:spcPct val="0"/>
            </a:spcBef>
            <a:spcAft>
              <a:spcPct val="15000"/>
            </a:spcAft>
            <a:buChar char="••"/>
          </a:pPr>
          <a:r>
            <a:rPr lang="en-US" sz="2700" kern="1200" dirty="0" smtClean="0">
              <a:latin typeface="Times New Roman" pitchFamily="18" charset="0"/>
              <a:cs typeface="Times New Roman" pitchFamily="18" charset="0"/>
            </a:rPr>
            <a:t>Training sessions for the maintenance crew every now and then</a:t>
          </a:r>
          <a:endParaRPr lang="en-US" sz="2700" kern="1200" dirty="0">
            <a:latin typeface="Times New Roman" pitchFamily="18" charset="0"/>
            <a:cs typeface="Times New Roman" pitchFamily="18" charset="0"/>
          </a:endParaRPr>
        </a:p>
      </dsp:txBody>
      <dsp:txXfrm rot="-5400000">
        <a:off x="945021" y="1309237"/>
        <a:ext cx="10818925" cy="792782"/>
      </dsp:txXfrm>
    </dsp:sp>
    <dsp:sp modelId="{989D4119-93A9-4B0C-9FEF-1B92C9445A5E}">
      <dsp:nvSpPr>
        <dsp:cNvPr id="0" name=""/>
        <dsp:cNvSpPr/>
      </dsp:nvSpPr>
      <dsp:spPr>
        <a:xfrm>
          <a:off x="355" y="1156529"/>
          <a:ext cx="944665" cy="1098198"/>
        </a:xfrm>
        <a:prstGeom prst="roundRec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13360" tIns="106680" rIns="213360" bIns="106680" numCol="1" spcCol="1270" anchor="ctr" anchorCtr="0">
          <a:noAutofit/>
        </a:bodyPr>
        <a:lstStyle/>
        <a:p>
          <a:pPr lvl="0" algn="ctr" defTabSz="2489200">
            <a:lnSpc>
              <a:spcPct val="90000"/>
            </a:lnSpc>
            <a:spcBef>
              <a:spcPct val="0"/>
            </a:spcBef>
            <a:spcAft>
              <a:spcPct val="35000"/>
            </a:spcAft>
          </a:pPr>
          <a:r>
            <a:rPr lang="en-US" sz="5600" kern="1200" dirty="0" smtClean="0"/>
            <a:t>2</a:t>
          </a:r>
          <a:endParaRPr lang="en-US" sz="5600" kern="1200" dirty="0"/>
        </a:p>
      </dsp:txBody>
      <dsp:txXfrm>
        <a:off x="46470" y="1202644"/>
        <a:ext cx="852435" cy="1005968"/>
      </dsp:txXfrm>
    </dsp:sp>
    <dsp:sp modelId="{FE4F638C-5B15-4CE6-BEF7-53EB480812B9}">
      <dsp:nvSpPr>
        <dsp:cNvPr id="0" name=""/>
        <dsp:cNvSpPr/>
      </dsp:nvSpPr>
      <dsp:spPr>
        <a:xfrm rot="5400000">
          <a:off x="5936648" y="-2572170"/>
          <a:ext cx="878558" cy="10861813"/>
        </a:xfrm>
        <a:prstGeom prst="round2SameRect">
          <a:avLst/>
        </a:prstGeom>
        <a:solidFill>
          <a:schemeClr val="accent4">
            <a:tint val="40000"/>
            <a:alpha val="90000"/>
            <a:hueOff val="0"/>
            <a:satOff val="0"/>
            <a:lumOff val="0"/>
            <a:alphaOff val="0"/>
          </a:schemeClr>
        </a:solidFill>
        <a:ln w="6350" cap="flat" cmpd="sng" algn="ctr">
          <a:solidFill>
            <a:schemeClr val="accent4">
              <a:tint val="40000"/>
              <a:alpha val="90000"/>
              <a:hueOff val="0"/>
              <a:satOff val="0"/>
              <a:lumOff val="0"/>
              <a:alphaOff val="0"/>
            </a:schemeClr>
          </a:solidFill>
          <a:prstDash val="solid"/>
          <a:miter lim="800000"/>
        </a:ln>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247650" tIns="123825" rIns="247650" bIns="123825" numCol="1" spcCol="1270" anchor="ctr" anchorCtr="0">
          <a:noAutofit/>
        </a:bodyPr>
        <a:lstStyle/>
        <a:p>
          <a:pPr marL="285750" lvl="1" indent="-285750" algn="l" defTabSz="1244600">
            <a:lnSpc>
              <a:spcPct val="90000"/>
            </a:lnSpc>
            <a:spcBef>
              <a:spcPct val="0"/>
            </a:spcBef>
            <a:spcAft>
              <a:spcPct val="15000"/>
            </a:spcAft>
            <a:buChar char="••"/>
          </a:pPr>
          <a:r>
            <a:rPr lang="en-US" sz="2800" kern="1200" dirty="0" smtClean="0">
              <a:latin typeface="Times New Roman" pitchFamily="18" charset="0"/>
              <a:cs typeface="Times New Roman" pitchFamily="18" charset="0"/>
            </a:rPr>
            <a:t>Apply the 5S system to arrange the workshop and reduce the time taken in the maintenance</a:t>
          </a:r>
          <a:endParaRPr lang="en-US" sz="2800" kern="1200" dirty="0">
            <a:latin typeface="Times New Roman" pitchFamily="18" charset="0"/>
            <a:cs typeface="Times New Roman" pitchFamily="18" charset="0"/>
          </a:endParaRPr>
        </a:p>
      </dsp:txBody>
      <dsp:txXfrm rot="-5400000">
        <a:off x="945021" y="2462345"/>
        <a:ext cx="10818925" cy="792782"/>
      </dsp:txXfrm>
    </dsp:sp>
    <dsp:sp modelId="{15831243-85FF-4155-8D0E-F70EC14BBBC0}">
      <dsp:nvSpPr>
        <dsp:cNvPr id="0" name=""/>
        <dsp:cNvSpPr/>
      </dsp:nvSpPr>
      <dsp:spPr>
        <a:xfrm>
          <a:off x="355" y="2309637"/>
          <a:ext cx="944665" cy="1098198"/>
        </a:xfrm>
        <a:prstGeom prst="roundRect">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13360" tIns="106680" rIns="213360" bIns="106680" numCol="1" spcCol="1270" anchor="ctr" anchorCtr="0">
          <a:noAutofit/>
        </a:bodyPr>
        <a:lstStyle/>
        <a:p>
          <a:pPr lvl="0" algn="ctr" defTabSz="2489200">
            <a:lnSpc>
              <a:spcPct val="90000"/>
            </a:lnSpc>
            <a:spcBef>
              <a:spcPct val="0"/>
            </a:spcBef>
            <a:spcAft>
              <a:spcPct val="35000"/>
            </a:spcAft>
          </a:pPr>
          <a:r>
            <a:rPr lang="en-US" sz="5600" kern="1200" dirty="0" smtClean="0"/>
            <a:t>3</a:t>
          </a:r>
          <a:endParaRPr lang="en-US" sz="5600" kern="1200" dirty="0"/>
        </a:p>
      </dsp:txBody>
      <dsp:txXfrm>
        <a:off x="46470" y="2355752"/>
        <a:ext cx="852435" cy="1005968"/>
      </dsp:txXfrm>
    </dsp:sp>
    <dsp:sp modelId="{2E96A7C4-499D-4259-88D4-251A3156A896}">
      <dsp:nvSpPr>
        <dsp:cNvPr id="0" name=""/>
        <dsp:cNvSpPr/>
      </dsp:nvSpPr>
      <dsp:spPr>
        <a:xfrm rot="5400000">
          <a:off x="5936648" y="-1419061"/>
          <a:ext cx="878558" cy="10861813"/>
        </a:xfrm>
        <a:prstGeom prst="round2SameRect">
          <a:avLst/>
        </a:prstGeom>
        <a:solidFill>
          <a:schemeClr val="accent5">
            <a:tint val="40000"/>
            <a:alpha val="90000"/>
            <a:hueOff val="0"/>
            <a:satOff val="0"/>
            <a:lumOff val="0"/>
            <a:alphaOff val="0"/>
          </a:schemeClr>
        </a:solidFill>
        <a:ln w="6350" cap="flat" cmpd="sng" algn="ctr">
          <a:solidFill>
            <a:schemeClr val="accent5">
              <a:tint val="40000"/>
              <a:alpha val="90000"/>
              <a:hueOff val="0"/>
              <a:satOff val="0"/>
              <a:lumOff val="0"/>
              <a:alphaOff val="0"/>
            </a:schemeClr>
          </a:solidFill>
          <a:prstDash val="solid"/>
          <a:miter lim="800000"/>
        </a:ln>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247650" tIns="123825" rIns="247650" bIns="123825" numCol="1" spcCol="1270" anchor="ctr" anchorCtr="0">
          <a:noAutofit/>
        </a:bodyPr>
        <a:lstStyle/>
        <a:p>
          <a:pPr marL="285750" lvl="1" indent="-285750" algn="l" defTabSz="1244600">
            <a:lnSpc>
              <a:spcPct val="90000"/>
            </a:lnSpc>
            <a:spcBef>
              <a:spcPct val="0"/>
            </a:spcBef>
            <a:spcAft>
              <a:spcPct val="15000"/>
            </a:spcAft>
            <a:buChar char="••"/>
          </a:pPr>
          <a:r>
            <a:rPr lang="en-US" sz="2800" kern="1200" dirty="0" smtClean="0">
              <a:latin typeface="Times New Roman" pitchFamily="18" charset="0"/>
              <a:cs typeface="Times New Roman" pitchFamily="18" charset="0"/>
            </a:rPr>
            <a:t>Modify the maintenance models and applying models that are clearer and easier to handle.</a:t>
          </a:r>
          <a:endParaRPr lang="en-US" sz="2800" kern="1200" dirty="0">
            <a:latin typeface="Times New Roman" pitchFamily="18" charset="0"/>
            <a:cs typeface="Times New Roman" pitchFamily="18" charset="0"/>
          </a:endParaRPr>
        </a:p>
      </dsp:txBody>
      <dsp:txXfrm rot="-5400000">
        <a:off x="945021" y="3615454"/>
        <a:ext cx="10818925" cy="792782"/>
      </dsp:txXfrm>
    </dsp:sp>
    <dsp:sp modelId="{61026947-03A3-49FF-AAC3-C4782647FB03}">
      <dsp:nvSpPr>
        <dsp:cNvPr id="0" name=""/>
        <dsp:cNvSpPr/>
      </dsp:nvSpPr>
      <dsp:spPr>
        <a:xfrm>
          <a:off x="355" y="3462746"/>
          <a:ext cx="944665" cy="1098198"/>
        </a:xfrm>
        <a:prstGeom prst="roundRect">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13360" tIns="106680" rIns="213360" bIns="106680" numCol="1" spcCol="1270" anchor="ctr" anchorCtr="0">
          <a:noAutofit/>
        </a:bodyPr>
        <a:lstStyle/>
        <a:p>
          <a:pPr lvl="0" algn="ctr" defTabSz="2489200">
            <a:lnSpc>
              <a:spcPct val="90000"/>
            </a:lnSpc>
            <a:spcBef>
              <a:spcPct val="0"/>
            </a:spcBef>
            <a:spcAft>
              <a:spcPct val="35000"/>
            </a:spcAft>
          </a:pPr>
          <a:r>
            <a:rPr lang="en-US" sz="5600" kern="1200" dirty="0" smtClean="0"/>
            <a:t>4</a:t>
          </a:r>
          <a:endParaRPr lang="en-US" sz="5600" kern="1200" dirty="0"/>
        </a:p>
      </dsp:txBody>
      <dsp:txXfrm>
        <a:off x="46470" y="3508861"/>
        <a:ext cx="852435" cy="1005968"/>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2048CB0-126B-4FC3-B034-94897B476EE0}">
      <dsp:nvSpPr>
        <dsp:cNvPr id="0" name=""/>
        <dsp:cNvSpPr/>
      </dsp:nvSpPr>
      <dsp:spPr>
        <a:xfrm>
          <a:off x="1074304" y="125174"/>
          <a:ext cx="3404755" cy="681697"/>
        </a:xfrm>
        <a:prstGeom prst="rect">
          <a:avLst/>
        </a:prstGeom>
        <a:solidFill>
          <a:schemeClr val="lt1">
            <a:alpha val="4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461736" tIns="106680" rIns="106680" bIns="106680" numCol="1" spcCol="1270" anchor="ctr" anchorCtr="0">
          <a:noAutofit/>
        </a:bodyPr>
        <a:lstStyle/>
        <a:p>
          <a:pPr lvl="0" algn="l" defTabSz="1244600">
            <a:lnSpc>
              <a:spcPct val="90000"/>
            </a:lnSpc>
            <a:spcBef>
              <a:spcPct val="0"/>
            </a:spcBef>
            <a:spcAft>
              <a:spcPct val="35000"/>
            </a:spcAft>
          </a:pPr>
          <a:r>
            <a:rPr lang="en-CA" sz="2800" i="1" kern="1200" dirty="0" err="1" smtClean="0">
              <a:latin typeface="Cooper Black" panose="0208090404030B020404" pitchFamily="18" charset="0"/>
            </a:rPr>
            <a:t>Abrar</a:t>
          </a:r>
          <a:r>
            <a:rPr lang="en-CA" sz="2800" i="1" kern="1200" dirty="0" smtClean="0">
              <a:latin typeface="Cooper Black" panose="0208090404030B020404" pitchFamily="18" charset="0"/>
            </a:rPr>
            <a:t> </a:t>
          </a:r>
          <a:r>
            <a:rPr lang="en-CA" sz="2800" i="1" kern="1200" dirty="0" err="1" smtClean="0">
              <a:latin typeface="Cooper Black" panose="0208090404030B020404" pitchFamily="18" charset="0"/>
            </a:rPr>
            <a:t>Abulail</a:t>
          </a:r>
          <a:endParaRPr lang="en-US" sz="2800" kern="1200" dirty="0"/>
        </a:p>
      </dsp:txBody>
      <dsp:txXfrm>
        <a:off x="1074304" y="125174"/>
        <a:ext cx="3404755" cy="681697"/>
      </dsp:txXfrm>
    </dsp:sp>
    <dsp:sp modelId="{F037C1FD-3A74-44CF-8C98-3F2AFE7B97E2}">
      <dsp:nvSpPr>
        <dsp:cNvPr id="0" name=""/>
        <dsp:cNvSpPr/>
      </dsp:nvSpPr>
      <dsp:spPr>
        <a:xfrm>
          <a:off x="795230" y="109164"/>
          <a:ext cx="477187" cy="715781"/>
        </a:xfrm>
        <a:prstGeom prst="rect">
          <a:avLst/>
        </a:prstGeom>
        <a:blipFill>
          <a:blip xmlns:r="http://schemas.openxmlformats.org/officeDocument/2006/relationships" r:embed="rId1" cstate="print">
            <a:extLst>
              <a:ext uri="{28A0092B-C50C-407E-A947-70E740481C1C}">
                <a14:useLocalDpi xmlns:a14="http://schemas.microsoft.com/office/drawing/2010/main" val="0"/>
              </a:ext>
            </a:extLst>
          </a:blip>
          <a:srcRect/>
          <a:stretch>
            <a:fillRect l="-24000" r="-24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12DC01F6-AA78-41E1-9D75-FBCBB46458B8}">
      <dsp:nvSpPr>
        <dsp:cNvPr id="0" name=""/>
        <dsp:cNvSpPr/>
      </dsp:nvSpPr>
      <dsp:spPr>
        <a:xfrm>
          <a:off x="1074304" y="983355"/>
          <a:ext cx="3404755" cy="681697"/>
        </a:xfrm>
        <a:prstGeom prst="rect">
          <a:avLst/>
        </a:prstGeom>
        <a:solidFill>
          <a:schemeClr val="lt1">
            <a:alpha val="4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461736" tIns="106680" rIns="106680" bIns="106680" numCol="1" spcCol="1270" anchor="ctr" anchorCtr="0">
          <a:noAutofit/>
        </a:bodyPr>
        <a:lstStyle/>
        <a:p>
          <a:pPr lvl="0" algn="l" defTabSz="1244600">
            <a:lnSpc>
              <a:spcPct val="90000"/>
            </a:lnSpc>
            <a:spcBef>
              <a:spcPct val="0"/>
            </a:spcBef>
            <a:spcAft>
              <a:spcPct val="35000"/>
            </a:spcAft>
          </a:pPr>
          <a:r>
            <a:rPr lang="en-CA" sz="2800" i="1" kern="1200" dirty="0" err="1" smtClean="0">
              <a:latin typeface="Cooper Black" panose="0208090404030B020404" pitchFamily="18" charset="0"/>
            </a:rPr>
            <a:t>Sabreen</a:t>
          </a:r>
          <a:r>
            <a:rPr lang="en-CA" sz="2800" i="1" kern="1200" dirty="0" smtClean="0">
              <a:latin typeface="Cooper Black" panose="0208090404030B020404" pitchFamily="18" charset="0"/>
            </a:rPr>
            <a:t> </a:t>
          </a:r>
          <a:r>
            <a:rPr lang="en-CA" sz="2800" i="1" kern="1200" dirty="0" err="1" smtClean="0">
              <a:latin typeface="Cooper Black" panose="0208090404030B020404" pitchFamily="18" charset="0"/>
            </a:rPr>
            <a:t>Eran</a:t>
          </a:r>
          <a:r>
            <a:rPr lang="ar-SA" sz="2800" i="1" kern="1200" dirty="0" smtClean="0">
              <a:latin typeface="Cooper Black" panose="0208090404030B020404" pitchFamily="18" charset="0"/>
            </a:rPr>
            <a:t> </a:t>
          </a:r>
          <a:endParaRPr lang="en-US" sz="2800" kern="1200" dirty="0"/>
        </a:p>
      </dsp:txBody>
      <dsp:txXfrm>
        <a:off x="1074304" y="983355"/>
        <a:ext cx="3404755" cy="681697"/>
      </dsp:txXfrm>
    </dsp:sp>
    <dsp:sp modelId="{B2EC2BC1-5BFF-4889-BC8B-DFFC47C894C9}">
      <dsp:nvSpPr>
        <dsp:cNvPr id="0" name=""/>
        <dsp:cNvSpPr/>
      </dsp:nvSpPr>
      <dsp:spPr>
        <a:xfrm>
          <a:off x="795230" y="967345"/>
          <a:ext cx="477187" cy="715781"/>
        </a:xfrm>
        <a:prstGeom prst="rect">
          <a:avLst/>
        </a:prstGeom>
        <a:blipFill rotWithShape="1">
          <a:blip xmlns:r="http://schemas.openxmlformats.org/officeDocument/2006/relationships" r:embed="rId2"/>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3062BFC8-F923-40FF-92B6-8764F3EFFE30}">
      <dsp:nvSpPr>
        <dsp:cNvPr id="0" name=""/>
        <dsp:cNvSpPr/>
      </dsp:nvSpPr>
      <dsp:spPr>
        <a:xfrm>
          <a:off x="1074304" y="1841536"/>
          <a:ext cx="3404755" cy="681697"/>
        </a:xfrm>
        <a:prstGeom prst="rect">
          <a:avLst/>
        </a:prstGeom>
        <a:solidFill>
          <a:schemeClr val="lt1">
            <a:alpha val="4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461736" tIns="106680" rIns="106680" bIns="106680" numCol="1" spcCol="1270" anchor="ctr" anchorCtr="0">
          <a:noAutofit/>
        </a:bodyPr>
        <a:lstStyle/>
        <a:p>
          <a:pPr lvl="0" algn="l" defTabSz="1244600">
            <a:lnSpc>
              <a:spcPct val="90000"/>
            </a:lnSpc>
            <a:spcBef>
              <a:spcPct val="0"/>
            </a:spcBef>
            <a:spcAft>
              <a:spcPct val="35000"/>
            </a:spcAft>
          </a:pPr>
          <a:r>
            <a:rPr lang="en-CA" sz="2800" i="1" kern="1200" dirty="0" err="1" smtClean="0">
              <a:latin typeface="Cooper Black" panose="0208090404030B020404" pitchFamily="18" charset="0"/>
            </a:rPr>
            <a:t>Zafer</a:t>
          </a:r>
          <a:r>
            <a:rPr lang="en-CA" sz="2800" i="1" kern="1200" dirty="0" smtClean="0">
              <a:latin typeface="Cooper Black" panose="0208090404030B020404" pitchFamily="18" charset="0"/>
            </a:rPr>
            <a:t> </a:t>
          </a:r>
          <a:r>
            <a:rPr lang="en-CA" sz="2800" i="1" kern="1200" dirty="0" err="1" smtClean="0">
              <a:latin typeface="Cooper Black" panose="0208090404030B020404" pitchFamily="18" charset="0"/>
            </a:rPr>
            <a:t>jwabreh</a:t>
          </a:r>
          <a:endParaRPr lang="en-US" sz="2800" kern="1200" dirty="0"/>
        </a:p>
      </dsp:txBody>
      <dsp:txXfrm>
        <a:off x="1074304" y="1841536"/>
        <a:ext cx="3404755" cy="681697"/>
      </dsp:txXfrm>
    </dsp:sp>
    <dsp:sp modelId="{5211B074-4F91-418A-8ECA-EBCDBD01EE2F}">
      <dsp:nvSpPr>
        <dsp:cNvPr id="0" name=""/>
        <dsp:cNvSpPr/>
      </dsp:nvSpPr>
      <dsp:spPr>
        <a:xfrm>
          <a:off x="795230" y="1825526"/>
          <a:ext cx="477187" cy="715781"/>
        </a:xfrm>
        <a:prstGeom prst="rect">
          <a:avLst/>
        </a:prstGeom>
        <a:blipFill rotWithShape="1">
          <a:blip xmlns:r="http://schemas.openxmlformats.org/officeDocument/2006/relationships" r:embed="rId2"/>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radial3">
  <dgm:title val=""/>
  <dgm:desc val=""/>
  <dgm:catLst>
    <dgm:cat type="relationship" pri="31000"/>
    <dgm:cat type="cycle" pri="1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omposite">
    <dgm:varLst>
      <dgm:chMax val="1"/>
      <dgm:dir/>
      <dgm:resizeHandles val="exact"/>
    </dgm:varLst>
    <dgm:alg type="composite">
      <dgm:param type="ar" val="1"/>
    </dgm:alg>
    <dgm:shape xmlns:r="http://schemas.openxmlformats.org/officeDocument/2006/relationships" r:blip="">
      <dgm:adjLst/>
    </dgm:shape>
    <dgm:presOf/>
    <dgm:constrLst/>
    <dgm:ruleLst/>
    <dgm:layoutNode name="radial">
      <dgm:varLst>
        <dgm:animLvl val="ctr"/>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h" for="ch" forName="centerShape" refType="h"/>
        <dgm:constr type="w" for="ch" forName="node" refType="w" fact="0.5"/>
        <dgm:constr type="h" for="ch" forName="node" refType="h" fact="0.5"/>
        <dgm:constr type="sp" refType="w" refFor="ch" refForName="node" fact="-0.2"/>
        <dgm:constr type="sibSp" refType="w" refFor="ch" refForName="node" fact="-0.2"/>
        <dgm:constr type="primFontSz" for="ch" forName="centerShape" val="65"/>
        <dgm:constr type="primFontSz" for="des" forName="node" val="65"/>
        <dgm:constr type="primFontSz" for="ch" forName="node" refType="primFontSz" refFor="ch" refForName="centerShape" op="lte"/>
      </dgm:constrLst>
      <dgm:ruleLst/>
      <dgm:forEach name="Name6" axis="ch" ptType="node" cnt="1">
        <dgm:layoutNode name="centerShape" styleLbl="vennNode1">
          <dgm:alg type="tx"/>
          <dgm:shape xmlns:r="http://schemas.openxmlformats.org/officeDocument/2006/relationships" type="ellipse"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7" axis="ch" ptType="node">
          <dgm:layoutNode name="node" styleLbl="vennNode1">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09/3/layout/FramedTextPicture">
  <dgm:title val=""/>
  <dgm:desc val=""/>
  <dgm:catLst>
    <dgm:cat type="picture" pri="20000"/>
    <dgm:cat type="pictureconvert" pri="20000"/>
  </dgm:catLst>
  <dgm:sampData>
    <dgm:dataModel>
      <dgm:ptLst>
        <dgm:pt modelId="0" type="doc"/>
        <dgm:pt modelId="10">
          <dgm:prSet phldr="1"/>
        </dgm:pt>
      </dgm:ptLst>
      <dgm:cxnLst>
        <dgm:cxn modelId="20" srcId="0" destId="10" srcOrd="0" destOrd="0"/>
      </dgm:cxnLst>
      <dgm:bg/>
      <dgm:whole/>
    </dgm:dataModel>
  </dgm:sampData>
  <dgm:styleData>
    <dgm:dataModel>
      <dgm:ptLst>
        <dgm:pt modelId="0" type="doc"/>
        <dgm:pt modelId="10">
          <dgm:prSet phldr="1"/>
        </dgm:pt>
      </dgm:ptLst>
      <dgm:cxnLst>
        <dgm:cxn modelId="20" srcId="0" destId="10" srcOrd="0" destOrd="0"/>
      </dgm:cxnLst>
      <dgm:bg/>
      <dgm:whole/>
    </dgm:dataModel>
  </dgm:styleData>
  <dgm:clrData>
    <dgm:dataModel>
      <dgm:ptLst>
        <dgm:pt modelId="0" type="doc"/>
        <dgm:pt modelId="10">
          <dgm:prSet phldr="1"/>
        </dgm:pt>
      </dgm:ptLst>
      <dgm:cxnLst>
        <dgm:cxn modelId="20" srcId="0" destId="10" srcOrd="0" destOrd="0"/>
      </dgm:cxnLst>
      <dgm:bg/>
      <dgm:whole/>
    </dgm:dataModel>
  </dgm:clrData>
  <dgm:layoutNode name="Name0">
    <dgm:varLst>
      <dgm:chMax/>
      <dgm:chPref/>
      <dgm:dir/>
    </dgm:varLst>
    <dgm:choose name="Name1">
      <dgm:if name="Name2" func="var" arg="dir" op="equ" val="norm">
        <dgm:alg type="snake">
          <dgm:param type="grDir" val="tL"/>
          <dgm:param type="off" val="ctr"/>
        </dgm:alg>
      </dgm:if>
      <dgm:else name="Name3">
        <dgm:alg type="snake">
          <dgm:param type="grDir" val="tR"/>
          <dgm:param type="off" val="ctr"/>
        </dgm:alg>
      </dgm:else>
    </dgm:choose>
    <dgm:shape xmlns:r="http://schemas.openxmlformats.org/officeDocument/2006/relationships" r:blip="">
      <dgm:adjLst/>
    </dgm:shape>
    <dgm:constrLst>
      <dgm:constr type="w" for="ch" forName="composite" refType="w"/>
      <dgm:constr type="h" for="ch" forName="composite" refType="h"/>
      <dgm:constr type="primFontSz" for="des" ptType="node" op="equ" val="65"/>
      <dgm:constr type="sp" refType="w" refFor="ch" refForName="composite" op="equ" fact="0.1"/>
      <dgm:constr type="w" for="ch" forName="sibTrans" refType="w" refFor="ch" refForName="composite" op="equ" fact="0.1"/>
      <dgm:constr type="h" for="ch" forName="sibTrans" refType="w" refFor="ch" refForName="sibTrans" op="equ"/>
    </dgm:constrLst>
    <dgm:forEach name="nodesForEach" axis="ch" ptType="node">
      <dgm:layoutNode name="composite">
        <dgm:varLst>
          <dgm:chMax/>
          <dgm:chPref/>
        </dgm:varLst>
        <dgm:alg type="composite">
          <dgm:param type="ar" val="1.5179"/>
        </dgm:alg>
        <dgm:shape xmlns:r="http://schemas.openxmlformats.org/officeDocument/2006/relationships" r:blip="">
          <dgm:adjLst/>
        </dgm:shape>
        <dgm:choose name="Name4">
          <dgm:if name="Name5" func="var" arg="dir" op="equ" val="norm">
            <dgm:constrLst>
              <dgm:constr type="l" for="ch" forName="Image" refType="w" fact="0"/>
              <dgm:constr type="t" for="ch" forName="Image" refType="h" fact="0"/>
              <dgm:constr type="w" for="ch" forName="Image" refType="w" fact="0.3856"/>
              <dgm:constr type="h" for="ch" forName="Image" refType="h" fact="0.3902"/>
              <dgm:constr type="l" for="ch" forName="ParentText" refType="w" fact="0.4017"/>
              <dgm:constr type="t" for="ch" forName="ParentText" refType="h" fact="0.4146"/>
              <dgm:constr type="w" for="ch" forName="ParentText" refType="w" fact="0.5463"/>
              <dgm:constr type="h" for="ch" forName="ParentText" refType="h" fact="0.5122"/>
              <dgm:constr type="l" for="ch" forName="tlFrame" refType="w" fact="0.3535"/>
              <dgm:constr type="t" for="ch" forName="tlFrame" refType="h" fact="0.3415"/>
              <dgm:constr type="w" for="ch" forName="tlFrame" refType="w" fact="0.1312"/>
              <dgm:constr type="h" for="ch" forName="tlFrame" refType="h" fact="0.1992"/>
              <dgm:constr type="l" for="ch" forName="trFrame" refType="w" fact="0.8688"/>
              <dgm:constr type="t" for="ch" forName="trFrame" refType="h" fact="0.3415"/>
              <dgm:constr type="w" for="ch" forName="trFrame" refType="w" fact="0.1312"/>
              <dgm:constr type="h" for="ch" forName="trFrame" refType="h" fact="0.1992"/>
              <dgm:constr type="l" for="ch" forName="blFrame" refType="w" fact="0.3535"/>
              <dgm:constr type="t" for="ch" forName="blFrame" refType="h" fact="0.8008"/>
              <dgm:constr type="w" for="ch" forName="blFrame" refType="w" fact="0.1312"/>
              <dgm:constr type="h" for="ch" forName="blFrame" refType="h" fact="0.1992"/>
              <dgm:constr type="l" for="ch" forName="brFrame" refType="w" fact="0.8688"/>
              <dgm:constr type="t" for="ch" forName="brFrame" refType="h" fact="0.8008"/>
              <dgm:constr type="w" for="ch" forName="brFrame" refType="w" fact="0.1312"/>
              <dgm:constr type="h" for="ch" forName="brFrame" refType="h" fact="0.1992"/>
            </dgm:constrLst>
          </dgm:if>
          <dgm:else name="Name6">
            <dgm:constrLst>
              <dgm:constr type="l" for="ch" forName="Image" refType="w" fact="0.6144"/>
              <dgm:constr type="t" for="ch" forName="Image" refType="h" fact="0"/>
              <dgm:constr type="w" for="ch" forName="Image" refType="w" fact="0.3856"/>
              <dgm:constr type="h" for="ch" forName="Image" refType="h" fact="0.3902"/>
              <dgm:constr type="l" for="ch" forName="ParentText" refType="w" fact="0.0482"/>
              <dgm:constr type="t" for="ch" forName="ParentText" refType="h" fact="0.4146"/>
              <dgm:constr type="w" for="ch" forName="ParentText" refType="w" fact="0.5463"/>
              <dgm:constr type="h" for="ch" forName="ParentText" refType="h" fact="0.5122"/>
              <dgm:constr type="l" for="ch" forName="tlFrame" refType="w" fact="0"/>
              <dgm:constr type="t" for="ch" forName="tlFrame" refType="h" fact="0.3415"/>
              <dgm:constr type="w" for="ch" forName="tlFrame" refType="w" fact="0.1312"/>
              <dgm:constr type="h" for="ch" forName="tlFrame" refType="h" fact="0.1992"/>
              <dgm:constr type="l" for="ch" forName="trFrame" refType="w" fact="0.5153"/>
              <dgm:constr type="t" for="ch" forName="trFrame" refType="h" fact="0.3415"/>
              <dgm:constr type="w" for="ch" forName="trFrame" refType="w" fact="0.1312"/>
              <dgm:constr type="h" for="ch" forName="trFrame" refType="h" fact="0.1992"/>
              <dgm:constr type="l" for="ch" forName="blFrame" refType="w" fact="0"/>
              <dgm:constr type="t" for="ch" forName="blFrame" refType="h" fact="0.8008"/>
              <dgm:constr type="w" for="ch" forName="blFrame" refType="w" fact="0.1312"/>
              <dgm:constr type="h" for="ch" forName="blFrame" refType="h" fact="0.1992"/>
              <dgm:constr type="l" for="ch" forName="brFrame" refType="w" fact="0.5153"/>
              <dgm:constr type="t" for="ch" forName="brFrame" refType="h" fact="0.8008"/>
              <dgm:constr type="w" for="ch" forName="brFrame" refType="w" fact="0.1312"/>
              <dgm:constr type="h" for="ch" forName="brFrame" refType="h" fact="0.1992"/>
            </dgm:constrLst>
          </dgm:else>
        </dgm:choose>
        <dgm:layoutNode name="Image" styleLbl="bgImgPlace1">
          <dgm:alg type="sp"/>
          <dgm:shape xmlns:r="http://schemas.openxmlformats.org/officeDocument/2006/relationships" type="rect" r:blip="" blipPhldr="1">
            <dgm:adjLst/>
          </dgm:shape>
          <dgm:presOf/>
        </dgm:layoutNode>
        <dgm:layoutNode name="ParentText" styleLbl="revTx">
          <dgm:varLst>
            <dgm:chMax val="0"/>
            <dgm:chPref val="0"/>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lFrame" styleLbl="node1">
          <dgm:alg type="sp"/>
          <dgm:shape xmlns:r="http://schemas.openxmlformats.org/officeDocument/2006/relationships" type="halfFrame" r:blip="">
            <dgm:adjLst>
              <dgm:adj idx="1" val="0.2577"/>
              <dgm:adj idx="2" val="0.2577"/>
            </dgm:adjLst>
          </dgm:shape>
          <dgm:presOf/>
        </dgm:layoutNode>
        <dgm:layoutNode name="trFrame" styleLbl="node1">
          <dgm:alg type="sp"/>
          <dgm:shape xmlns:r="http://schemas.openxmlformats.org/officeDocument/2006/relationships" rot="90" type="halfFrame" r:blip="">
            <dgm:adjLst>
              <dgm:adj idx="1" val="0.2577"/>
              <dgm:adj idx="2" val="0.2577"/>
            </dgm:adjLst>
          </dgm:shape>
          <dgm:presOf/>
        </dgm:layoutNode>
        <dgm:layoutNode name="blFrame" styleLbl="node1">
          <dgm:alg type="sp"/>
          <dgm:shape xmlns:r="http://schemas.openxmlformats.org/officeDocument/2006/relationships" rot="270" type="halfFrame" r:blip="">
            <dgm:adjLst>
              <dgm:adj idx="1" val="0.2577"/>
              <dgm:adj idx="2" val="0.2577"/>
            </dgm:adjLst>
          </dgm:shape>
          <dgm:presOf/>
        </dgm:layoutNode>
        <dgm:layoutNode name="brFrame" styleLbl="node1">
          <dgm:alg type="sp"/>
          <dgm:shape xmlns:r="http://schemas.openxmlformats.org/officeDocument/2006/relationships" rot="180" type="halfFrame" r:blip="">
            <dgm:adjLst>
              <dgm:adj idx="1" val="0.2577"/>
              <dgm:adj idx="2" val="0.2577"/>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5.xml><?xml version="1.0" encoding="utf-8"?>
<dgm:layoutDef xmlns:dgm="http://schemas.openxmlformats.org/drawingml/2006/diagram" xmlns:a="http://schemas.openxmlformats.org/drawingml/2006/main" uniqueId="urn:microsoft.com/office/officeart/2005/8/layout/arrow2">
  <dgm:title val=""/>
  <dgm:desc val=""/>
  <dgm:catLst>
    <dgm:cat type="process" pri="2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arrowDiagram">
    <dgm:varLst>
      <dgm:chMax val="5"/>
      <dgm:dir/>
      <dgm:resizeHandles val="exact"/>
    </dgm:varLst>
    <dgm:alg type="composite">
      <dgm:param type="ar" val="1.6"/>
    </dgm:alg>
    <dgm:shape xmlns:r="http://schemas.openxmlformats.org/officeDocument/2006/relationships" r:blip="">
      <dgm:adjLst/>
    </dgm:shape>
    <dgm:presOf/>
    <dgm:constrLst>
      <dgm:constr type="l" for="ch" forName="arrow"/>
      <dgm:constr type="t" for="ch" forName="arrow"/>
      <dgm:constr type="w" for="ch" forName="arrow" refType="w"/>
      <dgm:constr type="h" for="ch" forName="arrow" refType="h"/>
      <dgm:constr type="ctrX" for="ch" forName="arrowDiagram1" refType="w" fact="0.5"/>
      <dgm:constr type="ctrY" for="ch" forName="arrowDiagram1" refType="h" fact="0.5"/>
      <dgm:constr type="w" for="ch" forName="arrowDiagram1" refType="w"/>
      <dgm:constr type="h" for="ch" forName="arrowDiagram1" refType="h"/>
      <dgm:constr type="ctrX" for="ch" forName="arrowDiagram2" refType="w" fact="0.5"/>
      <dgm:constr type="ctrY" for="ch" forName="arrowDiagram2" refType="h" fact="0.5"/>
      <dgm:constr type="w" for="ch" forName="arrowDiagram2" refType="w"/>
      <dgm:constr type="h" for="ch" forName="arrowDiagram2" refType="h"/>
      <dgm:constr type="ctrX" for="ch" forName="arrowDiagram3" refType="w" fact="0.5"/>
      <dgm:constr type="ctrY" for="ch" forName="arrowDiagram3" refType="h" fact="0.5"/>
      <dgm:constr type="w" for="ch" forName="arrowDiagram3" refType="w"/>
      <dgm:constr type="h" for="ch" forName="arrowDiagram3" refType="h"/>
      <dgm:constr type="ctrX" for="ch" forName="arrowDiagram4" refType="w" fact="0.5"/>
      <dgm:constr type="ctrY" for="ch" forName="arrowDiagram4" refType="h" fact="0.5"/>
      <dgm:constr type="w" for="ch" forName="arrowDiagram4" refType="w"/>
      <dgm:constr type="h" for="ch" forName="arrowDiagram4" refType="h"/>
      <dgm:constr type="ctrX" for="ch" forName="arrowDiagram5" refType="w" fact="0.5"/>
      <dgm:constr type="ctrY" for="ch" forName="arrowDiagram5" refType="h" fact="0.5"/>
      <dgm:constr type="w" for="ch" forName="arrowDiagram5" refType="w"/>
      <dgm:constr type="h" for="ch" forName="arrowDiagram5" refType="h"/>
    </dgm:constrLst>
    <dgm:ruleLst/>
    <dgm:choose name="Name0">
      <dgm:if name="Name1" axis="ch" ptType="node" func="cnt" op="gte" val="1">
        <dgm:layoutNode name="arrow" styleLbl="bgShp">
          <dgm:alg type="sp"/>
          <dgm:shape xmlns:r="http://schemas.openxmlformats.org/officeDocument/2006/relationships" type="swooshArrow" r:blip="">
            <dgm:adjLst>
              <dgm:adj idx="2" val="0.25"/>
            </dgm:adjLst>
          </dgm:shape>
          <dgm:presOf/>
          <dgm:constrLst/>
          <dgm:ruleLst/>
        </dgm:layoutNode>
        <dgm:choose name="Name2">
          <dgm:if name="Name3" axis="ch" ptType="node" func="cnt" op="lt" val="1"/>
          <dgm:if name="Name4" axis="ch" ptType="node" func="cnt" op="equ" val="1">
            <dgm:layoutNode name="arrowDiagram1">
              <dgm:varLst>
                <dgm:bulletEnabled val="1"/>
              </dgm:varLst>
              <dgm:alg type="composite">
                <dgm:param type="vertAlign" val="none"/>
                <dgm:param type="horzAlign" val="none"/>
              </dgm:alg>
              <dgm:shape xmlns:r="http://schemas.openxmlformats.org/officeDocument/2006/relationships" r:blip="">
                <dgm:adjLst/>
              </dgm:shape>
              <dgm:presOf/>
              <dgm:constrLst>
                <dgm:constr type="ctrX" for="ch" forName="bullet1" refType="w" fact="0.8"/>
                <dgm:constr type="ctrY" for="ch" forName="bullet1" refType="h" fact="0.262"/>
                <dgm:constr type="w" for="ch" forName="bullet1" refType="w" fact="0.074"/>
                <dgm:constr type="h" for="ch" forName="bullet1" refType="w" refFor="ch" refForName="bullet1"/>
                <dgm:constr type="r" for="ch" forName="textBox1" refType="ctrX" refFor="ch" refForName="bullet1"/>
                <dgm:constr type="t" for="ch" forName="textBox1" refType="ctrY" refFor="ch" refForName="bullet1"/>
                <dgm:constr type="w" for="ch" forName="textBox1" refType="w" fact="0.4"/>
                <dgm:constr type="h" for="ch" forName="textBox1" refType="h" fact="0.738"/>
                <dgm:constr type="userA" refType="h" refFor="ch" refForName="bullet1" fact="0.53"/>
                <dgm:constr type="rMarg" for="ch" forName="textBox1" refType="userA" fact="2.834"/>
                <dgm:constr type="primFontSz" for="ch" ptType="node" op="equ" val="65"/>
              </dgm:constrLst>
              <dgm:ruleLst/>
              <dgm:forEach name="Name5" axis="ch" ptType="node" cnt="1">
                <dgm:layoutNode name="bullet1" styleLbl="node1">
                  <dgm:alg type="sp"/>
                  <dgm:shape xmlns:r="http://schemas.openxmlformats.org/officeDocument/2006/relationships" type="ellipse" r:blip="">
                    <dgm:adjLst/>
                  </dgm:shape>
                  <dgm:presOf/>
                  <dgm:constrLst/>
                  <dgm:ruleLst/>
                </dgm:layoutNode>
                <dgm:layoutNode name="textBox1" styleLbl="revTx">
                  <dgm:varLst>
                    <dgm:bulletEnabled val="1"/>
                  </dgm:varLst>
                  <dgm:alg type="tx">
                    <dgm:param type="txAnchorVert" val="t"/>
                    <dgm:param type="parTxLTRAlign" val="r"/>
                    <dgm:param type="parTxRTLAlign" val="r"/>
                  </dgm:alg>
                  <dgm:shape xmlns:r="http://schemas.openxmlformats.org/officeDocument/2006/relationships" type="round2DiagRect" r:blip="">
                    <dgm:adjLst/>
                  </dgm:shape>
                  <dgm:presOf axis="desOrSelf" ptType="node"/>
                  <dgm:constrLst>
                    <dgm:constr type="lMarg"/>
                    <dgm:constr type="tMarg"/>
                    <dgm:constr type="bMarg"/>
                  </dgm:constrLst>
                  <dgm:ruleLst>
                    <dgm:rule type="primFontSz" val="5" fact="NaN" max="NaN"/>
                  </dgm:ruleLst>
                </dgm:layoutNode>
              </dgm:forEach>
            </dgm:layoutNode>
          </dgm:if>
          <dgm:if name="Name6" axis="ch" ptType="node" func="cnt" op="equ" val="2">
            <dgm:layoutNode name="arrowDiagram2">
              <dgm:alg type="composite">
                <dgm:param type="vertAlign" val="none"/>
                <dgm:param type="horzAlign" val="none"/>
              </dgm:alg>
              <dgm:shape xmlns:r="http://schemas.openxmlformats.org/officeDocument/2006/relationships" r:blip="">
                <dgm:adjLst/>
              </dgm:shape>
              <dgm:presOf/>
              <dgm:choose name="Name7">
                <dgm:if name="Name8" func="var" arg="dir" op="equ" val="norm">
                  <dgm:constrLst>
                    <dgm:constr type="ctrX" for="ch" forName="bullet2a" refType="w" fact="0.25"/>
                    <dgm:constr type="ctrY" for="ch" forName="bullet2a" refType="h" fact="0.573"/>
                    <dgm:constr type="w" for="ch" forName="bullet2a" refType="w" fact="0.035"/>
                    <dgm:constr type="h" for="ch" forName="bullet2a" refType="w" refFor="ch" refForName="bullet2a"/>
                    <dgm:constr type="l" for="ch" forName="textBox2a" refType="ctrX" refFor="ch" refForName="bullet2a"/>
                    <dgm:constr type="t" for="ch" forName="textBox2a" refType="ctrY" refFor="ch" refForName="bullet2a"/>
                    <dgm:constr type="w" for="ch" forName="textBox2a" refType="w" fact="0.325"/>
                    <dgm:constr type="h" for="ch" forName="textBox2a" refType="h" fact="0.427"/>
                    <dgm:constr type="userA" refType="h" refFor="ch" refForName="bullet2a" fact="0.53"/>
                    <dgm:constr type="l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l" for="ch" forName="textBox2b" refType="ctrX" refFor="ch" refForName="bullet2b"/>
                    <dgm:constr type="t" for="ch" forName="textBox2b" refType="ctrY" refFor="ch" refForName="bullet2b"/>
                    <dgm:constr type="w" for="ch" forName="textBox2b" refType="w" fact="0.325"/>
                    <dgm:constr type="h" for="ch" forName="textBox2b" refType="h" fact="0.662"/>
                    <dgm:constr type="userB" refType="h" refFor="ch" refForName="bullet2b" fact="0.53"/>
                    <dgm:constr type="lMarg" for="ch" forName="textBox2b" refType="userB" fact="2.834"/>
                    <dgm:constr type="primFontSz" for="ch" ptType="node" op="equ" val="65"/>
                  </dgm:constrLst>
                </dgm:if>
                <dgm:else name="Name9">
                  <dgm:constrLst>
                    <dgm:constr type="ctrX" for="ch" forName="bullet2a" refType="w" fact="0.25"/>
                    <dgm:constr type="ctrY" for="ch" forName="bullet2a" refType="h" fact="0.573"/>
                    <dgm:constr type="w" for="ch" forName="bullet2a" refType="w" fact="0.035"/>
                    <dgm:constr type="h" for="ch" forName="bullet2a" refType="w" refFor="ch" refForName="bullet2a"/>
                    <dgm:constr type="r" for="ch" forName="textBox2a" refType="ctrX" refFor="ch" refForName="bullet2a"/>
                    <dgm:constr type="b" for="ch" forName="textBox2a" refType="ctrY" refFor="ch" refForName="bullet2a"/>
                    <dgm:constr type="w" for="ch" forName="textBox2a" refType="w" fact="0.25"/>
                    <dgm:constr type="h" for="ch" forName="textBox2a" refType="h" fact="0.573"/>
                    <dgm:constr type="userA" refType="h" refFor="ch" refForName="bullet2a" fact="0.53"/>
                    <dgm:constr type="r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r" for="ch" forName="textBox2b" refType="ctrX" refFor="ch" refForName="bullet2b"/>
                    <dgm:constr type="b" for="ch" forName="textBox2b" refType="ctrY" refFor="ch" refForName="bullet2b"/>
                    <dgm:constr type="w" for="ch" forName="textBox2b" refType="w" fact="0.28"/>
                    <dgm:constr type="h" for="ch" forName="textBox2b" refType="h" fact="0.338"/>
                    <dgm:constr type="userB" refType="h" refFor="ch" refForName="bullet2b" fact="0.53"/>
                    <dgm:constr type="rMarg" for="ch" forName="textBox2b" refType="userB" fact="2.834"/>
                    <dgm:constr type="primFontSz" for="ch" ptType="node" op="equ" val="65"/>
                  </dgm:constrLst>
                </dgm:else>
              </dgm:choose>
              <dgm:ruleLst/>
              <dgm:forEach name="Name10" axis="ch" ptType="node" cnt="1">
                <dgm:layoutNode name="bullet2a" styleLbl="node1">
                  <dgm:alg type="sp"/>
                  <dgm:shape xmlns:r="http://schemas.openxmlformats.org/officeDocument/2006/relationships" type="ellipse" r:blip="">
                    <dgm:adjLst/>
                  </dgm:shape>
                  <dgm:presOf/>
                  <dgm:constrLst/>
                  <dgm:ruleLst/>
                </dgm:layoutNode>
                <dgm:layoutNode name="textBox2a" styleLbl="revTx">
                  <dgm:varLst>
                    <dgm:bulletEnabled val="1"/>
                  </dgm:varLst>
                  <dgm:choose name="Name11">
                    <dgm:if name="Name12" func="var" arg="dir" op="equ" val="norm">
                      <dgm:choose name="Name13">
                        <dgm:if name="Name14" axis="root des" ptType="all node" func="maxDepth" op="gt" val="1">
                          <dgm:alg type="tx">
                            <dgm:param type="txAnchorVert" val="t"/>
                            <dgm:param type="parTxLTRAlign" val="l"/>
                            <dgm:param type="parTxRTLAlign" val="r"/>
                          </dgm:alg>
                        </dgm:if>
                        <dgm:else name="Name15">
                          <dgm:alg type="tx">
                            <dgm:param type="txAnchorVert" val="t"/>
                            <dgm:param type="parTxLTRAlign" val="l"/>
                            <dgm:param type="parTxRTLAlign" val="l"/>
                          </dgm:alg>
                        </dgm:else>
                      </dgm:choose>
                    </dgm:if>
                    <dgm:else name="Name16">
                      <dgm:choose name="Name17">
                        <dgm:if name="Name18" axis="root des" ptType="all node" func="maxDepth" op="gt" val="1">
                          <dgm:alg type="tx">
                            <dgm:param type="txAnchorVert" val="b"/>
                            <dgm:param type="txAnchorVertCh" val="b"/>
                            <dgm:param type="parTxLTRAlign" val="l"/>
                            <dgm:param type="parTxRTLAlign" val="r"/>
                          </dgm:alg>
                        </dgm:if>
                        <dgm:else name="Name1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
                    <dgm:if name="Name21" func="var" arg="dir" op="equ" val="norm">
                      <dgm:constrLst>
                        <dgm:constr type="rMarg"/>
                        <dgm:constr type="tMarg"/>
                        <dgm:constr type="bMarg"/>
                      </dgm:constrLst>
                    </dgm:if>
                    <dgm:else name="Name22">
                      <dgm:constrLst>
                        <dgm:constr type="lMarg"/>
                        <dgm:constr type="tMarg"/>
                        <dgm:constr type="bMarg"/>
                      </dgm:constrLst>
                    </dgm:else>
                  </dgm:choose>
                  <dgm:ruleLst>
                    <dgm:rule type="primFontSz" val="5" fact="NaN" max="NaN"/>
                  </dgm:ruleLst>
                </dgm:layoutNode>
              </dgm:forEach>
              <dgm:forEach name="Name23" axis="ch" ptType="node" st="2" cnt="1">
                <dgm:layoutNode name="bullet2b" styleLbl="node1">
                  <dgm:alg type="sp"/>
                  <dgm:shape xmlns:r="http://schemas.openxmlformats.org/officeDocument/2006/relationships" type="ellipse" r:blip="">
                    <dgm:adjLst/>
                  </dgm:shape>
                  <dgm:presOf/>
                  <dgm:constrLst/>
                  <dgm:ruleLst/>
                </dgm:layoutNode>
                <dgm:layoutNode name="textBox2b" styleLbl="revTx">
                  <dgm:varLst>
                    <dgm:bulletEnabled val="1"/>
                  </dgm:varLst>
                  <dgm:choose name="Name24">
                    <dgm:if name="Name25" func="var" arg="dir" op="equ" val="norm">
                      <dgm:choose name="Name26">
                        <dgm:if name="Name27" axis="root des" ptType="all node" func="maxDepth" op="gt" val="1">
                          <dgm:alg type="tx">
                            <dgm:param type="txAnchorVert" val="t"/>
                            <dgm:param type="parTxLTRAlign" val="l"/>
                            <dgm:param type="parTxRTLAlign" val="r"/>
                          </dgm:alg>
                        </dgm:if>
                        <dgm:else name="Name28">
                          <dgm:alg type="tx">
                            <dgm:param type="txAnchorVert" val="t"/>
                            <dgm:param type="parTxLTRAlign" val="l"/>
                            <dgm:param type="parTxRTLAlign" val="l"/>
                          </dgm:alg>
                        </dgm:else>
                      </dgm:choose>
                    </dgm:if>
                    <dgm:else name="Name29">
                      <dgm:choose name="Name30">
                        <dgm:if name="Name31" axis="root des" ptType="all node" func="maxDepth" op="gt" val="1">
                          <dgm:alg type="tx">
                            <dgm:param type="txAnchorVert" val="b"/>
                            <dgm:param type="txAnchorVertCh" val="b"/>
                            <dgm:param type="parTxLTRAlign" val="l"/>
                            <dgm:param type="parTxRTLAlign" val="r"/>
                          </dgm:alg>
                        </dgm:if>
                        <dgm:else name="Name3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33">
                    <dgm:if name="Name34" func="var" arg="dir" op="equ" val="norm">
                      <dgm:constrLst>
                        <dgm:constr type="rMarg"/>
                        <dgm:constr type="tMarg"/>
                        <dgm:constr type="bMarg"/>
                      </dgm:constrLst>
                    </dgm:if>
                    <dgm:else name="Name35">
                      <dgm:constrLst>
                        <dgm:constr type="lMarg"/>
                        <dgm:constr type="tMarg"/>
                        <dgm:constr type="bMarg"/>
                      </dgm:constrLst>
                    </dgm:else>
                  </dgm:choose>
                  <dgm:ruleLst>
                    <dgm:rule type="primFontSz" val="5" fact="NaN" max="NaN"/>
                  </dgm:ruleLst>
                </dgm:layoutNode>
              </dgm:forEach>
            </dgm:layoutNode>
          </dgm:if>
          <dgm:if name="Name36" axis="ch" ptType="node" func="cnt" op="equ" val="3">
            <dgm:layoutNode name="arrowDiagram3">
              <dgm:alg type="composite">
                <dgm:param type="vertAlign" val="none"/>
                <dgm:param type="horzAlign" val="none"/>
              </dgm:alg>
              <dgm:shape xmlns:r="http://schemas.openxmlformats.org/officeDocument/2006/relationships" r:blip="">
                <dgm:adjLst/>
              </dgm:shape>
              <dgm:presOf/>
              <dgm:choose name="Name37">
                <dgm:if name="Name38" func="var" arg="dir" op="equ" val="norm">
                  <dgm:constrLst>
                    <dgm:constr type="ctrX" for="ch" forName="bullet3a" refType="w" fact="0.14"/>
                    <dgm:constr type="ctrY" for="ch" forName="bullet3a" refType="h" fact="0.711"/>
                    <dgm:constr type="w" for="ch" forName="bullet3a" refType="w" fact="0.026"/>
                    <dgm:constr type="h" for="ch" forName="bullet3a" refType="w" refFor="ch" refForName="bullet3a"/>
                    <dgm:constr type="l" for="ch" forName="textBox3a" refType="ctrX" refFor="ch" refForName="bullet3a"/>
                    <dgm:constr type="t" for="ch" forName="textBox3a" refType="ctrY" refFor="ch" refForName="bullet3a"/>
                    <dgm:constr type="w" for="ch" forName="textBox3a" refType="w" fact="0.233"/>
                    <dgm:constr type="h" for="ch" forName="textBox3a" refType="h" fact="0.289"/>
                    <dgm:constr type="userA" refType="h" refFor="ch" refForName="bullet3a" fact="0.53"/>
                    <dgm:constr type="l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l" for="ch" forName="textBox3b" refType="ctrX" refFor="ch" refForName="bullet3b"/>
                    <dgm:constr type="t" for="ch" forName="textBox3b" refType="ctrY" refFor="ch" refForName="bullet3b"/>
                    <dgm:constr type="w" for="ch" forName="textBox3b" refType="w" fact="0.24"/>
                    <dgm:constr type="h" for="ch" forName="textBox3b" refType="h" fact="0.544"/>
                    <dgm:constr type="userB" refType="h" refFor="ch" refForName="bullet3b" fact="0.53"/>
                    <dgm:constr type="l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l" for="ch" forName="textBox3c" refType="ctrX" refFor="ch" refForName="bullet3c"/>
                    <dgm:constr type="t" for="ch" forName="textBox3c" refType="ctrY" refFor="ch" refForName="bullet3c"/>
                    <dgm:constr type="w" for="ch" forName="textBox3c" refType="w" fact="0.24"/>
                    <dgm:constr type="h" for="ch" forName="textBox3c" refType="h" fact="0.695"/>
                    <dgm:constr type="userC" refType="h" refFor="ch" refForName="bullet3c" fact="0.53"/>
                    <dgm:constr type="lMarg" for="ch" forName="textBox3c" refType="userC" fact="2.834"/>
                    <dgm:constr type="primFontSz" for="ch" ptType="node" op="equ" val="65"/>
                  </dgm:constrLst>
                </dgm:if>
                <dgm:else name="Name39">
                  <dgm:constrLst>
                    <dgm:constr type="ctrX" for="ch" forName="bullet3a" refType="w" fact="0.14"/>
                    <dgm:constr type="ctrY" for="ch" forName="bullet3a" refType="h" fact="0.711"/>
                    <dgm:constr type="w" for="ch" forName="bullet3a" refType="w" fact="0.026"/>
                    <dgm:constr type="h" for="ch" forName="bullet3a" refType="w" refFor="ch" refForName="bullet3a"/>
                    <dgm:constr type="r" for="ch" forName="textBox3a" refType="ctrX" refFor="ch" refForName="bullet3a"/>
                    <dgm:constr type="b" for="ch" forName="textBox3a" refType="ctrY" refFor="ch" refForName="bullet3a"/>
                    <dgm:constr type="w" for="ch" forName="textBox3a" refType="w" fact="0.14"/>
                    <dgm:constr type="h" for="ch" forName="textBox3a" refType="h" fact="0.711"/>
                    <dgm:constr type="userA" refType="h" refFor="ch" refForName="bullet3a" fact="0.53"/>
                    <dgm:constr type="r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r" for="ch" forName="textBox3b" refType="ctrX" refFor="ch" refForName="bullet3b"/>
                    <dgm:constr type="b" for="ch" forName="textBox3b" refType="ctrY" refFor="ch" refForName="bullet3b"/>
                    <dgm:constr type="w" for="ch" forName="textBox3b" refType="w" fact="0.24"/>
                    <dgm:constr type="h" for="ch" forName="textBox3b" refType="h" fact="0.456"/>
                    <dgm:constr type="userB" refType="h" refFor="ch" refForName="bullet3b" fact="0.53"/>
                    <dgm:constr type="r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r" for="ch" forName="textBox3c" refType="ctrX" refFor="ch" refForName="bullet3c"/>
                    <dgm:constr type="b" for="ch" forName="textBox3c" refType="ctrY" refFor="ch" refForName="bullet3c"/>
                    <dgm:constr type="w" for="ch" forName="textBox3c" refType="w" fact="0.24"/>
                    <dgm:constr type="h" for="ch" forName="textBox3c" refType="h" fact="0.305"/>
                    <dgm:constr type="userC" refType="h" refFor="ch" refForName="bullet3c" fact="0.53"/>
                    <dgm:constr type="rMarg" for="ch" forName="textBox3c" refType="userC" fact="2.834"/>
                    <dgm:constr type="primFontSz" for="ch" ptType="node" op="equ" val="65"/>
                  </dgm:constrLst>
                </dgm:else>
              </dgm:choose>
              <dgm:ruleLst/>
              <dgm:forEach name="Name40" axis="ch" ptType="node" cnt="1">
                <dgm:layoutNode name="bullet3a" styleLbl="node1">
                  <dgm:alg type="sp"/>
                  <dgm:shape xmlns:r="http://schemas.openxmlformats.org/officeDocument/2006/relationships" type="ellipse" r:blip="">
                    <dgm:adjLst/>
                  </dgm:shape>
                  <dgm:presOf/>
                  <dgm:constrLst/>
                  <dgm:ruleLst/>
                </dgm:layoutNode>
                <dgm:layoutNode name="textBox3a" styleLbl="revTx">
                  <dgm:varLst>
                    <dgm:bulletEnabled val="1"/>
                  </dgm:varLst>
                  <dgm:choose name="Name41">
                    <dgm:if name="Name42" func="var" arg="dir" op="equ" val="norm">
                      <dgm:choose name="Name43">
                        <dgm:if name="Name44" axis="root des" ptType="all node" func="maxDepth" op="gt" val="1">
                          <dgm:alg type="tx">
                            <dgm:param type="txAnchorVert" val="t"/>
                            <dgm:param type="parTxLTRAlign" val="l"/>
                            <dgm:param type="parTxRTLAlign" val="r"/>
                          </dgm:alg>
                        </dgm:if>
                        <dgm:else name="Name45">
                          <dgm:alg type="tx">
                            <dgm:param type="txAnchorVert" val="t"/>
                            <dgm:param type="parTxLTRAlign" val="l"/>
                            <dgm:param type="parTxRTLAlign" val="l"/>
                          </dgm:alg>
                        </dgm:else>
                      </dgm:choose>
                    </dgm:if>
                    <dgm:else name="Name46">
                      <dgm:choose name="Name47">
                        <dgm:if name="Name48" axis="root des" ptType="all node" func="maxDepth" op="gt" val="1">
                          <dgm:alg type="tx">
                            <dgm:param type="txAnchorVert" val="b"/>
                            <dgm:param type="txAnchorVertCh" val="b"/>
                            <dgm:param type="parTxLTRAlign" val="l"/>
                            <dgm:param type="parTxRTLAlign" val="r"/>
                          </dgm:alg>
                        </dgm:if>
                        <dgm:else name="Name4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50">
                    <dgm:if name="Name51" func="var" arg="dir" op="equ" val="norm">
                      <dgm:constrLst>
                        <dgm:constr type="rMarg"/>
                        <dgm:constr type="tMarg"/>
                        <dgm:constr type="bMarg"/>
                      </dgm:constrLst>
                    </dgm:if>
                    <dgm:else name="Name52">
                      <dgm:constrLst>
                        <dgm:constr type="lMarg"/>
                        <dgm:constr type="tMarg"/>
                        <dgm:constr type="bMarg"/>
                      </dgm:constrLst>
                    </dgm:else>
                  </dgm:choose>
                  <dgm:ruleLst>
                    <dgm:rule type="primFontSz" val="5" fact="NaN" max="NaN"/>
                  </dgm:ruleLst>
                </dgm:layoutNode>
              </dgm:forEach>
              <dgm:forEach name="Name53" axis="ch" ptType="node" st="2" cnt="1">
                <dgm:layoutNode name="bullet3b" styleLbl="node1">
                  <dgm:alg type="sp"/>
                  <dgm:shape xmlns:r="http://schemas.openxmlformats.org/officeDocument/2006/relationships" type="ellipse" r:blip="">
                    <dgm:adjLst/>
                  </dgm:shape>
                  <dgm:presOf/>
                  <dgm:constrLst/>
                  <dgm:ruleLst/>
                </dgm:layoutNode>
                <dgm:layoutNode name="textBox3b" styleLbl="revTx">
                  <dgm:varLst>
                    <dgm:bulletEnabled val="1"/>
                  </dgm:varLst>
                  <dgm:choose name="Name54">
                    <dgm:if name="Name55" func="var" arg="dir" op="equ" val="norm">
                      <dgm:choose name="Name56">
                        <dgm:if name="Name57" axis="root des" ptType="all node" func="maxDepth" op="gt" val="1">
                          <dgm:alg type="tx">
                            <dgm:param type="txAnchorVert" val="t"/>
                            <dgm:param type="parTxLTRAlign" val="l"/>
                            <dgm:param type="parTxRTLAlign" val="r"/>
                          </dgm:alg>
                        </dgm:if>
                        <dgm:else name="Name58">
                          <dgm:alg type="tx">
                            <dgm:param type="txAnchorVert" val="t"/>
                            <dgm:param type="parTxLTRAlign" val="l"/>
                            <dgm:param type="parTxRTLAlign" val="l"/>
                          </dgm:alg>
                        </dgm:else>
                      </dgm:choose>
                    </dgm:if>
                    <dgm:else name="Name59">
                      <dgm:choose name="Name60">
                        <dgm:if name="Name61" axis="root des" ptType="all node" func="maxDepth" op="gt" val="1">
                          <dgm:alg type="tx">
                            <dgm:param type="txAnchorVert" val="b"/>
                            <dgm:param type="txAnchorVertCh" val="b"/>
                            <dgm:param type="parTxLTRAlign" val="l"/>
                            <dgm:param type="parTxRTLAlign" val="r"/>
                          </dgm:alg>
                        </dgm:if>
                        <dgm:else name="Name6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63">
                    <dgm:if name="Name64" func="var" arg="dir" op="equ" val="norm">
                      <dgm:constrLst>
                        <dgm:constr type="rMarg"/>
                        <dgm:constr type="tMarg"/>
                        <dgm:constr type="bMarg"/>
                      </dgm:constrLst>
                    </dgm:if>
                    <dgm:else name="Name65">
                      <dgm:constrLst>
                        <dgm:constr type="lMarg"/>
                        <dgm:constr type="tMarg"/>
                        <dgm:constr type="bMarg"/>
                      </dgm:constrLst>
                    </dgm:else>
                  </dgm:choose>
                  <dgm:ruleLst>
                    <dgm:rule type="primFontSz" val="5" fact="NaN" max="NaN"/>
                  </dgm:ruleLst>
                </dgm:layoutNode>
              </dgm:forEach>
              <dgm:forEach name="Name66" axis="ch" ptType="node" st="3" cnt="1">
                <dgm:layoutNode name="bullet3c" styleLbl="node1">
                  <dgm:alg type="sp"/>
                  <dgm:shape xmlns:r="http://schemas.openxmlformats.org/officeDocument/2006/relationships" type="ellipse" r:blip="">
                    <dgm:adjLst/>
                  </dgm:shape>
                  <dgm:presOf/>
                  <dgm:constrLst/>
                  <dgm:ruleLst/>
                </dgm:layoutNode>
                <dgm:layoutNode name="textBox3c" styleLbl="revTx">
                  <dgm:varLst>
                    <dgm:bulletEnabled val="1"/>
                  </dgm:varLst>
                  <dgm:choose name="Name67">
                    <dgm:if name="Name68" func="var" arg="dir" op="equ" val="norm">
                      <dgm:choose name="Name69">
                        <dgm:if name="Name70" axis="root des" ptType="all node" func="maxDepth" op="gt" val="1">
                          <dgm:alg type="tx">
                            <dgm:param type="txAnchorVert" val="t"/>
                            <dgm:param type="parTxLTRAlign" val="l"/>
                            <dgm:param type="parTxRTLAlign" val="r"/>
                          </dgm:alg>
                        </dgm:if>
                        <dgm:else name="Name71">
                          <dgm:alg type="tx">
                            <dgm:param type="txAnchorVert" val="t"/>
                            <dgm:param type="parTxLTRAlign" val="l"/>
                            <dgm:param type="parTxRTLAlign" val="l"/>
                          </dgm:alg>
                        </dgm:else>
                      </dgm:choose>
                    </dgm:if>
                    <dgm:else name="Name72">
                      <dgm:choose name="Name73">
                        <dgm:if name="Name74" axis="root des" ptType="all node" func="maxDepth" op="gt" val="1">
                          <dgm:alg type="tx">
                            <dgm:param type="txAnchorVert" val="b"/>
                            <dgm:param type="txAnchorVertCh" val="b"/>
                            <dgm:param type="parTxLTRAlign" val="l"/>
                            <dgm:param type="parTxRTLAlign" val="r"/>
                          </dgm:alg>
                        </dgm:if>
                        <dgm:else name="Name7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76">
                    <dgm:if name="Name77" func="var" arg="dir" op="equ" val="norm">
                      <dgm:constrLst>
                        <dgm:constr type="rMarg"/>
                        <dgm:constr type="tMarg"/>
                        <dgm:constr type="bMarg"/>
                      </dgm:constrLst>
                    </dgm:if>
                    <dgm:else name="Name78">
                      <dgm:constrLst>
                        <dgm:constr type="lMarg"/>
                        <dgm:constr type="tMarg"/>
                        <dgm:constr type="bMarg"/>
                      </dgm:constrLst>
                    </dgm:else>
                  </dgm:choose>
                  <dgm:ruleLst>
                    <dgm:rule type="primFontSz" val="5" fact="NaN" max="NaN"/>
                  </dgm:ruleLst>
                </dgm:layoutNode>
              </dgm:forEach>
            </dgm:layoutNode>
          </dgm:if>
          <dgm:if name="Name79" axis="ch" ptType="node" func="cnt" op="equ" val="4">
            <dgm:layoutNode name="arrowDiagram4">
              <dgm:alg type="composite">
                <dgm:param type="vertAlign" val="none"/>
                <dgm:param type="horzAlign" val="none"/>
              </dgm:alg>
              <dgm:shape xmlns:r="http://schemas.openxmlformats.org/officeDocument/2006/relationships" r:blip="">
                <dgm:adjLst/>
              </dgm:shape>
              <dgm:presOf/>
              <dgm:choose name="Name80">
                <dgm:if name="Name81" func="var" arg="dir" op="equ" val="norm">
                  <dgm:constrLst>
                    <dgm:constr type="ctrX" for="ch" forName="bullet4a" refType="w" fact="0.11"/>
                    <dgm:constr type="ctrY" for="ch" forName="bullet4a" refType="h" fact="0.762"/>
                    <dgm:constr type="w" for="ch" forName="bullet4a" refType="w" fact="0.023"/>
                    <dgm:constr type="h" for="ch" forName="bullet4a" refType="w" refFor="ch" refForName="bullet4a"/>
                    <dgm:constr type="l" for="ch" forName="textBox4a" refType="ctrX" refFor="ch" refForName="bullet4a"/>
                    <dgm:constr type="t" for="ch" forName="textBox4a" refType="ctrY" refFor="ch" refForName="bullet4a"/>
                    <dgm:constr type="w" for="ch" forName="textBox4a" refType="w" fact="0.171"/>
                    <dgm:constr type="h" for="ch" forName="textBox4a" refType="h" fact="0.238"/>
                    <dgm:constr type="userA" refType="h" refFor="ch" refForName="bullet4a" fact="0.53"/>
                    <dgm:constr type="l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l" for="ch" forName="textBox4b" refType="ctrX" refFor="ch" refForName="bullet4b"/>
                    <dgm:constr type="t" for="ch" forName="textBox4b" refType="ctrY" refFor="ch" refForName="bullet4b"/>
                    <dgm:constr type="w" for="ch" forName="textBox4b" refType="w" fact="0.21"/>
                    <dgm:constr type="h" for="ch" forName="textBox4b" refType="h" fact="0.457"/>
                    <dgm:constr type="userB" refType="h" refFor="ch" refForName="bullet4b" fact="0.53"/>
                    <dgm:constr type="l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l" for="ch" forName="textBox4c" refType="ctrX" refFor="ch" refForName="bullet4c"/>
                    <dgm:constr type="t" for="ch" forName="textBox4c" refType="ctrY" refFor="ch" refForName="bullet4c"/>
                    <dgm:constr type="w" for="ch" forName="textBox4c" refType="w" fact="0.21"/>
                    <dgm:constr type="h" for="ch" forName="textBox4c" refType="h" fact="0.618"/>
                    <dgm:constr type="userC" refType="h" refFor="ch" refForName="bullet4c" fact="0.53"/>
                    <dgm:constr type="l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l" for="ch" forName="textBox4d" refType="ctrX" refFor="ch" refForName="bullet4d"/>
                    <dgm:constr type="t" for="ch" forName="textBox4d" refType="ctrY" refFor="ch" refForName="bullet4d"/>
                    <dgm:constr type="w" for="ch" forName="textBox4d" refType="w" fact="0.21"/>
                    <dgm:constr type="h" for="ch" forName="textBox4d" refType="h" fact="0.717"/>
                    <dgm:constr type="userD" refType="h" refFor="ch" refForName="bullet4d" fact="0.53"/>
                    <dgm:constr type="lMarg" for="ch" forName="textBox4d" refType="userD" fact="2.834"/>
                    <dgm:constr type="primFontSz" for="ch" ptType="node" op="equ" val="65"/>
                  </dgm:constrLst>
                </dgm:if>
                <dgm:else name="Name82">
                  <dgm:constrLst>
                    <dgm:constr type="ctrX" for="ch" forName="bullet4a" refType="w" fact="0.11"/>
                    <dgm:constr type="ctrY" for="ch" forName="bullet4a" refType="h" fact="0.762"/>
                    <dgm:constr type="w" for="ch" forName="bullet4a" refType="w" fact="0.023"/>
                    <dgm:constr type="h" for="ch" forName="bullet4a" refType="w" refFor="ch" refForName="bullet4a"/>
                    <dgm:constr type="r" for="ch" forName="textBox4a" refType="ctrX" refFor="ch" refForName="bullet4a"/>
                    <dgm:constr type="b" for="ch" forName="textBox4a" refType="ctrY" refFor="ch" refForName="bullet4a"/>
                    <dgm:constr type="w" for="ch" forName="textBox4a" refType="w" fact="0.11"/>
                    <dgm:constr type="h" for="ch" forName="textBox4a" refType="h" fact="0.762"/>
                    <dgm:constr type="userA" refType="h" refFor="ch" refForName="bullet4a" fact="0.53"/>
                    <dgm:constr type="r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r" for="ch" forName="textBox4b" refType="ctrX" refFor="ch" refForName="bullet4b"/>
                    <dgm:constr type="b" for="ch" forName="textBox4b" refType="ctrY" refFor="ch" refForName="bullet4b"/>
                    <dgm:constr type="w" for="ch" forName="textBox4b" refType="w" fact="0.171"/>
                    <dgm:constr type="h" for="ch" forName="textBox4b" refType="h" fact="0.543"/>
                    <dgm:constr type="userB" refType="h" refFor="ch" refForName="bullet4b" fact="0.53"/>
                    <dgm:constr type="r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r" for="ch" forName="textBox4c" refType="ctrX" refFor="ch" refForName="bullet4c"/>
                    <dgm:constr type="b" for="ch" forName="textBox4c" refType="ctrY" refFor="ch" refForName="bullet4c"/>
                    <dgm:constr type="w" for="ch" forName="textBox4c" refType="w" fact="0.21"/>
                    <dgm:constr type="h" for="ch" forName="textBox4c" refType="h" fact="0.382"/>
                    <dgm:constr type="userC" refType="h" refFor="ch" refForName="bullet4c" fact="0.53"/>
                    <dgm:constr type="r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r" for="ch" forName="textBox4d" refType="ctrX" refFor="ch" refForName="bullet4d"/>
                    <dgm:constr type="b" for="ch" forName="textBox4d" refType="ctrY" refFor="ch" refForName="bullet4d"/>
                    <dgm:constr type="w" for="ch" forName="textBox4d" refType="w" fact="0.21"/>
                    <dgm:constr type="h" for="ch" forName="textBox4d" refType="h" fact="0.283"/>
                    <dgm:constr type="userD" refType="h" refFor="ch" refForName="bullet4d" fact="0.53"/>
                    <dgm:constr type="rMarg" for="ch" forName="textBox4d" refType="userD" fact="2.834"/>
                    <dgm:constr type="primFontSz" for="ch" ptType="node" op="equ" val="65"/>
                  </dgm:constrLst>
                </dgm:else>
              </dgm:choose>
              <dgm:ruleLst/>
              <dgm:forEach name="Name83" axis="ch" ptType="node" cnt="1">
                <dgm:layoutNode name="bullet4a" styleLbl="node1">
                  <dgm:alg type="sp"/>
                  <dgm:shape xmlns:r="http://schemas.openxmlformats.org/officeDocument/2006/relationships" type="ellipse" r:blip="">
                    <dgm:adjLst/>
                  </dgm:shape>
                  <dgm:presOf/>
                  <dgm:constrLst/>
                  <dgm:ruleLst/>
                </dgm:layoutNode>
                <dgm:layoutNode name="textBox4a" styleLbl="revTx">
                  <dgm:varLst>
                    <dgm:bulletEnabled val="1"/>
                  </dgm:varLst>
                  <dgm:choose name="Name84">
                    <dgm:if name="Name85" func="var" arg="dir" op="equ" val="norm">
                      <dgm:choose name="Name86">
                        <dgm:if name="Name87" axis="root des" ptType="all node" func="maxDepth" op="gt" val="1">
                          <dgm:alg type="tx">
                            <dgm:param type="txAnchorVert" val="t"/>
                            <dgm:param type="parTxLTRAlign" val="l"/>
                            <dgm:param type="parTxRTLAlign" val="r"/>
                          </dgm:alg>
                        </dgm:if>
                        <dgm:else name="Name88">
                          <dgm:alg type="tx">
                            <dgm:param type="txAnchorVert" val="t"/>
                            <dgm:param type="parTxLTRAlign" val="l"/>
                            <dgm:param type="parTxRTLAlign" val="l"/>
                          </dgm:alg>
                        </dgm:else>
                      </dgm:choose>
                    </dgm:if>
                    <dgm:else name="Name89">
                      <dgm:choose name="Name90">
                        <dgm:if name="Name91" axis="root des" ptType="all node" func="maxDepth" op="gt" val="1">
                          <dgm:alg type="tx">
                            <dgm:param type="txAnchorVert" val="b"/>
                            <dgm:param type="txAnchorVertCh" val="b"/>
                            <dgm:param type="parTxLTRAlign" val="l"/>
                            <dgm:param type="parTxRTLAlign" val="r"/>
                          </dgm:alg>
                        </dgm:if>
                        <dgm:else name="Name9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93">
                    <dgm:if name="Name94" func="var" arg="dir" op="equ" val="norm">
                      <dgm:constrLst>
                        <dgm:constr type="rMarg"/>
                        <dgm:constr type="tMarg"/>
                        <dgm:constr type="bMarg"/>
                      </dgm:constrLst>
                    </dgm:if>
                    <dgm:else name="Name95">
                      <dgm:constrLst>
                        <dgm:constr type="lMarg"/>
                        <dgm:constr type="tMarg"/>
                        <dgm:constr type="bMarg"/>
                      </dgm:constrLst>
                    </dgm:else>
                  </dgm:choose>
                  <dgm:ruleLst>
                    <dgm:rule type="primFontSz" val="5" fact="NaN" max="NaN"/>
                  </dgm:ruleLst>
                </dgm:layoutNode>
              </dgm:forEach>
              <dgm:forEach name="Name96" axis="ch" ptType="node" st="2" cnt="1">
                <dgm:layoutNode name="bullet4b" styleLbl="node1">
                  <dgm:alg type="sp"/>
                  <dgm:shape xmlns:r="http://schemas.openxmlformats.org/officeDocument/2006/relationships" type="ellipse" r:blip="">
                    <dgm:adjLst/>
                  </dgm:shape>
                  <dgm:presOf/>
                  <dgm:constrLst/>
                  <dgm:ruleLst/>
                </dgm:layoutNode>
                <dgm:layoutNode name="textBox4b" styleLbl="revTx">
                  <dgm:varLst>
                    <dgm:bulletEnabled val="1"/>
                  </dgm:varLst>
                  <dgm:choose name="Name97">
                    <dgm:if name="Name98" func="var" arg="dir" op="equ" val="norm">
                      <dgm:choose name="Name99">
                        <dgm:if name="Name100" axis="root des" ptType="all node" func="maxDepth" op="gt" val="1">
                          <dgm:alg type="tx">
                            <dgm:param type="txAnchorVert" val="t"/>
                            <dgm:param type="parTxLTRAlign" val="l"/>
                            <dgm:param type="parTxRTLAlign" val="r"/>
                          </dgm:alg>
                        </dgm:if>
                        <dgm:else name="Name101">
                          <dgm:alg type="tx">
                            <dgm:param type="txAnchorVert" val="t"/>
                            <dgm:param type="parTxLTRAlign" val="l"/>
                            <dgm:param type="parTxRTLAlign" val="l"/>
                          </dgm:alg>
                        </dgm:else>
                      </dgm:choose>
                    </dgm:if>
                    <dgm:else name="Name102">
                      <dgm:choose name="Name103">
                        <dgm:if name="Name104" axis="root des" ptType="all node" func="maxDepth" op="gt" val="1">
                          <dgm:alg type="tx">
                            <dgm:param type="txAnchorVert" val="b"/>
                            <dgm:param type="txAnchorVertCh" val="b"/>
                            <dgm:param type="parTxLTRAlign" val="l"/>
                            <dgm:param type="parTxRTLAlign" val="r"/>
                          </dgm:alg>
                        </dgm:if>
                        <dgm:else name="Name10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06">
                    <dgm:if name="Name107" func="var" arg="dir" op="equ" val="norm">
                      <dgm:constrLst>
                        <dgm:constr type="rMarg"/>
                        <dgm:constr type="tMarg"/>
                        <dgm:constr type="bMarg"/>
                      </dgm:constrLst>
                    </dgm:if>
                    <dgm:else name="Name108">
                      <dgm:constrLst>
                        <dgm:constr type="lMarg"/>
                        <dgm:constr type="tMarg"/>
                        <dgm:constr type="bMarg"/>
                      </dgm:constrLst>
                    </dgm:else>
                  </dgm:choose>
                  <dgm:ruleLst>
                    <dgm:rule type="primFontSz" val="5" fact="NaN" max="NaN"/>
                  </dgm:ruleLst>
                </dgm:layoutNode>
              </dgm:forEach>
              <dgm:forEach name="Name109" axis="ch" ptType="node" st="3" cnt="1">
                <dgm:layoutNode name="bullet4c" styleLbl="node1">
                  <dgm:alg type="sp"/>
                  <dgm:shape xmlns:r="http://schemas.openxmlformats.org/officeDocument/2006/relationships" type="ellipse" r:blip="">
                    <dgm:adjLst/>
                  </dgm:shape>
                  <dgm:presOf/>
                  <dgm:constrLst/>
                  <dgm:ruleLst/>
                </dgm:layoutNode>
                <dgm:layoutNode name="textBox4c" styleLbl="revTx">
                  <dgm:varLst>
                    <dgm:bulletEnabled val="1"/>
                  </dgm:varLst>
                  <dgm:choose name="Name110">
                    <dgm:if name="Name111" func="var" arg="dir" op="equ" val="norm">
                      <dgm:choose name="Name112">
                        <dgm:if name="Name113" axis="root des" ptType="all node" func="maxDepth" op="gt" val="1">
                          <dgm:alg type="tx">
                            <dgm:param type="txAnchorVert" val="t"/>
                            <dgm:param type="parTxLTRAlign" val="l"/>
                            <dgm:param type="parTxRTLAlign" val="r"/>
                          </dgm:alg>
                        </dgm:if>
                        <dgm:else name="Name114">
                          <dgm:alg type="tx">
                            <dgm:param type="txAnchorVert" val="t"/>
                            <dgm:param type="parTxLTRAlign" val="l"/>
                            <dgm:param type="parTxRTLAlign" val="l"/>
                          </dgm:alg>
                        </dgm:else>
                      </dgm:choose>
                    </dgm:if>
                    <dgm:else name="Name115">
                      <dgm:choose name="Name116">
                        <dgm:if name="Name117" axis="root des" ptType="all node" func="maxDepth" op="gt" val="1">
                          <dgm:alg type="tx">
                            <dgm:param type="txAnchorVert" val="b"/>
                            <dgm:param type="txAnchorVertCh" val="b"/>
                            <dgm:param type="parTxLTRAlign" val="l"/>
                            <dgm:param type="parTxRTLAlign" val="r"/>
                          </dgm:alg>
                        </dgm:if>
                        <dgm:else name="Name11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19">
                    <dgm:if name="Name120" func="var" arg="dir" op="equ" val="norm">
                      <dgm:constrLst>
                        <dgm:constr type="rMarg"/>
                        <dgm:constr type="tMarg"/>
                        <dgm:constr type="bMarg"/>
                      </dgm:constrLst>
                    </dgm:if>
                    <dgm:else name="Name121">
                      <dgm:constrLst>
                        <dgm:constr type="lMarg"/>
                        <dgm:constr type="tMarg"/>
                        <dgm:constr type="bMarg"/>
                      </dgm:constrLst>
                    </dgm:else>
                  </dgm:choose>
                  <dgm:ruleLst>
                    <dgm:rule type="primFontSz" val="5" fact="NaN" max="NaN"/>
                  </dgm:ruleLst>
                </dgm:layoutNode>
              </dgm:forEach>
              <dgm:forEach name="Name122" axis="ch" ptType="node" st="4" cnt="1">
                <dgm:layoutNode name="bullet4d" styleLbl="node1">
                  <dgm:alg type="sp"/>
                  <dgm:shape xmlns:r="http://schemas.openxmlformats.org/officeDocument/2006/relationships" type="ellipse" r:blip="">
                    <dgm:adjLst/>
                  </dgm:shape>
                  <dgm:presOf/>
                  <dgm:constrLst/>
                  <dgm:ruleLst/>
                </dgm:layoutNode>
                <dgm:layoutNode name="textBox4d" styleLbl="revTx">
                  <dgm:varLst>
                    <dgm:bulletEnabled val="1"/>
                  </dgm:varLst>
                  <dgm:choose name="Name123">
                    <dgm:if name="Name124" func="var" arg="dir" op="equ" val="norm">
                      <dgm:choose name="Name125">
                        <dgm:if name="Name126" axis="root des" ptType="all node" func="maxDepth" op="gt" val="1">
                          <dgm:alg type="tx">
                            <dgm:param type="txAnchorVert" val="t"/>
                            <dgm:param type="parTxLTRAlign" val="l"/>
                            <dgm:param type="parTxRTLAlign" val="r"/>
                          </dgm:alg>
                        </dgm:if>
                        <dgm:else name="Name127">
                          <dgm:alg type="tx">
                            <dgm:param type="txAnchorVert" val="t"/>
                            <dgm:param type="parTxLTRAlign" val="l"/>
                            <dgm:param type="parTxRTLAlign" val="l"/>
                          </dgm:alg>
                        </dgm:else>
                      </dgm:choose>
                    </dgm:if>
                    <dgm:else name="Name128">
                      <dgm:choose name="Name129">
                        <dgm:if name="Name130" axis="root des" ptType="all node" func="maxDepth" op="gt" val="1">
                          <dgm:alg type="tx">
                            <dgm:param type="txAnchorVert" val="b"/>
                            <dgm:param type="txAnchorVertCh" val="b"/>
                            <dgm:param type="parTxLTRAlign" val="l"/>
                            <dgm:param type="parTxRTLAlign" val="r"/>
                          </dgm:alg>
                        </dgm:if>
                        <dgm:else name="Name13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32">
                    <dgm:if name="Name133" func="var" arg="dir" op="equ" val="norm">
                      <dgm:constrLst>
                        <dgm:constr type="rMarg"/>
                        <dgm:constr type="tMarg"/>
                        <dgm:constr type="bMarg"/>
                      </dgm:constrLst>
                    </dgm:if>
                    <dgm:else name="Name134">
                      <dgm:constrLst>
                        <dgm:constr type="lMarg"/>
                        <dgm:constr type="tMarg"/>
                        <dgm:constr type="bMarg"/>
                      </dgm:constrLst>
                    </dgm:else>
                  </dgm:choose>
                  <dgm:ruleLst>
                    <dgm:rule type="primFontSz" val="5" fact="NaN" max="NaN"/>
                  </dgm:ruleLst>
                </dgm:layoutNode>
              </dgm:forEach>
            </dgm:layoutNode>
          </dgm:if>
          <dgm:else name="Name135">
            <dgm:layoutNode name="arrowDiagram5">
              <dgm:alg type="composite">
                <dgm:param type="vertAlign" val="none"/>
                <dgm:param type="horzAlign" val="none"/>
              </dgm:alg>
              <dgm:shape xmlns:r="http://schemas.openxmlformats.org/officeDocument/2006/relationships" r:blip="">
                <dgm:adjLst/>
              </dgm:shape>
              <dgm:presOf/>
              <dgm:choose name="Name136">
                <dgm:if name="Name137" func="var" arg="dir" op="equ" val="norm">
                  <dgm:constrLst>
                    <dgm:constr type="ctrX" for="ch" forName="bullet5a" refType="w" fact="0.11"/>
                    <dgm:constr type="ctrY" for="ch" forName="bullet5a" refType="h" fact="0.762"/>
                    <dgm:constr type="w" for="ch" forName="bullet5a" refType="w" fact="0.023"/>
                    <dgm:constr type="h" for="ch" forName="bullet5a" refType="w" refFor="ch" refForName="bullet5a"/>
                    <dgm:constr type="l" for="ch" forName="textBox5a" refType="ctrX" refFor="ch" refForName="bullet5a"/>
                    <dgm:constr type="t" for="ch" forName="textBox5a" refType="ctrY" refFor="ch" refForName="bullet5a"/>
                    <dgm:constr type="w" for="ch" forName="textBox5a" refType="w" fact="0.131"/>
                    <dgm:constr type="h" for="ch" forName="textBox5a" refType="h" fact="0.238"/>
                    <dgm:constr type="userA" refType="h" refFor="ch" refForName="bullet5a" fact="0.53"/>
                    <dgm:constr type="l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l" for="ch" forName="textBox5b" refType="ctrX" refFor="ch" refForName="bullet5b"/>
                    <dgm:constr type="t" for="ch" forName="textBox5b" refType="ctrY" refFor="ch" refForName="bullet5b"/>
                    <dgm:constr type="w" for="ch" forName="textBox5b" refType="w" fact="0.166"/>
                    <dgm:constr type="h" for="ch" forName="textBox5b" refType="h" fact="0.419"/>
                    <dgm:constr type="userB" refType="h" refFor="ch" refForName="bullet5b" fact="0.53"/>
                    <dgm:constr type="l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l" for="ch" forName="textBox5c" refType="ctrX" refFor="ch" refForName="bullet5c"/>
                    <dgm:constr type="t" for="ch" forName="textBox5c" refType="ctrY" refFor="ch" refForName="bullet5c"/>
                    <dgm:constr type="w" for="ch" forName="textBox5c" refType="w" fact="0.193"/>
                    <dgm:constr type="h" for="ch" forName="textBox5c" refType="h" fact="0.562"/>
                    <dgm:constr type="userC" refType="h" refFor="ch" refForName="bullet5c" fact="0.53"/>
                    <dgm:constr type="l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l" for="ch" forName="textBox5d" refType="ctrX" refFor="ch" refForName="bullet5d"/>
                    <dgm:constr type="t" for="ch" forName="textBox5d" refType="ctrY" refFor="ch" refForName="bullet5d"/>
                    <dgm:constr type="w" for="ch" forName="textBox5d" refType="w" fact="0.2"/>
                    <dgm:constr type="h" for="ch" forName="textBox5d" refType="h" fact="0.67"/>
                    <dgm:constr type="userD" refType="h" refFor="ch" refForName="bullet5d" fact="0.53"/>
                    <dgm:constr type="l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l" for="ch" forName="textBox5e" refType="ctrX" refFor="ch" refForName="bullet5e"/>
                    <dgm:constr type="t" for="ch" forName="textBox5e" refType="ctrY" refFor="ch" refForName="bullet5e"/>
                    <dgm:constr type="w" for="ch" forName="textBox5e" refType="w" fact="0.2"/>
                    <dgm:constr type="h" for="ch" forName="textBox5e" refType="h" fact="0.736"/>
                    <dgm:constr type="userE" refType="h" refFor="ch" refForName="bullet5e" fact="0.53"/>
                    <dgm:constr type="lMarg" for="ch" forName="textBox5e" refType="userE" fact="2.834"/>
                    <dgm:constr type="primFontSz" for="ch" ptType="node" op="equ" val="65"/>
                  </dgm:constrLst>
                </dgm:if>
                <dgm:else name="Name138">
                  <dgm:constrLst>
                    <dgm:constr type="ctrX" for="ch" forName="bullet5a" refType="w" fact="0.11"/>
                    <dgm:constr type="ctrY" for="ch" forName="bullet5a" refType="h" fact="0.762"/>
                    <dgm:constr type="w" for="ch" forName="bullet5a" refType="w" fact="0.023"/>
                    <dgm:constr type="h" for="ch" forName="bullet5a" refType="w" refFor="ch" refForName="bullet5a"/>
                    <dgm:constr type="r" for="ch" forName="textBox5a" refType="ctrX" refFor="ch" refForName="bullet5a"/>
                    <dgm:constr type="b" for="ch" forName="textBox5a" refType="ctrY" refFor="ch" refForName="bullet5a"/>
                    <dgm:constr type="w" for="ch" forName="textBox5a" refType="w" fact="0.11"/>
                    <dgm:constr type="h" for="ch" forName="textBox5a" refType="h" fact="0.762"/>
                    <dgm:constr type="userA" refType="h" refFor="ch" refForName="bullet5a" fact="0.53"/>
                    <dgm:constr type="r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r" for="ch" forName="textBox5b" refType="ctrX" refFor="ch" refForName="bullet5b"/>
                    <dgm:constr type="b" for="ch" forName="textBox5b" refType="ctrY" refFor="ch" refForName="bullet5b"/>
                    <dgm:constr type="w" for="ch" forName="textBox5b" refType="w" fact="0.131"/>
                    <dgm:constr type="h" for="ch" forName="textBox5b" refType="h" fact="0.581"/>
                    <dgm:constr type="userB" refType="h" refFor="ch" refForName="bullet5b" fact="0.53"/>
                    <dgm:constr type="r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r" for="ch" forName="textBox5c" refType="ctrX" refFor="ch" refForName="bullet5c"/>
                    <dgm:constr type="b" for="ch" forName="textBox5c" refType="ctrY" refFor="ch" refForName="bullet5c"/>
                    <dgm:constr type="w" for="ch" forName="textBox5c" refType="w" fact="0.166"/>
                    <dgm:constr type="h" for="ch" forName="textBox5c" refType="h" fact="0.438"/>
                    <dgm:constr type="userC" refType="h" refFor="ch" refForName="bullet5c" fact="0.53"/>
                    <dgm:constr type="r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r" for="ch" forName="textBox5d" refType="ctrX" refFor="ch" refForName="bullet5d"/>
                    <dgm:constr type="b" for="ch" forName="textBox5d" refType="ctrY" refFor="ch" refForName="bullet5d"/>
                    <dgm:constr type="w" for="ch" forName="textBox5d" refType="w" fact="0.193"/>
                    <dgm:constr type="h" for="ch" forName="textBox5d" refType="h" fact="0.33"/>
                    <dgm:constr type="userD" refType="h" refFor="ch" refForName="bullet5d" fact="0.53"/>
                    <dgm:constr type="r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r" for="ch" forName="textBox5e" refType="ctrX" refFor="ch" refForName="bullet5e"/>
                    <dgm:constr type="b" for="ch" forName="textBox5e" refType="ctrY" refFor="ch" refForName="bullet5e"/>
                    <dgm:constr type="w" for="ch" forName="textBox5e" refType="w" fact="0.2"/>
                    <dgm:constr type="h" for="ch" forName="textBox5e" refType="h" fact="0.264"/>
                    <dgm:constr type="userE" refType="h" refFor="ch" refForName="bullet5e" fact="0.53"/>
                    <dgm:constr type="rMarg" for="ch" forName="textBox5e" refType="userE" fact="2.834"/>
                    <dgm:constr type="primFontSz" for="ch" ptType="node" op="equ" val="65"/>
                  </dgm:constrLst>
                </dgm:else>
              </dgm:choose>
              <dgm:ruleLst/>
              <dgm:forEach name="Name139" axis="ch" ptType="node" cnt="1">
                <dgm:layoutNode name="bullet5a" styleLbl="node1">
                  <dgm:alg type="sp"/>
                  <dgm:shape xmlns:r="http://schemas.openxmlformats.org/officeDocument/2006/relationships" type="ellipse" r:blip="">
                    <dgm:adjLst/>
                  </dgm:shape>
                  <dgm:presOf/>
                  <dgm:constrLst/>
                  <dgm:ruleLst/>
                </dgm:layoutNode>
                <dgm:layoutNode name="textBox5a" styleLbl="revTx">
                  <dgm:varLst>
                    <dgm:bulletEnabled val="1"/>
                  </dgm:varLst>
                  <dgm:choose name="Name140">
                    <dgm:if name="Name141" func="var" arg="dir" op="equ" val="norm">
                      <dgm:choose name="Name142">
                        <dgm:if name="Name143" axis="root des" ptType="all node" func="maxDepth" op="gt" val="1">
                          <dgm:alg type="tx">
                            <dgm:param type="txAnchorVert" val="t"/>
                            <dgm:param type="parTxLTRAlign" val="l"/>
                            <dgm:param type="parTxRTLAlign" val="r"/>
                          </dgm:alg>
                        </dgm:if>
                        <dgm:else name="Name144">
                          <dgm:alg type="tx">
                            <dgm:param type="txAnchorVert" val="t"/>
                            <dgm:param type="parTxLTRAlign" val="l"/>
                            <dgm:param type="parTxRTLAlign" val="l"/>
                          </dgm:alg>
                        </dgm:else>
                      </dgm:choose>
                    </dgm:if>
                    <dgm:else name="Name145">
                      <dgm:choose name="Name146">
                        <dgm:if name="Name147" axis="root des" ptType="all node" func="maxDepth" op="gt" val="1">
                          <dgm:alg type="tx">
                            <dgm:param type="txAnchorVert" val="b"/>
                            <dgm:param type="txAnchorVertCh" val="b"/>
                            <dgm:param type="parTxLTRAlign" val="l"/>
                            <dgm:param type="parTxRTLAlign" val="r"/>
                          </dgm:alg>
                        </dgm:if>
                        <dgm:else name="Name14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49">
                    <dgm:if name="Name150" func="var" arg="dir" op="equ" val="norm">
                      <dgm:constrLst>
                        <dgm:constr type="rMarg"/>
                        <dgm:constr type="tMarg"/>
                        <dgm:constr type="bMarg"/>
                      </dgm:constrLst>
                    </dgm:if>
                    <dgm:else name="Name151">
                      <dgm:constrLst>
                        <dgm:constr type="lMarg"/>
                        <dgm:constr type="tMarg"/>
                        <dgm:constr type="bMarg"/>
                      </dgm:constrLst>
                    </dgm:else>
                  </dgm:choose>
                  <dgm:ruleLst>
                    <dgm:rule type="primFontSz" val="5" fact="NaN" max="NaN"/>
                  </dgm:ruleLst>
                </dgm:layoutNode>
              </dgm:forEach>
              <dgm:forEach name="Name152" axis="ch" ptType="node" st="2" cnt="1">
                <dgm:layoutNode name="bullet5b" styleLbl="node1">
                  <dgm:alg type="sp"/>
                  <dgm:shape xmlns:r="http://schemas.openxmlformats.org/officeDocument/2006/relationships" type="ellipse" r:blip="">
                    <dgm:adjLst/>
                  </dgm:shape>
                  <dgm:presOf/>
                  <dgm:constrLst/>
                  <dgm:ruleLst/>
                </dgm:layoutNode>
                <dgm:layoutNode name="textBox5b" styleLbl="revTx">
                  <dgm:varLst>
                    <dgm:bulletEnabled val="1"/>
                  </dgm:varLst>
                  <dgm:choose name="Name153">
                    <dgm:if name="Name154" func="var" arg="dir" op="equ" val="norm">
                      <dgm:choose name="Name155">
                        <dgm:if name="Name156" axis="root des" ptType="all node" func="maxDepth" op="gt" val="1">
                          <dgm:alg type="tx">
                            <dgm:param type="txAnchorVert" val="t"/>
                            <dgm:param type="parTxLTRAlign" val="l"/>
                            <dgm:param type="parTxRTLAlign" val="r"/>
                          </dgm:alg>
                        </dgm:if>
                        <dgm:else name="Name157">
                          <dgm:alg type="tx">
                            <dgm:param type="txAnchorVert" val="t"/>
                            <dgm:param type="parTxLTRAlign" val="l"/>
                            <dgm:param type="parTxRTLAlign" val="l"/>
                          </dgm:alg>
                        </dgm:else>
                      </dgm:choose>
                    </dgm:if>
                    <dgm:else name="Name158">
                      <dgm:choose name="Name159">
                        <dgm:if name="Name160" axis="root des" ptType="all node" func="maxDepth" op="gt" val="1">
                          <dgm:alg type="tx">
                            <dgm:param type="txAnchorVert" val="b"/>
                            <dgm:param type="txAnchorVertCh" val="b"/>
                            <dgm:param type="parTxLTRAlign" val="l"/>
                            <dgm:param type="parTxRTLAlign" val="r"/>
                          </dgm:alg>
                        </dgm:if>
                        <dgm:else name="Name16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62">
                    <dgm:if name="Name163" func="var" arg="dir" op="equ" val="norm">
                      <dgm:constrLst>
                        <dgm:constr type="rMarg"/>
                        <dgm:constr type="tMarg"/>
                        <dgm:constr type="bMarg"/>
                      </dgm:constrLst>
                    </dgm:if>
                    <dgm:else name="Name164">
                      <dgm:constrLst>
                        <dgm:constr type="lMarg"/>
                        <dgm:constr type="tMarg"/>
                        <dgm:constr type="bMarg"/>
                      </dgm:constrLst>
                    </dgm:else>
                  </dgm:choose>
                  <dgm:ruleLst>
                    <dgm:rule type="primFontSz" val="5" fact="NaN" max="NaN"/>
                  </dgm:ruleLst>
                </dgm:layoutNode>
              </dgm:forEach>
              <dgm:forEach name="Name165" axis="ch" ptType="node" st="3" cnt="1">
                <dgm:layoutNode name="bullet5c" styleLbl="node1">
                  <dgm:alg type="sp"/>
                  <dgm:shape xmlns:r="http://schemas.openxmlformats.org/officeDocument/2006/relationships" type="ellipse" r:blip="">
                    <dgm:adjLst/>
                  </dgm:shape>
                  <dgm:presOf/>
                  <dgm:constrLst/>
                  <dgm:ruleLst/>
                </dgm:layoutNode>
                <dgm:layoutNode name="textBox5c" styleLbl="revTx">
                  <dgm:varLst>
                    <dgm:bulletEnabled val="1"/>
                  </dgm:varLst>
                  <dgm:choose name="Name166">
                    <dgm:if name="Name167" func="var" arg="dir" op="equ" val="norm">
                      <dgm:choose name="Name168">
                        <dgm:if name="Name169" axis="root des" ptType="all node" func="maxDepth" op="gt" val="1">
                          <dgm:alg type="tx">
                            <dgm:param type="txAnchorVert" val="t"/>
                            <dgm:param type="parTxLTRAlign" val="l"/>
                            <dgm:param type="parTxRTLAlign" val="r"/>
                          </dgm:alg>
                        </dgm:if>
                        <dgm:else name="Name170">
                          <dgm:alg type="tx">
                            <dgm:param type="txAnchorVert" val="t"/>
                            <dgm:param type="parTxLTRAlign" val="l"/>
                            <dgm:param type="parTxRTLAlign" val="l"/>
                          </dgm:alg>
                        </dgm:else>
                      </dgm:choose>
                    </dgm:if>
                    <dgm:else name="Name171">
                      <dgm:choose name="Name172">
                        <dgm:if name="Name173" axis="root des" ptType="all node" func="maxDepth" op="gt" val="1">
                          <dgm:alg type="tx">
                            <dgm:param type="txAnchorVert" val="b"/>
                            <dgm:param type="txAnchorVertCh" val="b"/>
                            <dgm:param type="parTxLTRAlign" val="l"/>
                            <dgm:param type="parTxRTLAlign" val="r"/>
                          </dgm:alg>
                        </dgm:if>
                        <dgm:else name="Name174">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75">
                    <dgm:if name="Name176" func="var" arg="dir" op="equ" val="norm">
                      <dgm:constrLst>
                        <dgm:constr type="rMarg"/>
                        <dgm:constr type="tMarg"/>
                        <dgm:constr type="bMarg"/>
                      </dgm:constrLst>
                    </dgm:if>
                    <dgm:else name="Name177">
                      <dgm:constrLst>
                        <dgm:constr type="lMarg"/>
                        <dgm:constr type="tMarg"/>
                        <dgm:constr type="bMarg"/>
                      </dgm:constrLst>
                    </dgm:else>
                  </dgm:choose>
                  <dgm:ruleLst>
                    <dgm:rule type="primFontSz" val="5" fact="NaN" max="NaN"/>
                  </dgm:ruleLst>
                </dgm:layoutNode>
              </dgm:forEach>
              <dgm:forEach name="Name178" axis="ch" ptType="node" st="4" cnt="1">
                <dgm:layoutNode name="bullet5d" styleLbl="node1">
                  <dgm:alg type="sp"/>
                  <dgm:shape xmlns:r="http://schemas.openxmlformats.org/officeDocument/2006/relationships" type="ellipse" r:blip="">
                    <dgm:adjLst/>
                  </dgm:shape>
                  <dgm:presOf/>
                  <dgm:constrLst/>
                  <dgm:ruleLst/>
                </dgm:layoutNode>
                <dgm:layoutNode name="textBox5d" styleLbl="revTx">
                  <dgm:varLst>
                    <dgm:bulletEnabled val="1"/>
                  </dgm:varLst>
                  <dgm:choose name="Name179">
                    <dgm:if name="Name180" func="var" arg="dir" op="equ" val="norm">
                      <dgm:choose name="Name181">
                        <dgm:if name="Name182" axis="root des" ptType="all node" func="maxDepth" op="gt" val="1">
                          <dgm:alg type="tx">
                            <dgm:param type="txAnchorVert" val="t"/>
                            <dgm:param type="parTxLTRAlign" val="l"/>
                            <dgm:param type="parTxRTLAlign" val="r"/>
                          </dgm:alg>
                        </dgm:if>
                        <dgm:else name="Name183">
                          <dgm:alg type="tx">
                            <dgm:param type="txAnchorVert" val="t"/>
                            <dgm:param type="parTxLTRAlign" val="l"/>
                            <dgm:param type="parTxRTLAlign" val="l"/>
                          </dgm:alg>
                        </dgm:else>
                      </dgm:choose>
                    </dgm:if>
                    <dgm:else name="Name184">
                      <dgm:choose name="Name185">
                        <dgm:if name="Name186" axis="root des" ptType="all node" func="maxDepth" op="gt" val="1">
                          <dgm:alg type="tx">
                            <dgm:param type="txAnchorVert" val="b"/>
                            <dgm:param type="txAnchorVertCh" val="b"/>
                            <dgm:param type="parTxLTRAlign" val="l"/>
                            <dgm:param type="parTxRTLAlign" val="r"/>
                          </dgm:alg>
                        </dgm:if>
                        <dgm:else name="Name187">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88">
                    <dgm:if name="Name189" func="var" arg="dir" op="equ" val="norm">
                      <dgm:constrLst>
                        <dgm:constr type="rMarg"/>
                        <dgm:constr type="tMarg"/>
                        <dgm:constr type="bMarg"/>
                      </dgm:constrLst>
                    </dgm:if>
                    <dgm:else name="Name190">
                      <dgm:constrLst>
                        <dgm:constr type="lMarg"/>
                        <dgm:constr type="tMarg"/>
                        <dgm:constr type="bMarg"/>
                      </dgm:constrLst>
                    </dgm:else>
                  </dgm:choose>
                  <dgm:ruleLst>
                    <dgm:rule type="primFontSz" val="5" fact="NaN" max="NaN"/>
                  </dgm:ruleLst>
                </dgm:layoutNode>
              </dgm:forEach>
              <dgm:forEach name="Name191" axis="ch" ptType="node" st="5" cnt="1">
                <dgm:layoutNode name="bullet5e" styleLbl="node1">
                  <dgm:alg type="sp"/>
                  <dgm:shape xmlns:r="http://schemas.openxmlformats.org/officeDocument/2006/relationships" type="ellipse" r:blip="">
                    <dgm:adjLst/>
                  </dgm:shape>
                  <dgm:presOf/>
                  <dgm:constrLst/>
                  <dgm:ruleLst/>
                </dgm:layoutNode>
                <dgm:layoutNode name="textBox5e" styleLbl="revTx">
                  <dgm:varLst>
                    <dgm:bulletEnabled val="1"/>
                  </dgm:varLst>
                  <dgm:choose name="Name192">
                    <dgm:if name="Name193" func="var" arg="dir" op="equ" val="norm">
                      <dgm:choose name="Name194">
                        <dgm:if name="Name195" axis="root des" ptType="all node" func="maxDepth" op="gt" val="1">
                          <dgm:alg type="tx">
                            <dgm:param type="txAnchorVert" val="t"/>
                            <dgm:param type="parTxLTRAlign" val="l"/>
                            <dgm:param type="parTxRTLAlign" val="r"/>
                          </dgm:alg>
                        </dgm:if>
                        <dgm:else name="Name196">
                          <dgm:alg type="tx">
                            <dgm:param type="txAnchorVert" val="t"/>
                            <dgm:param type="parTxLTRAlign" val="l"/>
                            <dgm:param type="parTxRTLAlign" val="l"/>
                          </dgm:alg>
                        </dgm:else>
                      </dgm:choose>
                    </dgm:if>
                    <dgm:else name="Name197">
                      <dgm:choose name="Name198">
                        <dgm:if name="Name199" axis="root des" ptType="all node" func="maxDepth" op="gt" val="1">
                          <dgm:alg type="tx">
                            <dgm:param type="txAnchorVert" val="b"/>
                            <dgm:param type="txAnchorVertCh" val="b"/>
                            <dgm:param type="parTxLTRAlign" val="l"/>
                            <dgm:param type="parTxRTLAlign" val="r"/>
                          </dgm:alg>
                        </dgm:if>
                        <dgm:else name="Name200">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1">
                    <dgm:if name="Name202" func="var" arg="dir" op="equ" val="norm">
                      <dgm:constrLst>
                        <dgm:constr type="rMarg"/>
                        <dgm:constr type="tMarg"/>
                        <dgm:constr type="bMarg"/>
                      </dgm:constrLst>
                    </dgm:if>
                    <dgm:else name="Name203">
                      <dgm:constrLst>
                        <dgm:constr type="lMarg"/>
                        <dgm:constr type="tMarg"/>
                        <dgm:constr type="bMarg"/>
                      </dgm:constrLst>
                    </dgm:else>
                  </dgm:choose>
                  <dgm:ruleLst>
                    <dgm:rule type="primFontSz" val="5" fact="NaN" max="NaN"/>
                  </dgm:ruleLst>
                </dgm:layoutNode>
              </dgm:forEach>
            </dgm:layoutNode>
          </dgm:else>
        </dgm:choose>
      </dgm:if>
      <dgm:else name="Name204"/>
    </dgm:choose>
  </dgm:layoutNode>
</dgm:layoutDef>
</file>

<file path=ppt/diagrams/layout6.xml><?xml version="1.0" encoding="utf-8"?>
<dgm:layoutDef xmlns:dgm="http://schemas.openxmlformats.org/drawingml/2006/diagram" xmlns:a="http://schemas.openxmlformats.org/drawingml/2006/main" uniqueId="urn:microsoft.com/office/officeart/2005/8/layout/cycle6">
  <dgm:title val=""/>
  <dgm:desc val=""/>
  <dgm:catLst>
    <dgm:cat type="cycle" pri="4000"/>
    <dgm:cat type="relationship" pri="24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param type="endSty" val="noArr"/>
              </dgm:alg>
              <dgm:shape xmlns:r="http://schemas.openxmlformats.org/officeDocument/2006/relationships" type="conn" r:blip="">
                <dgm:adjLst/>
              </dgm:shape>
              <dgm:presOf axis="self"/>
              <dgm:constrLst>
                <dgm:constr type="h" refType="w" fact="0.65"/>
                <dgm:constr type="connDist"/>
                <dgm:constr type="begPad" refType="connDist" fact="0.01"/>
                <dgm:constr type="endPad" refType="connDist" fact="0.01"/>
              </dgm:constrLst>
              <dgm:ruleLst/>
            </dgm:layoutNode>
          </dgm:forEach>
        </dgm:if>
        <dgm:else name="Name16"/>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8/layout/PictureStrips">
  <dgm:title val=""/>
  <dgm:desc val=""/>
  <dgm:catLst>
    <dgm:cat type="list" pri="12500"/>
    <dgm:cat type="picture" pri="13000"/>
    <dgm:cat type="pictureconvert" pri="13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40" srcId="0" destId="10" srcOrd="0" destOrd="0"/>
        <dgm:cxn modelId="50" srcId="0" destId="20" srcOrd="1" destOrd="0"/>
        <dgm:cxn modelId="60" srcId="0" destId="30" srcOrd="2" destOrd="0"/>
        <dgm:cxn modelId="70" srcId="0" destId="40" srcOrd="2" destOrd="0"/>
      </dgm:cxnLst>
      <dgm:bg/>
      <dgm:whole/>
    </dgm:dataModel>
  </dgm:clrData>
  <dgm:layoutNode name="Name0">
    <dgm:varLst>
      <dgm:dir/>
      <dgm:resizeHandles val="exact"/>
    </dgm:varLst>
    <dgm:choose name="Name1">
      <dgm:if name="Name2" func="var" arg="dir" op="equ" val="norm">
        <dgm:alg type="snake">
          <dgm:param type="off" val="ctr"/>
        </dgm:alg>
      </dgm:if>
      <dgm:else name="Name3">
        <dgm:alg type="snake">
          <dgm:param type="off" val="ctr"/>
          <dgm:param type="grDir" val="tR"/>
        </dgm:alg>
      </dgm:else>
    </dgm:choose>
    <dgm:shape xmlns:r="http://schemas.openxmlformats.org/officeDocument/2006/relationships" r:blip="">
      <dgm:adjLst/>
    </dgm:shape>
    <dgm:constrLst>
      <dgm:constr type="primFontSz" for="des" ptType="node" op="equ" val="65"/>
      <dgm:constr type="w" for="ch" forName="composite" refType="w"/>
      <dgm:constr type="h" for="ch" forName="composite" refType="h"/>
      <dgm:constr type="sp" refType="h" refFor="ch" refForName="composite" op="equ" fact="0.1"/>
      <dgm:constr type="h" for="ch" forName="sibTrans" refType="h" refFor="ch" refForName="composite" op="equ" fact="0.1"/>
      <dgm:constr type="w" for="ch" forName="sibTrans" refType="h" refFor="ch" refForName="sibTrans" op="equ"/>
    </dgm:constrLst>
    <dgm:forEach name="nodesForEach" axis="ch" ptType="node">
      <dgm:layoutNode name="composite">
        <dgm:alg type="composite">
          <dgm:param type="ar" val="3"/>
        </dgm:alg>
        <dgm:shape xmlns:r="http://schemas.openxmlformats.org/officeDocument/2006/relationships" r:blip="">
          <dgm:adjLst/>
        </dgm:shape>
        <dgm:choose name="Name4">
          <dgm:if name="Name5" func="var" arg="dir" op="equ" val="norm">
            <dgm:constrLst>
              <dgm:constr type="l" for="ch" forName="rect1" refType="w" fact="0.04"/>
              <dgm:constr type="t" for="ch" forName="rect1" refType="h" fact="0.13"/>
              <dgm:constr type="w" for="ch" forName="rect1" refType="w" fact="0.96"/>
              <dgm:constr type="h" for="ch" forName="rect1" refType="h" fact="0.9"/>
              <dgm:constr type="l" for="ch" forName="rect2" refType="w" fact="0"/>
              <dgm:constr type="t" for="ch" forName="rect2" refType="h" fact="0"/>
              <dgm:constr type="w" for="ch" forName="rect2" refType="w" fact="0.21"/>
              <dgm:constr type="h" for="ch" forName="rect2" refType="w" fact="0.315"/>
            </dgm:constrLst>
          </dgm:if>
          <dgm:else name="Name6">
            <dgm:constrLst>
              <dgm:constr type="l" for="ch" forName="rect1" refType="w" fact="0"/>
              <dgm:constr type="t" for="ch" forName="rect1" refType="h" fact="0.13"/>
              <dgm:constr type="w" for="ch" forName="rect1" refType="w" fact="0.96"/>
              <dgm:constr type="h" for="ch" forName="rect1" refType="h" fact="0.9"/>
              <dgm:constr type="l" for="ch" forName="rect2" refType="w" fact="0.79"/>
              <dgm:constr type="t" for="ch" forName="rect2" refType="h" fact="0"/>
              <dgm:constr type="w" for="ch" forName="rect2" refType="w" fact="0.21"/>
              <dgm:constr type="h" for="ch" forName="rect2" refType="w" fact="0.315"/>
            </dgm:constrLst>
          </dgm:else>
        </dgm:choose>
        <dgm:layoutNode name="rect1" styleLbl="trAlignAcc1">
          <dgm:varLst>
            <dgm:bulletEnabled val="1"/>
          </dgm:varLst>
          <dgm:alg type="tx">
            <dgm:param type="parTxLTRAlign" val="l"/>
          </dgm:alg>
          <dgm:shape xmlns:r="http://schemas.openxmlformats.org/officeDocument/2006/relationships" type="rect" r:blip="">
            <dgm:adjLst/>
          </dgm:shape>
          <dgm:presOf axis="desOrSelf" ptType="node"/>
          <dgm:choose name="Name7">
            <dgm:if name="Name8" func="var" arg="dir" op="equ" val="norm">
              <dgm:constrLst>
                <dgm:constr type="lMarg" refType="w" fact="0.6"/>
                <dgm:constr type="rMarg" refType="primFontSz" fact="0.3"/>
                <dgm:constr type="tMarg" refType="primFontSz" fact="0.3"/>
                <dgm:constr type="bMarg" refType="primFontSz" fact="0.3"/>
              </dgm:constrLst>
            </dgm:if>
            <dgm:else name="Name9">
              <dgm:constrLst>
                <dgm:constr type="lMarg" refType="primFontSz" fact="0.3"/>
                <dgm:constr type="rMarg" refType="w" fact="0.6"/>
                <dgm:constr type="tMarg" refType="primFontSz" fact="0.3"/>
                <dgm:constr type="bMarg" refType="primFontSz" fact="0.3"/>
              </dgm:constrLst>
            </dgm:else>
          </dgm:choose>
          <dgm:ruleLst>
            <dgm:rule type="primFontSz" val="5" fact="NaN" max="NaN"/>
          </dgm:ruleLst>
        </dgm:layoutNode>
        <dgm:layoutNode name="rect2" styleLbl="fgImgPlace1">
          <dgm:alg type="sp"/>
          <dgm:shape xmlns:r="http://schemas.openxmlformats.org/officeDocument/2006/relationships" type="rect" r:blip="" blipPhldr="1">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C905C597-BC67-473C-97D6-366464EE6704}" type="datetimeFigureOut">
              <a:rPr lang="en-US" smtClean="0"/>
              <a:pPr/>
              <a:t>12/18/2015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68D9FCE-D938-419D-9AF6-C303F77455F5}" type="slidenum">
              <a:rPr lang="en-US" smtClean="0"/>
              <a:pPr/>
              <a:t>‹#›</a:t>
            </a:fld>
            <a:endParaRPr lang="en-US"/>
          </a:p>
        </p:txBody>
      </p:sp>
    </p:spTree>
    <p:extLst>
      <p:ext uri="{BB962C8B-B14F-4D97-AF65-F5344CB8AC3E}">
        <p14:creationId xmlns:p14="http://schemas.microsoft.com/office/powerpoint/2010/main" val="38902799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905C597-BC67-473C-97D6-366464EE6704}" type="datetimeFigureOut">
              <a:rPr lang="en-US" smtClean="0"/>
              <a:pPr/>
              <a:t>12/18/2015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68D9FCE-D938-419D-9AF6-C303F77455F5}" type="slidenum">
              <a:rPr lang="en-US" smtClean="0"/>
              <a:pPr/>
              <a:t>‹#›</a:t>
            </a:fld>
            <a:endParaRPr lang="en-US"/>
          </a:p>
        </p:txBody>
      </p:sp>
    </p:spTree>
    <p:extLst>
      <p:ext uri="{BB962C8B-B14F-4D97-AF65-F5344CB8AC3E}">
        <p14:creationId xmlns:p14="http://schemas.microsoft.com/office/powerpoint/2010/main" val="13076618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905C597-BC67-473C-97D6-366464EE6704}" type="datetimeFigureOut">
              <a:rPr lang="en-US" smtClean="0"/>
              <a:pPr/>
              <a:t>12/18/2015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68D9FCE-D938-419D-9AF6-C303F77455F5}" type="slidenum">
              <a:rPr lang="en-US" smtClean="0"/>
              <a:pPr/>
              <a:t>‹#›</a:t>
            </a:fld>
            <a:endParaRPr lang="en-US"/>
          </a:p>
        </p:txBody>
      </p:sp>
    </p:spTree>
    <p:extLst>
      <p:ext uri="{BB962C8B-B14F-4D97-AF65-F5344CB8AC3E}">
        <p14:creationId xmlns:p14="http://schemas.microsoft.com/office/powerpoint/2010/main" val="34964747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C905C597-BC67-473C-97D6-366464EE6704}" type="datetimeFigureOut">
              <a:rPr lang="en-US" smtClean="0"/>
              <a:pPr/>
              <a:t>12/18/2015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68D9FCE-D938-419D-9AF6-C303F77455F5}" type="slidenum">
              <a:rPr lang="en-US" smtClean="0"/>
              <a:pPr/>
              <a:t>‹#›</a:t>
            </a:fld>
            <a:endParaRPr lang="en-US"/>
          </a:p>
        </p:txBody>
      </p:sp>
    </p:spTree>
    <p:extLst>
      <p:ext uri="{BB962C8B-B14F-4D97-AF65-F5344CB8AC3E}">
        <p14:creationId xmlns:p14="http://schemas.microsoft.com/office/powerpoint/2010/main" val="312219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C905C597-BC67-473C-97D6-366464EE6704}" type="datetimeFigureOut">
              <a:rPr lang="en-US" smtClean="0"/>
              <a:pPr/>
              <a:t>12/18/2015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68D9FCE-D938-419D-9AF6-C303F77455F5}" type="slidenum">
              <a:rPr lang="en-US" smtClean="0"/>
              <a:pPr/>
              <a:t>‹#›</a:t>
            </a:fld>
            <a:endParaRPr lang="en-US"/>
          </a:p>
        </p:txBody>
      </p:sp>
    </p:spTree>
    <p:extLst>
      <p:ext uri="{BB962C8B-B14F-4D97-AF65-F5344CB8AC3E}">
        <p14:creationId xmlns:p14="http://schemas.microsoft.com/office/powerpoint/2010/main" val="11522169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905C597-BC67-473C-97D6-366464EE6704}" type="datetimeFigureOut">
              <a:rPr lang="en-US" smtClean="0"/>
              <a:pPr/>
              <a:t>12/18/2015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68D9FCE-D938-419D-9AF6-C303F77455F5}" type="slidenum">
              <a:rPr lang="en-US" smtClean="0"/>
              <a:pPr/>
              <a:t>‹#›</a:t>
            </a:fld>
            <a:endParaRPr lang="en-US"/>
          </a:p>
        </p:txBody>
      </p:sp>
    </p:spTree>
    <p:extLst>
      <p:ext uri="{BB962C8B-B14F-4D97-AF65-F5344CB8AC3E}">
        <p14:creationId xmlns:p14="http://schemas.microsoft.com/office/powerpoint/2010/main" val="40469832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905C597-BC67-473C-97D6-366464EE6704}" type="datetimeFigureOut">
              <a:rPr lang="en-US" smtClean="0"/>
              <a:pPr/>
              <a:t>12/18/2015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68D9FCE-D938-419D-9AF6-C303F77455F5}" type="slidenum">
              <a:rPr lang="en-US" smtClean="0"/>
              <a:pPr/>
              <a:t>‹#›</a:t>
            </a:fld>
            <a:endParaRPr lang="en-US"/>
          </a:p>
        </p:txBody>
      </p:sp>
    </p:spTree>
    <p:extLst>
      <p:ext uri="{BB962C8B-B14F-4D97-AF65-F5344CB8AC3E}">
        <p14:creationId xmlns:p14="http://schemas.microsoft.com/office/powerpoint/2010/main" val="15647362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905C597-BC67-473C-97D6-366464EE6704}" type="datetimeFigureOut">
              <a:rPr lang="en-US" smtClean="0"/>
              <a:pPr/>
              <a:t>12/18/2015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68D9FCE-D938-419D-9AF6-C303F77455F5}" type="slidenum">
              <a:rPr lang="en-US" smtClean="0"/>
              <a:pPr/>
              <a:t>‹#›</a:t>
            </a:fld>
            <a:endParaRPr lang="en-US"/>
          </a:p>
        </p:txBody>
      </p:sp>
    </p:spTree>
    <p:extLst>
      <p:ext uri="{BB962C8B-B14F-4D97-AF65-F5344CB8AC3E}">
        <p14:creationId xmlns:p14="http://schemas.microsoft.com/office/powerpoint/2010/main" val="1441753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905C597-BC67-473C-97D6-366464EE6704}" type="datetimeFigureOut">
              <a:rPr lang="en-US" smtClean="0"/>
              <a:pPr/>
              <a:t>12/18/2015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68D9FCE-D938-419D-9AF6-C303F77455F5}" type="slidenum">
              <a:rPr lang="en-US" smtClean="0"/>
              <a:pPr/>
              <a:t>‹#›</a:t>
            </a:fld>
            <a:endParaRPr lang="en-US"/>
          </a:p>
        </p:txBody>
      </p:sp>
    </p:spTree>
    <p:extLst>
      <p:ext uri="{BB962C8B-B14F-4D97-AF65-F5344CB8AC3E}">
        <p14:creationId xmlns:p14="http://schemas.microsoft.com/office/powerpoint/2010/main" val="37000097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905C597-BC67-473C-97D6-366464EE6704}" type="datetimeFigureOut">
              <a:rPr lang="en-US" smtClean="0"/>
              <a:pPr/>
              <a:t>12/18/2015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68D9FCE-D938-419D-9AF6-C303F77455F5}" type="slidenum">
              <a:rPr lang="en-US" smtClean="0"/>
              <a:pPr/>
              <a:t>‹#›</a:t>
            </a:fld>
            <a:endParaRPr lang="en-US"/>
          </a:p>
        </p:txBody>
      </p:sp>
    </p:spTree>
    <p:extLst>
      <p:ext uri="{BB962C8B-B14F-4D97-AF65-F5344CB8AC3E}">
        <p14:creationId xmlns:p14="http://schemas.microsoft.com/office/powerpoint/2010/main" val="13751102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905C597-BC67-473C-97D6-366464EE6704}" type="datetimeFigureOut">
              <a:rPr lang="en-US" smtClean="0"/>
              <a:pPr/>
              <a:t>12/18/2015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68D9FCE-D938-419D-9AF6-C303F77455F5}" type="slidenum">
              <a:rPr lang="en-US" smtClean="0"/>
              <a:pPr/>
              <a:t>‹#›</a:t>
            </a:fld>
            <a:endParaRPr lang="en-US"/>
          </a:p>
        </p:txBody>
      </p:sp>
    </p:spTree>
    <p:extLst>
      <p:ext uri="{BB962C8B-B14F-4D97-AF65-F5344CB8AC3E}">
        <p14:creationId xmlns:p14="http://schemas.microsoft.com/office/powerpoint/2010/main" val="34771095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905C597-BC67-473C-97D6-366464EE6704}" type="datetimeFigureOut">
              <a:rPr lang="en-US" smtClean="0"/>
              <a:pPr/>
              <a:t>12/18/2015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68D9FCE-D938-419D-9AF6-C303F77455F5}" type="slidenum">
              <a:rPr lang="en-US" smtClean="0"/>
              <a:pPr/>
              <a:t>‹#›</a:t>
            </a:fld>
            <a:endParaRPr lang="en-US"/>
          </a:p>
        </p:txBody>
      </p:sp>
    </p:spTree>
    <p:extLst>
      <p:ext uri="{BB962C8B-B14F-4D97-AF65-F5344CB8AC3E}">
        <p14:creationId xmlns:p14="http://schemas.microsoft.com/office/powerpoint/2010/main" val="3593065246"/>
      </p:ext>
    </p:extLst>
  </p:cSld>
  <p:clrMap bg1="lt1" tx1="dk1" bg2="lt2" tx2="dk2" accent1="accent1" accent2="accent2" accent3="accent3" accent4="accent4" accent5="accent5" accent6="accent6" hlink="hlink" folHlink="folHlink"/>
  <p:sldLayoutIdLst>
    <p:sldLayoutId id="2147483923" r:id="rId1"/>
    <p:sldLayoutId id="2147483924" r:id="rId2"/>
    <p:sldLayoutId id="2147483925" r:id="rId3"/>
    <p:sldLayoutId id="2147483926" r:id="rId4"/>
    <p:sldLayoutId id="2147483927" r:id="rId5"/>
    <p:sldLayoutId id="2147483928" r:id="rId6"/>
    <p:sldLayoutId id="2147483929" r:id="rId7"/>
    <p:sldLayoutId id="2147483930" r:id="rId8"/>
    <p:sldLayoutId id="2147483931" r:id="rId9"/>
    <p:sldLayoutId id="2147483932" r:id="rId10"/>
    <p:sldLayoutId id="214748393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2.xml"/><Relationship Id="rId7" Type="http://schemas.openxmlformats.org/officeDocument/2006/relationships/image" Target="../media/image3.jpeg"/><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image" Target="../media/image6.png"/><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diagramLayout" Target="../diagrams/layout5.xml"/><Relationship Id="rId7" Type="http://schemas.openxmlformats.org/officeDocument/2006/relationships/image" Target="../media/image7.png"/><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39.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image" Target="../media/image14.png"/><Relationship Id="rId1" Type="http://schemas.openxmlformats.org/officeDocument/2006/relationships/slideLayout" Target="../slideLayouts/slideLayout2.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201220" cy="6857999"/>
          </a:xfrm>
          <a:prstGeom prst="rect">
            <a:avLst/>
          </a:prstGeom>
        </p:spPr>
      </p:pic>
      <p:sp>
        <p:nvSpPr>
          <p:cNvPr id="4" name="Rectangle 1"/>
          <p:cNvSpPr>
            <a:spLocks noGrp="1" noChangeArrowheads="1"/>
          </p:cNvSpPr>
          <p:nvPr>
            <p:ph type="title"/>
          </p:nvPr>
        </p:nvSpPr>
        <p:spPr bwMode="auto">
          <a:xfrm>
            <a:off x="1111829" y="-945559"/>
            <a:ext cx="10349344" cy="41549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ctr" eaLnBrk="0" fontAlgn="base" hangingPunct="0">
              <a:lnSpc>
                <a:spcPct val="100000"/>
              </a:lnSpc>
              <a:spcAft>
                <a:spcPct val="0"/>
              </a:spcAft>
            </a:pPr>
            <a:r>
              <a:rPr kumimoji="0" lang="en-CA" altLang="en-US" sz="3200" b="1" i="0" u="none" strike="noStrike" cap="none" normalizeH="0" baseline="0" dirty="0" smtClean="0">
                <a:ln>
                  <a:noFill/>
                </a:ln>
                <a:solidFill>
                  <a:srgbClr val="FF0000"/>
                </a:solidFill>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cs typeface="Times New Roman" panose="02020603050405020304" pitchFamily="18" charset="0"/>
              </a:rPr>
              <a:t/>
            </a:r>
            <a:br>
              <a:rPr kumimoji="0" lang="en-CA" altLang="en-US" sz="3200" b="1" i="0" u="none" strike="noStrike" cap="none" normalizeH="0" baseline="0" dirty="0" smtClean="0">
                <a:ln>
                  <a:noFill/>
                </a:ln>
                <a:solidFill>
                  <a:srgbClr val="FF0000"/>
                </a:solidFill>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cs typeface="Times New Roman" panose="02020603050405020304" pitchFamily="18" charset="0"/>
              </a:rPr>
            </a:br>
            <a:r>
              <a:rPr kumimoji="0" lang="en-CA" altLang="en-US" sz="3200" b="1" i="0" u="none" strike="noStrike" cap="none" normalizeH="0" baseline="0" dirty="0" smtClean="0">
                <a:ln>
                  <a:noFill/>
                </a:ln>
                <a:solidFill>
                  <a:srgbClr val="FF0000"/>
                </a:solidFill>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cs typeface="Times New Roman" panose="02020603050405020304" pitchFamily="18" charset="0"/>
              </a:rPr>
              <a:t/>
            </a:r>
            <a:br>
              <a:rPr kumimoji="0" lang="en-CA" altLang="en-US" sz="3200" b="1" i="0" u="none" strike="noStrike" cap="none" normalizeH="0" baseline="0" dirty="0" smtClean="0">
                <a:ln>
                  <a:noFill/>
                </a:ln>
                <a:solidFill>
                  <a:srgbClr val="FF0000"/>
                </a:solidFill>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cs typeface="Times New Roman" panose="02020603050405020304" pitchFamily="18" charset="0"/>
              </a:rPr>
            </a:br>
            <a:r>
              <a:rPr lang="en-US" sz="20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An-</a:t>
            </a:r>
            <a:r>
              <a:rPr lang="en-US" sz="2000" b="1"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Najah</a:t>
            </a:r>
            <a:r>
              <a:rPr lang="en-US" sz="20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National University</a:t>
            </a:r>
            <a:r>
              <a:rPr lang="en-US" sz="32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r>
            <a:br>
              <a:rPr lang="en-US" sz="32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br>
            <a:r>
              <a:rPr lang="en-CA" altLang="en-US" sz="3200" b="1" dirty="0">
                <a:solidFill>
                  <a:srgbClr val="FF0000"/>
                </a:solidFill>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cs typeface="Times New Roman" panose="02020603050405020304" pitchFamily="18" charset="0"/>
              </a:rPr>
              <a:t/>
            </a:r>
            <a:br>
              <a:rPr lang="en-CA" altLang="en-US" sz="3200" b="1" dirty="0">
                <a:solidFill>
                  <a:srgbClr val="FF0000"/>
                </a:solidFill>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cs typeface="Times New Roman" panose="02020603050405020304" pitchFamily="18" charset="0"/>
              </a:rPr>
            </a:br>
            <a:r>
              <a:rPr lang="en-CA" altLang="en-US" sz="1400" b="1" dirty="0" smtClean="0">
                <a:solidFill>
                  <a:srgbClr val="FF0000"/>
                </a:solidFill>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cs typeface="Times New Roman" panose="02020603050405020304" pitchFamily="18" charset="0"/>
              </a:rPr>
              <a:t/>
            </a:r>
            <a:br>
              <a:rPr lang="en-CA" altLang="en-US" sz="1400" b="1" dirty="0" smtClean="0">
                <a:solidFill>
                  <a:srgbClr val="FF0000"/>
                </a:solidFill>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cs typeface="Times New Roman" panose="02020603050405020304" pitchFamily="18" charset="0"/>
              </a:rPr>
            </a:br>
            <a:r>
              <a:rPr lang="en-CA" altLang="en-US" sz="3200" b="1" dirty="0">
                <a:solidFill>
                  <a:srgbClr val="FF0000"/>
                </a:solidFill>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cs typeface="Times New Roman" panose="02020603050405020304" pitchFamily="18" charset="0"/>
              </a:rPr>
              <a:t/>
            </a:r>
            <a:br>
              <a:rPr lang="en-CA" altLang="en-US" sz="3200" b="1" dirty="0">
                <a:solidFill>
                  <a:srgbClr val="FF0000"/>
                </a:solidFill>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cs typeface="Times New Roman" panose="02020603050405020304" pitchFamily="18" charset="0"/>
              </a:rPr>
            </a:br>
            <a:r>
              <a:rPr lang="en-CA" altLang="en-US" sz="3200" b="1" dirty="0" smtClean="0">
                <a:solidFill>
                  <a:srgbClr val="FF0000"/>
                </a:solidFill>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cs typeface="Times New Roman" panose="02020603050405020304" pitchFamily="18" charset="0"/>
              </a:rPr>
              <a:t/>
            </a:r>
            <a:br>
              <a:rPr lang="en-CA" altLang="en-US" sz="3200" b="1" dirty="0" smtClean="0">
                <a:solidFill>
                  <a:srgbClr val="FF0000"/>
                </a:solidFill>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cs typeface="Times New Roman" panose="02020603050405020304" pitchFamily="18" charset="0"/>
              </a:rPr>
            </a:br>
            <a:r>
              <a:rPr kumimoji="0" lang="en-CA" altLang="en-US" sz="3200" b="1" i="0" u="none" strike="noStrike" cap="none" normalizeH="0" baseline="0" dirty="0" smtClean="0">
                <a:ln>
                  <a:noFill/>
                </a:ln>
                <a:solidFill>
                  <a:srgbClr val="FF0000"/>
                </a:solidFill>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cs typeface="Times New Roman" panose="02020603050405020304" pitchFamily="18" charset="0"/>
              </a:rPr>
              <a:t>Graduation Project Report Improving the Maintenance Management System in Palestine Poultry Company</a:t>
            </a:r>
            <a:endParaRPr kumimoji="0" lang="en-CA" altLang="en-US" sz="4000" b="0" i="0" u="none" strike="noStrike" cap="none" normalizeH="0" baseline="0" dirty="0" smtClean="0">
              <a:ln>
                <a:noFill/>
              </a:ln>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7" name="Rectangle 3"/>
          <p:cNvSpPr>
            <a:spLocks noGrp="1" noChangeArrowheads="1"/>
          </p:cNvSpPr>
          <p:nvPr>
            <p:ph idx="1"/>
          </p:nvPr>
        </p:nvSpPr>
        <p:spPr bwMode="auto">
          <a:xfrm>
            <a:off x="1692326" y="3291367"/>
            <a:ext cx="8807347" cy="30623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1" i="0" u="none" strike="noStrike" cap="none" normalizeH="0" baseline="0" dirty="0"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Presented in partial fulfillment of the requirements for Bachelor degree in Industrial Engineering </a:t>
            </a:r>
            <a:r>
              <a:rPr kumimoji="0" lang="en-US" altLang="en-US" sz="1200" b="0" i="0" u="none" strike="noStrike" cap="none" normalizeH="0" baseline="0" dirty="0"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p>
          <a:p>
            <a:pPr marL="0" marR="0" lvl="0" indent="0" algn="l" defTabSz="914400" rtl="0" eaLnBrk="0" fontAlgn="base" latinLnBrk="0" hangingPunct="0">
              <a:lnSpc>
                <a:spcPct val="100000"/>
              </a:lnSpc>
              <a:spcBef>
                <a:spcPct val="0"/>
              </a:spcBef>
              <a:spcAft>
                <a:spcPct val="0"/>
              </a:spcAft>
              <a:buClrTx/>
              <a:buSzTx/>
              <a:buFontTx/>
              <a:buNone/>
              <a:tabLst/>
            </a:pPr>
            <a:endParaRPr lang="en-US" altLang="en-US" sz="1200" dirty="0">
              <a:latin typeface="Times New Roman" panose="02020603050405020304" pitchFamily="18" charset="0"/>
              <a:ea typeface="Calibri" panose="020F0502020204030204" pitchFamily="34" charset="0"/>
              <a:cs typeface="Times New Roman" panose="02020603050405020304" pitchFamily="18" charset="0"/>
            </a:endParaRPr>
          </a:p>
          <a:p>
            <a:pPr marL="0" lvl="0" indent="0" algn="ctr" eaLnBrk="0" fontAlgn="base" hangingPunct="0">
              <a:lnSpc>
                <a:spcPct val="100000"/>
              </a:lnSpc>
              <a:spcBef>
                <a:spcPct val="0"/>
              </a:spcBef>
              <a:spcAft>
                <a:spcPct val="0"/>
              </a:spcAft>
              <a:buNone/>
            </a:pPr>
            <a:r>
              <a:rPr lang="en-CA" sz="2400" b="1" u="sng" dirty="0" smtClean="0">
                <a:solidFill>
                  <a:srgbClr val="0070C0"/>
                </a:solidFill>
                <a:latin typeface="Times New Roman" panose="02020603050405020304" pitchFamily="18" charset="0"/>
                <a:cs typeface="Times New Roman" panose="02020603050405020304" pitchFamily="18" charset="0"/>
              </a:rPr>
              <a:t>Group Members :</a:t>
            </a:r>
          </a:p>
          <a:p>
            <a:pPr marL="0" lvl="0" indent="0" algn="ctr" eaLnBrk="0" fontAlgn="base" hangingPunct="0">
              <a:lnSpc>
                <a:spcPct val="100000"/>
              </a:lnSpc>
              <a:spcBef>
                <a:spcPct val="0"/>
              </a:spcBef>
              <a:spcAft>
                <a:spcPct val="0"/>
              </a:spcAft>
              <a:buNone/>
            </a:pPr>
            <a:endParaRPr lang="en-CA" sz="1050" b="1" u="sng" dirty="0" smtClean="0">
              <a:latin typeface="Times New Roman" panose="02020603050405020304" pitchFamily="18" charset="0"/>
              <a:cs typeface="Times New Roman" panose="02020603050405020304" pitchFamily="18" charset="0"/>
            </a:endParaRPr>
          </a:p>
          <a:p>
            <a:pPr marL="0" lvl="0" indent="0" algn="ctr" eaLnBrk="0" fontAlgn="base" hangingPunct="0">
              <a:lnSpc>
                <a:spcPct val="100000"/>
              </a:lnSpc>
              <a:spcBef>
                <a:spcPct val="0"/>
              </a:spcBef>
              <a:spcAft>
                <a:spcPct val="0"/>
              </a:spcAft>
              <a:buNone/>
            </a:pPr>
            <a:r>
              <a:rPr lang="en-CA" sz="2000" b="1" dirty="0" err="1">
                <a:latin typeface="Times New Roman" panose="02020603050405020304" pitchFamily="18" charset="0"/>
                <a:cs typeface="Times New Roman" panose="02020603050405020304" pitchFamily="18" charset="0"/>
              </a:rPr>
              <a:t>Abrar</a:t>
            </a:r>
            <a:r>
              <a:rPr lang="en-CA" sz="2000" b="1" dirty="0">
                <a:latin typeface="Times New Roman" panose="02020603050405020304" pitchFamily="18" charset="0"/>
                <a:cs typeface="Times New Roman" panose="02020603050405020304" pitchFamily="18" charset="0"/>
              </a:rPr>
              <a:t> </a:t>
            </a:r>
            <a:r>
              <a:rPr lang="en-CA" sz="2000" b="1" dirty="0" err="1" smtClean="0">
                <a:latin typeface="Times New Roman" panose="02020603050405020304" pitchFamily="18" charset="0"/>
                <a:cs typeface="Times New Roman" panose="02020603050405020304" pitchFamily="18" charset="0"/>
              </a:rPr>
              <a:t>Abulail</a:t>
            </a:r>
            <a:endParaRPr lang="en-CA" sz="2000" b="1" dirty="0" smtClean="0">
              <a:latin typeface="Times New Roman" panose="02020603050405020304" pitchFamily="18" charset="0"/>
              <a:cs typeface="Times New Roman" panose="02020603050405020304" pitchFamily="18" charset="0"/>
            </a:endParaRPr>
          </a:p>
          <a:p>
            <a:pPr marL="0" lvl="0" indent="0" algn="ctr" eaLnBrk="0" fontAlgn="base" hangingPunct="0">
              <a:lnSpc>
                <a:spcPct val="100000"/>
              </a:lnSpc>
              <a:spcBef>
                <a:spcPct val="0"/>
              </a:spcBef>
              <a:spcAft>
                <a:spcPct val="0"/>
              </a:spcAft>
              <a:buNone/>
            </a:pPr>
            <a:r>
              <a:rPr lang="en-CA" sz="2000" b="1" dirty="0" err="1" smtClean="0">
                <a:latin typeface="Times New Roman" panose="02020603050405020304" pitchFamily="18" charset="0"/>
                <a:cs typeface="Times New Roman" panose="02020603050405020304" pitchFamily="18" charset="0"/>
              </a:rPr>
              <a:t>Sabreen</a:t>
            </a:r>
            <a:r>
              <a:rPr lang="en-CA" sz="2000" b="1" dirty="0" smtClean="0">
                <a:latin typeface="Times New Roman" panose="02020603050405020304" pitchFamily="18" charset="0"/>
                <a:cs typeface="Times New Roman" panose="02020603050405020304" pitchFamily="18" charset="0"/>
              </a:rPr>
              <a:t> </a:t>
            </a:r>
            <a:r>
              <a:rPr lang="en-CA" sz="2000" b="1" dirty="0" err="1">
                <a:latin typeface="Times New Roman" panose="02020603050405020304" pitchFamily="18" charset="0"/>
                <a:cs typeface="Times New Roman" panose="02020603050405020304" pitchFamily="18" charset="0"/>
              </a:rPr>
              <a:t>Eran</a:t>
            </a:r>
            <a:r>
              <a:rPr lang="ar-SA" sz="2000" b="1" dirty="0">
                <a:latin typeface="Times New Roman" panose="02020603050405020304" pitchFamily="18" charset="0"/>
                <a:cs typeface="Times New Roman" panose="02020603050405020304" pitchFamily="18" charset="0"/>
              </a:rPr>
              <a:t> </a:t>
            </a:r>
            <a:endParaRPr lang="en-US" sz="2000" b="1" dirty="0" smtClean="0">
              <a:latin typeface="Times New Roman" panose="02020603050405020304" pitchFamily="18" charset="0"/>
              <a:cs typeface="Times New Roman" panose="02020603050405020304" pitchFamily="18" charset="0"/>
            </a:endParaRPr>
          </a:p>
          <a:p>
            <a:pPr marL="0" lvl="0" indent="0" algn="ctr" eaLnBrk="0" fontAlgn="base" hangingPunct="0">
              <a:lnSpc>
                <a:spcPct val="100000"/>
              </a:lnSpc>
              <a:spcBef>
                <a:spcPct val="0"/>
              </a:spcBef>
              <a:spcAft>
                <a:spcPct val="0"/>
              </a:spcAft>
              <a:buNone/>
            </a:pPr>
            <a:r>
              <a:rPr lang="en-CA" sz="2000" b="1" dirty="0" err="1" smtClean="0">
                <a:latin typeface="Times New Roman" panose="02020603050405020304" pitchFamily="18" charset="0"/>
                <a:cs typeface="Times New Roman" panose="02020603050405020304" pitchFamily="18" charset="0"/>
              </a:rPr>
              <a:t>Zafer</a:t>
            </a:r>
            <a:r>
              <a:rPr lang="en-CA" sz="2000" b="1" dirty="0" smtClean="0">
                <a:latin typeface="Times New Roman" panose="02020603050405020304" pitchFamily="18" charset="0"/>
                <a:cs typeface="Times New Roman" panose="02020603050405020304" pitchFamily="18" charset="0"/>
              </a:rPr>
              <a:t> </a:t>
            </a:r>
            <a:r>
              <a:rPr lang="en-CA" sz="2000" b="1" dirty="0" err="1" smtClean="0">
                <a:latin typeface="Times New Roman" panose="02020603050405020304" pitchFamily="18" charset="0"/>
                <a:cs typeface="Times New Roman" panose="02020603050405020304" pitchFamily="18" charset="0"/>
              </a:rPr>
              <a:t>jwabreh</a:t>
            </a:r>
            <a:endParaRPr lang="en-CA" sz="2000" b="1" dirty="0" smtClean="0">
              <a:latin typeface="Times New Roman" panose="02020603050405020304" pitchFamily="18" charset="0"/>
              <a:cs typeface="Times New Roman" panose="02020603050405020304" pitchFamily="18" charset="0"/>
            </a:endParaRPr>
          </a:p>
          <a:p>
            <a:pPr marL="0" lvl="0" indent="0" algn="ctr" eaLnBrk="0" fontAlgn="base" hangingPunct="0">
              <a:lnSpc>
                <a:spcPct val="100000"/>
              </a:lnSpc>
              <a:spcBef>
                <a:spcPct val="0"/>
              </a:spcBef>
              <a:spcAft>
                <a:spcPct val="0"/>
              </a:spcAft>
              <a:buNone/>
            </a:pPr>
            <a:endParaRPr kumimoji="0" lang="en-CA" altLang="en-US" sz="180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L="0" lvl="0" indent="0" algn="ctr" eaLnBrk="0" fontAlgn="base" hangingPunct="0">
              <a:lnSpc>
                <a:spcPct val="100000"/>
              </a:lnSpc>
              <a:spcBef>
                <a:spcPct val="0"/>
              </a:spcBef>
              <a:spcAft>
                <a:spcPct val="0"/>
              </a:spcAft>
              <a:buNone/>
            </a:pPr>
            <a:r>
              <a:rPr lang="en-CA" sz="2400" b="1" u="sng" dirty="0" smtClean="0">
                <a:solidFill>
                  <a:srgbClr val="0070C0"/>
                </a:solidFill>
                <a:latin typeface="Times New Roman" panose="02020603050405020304" pitchFamily="18" charset="0"/>
                <a:cs typeface="Times New Roman" panose="02020603050405020304" pitchFamily="18" charset="0"/>
              </a:rPr>
              <a:t>Supervisor :</a:t>
            </a:r>
          </a:p>
          <a:p>
            <a:pPr marL="0" lvl="0" indent="0" algn="ctr" eaLnBrk="0" fontAlgn="base" hangingPunct="0">
              <a:lnSpc>
                <a:spcPct val="100000"/>
              </a:lnSpc>
              <a:spcBef>
                <a:spcPct val="0"/>
              </a:spcBef>
              <a:spcAft>
                <a:spcPct val="0"/>
              </a:spcAft>
              <a:buNone/>
            </a:pPr>
            <a:endParaRPr lang="en-CA" sz="1000" b="1" u="sng" dirty="0" smtClean="0">
              <a:latin typeface="Times New Roman" panose="02020603050405020304" pitchFamily="18" charset="0"/>
              <a:cs typeface="Times New Roman" panose="02020603050405020304" pitchFamily="18" charset="0"/>
            </a:endParaRPr>
          </a:p>
          <a:p>
            <a:pPr marL="0" lvl="0" indent="0" algn="ctr" eaLnBrk="0" fontAlgn="base" hangingPunct="0">
              <a:lnSpc>
                <a:spcPct val="100000"/>
              </a:lnSpc>
              <a:spcBef>
                <a:spcPct val="0"/>
              </a:spcBef>
              <a:spcAft>
                <a:spcPct val="0"/>
              </a:spcAft>
              <a:buNone/>
            </a:pPr>
            <a:r>
              <a:rPr lang="en-CA" sz="2000" b="1" dirty="0">
                <a:latin typeface="Times New Roman" panose="02020603050405020304" pitchFamily="18" charset="0"/>
                <a:cs typeface="Times New Roman" panose="02020603050405020304" pitchFamily="18" charset="0"/>
              </a:rPr>
              <a:t>Dr. Mohammed Othman</a:t>
            </a:r>
            <a:endParaRPr kumimoji="0" lang="en-US" altLang="en-US" sz="2000" b="1"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endParaRPr>
          </a:p>
        </p:txBody>
      </p:sp>
      <p:pic>
        <p:nvPicPr>
          <p:cNvPr id="5" name="Picture 4"/>
          <p:cNvPicPr/>
          <p:nvPr/>
        </p:nvPicPr>
        <p:blipFill>
          <a:blip r:embed="rId3" cstate="print"/>
          <a:srcRect/>
          <a:stretch>
            <a:fillRect/>
          </a:stretch>
        </p:blipFill>
        <p:spPr bwMode="auto">
          <a:xfrm>
            <a:off x="5349853" y="390149"/>
            <a:ext cx="1695184" cy="1760770"/>
          </a:xfrm>
          <a:prstGeom prst="ellipse">
            <a:avLst/>
          </a:prstGeom>
          <a:ln>
            <a:noFill/>
          </a:ln>
          <a:effectLst>
            <a:softEdge rad="112500"/>
          </a:effectLst>
        </p:spPr>
      </p:pic>
    </p:spTree>
    <p:extLst>
      <p:ext uri="{BB962C8B-B14F-4D97-AF65-F5344CB8AC3E}">
        <p14:creationId xmlns:p14="http://schemas.microsoft.com/office/powerpoint/2010/main" val="402311515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p:cNvGraphicFramePr/>
          <p:nvPr/>
        </p:nvGraphicFramePr>
        <p:xfrm>
          <a:off x="882294" y="777318"/>
          <a:ext cx="9166034" cy="540020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pSp>
        <p:nvGrpSpPr>
          <p:cNvPr id="3" name="مجموعة 2"/>
          <p:cNvGrpSpPr/>
          <p:nvPr/>
        </p:nvGrpSpPr>
        <p:grpSpPr>
          <a:xfrm>
            <a:off x="2207624" y="1815736"/>
            <a:ext cx="2877498" cy="1014019"/>
            <a:chOff x="3473590" y="203354"/>
            <a:chExt cx="2132233" cy="1126699"/>
          </a:xfrm>
        </p:grpSpPr>
        <p:sp>
          <p:nvSpPr>
            <p:cNvPr id="4" name="شكل بيضاوي 3"/>
            <p:cNvSpPr/>
            <p:nvPr/>
          </p:nvSpPr>
          <p:spPr>
            <a:xfrm>
              <a:off x="3473590" y="203354"/>
              <a:ext cx="2132233" cy="1126699"/>
            </a:xfrm>
            <a:prstGeom prst="ellipse">
              <a:avLst/>
            </a:prstGeom>
            <a:solidFill>
              <a:srgbClr val="FF0066">
                <a:alpha val="49804"/>
              </a:srgbClr>
            </a:solidFill>
          </p:spPr>
          <p:style>
            <a:lnRef idx="2">
              <a:schemeClr val="lt1">
                <a:hueOff val="0"/>
                <a:satOff val="0"/>
                <a:lumOff val="0"/>
                <a:alphaOff val="0"/>
              </a:schemeClr>
            </a:lnRef>
            <a:fillRef idx="1">
              <a:scrgbClr r="0" g="0" b="0"/>
            </a:fillRef>
            <a:effectRef idx="0">
              <a:schemeClr val="accent1">
                <a:alpha val="50000"/>
                <a:hueOff val="0"/>
                <a:satOff val="0"/>
                <a:lumOff val="0"/>
                <a:alphaOff val="0"/>
              </a:schemeClr>
            </a:effectRef>
            <a:fontRef idx="minor">
              <a:schemeClr val="tx1"/>
            </a:fontRef>
          </p:style>
        </p:sp>
        <p:sp>
          <p:nvSpPr>
            <p:cNvPr id="5" name="شكل بيضاوي 4"/>
            <p:cNvSpPr/>
            <p:nvPr/>
          </p:nvSpPr>
          <p:spPr>
            <a:xfrm>
              <a:off x="3785849" y="609757"/>
              <a:ext cx="1507715" cy="555293"/>
            </a:xfrm>
            <a:prstGeom prst="rect">
              <a:avLst/>
            </a:prstGeom>
          </p:spPr>
          <p:style>
            <a:lnRef idx="0">
              <a:scrgbClr r="0" g="0" b="0"/>
            </a:lnRef>
            <a:fillRef idx="0">
              <a:scrgbClr r="0" g="0" b="0"/>
            </a:fillRef>
            <a:effectRef idx="0">
              <a:scrgbClr r="0" g="0" b="0"/>
            </a:effectRef>
            <a:fontRef idx="minor">
              <a:schemeClr val="tx1"/>
            </a:fontRef>
          </p:style>
          <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en-US" sz="2000" b="1" dirty="0" smtClean="0">
                  <a:effectLst>
                    <a:outerShdw blurRad="38100" dist="38100" dir="2700000" algn="tl">
                      <a:srgbClr val="000000">
                        <a:alpha val="43137"/>
                      </a:srgbClr>
                    </a:outerShdw>
                  </a:effectLst>
                </a:rPr>
                <a:t>Conclusion and Recommendations</a:t>
              </a:r>
              <a:r>
                <a:rPr lang="en-US" sz="2000" dirty="0" smtClean="0">
                  <a:effectLst>
                    <a:outerShdw blurRad="38100" dist="38100" dir="2700000" algn="tl">
                      <a:srgbClr val="000000">
                        <a:alpha val="43137"/>
                      </a:srgbClr>
                    </a:outerShdw>
                  </a:effectLst>
                </a:rPr>
                <a:t/>
              </a:r>
              <a:br>
                <a:rPr lang="en-US" sz="2000" dirty="0" smtClean="0">
                  <a:effectLst>
                    <a:outerShdw blurRad="38100" dist="38100" dir="2700000" algn="tl">
                      <a:srgbClr val="000000">
                        <a:alpha val="43137"/>
                      </a:srgbClr>
                    </a:outerShdw>
                  </a:effectLst>
                </a:rPr>
              </a:br>
              <a:endParaRPr lang="en-US" sz="2000" b="1" kern="1200" dirty="0">
                <a:latin typeface="Times New Roman" pitchFamily="18" charset="0"/>
                <a:cs typeface="Times New Roman" pitchFamily="18" charset="0"/>
              </a:endParaRPr>
            </a:p>
          </p:txBody>
        </p:sp>
      </p:gr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idx="1"/>
            <p:extLst>
              <p:ext uri="{D42A27DB-BD31-4B8C-83A1-F6EECF244321}">
                <p14:modId xmlns:p14="http://schemas.microsoft.com/office/powerpoint/2010/main" val="725681524"/>
              </p:ext>
            </p:extLst>
          </p:nvPr>
        </p:nvGraphicFramePr>
        <p:xfrm>
          <a:off x="931718" y="13684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4" name="Picture 3" descr="http://www.aziza.ps/images/water2.jpg"/>
          <p:cNvPicPr/>
          <p:nvPr/>
        </p:nvPicPr>
        <p:blipFill>
          <a:blip r:embed="rId7"/>
          <a:srcRect/>
          <a:stretch>
            <a:fillRect/>
          </a:stretch>
        </p:blipFill>
        <p:spPr bwMode="auto">
          <a:xfrm>
            <a:off x="789709" y="1098806"/>
            <a:ext cx="4363455" cy="4512286"/>
          </a:xfrm>
          <a:prstGeom prst="rect">
            <a:avLst/>
          </a:prstGeom>
          <a:noFill/>
          <a:ln w="9525">
            <a:noFill/>
            <a:miter lim="800000"/>
            <a:headEnd/>
            <a:tailEnd/>
          </a:ln>
        </p:spPr>
      </p:pic>
    </p:spTree>
    <p:extLst>
      <p:ext uri="{BB962C8B-B14F-4D97-AF65-F5344CB8AC3E}">
        <p14:creationId xmlns:p14="http://schemas.microsoft.com/office/powerpoint/2010/main" val="283493131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Statement of the Problem :</a:t>
            </a:r>
            <a:endParaRPr lang="en-US"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685800" y="1451553"/>
            <a:ext cx="10668000" cy="4351338"/>
          </a:xfrm>
        </p:spPr>
        <p:txBody>
          <a:bodyPr>
            <a:normAutofit/>
          </a:bodyPr>
          <a:lstStyle/>
          <a:p>
            <a:pPr marL="0" indent="0">
              <a:lnSpc>
                <a:spcPct val="150000"/>
              </a:lnSpc>
              <a:buNone/>
            </a:pPr>
            <a:r>
              <a:rPr lang="en-US" sz="3600" dirty="0" smtClean="0">
                <a:latin typeface="Times New Roman" pitchFamily="18" charset="0"/>
                <a:cs typeface="Times New Roman" pitchFamily="18" charset="0"/>
              </a:rPr>
              <a:t>The maintenance department doesn’t have a strategy and just depends on emergency maintenance, and this maintenance type is unplanned, unscheduled and inefficient. </a:t>
            </a:r>
          </a:p>
          <a:p>
            <a:pPr marL="0" indent="0">
              <a:lnSpc>
                <a:spcPct val="150000"/>
              </a:lnSpc>
              <a:buNone/>
            </a:pPr>
            <a:endParaRPr lang="en-US" sz="3600" dirty="0">
              <a:latin typeface="Times New Roman" pitchFamily="18" charset="0"/>
              <a:cs typeface="Times New Roman" pitchFamily="18" charset="0"/>
            </a:endParaRPr>
          </a:p>
        </p:txBody>
      </p:sp>
    </p:spTree>
    <p:extLst>
      <p:ext uri="{BB962C8B-B14F-4D97-AF65-F5344CB8AC3E}">
        <p14:creationId xmlns:p14="http://schemas.microsoft.com/office/powerpoint/2010/main" val="2705119762"/>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Research Objective:</a:t>
            </a:r>
            <a:endParaRPr lang="en-US"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350875" y="1825625"/>
            <a:ext cx="11249246" cy="4351338"/>
          </a:xfrm>
        </p:spPr>
        <p:txBody>
          <a:bodyPr>
            <a:noAutofit/>
          </a:bodyPr>
          <a:lstStyle/>
          <a:p>
            <a:pPr>
              <a:buNone/>
            </a:pPr>
            <a:r>
              <a:rPr lang="en-US" sz="4000" dirty="0" smtClean="0">
                <a:latin typeface="Times New Roman" pitchFamily="18" charset="0"/>
                <a:cs typeface="Times New Roman" pitchFamily="18" charset="0"/>
              </a:rPr>
              <a:t>Suggested new templates and reports that should be used in the maintenance department to manage the maintenance process and facilitate the documentation of data and information for the uses of the monitoring and controlling the maintenance process.</a:t>
            </a:r>
          </a:p>
          <a:p>
            <a:pPr>
              <a:buNone/>
            </a:pPr>
            <a:r>
              <a:rPr lang="en-US" sz="4000" dirty="0" smtClean="0">
                <a:latin typeface="Times New Roman" pitchFamily="18" charset="0"/>
                <a:cs typeface="Times New Roman" pitchFamily="18" charset="0"/>
              </a:rPr>
              <a:t>  </a:t>
            </a:r>
            <a:endParaRPr lang="en-US" sz="4000" dirty="0">
              <a:latin typeface="Times New Roman" pitchFamily="18" charset="0"/>
              <a:cs typeface="Times New Roman" pitchFamily="18" charset="0"/>
            </a:endParaRPr>
          </a:p>
        </p:txBody>
      </p:sp>
    </p:spTree>
    <p:extLst>
      <p:ext uri="{BB962C8B-B14F-4D97-AF65-F5344CB8AC3E}">
        <p14:creationId xmlns:p14="http://schemas.microsoft.com/office/powerpoint/2010/main" val="259241430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Methodology :</a:t>
            </a:r>
            <a:endParaRPr lang="en-US" sz="3600"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graphicFrame>
        <p:nvGraphicFramePr>
          <p:cNvPr id="6" name="عنصر نائب للمحتوى 5"/>
          <p:cNvGraphicFramePr>
            <a:graphicFrameLocks noGrp="1"/>
          </p:cNvGraphicFramePr>
          <p:nvPr>
            <p:ph idx="1"/>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4649733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Analysis Performance :</a:t>
            </a:r>
            <a:endParaRPr lang="en-US"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pic>
        <p:nvPicPr>
          <p:cNvPr id="1027" name="Picture 3" descr="C:\Users\HP350\Desktop\8.jpg"/>
          <p:cNvPicPr>
            <a:picLocks noChangeAspect="1" noChangeArrowheads="1"/>
          </p:cNvPicPr>
          <p:nvPr/>
        </p:nvPicPr>
        <p:blipFill>
          <a:blip r:embed="rId2"/>
          <a:srcRect/>
          <a:stretch>
            <a:fillRect/>
          </a:stretch>
        </p:blipFill>
        <p:spPr bwMode="auto">
          <a:xfrm rot="757462">
            <a:off x="522516" y="1920239"/>
            <a:ext cx="5307172" cy="3422469"/>
          </a:xfrm>
          <a:prstGeom prst="rect">
            <a:avLst/>
          </a:prstGeom>
          <a:noFill/>
        </p:spPr>
      </p:pic>
      <p:pic>
        <p:nvPicPr>
          <p:cNvPr id="1028" name="Picture 4" descr="C:\Users\HP350\Desktop\business-performance-analysis-graphs-calculator-glasses-46803157.jpg"/>
          <p:cNvPicPr>
            <a:picLocks noChangeAspect="1" noChangeArrowheads="1"/>
          </p:cNvPicPr>
          <p:nvPr/>
        </p:nvPicPr>
        <p:blipFill>
          <a:blip r:embed="rId3"/>
          <a:srcRect/>
          <a:stretch>
            <a:fillRect/>
          </a:stretch>
        </p:blipFill>
        <p:spPr bwMode="auto">
          <a:xfrm rot="20623636">
            <a:off x="6753494" y="1838378"/>
            <a:ext cx="4767944" cy="3386764"/>
          </a:xfrm>
          <a:prstGeom prst="rect">
            <a:avLst/>
          </a:prstGeom>
          <a:noFill/>
        </p:spPr>
      </p:pic>
    </p:spTree>
    <p:extLst>
      <p:ext uri="{BB962C8B-B14F-4D97-AF65-F5344CB8AC3E}">
        <p14:creationId xmlns:p14="http://schemas.microsoft.com/office/powerpoint/2010/main" val="291484596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b="1" dirty="0" smtClean="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Overview :</a:t>
            </a:r>
            <a:endParaRPr lang="ar-JO" dirty="0"/>
          </a:p>
        </p:txBody>
      </p:sp>
      <p:sp>
        <p:nvSpPr>
          <p:cNvPr id="3" name="عنصر نائب للمحتوى 2"/>
          <p:cNvSpPr>
            <a:spLocks noGrp="1"/>
          </p:cNvSpPr>
          <p:nvPr>
            <p:ph idx="1"/>
          </p:nvPr>
        </p:nvSpPr>
        <p:spPr/>
        <p:txBody>
          <a:bodyPr>
            <a:normAutofit/>
          </a:bodyPr>
          <a:lstStyle/>
          <a:p>
            <a:pPr lvl="0">
              <a:buNone/>
            </a:pPr>
            <a:r>
              <a:rPr lang="en-US" sz="4400" dirty="0" smtClean="0">
                <a:latin typeface="Times New Roman" pitchFamily="18" charset="0"/>
                <a:ea typeface="Calibri" pitchFamily="34" charset="0"/>
                <a:cs typeface="Times New Roman" pitchFamily="18" charset="0"/>
              </a:rPr>
              <a:t>The analysis of all maintenance reports         </a:t>
            </a:r>
          </a:p>
          <a:p>
            <a:pPr lvl="0">
              <a:buNone/>
            </a:pPr>
            <a:r>
              <a:rPr lang="en-US" sz="4400" dirty="0" smtClean="0">
                <a:latin typeface="Times New Roman" pitchFamily="18" charset="0"/>
                <a:ea typeface="Calibri" pitchFamily="34" charset="0"/>
                <a:cs typeface="Times New Roman" pitchFamily="18" charset="0"/>
              </a:rPr>
              <a:t>in AZIZA Slaughterhouse in the period from 1 April 2015 to 30 August 2015.</a:t>
            </a:r>
            <a:endParaRPr lang="en-US" sz="4400" dirty="0" smtClean="0">
              <a:latin typeface="Times New Roman" pitchFamily="18" charset="0"/>
              <a:cs typeface="Times New Roman" pitchFamily="18" charset="0"/>
            </a:endParaRPr>
          </a:p>
          <a:p>
            <a:pPr>
              <a:buNone/>
            </a:pPr>
            <a:endParaRPr lang="ar-JO" sz="4400" dirty="0">
              <a:latin typeface="Times New Roman" pitchFamily="18" charset="0"/>
              <a:cs typeface="Times New Roman" pitchFamily="18"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9626" y="490849"/>
            <a:ext cx="10058400" cy="729442"/>
          </a:xfrm>
        </p:spPr>
        <p:txBody>
          <a:bodyPr>
            <a:normAutofit/>
          </a:bodyPr>
          <a:lstStyle/>
          <a:p>
            <a:r>
              <a:rPr lang="en-US" sz="3600" b="1" dirty="0" smtClean="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Types of failures:</a:t>
            </a:r>
            <a:endParaRPr lang="en-US" sz="3600" b="1"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656704" y="1220291"/>
            <a:ext cx="10561322" cy="4023360"/>
          </a:xfrm>
        </p:spPr>
        <p:txBody>
          <a:bodyPr>
            <a:normAutofit/>
          </a:bodyPr>
          <a:lstStyle/>
          <a:p>
            <a:pPr marL="0" indent="0">
              <a:buNone/>
            </a:pPr>
            <a:r>
              <a:rPr lang="en-US" b="1" dirty="0" smtClean="0"/>
              <a:t>This part talks about different types of failures </a:t>
            </a:r>
            <a:endParaRPr lang="en-US" sz="1200" b="1" dirty="0" smtClean="0"/>
          </a:p>
          <a:p>
            <a:pPr marL="0" indent="0">
              <a:buNone/>
            </a:pPr>
            <a:endParaRPr lang="en-US" sz="4100" dirty="0" smtClean="0"/>
          </a:p>
        </p:txBody>
      </p:sp>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4275105" flipV="1">
            <a:off x="-42488" y="1704922"/>
            <a:ext cx="871786" cy="477933"/>
          </a:xfrm>
          <a:prstGeom prst="rect">
            <a:avLst/>
          </a:prstGeom>
        </p:spPr>
      </p:pic>
      <p:graphicFrame>
        <p:nvGraphicFramePr>
          <p:cNvPr id="10" name="Diagram 9"/>
          <p:cNvGraphicFramePr/>
          <p:nvPr>
            <p:extLst>
              <p:ext uri="{D42A27DB-BD31-4B8C-83A1-F6EECF244321}">
                <p14:modId xmlns:p14="http://schemas.microsoft.com/office/powerpoint/2010/main" val="386762038"/>
              </p:ext>
            </p:extLst>
          </p:nvPr>
        </p:nvGraphicFramePr>
        <p:xfrm>
          <a:off x="908165" y="1683172"/>
          <a:ext cx="10147762" cy="504238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37950852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lvl="0"/>
            <a:r>
              <a:rPr lang="en-US" b="1" dirty="0" smtClean="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Mechanical failure :</a:t>
            </a:r>
            <a:endParaRPr lang="ar-JO" dirty="0"/>
          </a:p>
        </p:txBody>
      </p:sp>
      <p:graphicFrame>
        <p:nvGraphicFramePr>
          <p:cNvPr id="5" name="عنصر نائب للمحتوى 4"/>
          <p:cNvGraphicFramePr>
            <a:graphicFrameLocks noGrp="1"/>
          </p:cNvGraphicFramePr>
          <p:nvPr>
            <p:ph idx="1"/>
          </p:nvPr>
        </p:nvGraphicFramePr>
        <p:xfrm>
          <a:off x="838200" y="1825625"/>
          <a:ext cx="10515600" cy="4572000"/>
        </p:xfrm>
        <a:graphic>
          <a:graphicData uri="http://schemas.openxmlformats.org/drawingml/2006/table">
            <a:tbl>
              <a:tblPr rtl="1" firstRow="1" bandRow="1">
                <a:tableStyleId>{5C22544A-7EE6-4342-B048-85BDC9FD1C3A}</a:tableStyleId>
              </a:tblPr>
              <a:tblGrid>
                <a:gridCol w="3505200"/>
                <a:gridCol w="3505200"/>
                <a:gridCol w="3505200"/>
              </a:tblGrid>
              <a:tr h="370840">
                <a:tc>
                  <a:txBody>
                    <a:bodyPr/>
                    <a:lstStyle/>
                    <a:p>
                      <a:pPr algn="ctr" rtl="1"/>
                      <a:r>
                        <a:rPr lang="ar-JO" sz="2400" dirty="0" smtClean="0">
                          <a:cs typeface="+mj-cs"/>
                        </a:rPr>
                        <a:t>اسم الماكينة</a:t>
                      </a:r>
                      <a:endParaRPr lang="ar-JO" sz="2400" dirty="0">
                        <a:cs typeface="+mj-cs"/>
                      </a:endParaRPr>
                    </a:p>
                  </a:txBody>
                  <a:tcPr/>
                </a:tc>
                <a:tc>
                  <a:txBody>
                    <a:bodyPr/>
                    <a:lstStyle/>
                    <a:p>
                      <a:pPr algn="ctr" rtl="1"/>
                      <a:r>
                        <a:rPr lang="ar-JO" sz="2400" dirty="0" smtClean="0"/>
                        <a:t>وصف الصيانة</a:t>
                      </a:r>
                      <a:endParaRPr lang="ar-JO" sz="2400" dirty="0"/>
                    </a:p>
                  </a:txBody>
                  <a:tcPr/>
                </a:tc>
                <a:tc>
                  <a:txBody>
                    <a:bodyPr/>
                    <a:lstStyle/>
                    <a:p>
                      <a:pPr algn="ctr" rtl="1"/>
                      <a:r>
                        <a:rPr lang="ar-JO" sz="2400" dirty="0" smtClean="0"/>
                        <a:t>استلام الطلب</a:t>
                      </a:r>
                      <a:endParaRPr lang="ar-JO" sz="2400" dirty="0"/>
                    </a:p>
                  </a:txBody>
                  <a:tcPr/>
                </a:tc>
              </a:tr>
              <a:tr h="370840">
                <a:tc>
                  <a:txBody>
                    <a:bodyPr/>
                    <a:lstStyle/>
                    <a:p>
                      <a:pPr algn="ctr" rtl="1"/>
                      <a:r>
                        <a:rPr lang="ar-JO" sz="2400" dirty="0" smtClean="0"/>
                        <a:t>مضخة</a:t>
                      </a:r>
                      <a:r>
                        <a:rPr lang="ar-JO" sz="2400" baseline="0" dirty="0" smtClean="0"/>
                        <a:t> الدم</a:t>
                      </a:r>
                      <a:endParaRPr lang="ar-JO" sz="2400" dirty="0"/>
                    </a:p>
                  </a:txBody>
                  <a:tcPr/>
                </a:tc>
                <a:tc>
                  <a:txBody>
                    <a:bodyPr/>
                    <a:lstStyle/>
                    <a:p>
                      <a:pPr algn="r">
                        <a:lnSpc>
                          <a:spcPct val="115000"/>
                        </a:lnSpc>
                        <a:spcAft>
                          <a:spcPts val="0"/>
                        </a:spcAft>
                      </a:pPr>
                      <a:r>
                        <a:rPr lang="ar-SA" sz="2400" dirty="0">
                          <a:latin typeface="Calibri"/>
                          <a:ea typeface="Calibri"/>
                          <a:cs typeface="+mj-cs"/>
                        </a:rPr>
                        <a:t>تنفيس عن الجوانب</a:t>
                      </a:r>
                      <a:endParaRPr lang="en-US" sz="2400" dirty="0">
                        <a:latin typeface="Calibri"/>
                        <a:ea typeface="Calibri"/>
                        <a:cs typeface="+mj-cs"/>
                      </a:endParaRPr>
                    </a:p>
                  </a:txBody>
                  <a:tcPr marL="68580" marR="68580" marT="0" marB="0"/>
                </a:tc>
                <a:tc>
                  <a:txBody>
                    <a:bodyPr/>
                    <a:lstStyle/>
                    <a:p>
                      <a:pPr algn="r">
                        <a:lnSpc>
                          <a:spcPct val="115000"/>
                        </a:lnSpc>
                        <a:spcAft>
                          <a:spcPts val="0"/>
                        </a:spcAft>
                      </a:pPr>
                      <a:r>
                        <a:rPr lang="en-US" sz="2400" dirty="0">
                          <a:latin typeface="Arial"/>
                          <a:ea typeface="Calibri"/>
                          <a:cs typeface="+mj-cs"/>
                        </a:rPr>
                        <a:t>28/06/15</a:t>
                      </a:r>
                      <a:endParaRPr lang="en-US" sz="2400" dirty="0">
                        <a:latin typeface="Calibri"/>
                        <a:ea typeface="Calibri"/>
                        <a:cs typeface="+mj-cs"/>
                      </a:endParaRPr>
                    </a:p>
                  </a:txBody>
                  <a:tcPr marL="68580" marR="68580" marT="0" marB="0"/>
                </a:tc>
              </a:tr>
              <a:tr h="370840">
                <a:tc>
                  <a:txBody>
                    <a:bodyPr/>
                    <a:lstStyle/>
                    <a:p>
                      <a:pPr algn="ctr" rtl="1"/>
                      <a:r>
                        <a:rPr lang="ar-JO" sz="2400" dirty="0" smtClean="0"/>
                        <a:t>ماكينة التغليف</a:t>
                      </a:r>
                      <a:endParaRPr lang="ar-JO" sz="2400" dirty="0"/>
                    </a:p>
                  </a:txBody>
                  <a:tcPr/>
                </a:tc>
                <a:tc>
                  <a:txBody>
                    <a:bodyPr/>
                    <a:lstStyle/>
                    <a:p>
                      <a:pPr algn="r">
                        <a:lnSpc>
                          <a:spcPct val="115000"/>
                        </a:lnSpc>
                        <a:spcAft>
                          <a:spcPts val="0"/>
                        </a:spcAft>
                      </a:pPr>
                      <a:r>
                        <a:rPr lang="ar-SA" sz="2400" dirty="0">
                          <a:latin typeface="Calibri"/>
                          <a:ea typeface="Calibri"/>
                          <a:cs typeface="+mj-cs"/>
                        </a:rPr>
                        <a:t>المعايرة والغلاف غير مغلق</a:t>
                      </a:r>
                      <a:endParaRPr lang="en-US" sz="2400" dirty="0">
                        <a:latin typeface="Calibri"/>
                        <a:ea typeface="Calibri"/>
                        <a:cs typeface="+mj-cs"/>
                      </a:endParaRPr>
                    </a:p>
                  </a:txBody>
                  <a:tcPr marL="68580" marR="68580" marT="0" marB="0"/>
                </a:tc>
                <a:tc>
                  <a:txBody>
                    <a:bodyPr/>
                    <a:lstStyle/>
                    <a:p>
                      <a:pPr algn="r">
                        <a:lnSpc>
                          <a:spcPct val="115000"/>
                        </a:lnSpc>
                        <a:spcAft>
                          <a:spcPts val="0"/>
                        </a:spcAft>
                      </a:pPr>
                      <a:r>
                        <a:rPr lang="en-US" sz="2400">
                          <a:latin typeface="Arial"/>
                          <a:ea typeface="Calibri"/>
                          <a:cs typeface="+mj-cs"/>
                        </a:rPr>
                        <a:t>17/06/15</a:t>
                      </a:r>
                      <a:endParaRPr lang="en-US" sz="2400">
                        <a:latin typeface="Calibri"/>
                        <a:ea typeface="Calibri"/>
                        <a:cs typeface="+mj-cs"/>
                      </a:endParaRPr>
                    </a:p>
                  </a:txBody>
                  <a:tcPr marL="68580" marR="68580" marT="0" marB="0"/>
                </a:tc>
              </a:tr>
              <a:tr h="370840">
                <a:tc>
                  <a:txBody>
                    <a:bodyPr/>
                    <a:lstStyle/>
                    <a:p>
                      <a:pPr algn="ctr" rtl="1"/>
                      <a:r>
                        <a:rPr lang="ar-JO" sz="2400" dirty="0" smtClean="0"/>
                        <a:t>ماكينة التغليف</a:t>
                      </a:r>
                      <a:endParaRPr lang="ar-JO" sz="2400" dirty="0"/>
                    </a:p>
                  </a:txBody>
                  <a:tcPr/>
                </a:tc>
                <a:tc>
                  <a:txBody>
                    <a:bodyPr/>
                    <a:lstStyle/>
                    <a:p>
                      <a:pPr algn="r">
                        <a:lnSpc>
                          <a:spcPct val="115000"/>
                        </a:lnSpc>
                        <a:spcAft>
                          <a:spcPts val="0"/>
                        </a:spcAft>
                      </a:pPr>
                      <a:r>
                        <a:rPr lang="ar-SA" sz="2400" dirty="0" err="1">
                          <a:latin typeface="Calibri"/>
                          <a:ea typeface="Calibri"/>
                          <a:cs typeface="+mj-cs"/>
                        </a:rPr>
                        <a:t>الرولات</a:t>
                      </a:r>
                      <a:endParaRPr lang="en-US" sz="2400" dirty="0">
                        <a:latin typeface="Calibri"/>
                        <a:ea typeface="Calibri"/>
                        <a:cs typeface="+mj-cs"/>
                      </a:endParaRPr>
                    </a:p>
                  </a:txBody>
                  <a:tcPr marL="68580" marR="68580" marT="0" marB="0"/>
                </a:tc>
                <a:tc>
                  <a:txBody>
                    <a:bodyPr/>
                    <a:lstStyle/>
                    <a:p>
                      <a:pPr algn="r">
                        <a:lnSpc>
                          <a:spcPct val="115000"/>
                        </a:lnSpc>
                        <a:spcAft>
                          <a:spcPts val="0"/>
                        </a:spcAft>
                      </a:pPr>
                      <a:r>
                        <a:rPr lang="en-US" sz="2400" dirty="0">
                          <a:latin typeface="Arial"/>
                          <a:ea typeface="Calibri"/>
                          <a:cs typeface="+mj-cs"/>
                        </a:rPr>
                        <a:t> </a:t>
                      </a:r>
                      <a:r>
                        <a:rPr lang="en-US" sz="2400" dirty="0" smtClean="0">
                          <a:latin typeface="Arial"/>
                          <a:ea typeface="Calibri"/>
                          <a:cs typeface="+mj-cs"/>
                        </a:rPr>
                        <a:t>23/06/15</a:t>
                      </a:r>
                      <a:endParaRPr lang="en-US" sz="2400" dirty="0">
                        <a:latin typeface="Calibri"/>
                        <a:ea typeface="Calibri"/>
                        <a:cs typeface="+mj-cs"/>
                      </a:endParaRPr>
                    </a:p>
                  </a:txBody>
                  <a:tcPr marL="68580" marR="68580" marT="0" marB="0"/>
                </a:tc>
              </a:tr>
              <a:tr h="370840">
                <a:tc>
                  <a:txBody>
                    <a:bodyPr/>
                    <a:lstStyle/>
                    <a:p>
                      <a:pPr algn="ctr" rtl="1"/>
                      <a:r>
                        <a:rPr lang="ar-JO" sz="2400" dirty="0" smtClean="0"/>
                        <a:t>ماكينة التغليف</a:t>
                      </a:r>
                      <a:endParaRPr lang="ar-JO" sz="2400" dirty="0"/>
                    </a:p>
                  </a:txBody>
                  <a:tcPr/>
                </a:tc>
                <a:tc>
                  <a:txBody>
                    <a:bodyPr/>
                    <a:lstStyle/>
                    <a:p>
                      <a:pPr algn="r">
                        <a:lnSpc>
                          <a:spcPct val="115000"/>
                        </a:lnSpc>
                        <a:spcAft>
                          <a:spcPts val="0"/>
                        </a:spcAft>
                      </a:pPr>
                      <a:r>
                        <a:rPr lang="ar-SA" sz="2400" dirty="0">
                          <a:latin typeface="Calibri"/>
                          <a:ea typeface="Calibri"/>
                          <a:cs typeface="+mj-cs"/>
                        </a:rPr>
                        <a:t>القشط</a:t>
                      </a:r>
                      <a:endParaRPr lang="en-US" sz="2400" dirty="0">
                        <a:latin typeface="Calibri"/>
                        <a:ea typeface="Calibri"/>
                        <a:cs typeface="+mj-cs"/>
                      </a:endParaRPr>
                    </a:p>
                  </a:txBody>
                  <a:tcPr marL="68580" marR="68580" marT="0" marB="0"/>
                </a:tc>
                <a:tc>
                  <a:txBody>
                    <a:bodyPr/>
                    <a:lstStyle/>
                    <a:p>
                      <a:pPr algn="r">
                        <a:lnSpc>
                          <a:spcPct val="115000"/>
                        </a:lnSpc>
                        <a:spcAft>
                          <a:spcPts val="0"/>
                        </a:spcAft>
                      </a:pPr>
                      <a:r>
                        <a:rPr lang="en-US" sz="2400">
                          <a:latin typeface="Arial"/>
                          <a:ea typeface="Calibri"/>
                          <a:cs typeface="+mj-cs"/>
                        </a:rPr>
                        <a:t>28/06/15</a:t>
                      </a:r>
                      <a:endParaRPr lang="en-US" sz="2400">
                        <a:latin typeface="Calibri"/>
                        <a:ea typeface="Calibri"/>
                        <a:cs typeface="+mj-cs"/>
                      </a:endParaRPr>
                    </a:p>
                  </a:txBody>
                  <a:tcPr marL="68580" marR="68580" marT="0" marB="0"/>
                </a:tc>
              </a:tr>
              <a:tr h="370840">
                <a:tc>
                  <a:txBody>
                    <a:bodyPr/>
                    <a:lstStyle/>
                    <a:p>
                      <a:pPr algn="ctr" rtl="1"/>
                      <a:r>
                        <a:rPr lang="ar-JO" sz="2400" dirty="0" err="1" smtClean="0"/>
                        <a:t>المعاطة</a:t>
                      </a:r>
                      <a:endParaRPr lang="ar-JO" sz="2400" dirty="0"/>
                    </a:p>
                  </a:txBody>
                  <a:tcPr/>
                </a:tc>
                <a:tc>
                  <a:txBody>
                    <a:bodyPr/>
                    <a:lstStyle/>
                    <a:p>
                      <a:pPr algn="r">
                        <a:lnSpc>
                          <a:spcPct val="115000"/>
                        </a:lnSpc>
                        <a:spcAft>
                          <a:spcPts val="0"/>
                        </a:spcAft>
                      </a:pPr>
                      <a:r>
                        <a:rPr lang="ar-JO" sz="2400" dirty="0" err="1">
                          <a:latin typeface="Calibri"/>
                          <a:ea typeface="Calibri"/>
                          <a:cs typeface="+mj-cs"/>
                        </a:rPr>
                        <a:t>بيليا</a:t>
                      </a:r>
                      <a:r>
                        <a:rPr lang="ar-JO" sz="2400" dirty="0">
                          <a:latin typeface="Calibri"/>
                          <a:ea typeface="Calibri"/>
                          <a:cs typeface="+mj-cs"/>
                        </a:rPr>
                        <a:t> لا تدور (جرم </a:t>
                      </a:r>
                      <a:r>
                        <a:rPr lang="ar-JO" sz="2400" dirty="0" err="1">
                          <a:latin typeface="Calibri"/>
                          <a:ea typeface="Calibri"/>
                          <a:cs typeface="+mj-cs"/>
                        </a:rPr>
                        <a:t>المعاطة</a:t>
                      </a:r>
                      <a:r>
                        <a:rPr lang="ar-JO" sz="2400" dirty="0">
                          <a:latin typeface="Calibri"/>
                          <a:ea typeface="Calibri"/>
                          <a:cs typeface="+mj-cs"/>
                        </a:rPr>
                        <a:t>)</a:t>
                      </a:r>
                      <a:endParaRPr lang="en-US" sz="2400" dirty="0">
                        <a:latin typeface="Calibri"/>
                        <a:ea typeface="Calibri"/>
                        <a:cs typeface="+mj-cs"/>
                      </a:endParaRPr>
                    </a:p>
                  </a:txBody>
                  <a:tcPr marL="68580" marR="68580" marT="0" marB="0"/>
                </a:tc>
                <a:tc>
                  <a:txBody>
                    <a:bodyPr/>
                    <a:lstStyle/>
                    <a:p>
                      <a:pPr algn="r">
                        <a:lnSpc>
                          <a:spcPct val="115000"/>
                        </a:lnSpc>
                        <a:spcAft>
                          <a:spcPts val="0"/>
                        </a:spcAft>
                      </a:pPr>
                      <a:r>
                        <a:rPr lang="en-US" sz="2400">
                          <a:latin typeface="Arial"/>
                          <a:ea typeface="Calibri"/>
                          <a:cs typeface="+mj-cs"/>
                        </a:rPr>
                        <a:t>10/08/15</a:t>
                      </a:r>
                      <a:endParaRPr lang="en-US" sz="2400">
                        <a:latin typeface="Calibri"/>
                        <a:ea typeface="Calibri"/>
                        <a:cs typeface="+mj-cs"/>
                      </a:endParaRPr>
                    </a:p>
                  </a:txBody>
                  <a:tcPr marL="68580" marR="68580" marT="0" marB="0"/>
                </a:tc>
              </a:tr>
              <a:tr h="370840">
                <a:tc>
                  <a:txBody>
                    <a:bodyPr/>
                    <a:lstStyle/>
                    <a:p>
                      <a:pPr algn="ctr" rtl="1"/>
                      <a:r>
                        <a:rPr lang="ar-JO" sz="2400" dirty="0" smtClean="0"/>
                        <a:t>ماكينة التغليف</a:t>
                      </a:r>
                      <a:endParaRPr lang="ar-JO" sz="2400" dirty="0"/>
                    </a:p>
                  </a:txBody>
                  <a:tcPr/>
                </a:tc>
                <a:tc>
                  <a:txBody>
                    <a:bodyPr/>
                    <a:lstStyle/>
                    <a:p>
                      <a:pPr algn="r">
                        <a:lnSpc>
                          <a:spcPct val="115000"/>
                        </a:lnSpc>
                        <a:spcAft>
                          <a:spcPts val="0"/>
                        </a:spcAft>
                      </a:pPr>
                      <a:r>
                        <a:rPr lang="ar-JO" sz="2400" dirty="0" err="1">
                          <a:latin typeface="Calibri"/>
                          <a:ea typeface="Calibri"/>
                          <a:cs typeface="+mj-cs"/>
                        </a:rPr>
                        <a:t>قشاط</a:t>
                      </a:r>
                      <a:r>
                        <a:rPr lang="ar-JO" sz="2400" dirty="0">
                          <a:latin typeface="Calibri"/>
                          <a:ea typeface="Calibri"/>
                          <a:cs typeface="+mj-cs"/>
                        </a:rPr>
                        <a:t> فالت</a:t>
                      </a:r>
                      <a:endParaRPr lang="en-US" sz="2400" dirty="0">
                        <a:latin typeface="Calibri"/>
                        <a:ea typeface="Calibri"/>
                        <a:cs typeface="+mj-cs"/>
                      </a:endParaRPr>
                    </a:p>
                  </a:txBody>
                  <a:tcPr marL="68580" marR="68580" marT="0" marB="0"/>
                </a:tc>
                <a:tc>
                  <a:txBody>
                    <a:bodyPr/>
                    <a:lstStyle/>
                    <a:p>
                      <a:pPr algn="r">
                        <a:lnSpc>
                          <a:spcPct val="115000"/>
                        </a:lnSpc>
                        <a:spcAft>
                          <a:spcPts val="0"/>
                        </a:spcAft>
                      </a:pPr>
                      <a:r>
                        <a:rPr lang="en-US" sz="2400">
                          <a:latin typeface="Arial"/>
                          <a:ea typeface="Calibri"/>
                          <a:cs typeface="+mj-cs"/>
                        </a:rPr>
                        <a:t>30/08/15</a:t>
                      </a:r>
                      <a:endParaRPr lang="en-US" sz="2400">
                        <a:latin typeface="Calibri"/>
                        <a:ea typeface="Calibri"/>
                        <a:cs typeface="+mj-cs"/>
                      </a:endParaRPr>
                    </a:p>
                  </a:txBody>
                  <a:tcPr marL="68580" marR="68580" marT="0" marB="0"/>
                </a:tc>
              </a:tr>
              <a:tr h="370840">
                <a:tc>
                  <a:txBody>
                    <a:bodyPr/>
                    <a:lstStyle/>
                    <a:p>
                      <a:pPr algn="ctr" rtl="1"/>
                      <a:r>
                        <a:rPr lang="ar-JO" sz="2400" dirty="0" err="1" smtClean="0"/>
                        <a:t>المعاطة</a:t>
                      </a:r>
                      <a:endParaRPr lang="ar-JO" sz="2400" dirty="0"/>
                    </a:p>
                  </a:txBody>
                  <a:tcPr/>
                </a:tc>
                <a:tc>
                  <a:txBody>
                    <a:bodyPr/>
                    <a:lstStyle/>
                    <a:p>
                      <a:pPr algn="r">
                        <a:lnSpc>
                          <a:spcPct val="115000"/>
                        </a:lnSpc>
                        <a:spcAft>
                          <a:spcPts val="0"/>
                        </a:spcAft>
                      </a:pPr>
                      <a:r>
                        <a:rPr lang="ar-JO" sz="2400" dirty="0">
                          <a:latin typeface="Calibri"/>
                          <a:ea typeface="Calibri"/>
                          <a:cs typeface="+mj-cs"/>
                        </a:rPr>
                        <a:t>صيانة دورية</a:t>
                      </a:r>
                      <a:endParaRPr lang="en-US" sz="2400" dirty="0">
                        <a:latin typeface="Calibri"/>
                        <a:ea typeface="Calibri"/>
                        <a:cs typeface="+mj-cs"/>
                      </a:endParaRPr>
                    </a:p>
                  </a:txBody>
                  <a:tcPr marL="68580" marR="68580" marT="0" marB="0"/>
                </a:tc>
                <a:tc>
                  <a:txBody>
                    <a:bodyPr/>
                    <a:lstStyle/>
                    <a:p>
                      <a:pPr algn="r">
                        <a:lnSpc>
                          <a:spcPct val="115000"/>
                        </a:lnSpc>
                        <a:spcAft>
                          <a:spcPts val="0"/>
                        </a:spcAft>
                      </a:pPr>
                      <a:r>
                        <a:rPr lang="en-US" sz="2400">
                          <a:latin typeface="Arial"/>
                          <a:ea typeface="Calibri"/>
                          <a:cs typeface="+mj-cs"/>
                        </a:rPr>
                        <a:t>15/08/15</a:t>
                      </a:r>
                      <a:endParaRPr lang="en-US" sz="2400">
                        <a:latin typeface="Calibri"/>
                        <a:ea typeface="Calibri"/>
                        <a:cs typeface="+mj-cs"/>
                      </a:endParaRPr>
                    </a:p>
                  </a:txBody>
                  <a:tcPr marL="68580" marR="68580" marT="0" marB="0"/>
                </a:tc>
              </a:tr>
              <a:tr h="370840">
                <a:tc>
                  <a:txBody>
                    <a:bodyPr/>
                    <a:lstStyle/>
                    <a:p>
                      <a:pPr algn="ctr" rtl="1"/>
                      <a:r>
                        <a:rPr lang="ar-JO" sz="2400" dirty="0" smtClean="0"/>
                        <a:t>علاقات الأحشاء</a:t>
                      </a:r>
                      <a:endParaRPr lang="ar-JO" sz="2400" dirty="0"/>
                    </a:p>
                  </a:txBody>
                  <a:tcPr/>
                </a:tc>
                <a:tc>
                  <a:txBody>
                    <a:bodyPr/>
                    <a:lstStyle/>
                    <a:p>
                      <a:pPr algn="r">
                        <a:lnSpc>
                          <a:spcPct val="115000"/>
                        </a:lnSpc>
                        <a:spcAft>
                          <a:spcPts val="0"/>
                        </a:spcAft>
                      </a:pPr>
                      <a:r>
                        <a:rPr lang="ar-JO" sz="2400" dirty="0">
                          <a:latin typeface="Calibri"/>
                          <a:ea typeface="Calibri"/>
                          <a:cs typeface="+mj-cs"/>
                        </a:rPr>
                        <a:t>تسريب </a:t>
                      </a:r>
                      <a:r>
                        <a:rPr lang="ar-JO" sz="2400" dirty="0" err="1" smtClean="0">
                          <a:latin typeface="Calibri"/>
                          <a:ea typeface="Calibri"/>
                          <a:cs typeface="+mj-cs"/>
                        </a:rPr>
                        <a:t>بربيش</a:t>
                      </a:r>
                      <a:r>
                        <a:rPr lang="ar-JO" sz="2400" dirty="0" smtClean="0">
                          <a:latin typeface="Calibri"/>
                          <a:ea typeface="Calibri"/>
                          <a:cs typeface="+mj-cs"/>
                        </a:rPr>
                        <a:t> </a:t>
                      </a:r>
                      <a:r>
                        <a:rPr lang="ar-JO" sz="2400" dirty="0">
                          <a:latin typeface="Calibri"/>
                          <a:ea typeface="Calibri"/>
                          <a:cs typeface="+mj-cs"/>
                        </a:rPr>
                        <a:t>ماء الغسيل</a:t>
                      </a:r>
                      <a:endParaRPr lang="en-US" sz="2400" dirty="0">
                        <a:latin typeface="Calibri"/>
                        <a:ea typeface="Calibri"/>
                        <a:cs typeface="+mj-cs"/>
                      </a:endParaRPr>
                    </a:p>
                  </a:txBody>
                  <a:tcPr marL="68580" marR="68580" marT="0" marB="0"/>
                </a:tc>
                <a:tc>
                  <a:txBody>
                    <a:bodyPr/>
                    <a:lstStyle/>
                    <a:p>
                      <a:pPr algn="r">
                        <a:lnSpc>
                          <a:spcPct val="115000"/>
                        </a:lnSpc>
                        <a:spcAft>
                          <a:spcPts val="0"/>
                        </a:spcAft>
                      </a:pPr>
                      <a:r>
                        <a:rPr lang="en-US" sz="2400">
                          <a:latin typeface="Arial"/>
                          <a:ea typeface="Calibri"/>
                          <a:cs typeface="+mj-cs"/>
                        </a:rPr>
                        <a:t>02/08/15</a:t>
                      </a:r>
                      <a:endParaRPr lang="en-US" sz="2400">
                        <a:latin typeface="Calibri"/>
                        <a:ea typeface="Calibri"/>
                        <a:cs typeface="+mj-cs"/>
                      </a:endParaRPr>
                    </a:p>
                  </a:txBody>
                  <a:tcPr marL="68580" marR="68580" marT="0" marB="0"/>
                </a:tc>
              </a:tr>
              <a:tr h="370840">
                <a:tc>
                  <a:txBody>
                    <a:bodyPr/>
                    <a:lstStyle/>
                    <a:p>
                      <a:pPr algn="ctr" rtl="1"/>
                      <a:r>
                        <a:rPr lang="ar-JO" sz="2400" dirty="0" err="1" smtClean="0"/>
                        <a:t>بويلر</a:t>
                      </a:r>
                      <a:r>
                        <a:rPr lang="ar-JO" sz="2400" dirty="0" smtClean="0"/>
                        <a:t> البخار</a:t>
                      </a:r>
                      <a:endParaRPr lang="ar-JO" sz="2400" dirty="0"/>
                    </a:p>
                  </a:txBody>
                  <a:tcPr/>
                </a:tc>
                <a:tc>
                  <a:txBody>
                    <a:bodyPr/>
                    <a:lstStyle/>
                    <a:p>
                      <a:pPr algn="r">
                        <a:lnSpc>
                          <a:spcPct val="115000"/>
                        </a:lnSpc>
                        <a:spcAft>
                          <a:spcPts val="0"/>
                        </a:spcAft>
                      </a:pPr>
                      <a:r>
                        <a:rPr lang="ar-JO" sz="2400" dirty="0">
                          <a:latin typeface="Calibri"/>
                          <a:ea typeface="Calibri"/>
                          <a:cs typeface="+mj-cs"/>
                        </a:rPr>
                        <a:t>عطل في مضخة المازوت </a:t>
                      </a:r>
                      <a:endParaRPr lang="en-US" sz="2400" dirty="0">
                        <a:latin typeface="Calibri"/>
                        <a:ea typeface="Calibri"/>
                        <a:cs typeface="+mj-cs"/>
                      </a:endParaRPr>
                    </a:p>
                  </a:txBody>
                  <a:tcPr marL="68580" marR="68580" marT="0" marB="0"/>
                </a:tc>
                <a:tc>
                  <a:txBody>
                    <a:bodyPr/>
                    <a:lstStyle/>
                    <a:p>
                      <a:pPr algn="r">
                        <a:lnSpc>
                          <a:spcPct val="115000"/>
                        </a:lnSpc>
                        <a:spcAft>
                          <a:spcPts val="0"/>
                        </a:spcAft>
                      </a:pPr>
                      <a:r>
                        <a:rPr lang="en-US" sz="2400" dirty="0">
                          <a:latin typeface="Arial"/>
                          <a:ea typeface="Calibri"/>
                          <a:cs typeface="+mj-cs"/>
                        </a:rPr>
                        <a:t>24/08/15</a:t>
                      </a:r>
                      <a:endParaRPr lang="en-US" sz="2400" dirty="0">
                        <a:latin typeface="Calibri"/>
                        <a:ea typeface="Calibri"/>
                        <a:cs typeface="+mj-cs"/>
                      </a:endParaRPr>
                    </a:p>
                  </a:txBody>
                  <a:tcPr marL="68580" marR="68580" marT="0" marB="0"/>
                </a:tc>
              </a:tr>
            </a:tbl>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lvl="0"/>
            <a:r>
              <a:rPr lang="en-US" b="1" dirty="0" smtClean="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Electrical failure :</a:t>
            </a:r>
            <a:endParaRPr lang="ar-JO" dirty="0"/>
          </a:p>
        </p:txBody>
      </p:sp>
      <p:graphicFrame>
        <p:nvGraphicFramePr>
          <p:cNvPr id="5" name="عنصر نائب للمحتوى 4"/>
          <p:cNvGraphicFramePr>
            <a:graphicFrameLocks noGrp="1"/>
          </p:cNvGraphicFramePr>
          <p:nvPr>
            <p:ph idx="1"/>
          </p:nvPr>
        </p:nvGraphicFramePr>
        <p:xfrm>
          <a:off x="799011" y="1655808"/>
          <a:ext cx="10515600" cy="4663440"/>
        </p:xfrm>
        <a:graphic>
          <a:graphicData uri="http://schemas.openxmlformats.org/drawingml/2006/table">
            <a:tbl>
              <a:tblPr rtl="1" firstRow="1" bandRow="1">
                <a:tableStyleId>{5C22544A-7EE6-4342-B048-85BDC9FD1C3A}</a:tableStyleId>
              </a:tblPr>
              <a:tblGrid>
                <a:gridCol w="3505200"/>
                <a:gridCol w="3505200"/>
                <a:gridCol w="3505200"/>
              </a:tblGrid>
              <a:tr h="370840">
                <a:tc>
                  <a:txBody>
                    <a:bodyPr/>
                    <a:lstStyle/>
                    <a:p>
                      <a:pPr algn="ctr" rtl="1"/>
                      <a:r>
                        <a:rPr lang="ar-JO" sz="2400" dirty="0" smtClean="0">
                          <a:cs typeface="+mj-cs"/>
                        </a:rPr>
                        <a:t>اسم الماكينة</a:t>
                      </a:r>
                      <a:endParaRPr lang="ar-JO" sz="2400" dirty="0">
                        <a:cs typeface="+mj-cs"/>
                      </a:endParaRPr>
                    </a:p>
                  </a:txBody>
                  <a:tcPr/>
                </a:tc>
                <a:tc>
                  <a:txBody>
                    <a:bodyPr/>
                    <a:lstStyle/>
                    <a:p>
                      <a:pPr algn="ctr" rtl="1"/>
                      <a:r>
                        <a:rPr lang="ar-JO" sz="2400" dirty="0" smtClean="0"/>
                        <a:t>وصف الصيانة</a:t>
                      </a:r>
                      <a:endParaRPr lang="ar-JO" sz="2400" dirty="0"/>
                    </a:p>
                  </a:txBody>
                  <a:tcPr/>
                </a:tc>
                <a:tc>
                  <a:txBody>
                    <a:bodyPr/>
                    <a:lstStyle/>
                    <a:p>
                      <a:pPr algn="ctr" rtl="1"/>
                      <a:r>
                        <a:rPr lang="ar-JO" sz="2400" dirty="0" smtClean="0"/>
                        <a:t>استلام الطلب</a:t>
                      </a:r>
                      <a:endParaRPr lang="ar-JO" sz="2400" dirty="0"/>
                    </a:p>
                  </a:txBody>
                  <a:tcPr/>
                </a:tc>
              </a:tr>
              <a:tr h="370840">
                <a:tc>
                  <a:txBody>
                    <a:bodyPr/>
                    <a:lstStyle/>
                    <a:p>
                      <a:pPr algn="r">
                        <a:lnSpc>
                          <a:spcPct val="115000"/>
                        </a:lnSpc>
                        <a:spcAft>
                          <a:spcPts val="0"/>
                        </a:spcAft>
                      </a:pPr>
                      <a:r>
                        <a:rPr lang="ar-JO" sz="2400">
                          <a:latin typeface="Times New Roman" pitchFamily="18" charset="0"/>
                          <a:ea typeface="Calibri"/>
                          <a:cs typeface="Times New Roman" pitchFamily="18" charset="0"/>
                        </a:rPr>
                        <a:t>كيتور الاحشاء</a:t>
                      </a:r>
                      <a:endParaRPr lang="en-US" sz="2400">
                        <a:latin typeface="Times New Roman" pitchFamily="18" charset="0"/>
                        <a:ea typeface="Calibri"/>
                        <a:cs typeface="Times New Roman" pitchFamily="18" charset="0"/>
                      </a:endParaRPr>
                    </a:p>
                  </a:txBody>
                  <a:tcPr marL="68580" marR="68580" marT="0" marB="0"/>
                </a:tc>
                <a:tc>
                  <a:txBody>
                    <a:bodyPr/>
                    <a:lstStyle/>
                    <a:p>
                      <a:pPr algn="r">
                        <a:lnSpc>
                          <a:spcPct val="115000"/>
                        </a:lnSpc>
                        <a:spcAft>
                          <a:spcPts val="0"/>
                        </a:spcAft>
                      </a:pPr>
                      <a:r>
                        <a:rPr lang="ar-JO" sz="2000">
                          <a:latin typeface="Times New Roman" pitchFamily="18" charset="0"/>
                          <a:ea typeface="Calibri"/>
                          <a:cs typeface="Times New Roman" pitchFamily="18" charset="0"/>
                        </a:rPr>
                        <a:t>مفتاح التشغيل</a:t>
                      </a:r>
                      <a:endParaRPr lang="en-US" sz="2000">
                        <a:latin typeface="Times New Roman" pitchFamily="18" charset="0"/>
                        <a:ea typeface="Calibri"/>
                        <a:cs typeface="Times New Roman" pitchFamily="18" charset="0"/>
                      </a:endParaRPr>
                    </a:p>
                    <a:p>
                      <a:pPr algn="r">
                        <a:lnSpc>
                          <a:spcPct val="115000"/>
                        </a:lnSpc>
                        <a:spcAft>
                          <a:spcPts val="0"/>
                        </a:spcAft>
                      </a:pPr>
                      <a:r>
                        <a:rPr lang="en-US" sz="2000">
                          <a:latin typeface="Times New Roman" pitchFamily="18" charset="0"/>
                          <a:ea typeface="Calibri"/>
                          <a:cs typeface="Times New Roman" pitchFamily="18" charset="0"/>
                        </a:rPr>
                        <a:t>Flow switch</a:t>
                      </a:r>
                    </a:p>
                  </a:txBody>
                  <a:tcPr marL="68580" marR="68580" marT="0" marB="0"/>
                </a:tc>
                <a:tc>
                  <a:txBody>
                    <a:bodyPr/>
                    <a:lstStyle/>
                    <a:p>
                      <a:pPr algn="r">
                        <a:lnSpc>
                          <a:spcPct val="115000"/>
                        </a:lnSpc>
                        <a:spcAft>
                          <a:spcPts val="0"/>
                        </a:spcAft>
                      </a:pPr>
                      <a:r>
                        <a:rPr lang="en-US" sz="2400">
                          <a:latin typeface="Times New Roman" pitchFamily="18" charset="0"/>
                          <a:ea typeface="Calibri"/>
                          <a:cs typeface="Times New Roman" pitchFamily="18" charset="0"/>
                        </a:rPr>
                        <a:t>11/04/15</a:t>
                      </a:r>
                    </a:p>
                  </a:txBody>
                  <a:tcPr marL="68580" marR="68580" marT="0" marB="0"/>
                </a:tc>
              </a:tr>
              <a:tr h="370840">
                <a:tc>
                  <a:txBody>
                    <a:bodyPr/>
                    <a:lstStyle/>
                    <a:p>
                      <a:pPr algn="r">
                        <a:lnSpc>
                          <a:spcPct val="115000"/>
                        </a:lnSpc>
                        <a:spcAft>
                          <a:spcPts val="0"/>
                        </a:spcAft>
                      </a:pPr>
                      <a:r>
                        <a:rPr lang="ar-JO" sz="2400">
                          <a:latin typeface="Times New Roman" pitchFamily="18" charset="0"/>
                          <a:ea typeface="Calibri"/>
                          <a:cs typeface="Times New Roman" pitchFamily="18" charset="0"/>
                        </a:rPr>
                        <a:t>كيتور الاحشاء</a:t>
                      </a:r>
                      <a:endParaRPr lang="en-US" sz="2400">
                        <a:latin typeface="Times New Roman" pitchFamily="18" charset="0"/>
                        <a:ea typeface="Calibri"/>
                        <a:cs typeface="Times New Roman" pitchFamily="18" charset="0"/>
                      </a:endParaRPr>
                    </a:p>
                  </a:txBody>
                  <a:tcPr marL="68580" marR="68580" marT="0" marB="0"/>
                </a:tc>
                <a:tc>
                  <a:txBody>
                    <a:bodyPr/>
                    <a:lstStyle/>
                    <a:p>
                      <a:pPr algn="r">
                        <a:lnSpc>
                          <a:spcPct val="115000"/>
                        </a:lnSpc>
                        <a:spcAft>
                          <a:spcPts val="0"/>
                        </a:spcAft>
                      </a:pPr>
                      <a:r>
                        <a:rPr lang="ar-JO" sz="2000">
                          <a:latin typeface="Times New Roman" pitchFamily="18" charset="0"/>
                          <a:ea typeface="Calibri"/>
                          <a:cs typeface="Times New Roman" pitchFamily="18" charset="0"/>
                        </a:rPr>
                        <a:t>المفتاح الرئيسي</a:t>
                      </a:r>
                      <a:endParaRPr lang="en-US" sz="2000">
                        <a:latin typeface="Times New Roman" pitchFamily="18" charset="0"/>
                        <a:ea typeface="Calibri"/>
                        <a:cs typeface="Times New Roman" pitchFamily="18" charset="0"/>
                      </a:endParaRPr>
                    </a:p>
                  </a:txBody>
                  <a:tcPr marL="68580" marR="68580" marT="0" marB="0"/>
                </a:tc>
                <a:tc>
                  <a:txBody>
                    <a:bodyPr/>
                    <a:lstStyle/>
                    <a:p>
                      <a:pPr algn="r">
                        <a:lnSpc>
                          <a:spcPct val="115000"/>
                        </a:lnSpc>
                        <a:spcAft>
                          <a:spcPts val="0"/>
                        </a:spcAft>
                      </a:pPr>
                      <a:r>
                        <a:rPr lang="en-US" sz="2400" dirty="0" smtClean="0">
                          <a:latin typeface="Times New Roman" pitchFamily="18" charset="0"/>
                          <a:ea typeface="Calibri"/>
                          <a:cs typeface="Times New Roman" pitchFamily="18" charset="0"/>
                        </a:rPr>
                        <a:t>11/04/15</a:t>
                      </a:r>
                      <a:endParaRPr lang="en-US" sz="2400" dirty="0">
                        <a:latin typeface="Times New Roman" pitchFamily="18" charset="0"/>
                        <a:ea typeface="Calibri"/>
                        <a:cs typeface="Times New Roman" pitchFamily="18" charset="0"/>
                      </a:endParaRPr>
                    </a:p>
                  </a:txBody>
                  <a:tcPr marL="68580" marR="68580" marT="0" marB="0"/>
                </a:tc>
              </a:tr>
              <a:tr h="540494">
                <a:tc>
                  <a:txBody>
                    <a:bodyPr/>
                    <a:lstStyle/>
                    <a:p>
                      <a:pPr algn="r">
                        <a:lnSpc>
                          <a:spcPct val="115000"/>
                        </a:lnSpc>
                        <a:spcAft>
                          <a:spcPts val="0"/>
                        </a:spcAft>
                      </a:pPr>
                      <a:r>
                        <a:rPr lang="ar-JO" sz="2400">
                          <a:latin typeface="Times New Roman" pitchFamily="18" charset="0"/>
                          <a:ea typeface="Calibri"/>
                          <a:cs typeface="Times New Roman" pitchFamily="18" charset="0"/>
                        </a:rPr>
                        <a:t>كيتور الاحشاء</a:t>
                      </a:r>
                      <a:endParaRPr lang="en-US" sz="2400">
                        <a:latin typeface="Times New Roman" pitchFamily="18" charset="0"/>
                        <a:ea typeface="Calibri"/>
                        <a:cs typeface="Times New Roman" pitchFamily="18" charset="0"/>
                      </a:endParaRPr>
                    </a:p>
                  </a:txBody>
                  <a:tcPr marL="68580" marR="68580" marT="0" marB="0"/>
                </a:tc>
                <a:tc>
                  <a:txBody>
                    <a:bodyPr/>
                    <a:lstStyle/>
                    <a:p>
                      <a:pPr algn="r">
                        <a:lnSpc>
                          <a:spcPct val="115000"/>
                        </a:lnSpc>
                        <a:spcAft>
                          <a:spcPts val="0"/>
                        </a:spcAft>
                      </a:pPr>
                      <a:r>
                        <a:rPr lang="ar-JO" sz="2000" dirty="0" smtClean="0">
                          <a:latin typeface="Times New Roman" pitchFamily="18" charset="0"/>
                          <a:ea typeface="Calibri"/>
                          <a:cs typeface="Times New Roman" pitchFamily="18" charset="0"/>
                        </a:rPr>
                        <a:t>مفتاح التشغيل الرئيسي </a:t>
                      </a:r>
                      <a:r>
                        <a:rPr lang="ar-JO" sz="2000" dirty="0" err="1" smtClean="0">
                          <a:latin typeface="Times New Roman" pitchFamily="18" charset="0"/>
                          <a:ea typeface="Calibri"/>
                          <a:cs typeface="Times New Roman" pitchFamily="18" charset="0"/>
                        </a:rPr>
                        <a:t>و</a:t>
                      </a:r>
                      <a:r>
                        <a:rPr lang="ar-JO" sz="2000" dirty="0" smtClean="0">
                          <a:latin typeface="Times New Roman" pitchFamily="18" charset="0"/>
                          <a:ea typeface="Calibri"/>
                          <a:cs typeface="Times New Roman" pitchFamily="18" charset="0"/>
                        </a:rPr>
                        <a:t> </a:t>
                      </a:r>
                      <a:r>
                        <a:rPr lang="ar-JO" sz="2000" dirty="0" err="1" smtClean="0">
                          <a:latin typeface="Times New Roman" pitchFamily="18" charset="0"/>
                          <a:ea typeface="Calibri"/>
                          <a:cs typeface="Times New Roman" pitchFamily="18" charset="0"/>
                        </a:rPr>
                        <a:t>ال</a:t>
                      </a:r>
                      <a:endParaRPr lang="ar-JO" sz="2000" dirty="0" smtClean="0">
                        <a:latin typeface="Times New Roman" pitchFamily="18" charset="0"/>
                        <a:ea typeface="Calibri"/>
                        <a:cs typeface="Times New Roman" pitchFamily="18" charset="0"/>
                      </a:endParaRPr>
                    </a:p>
                    <a:p>
                      <a:pPr algn="r">
                        <a:lnSpc>
                          <a:spcPct val="115000"/>
                        </a:lnSpc>
                        <a:spcAft>
                          <a:spcPts val="0"/>
                        </a:spcAft>
                      </a:pPr>
                      <a:r>
                        <a:rPr lang="en-US" sz="2000" dirty="0" smtClean="0">
                          <a:latin typeface="Times New Roman" pitchFamily="18" charset="0"/>
                          <a:ea typeface="Calibri"/>
                          <a:cs typeface="Times New Roman" pitchFamily="18" charset="0"/>
                        </a:rPr>
                        <a:t> flow switch</a:t>
                      </a:r>
                      <a:endParaRPr lang="en-US" sz="2000" dirty="0">
                        <a:latin typeface="Times New Roman" pitchFamily="18" charset="0"/>
                        <a:ea typeface="Calibri"/>
                        <a:cs typeface="Times New Roman" pitchFamily="18" charset="0"/>
                      </a:endParaRPr>
                    </a:p>
                  </a:txBody>
                  <a:tcPr marL="68580" marR="68580" marT="0" marB="0"/>
                </a:tc>
                <a:tc>
                  <a:txBody>
                    <a:bodyPr/>
                    <a:lstStyle/>
                    <a:p>
                      <a:pPr algn="r">
                        <a:lnSpc>
                          <a:spcPct val="115000"/>
                        </a:lnSpc>
                        <a:spcAft>
                          <a:spcPts val="0"/>
                        </a:spcAft>
                      </a:pPr>
                      <a:r>
                        <a:rPr lang="en-US" sz="2400" dirty="0" smtClean="0">
                          <a:latin typeface="Times New Roman" pitchFamily="18" charset="0"/>
                          <a:ea typeface="Calibri"/>
                          <a:cs typeface="Times New Roman" pitchFamily="18" charset="0"/>
                        </a:rPr>
                        <a:t>12/04/15</a:t>
                      </a:r>
                      <a:endParaRPr lang="en-US" sz="2400" dirty="0">
                        <a:latin typeface="Times New Roman" pitchFamily="18" charset="0"/>
                        <a:ea typeface="Calibri"/>
                        <a:cs typeface="Times New Roman" pitchFamily="18" charset="0"/>
                      </a:endParaRPr>
                    </a:p>
                  </a:txBody>
                  <a:tcPr marL="68580" marR="68580" marT="0" marB="0"/>
                </a:tc>
              </a:tr>
              <a:tr h="370840">
                <a:tc>
                  <a:txBody>
                    <a:bodyPr/>
                    <a:lstStyle/>
                    <a:p>
                      <a:pPr algn="r">
                        <a:lnSpc>
                          <a:spcPct val="115000"/>
                        </a:lnSpc>
                        <a:spcAft>
                          <a:spcPts val="0"/>
                        </a:spcAft>
                      </a:pPr>
                      <a:r>
                        <a:rPr lang="ar-JO" sz="2400">
                          <a:latin typeface="Times New Roman" pitchFamily="18" charset="0"/>
                          <a:ea typeface="Calibri"/>
                          <a:cs typeface="Times New Roman" pitchFamily="18" charset="0"/>
                        </a:rPr>
                        <a:t>كيتور الاحشاء</a:t>
                      </a:r>
                      <a:endParaRPr lang="en-US" sz="2400">
                        <a:latin typeface="Times New Roman" pitchFamily="18" charset="0"/>
                        <a:ea typeface="Calibri"/>
                        <a:cs typeface="Times New Roman" pitchFamily="18" charset="0"/>
                      </a:endParaRPr>
                    </a:p>
                  </a:txBody>
                  <a:tcPr marL="68580" marR="68580" marT="0" marB="0"/>
                </a:tc>
                <a:tc>
                  <a:txBody>
                    <a:bodyPr/>
                    <a:lstStyle/>
                    <a:p>
                      <a:pPr algn="r">
                        <a:lnSpc>
                          <a:spcPct val="115000"/>
                        </a:lnSpc>
                        <a:spcAft>
                          <a:spcPts val="0"/>
                        </a:spcAft>
                      </a:pPr>
                      <a:r>
                        <a:rPr lang="ar-JO" sz="2000" dirty="0">
                          <a:latin typeface="Times New Roman" pitchFamily="18" charset="0"/>
                          <a:ea typeface="Calibri"/>
                          <a:cs typeface="Times New Roman" pitchFamily="18" charset="0"/>
                        </a:rPr>
                        <a:t>مفتاح التشغيل الرئيسي </a:t>
                      </a:r>
                      <a:r>
                        <a:rPr lang="ar-JO" sz="2000" dirty="0" err="1">
                          <a:latin typeface="Times New Roman" pitchFamily="18" charset="0"/>
                          <a:ea typeface="Calibri"/>
                          <a:cs typeface="Times New Roman" pitchFamily="18" charset="0"/>
                        </a:rPr>
                        <a:t>و</a:t>
                      </a:r>
                      <a:r>
                        <a:rPr lang="ar-JO" sz="2000" dirty="0">
                          <a:latin typeface="Times New Roman" pitchFamily="18" charset="0"/>
                          <a:ea typeface="Calibri"/>
                          <a:cs typeface="Times New Roman" pitchFamily="18" charset="0"/>
                        </a:rPr>
                        <a:t> </a:t>
                      </a:r>
                      <a:r>
                        <a:rPr lang="ar-JO" sz="2000" dirty="0" err="1" smtClean="0">
                          <a:latin typeface="Times New Roman" pitchFamily="18" charset="0"/>
                          <a:ea typeface="Calibri"/>
                          <a:cs typeface="Times New Roman" pitchFamily="18" charset="0"/>
                        </a:rPr>
                        <a:t>ال</a:t>
                      </a:r>
                      <a:endParaRPr lang="ar-JO" sz="2000" dirty="0" smtClean="0">
                        <a:latin typeface="Times New Roman" pitchFamily="18" charset="0"/>
                        <a:ea typeface="Calibri"/>
                        <a:cs typeface="Times New Roman" pitchFamily="18" charset="0"/>
                      </a:endParaRPr>
                    </a:p>
                    <a:p>
                      <a:pPr algn="r">
                        <a:lnSpc>
                          <a:spcPct val="115000"/>
                        </a:lnSpc>
                        <a:spcAft>
                          <a:spcPts val="0"/>
                        </a:spcAft>
                      </a:pPr>
                      <a:r>
                        <a:rPr lang="en-US" sz="2000" dirty="0" smtClean="0">
                          <a:latin typeface="Times New Roman" pitchFamily="18" charset="0"/>
                          <a:ea typeface="Calibri"/>
                          <a:cs typeface="Times New Roman" pitchFamily="18" charset="0"/>
                        </a:rPr>
                        <a:t> </a:t>
                      </a:r>
                      <a:r>
                        <a:rPr lang="en-US" sz="2000" dirty="0">
                          <a:latin typeface="Times New Roman" pitchFamily="18" charset="0"/>
                          <a:ea typeface="Calibri"/>
                          <a:cs typeface="Times New Roman" pitchFamily="18" charset="0"/>
                        </a:rPr>
                        <a:t>flow switch</a:t>
                      </a:r>
                    </a:p>
                  </a:txBody>
                  <a:tcPr marL="68580" marR="68580" marT="0" marB="0"/>
                </a:tc>
                <a:tc>
                  <a:txBody>
                    <a:bodyPr/>
                    <a:lstStyle/>
                    <a:p>
                      <a:pPr algn="r">
                        <a:lnSpc>
                          <a:spcPct val="115000"/>
                        </a:lnSpc>
                        <a:spcAft>
                          <a:spcPts val="0"/>
                        </a:spcAft>
                      </a:pPr>
                      <a:r>
                        <a:rPr lang="en-US" sz="2400" dirty="0" smtClean="0">
                          <a:latin typeface="Times New Roman" pitchFamily="18" charset="0"/>
                          <a:ea typeface="Calibri"/>
                          <a:cs typeface="Times New Roman" pitchFamily="18" charset="0"/>
                        </a:rPr>
                        <a:t>12/04/15</a:t>
                      </a:r>
                      <a:endParaRPr lang="en-US" sz="2400" dirty="0">
                        <a:latin typeface="Times New Roman" pitchFamily="18" charset="0"/>
                        <a:ea typeface="Calibri"/>
                        <a:cs typeface="Times New Roman" pitchFamily="18" charset="0"/>
                      </a:endParaRPr>
                    </a:p>
                  </a:txBody>
                  <a:tcPr marL="68580" marR="68580" marT="0" marB="0"/>
                </a:tc>
              </a:tr>
              <a:tr h="370840">
                <a:tc>
                  <a:txBody>
                    <a:bodyPr/>
                    <a:lstStyle/>
                    <a:p>
                      <a:pPr algn="r">
                        <a:lnSpc>
                          <a:spcPct val="115000"/>
                        </a:lnSpc>
                        <a:spcAft>
                          <a:spcPts val="0"/>
                        </a:spcAft>
                      </a:pPr>
                      <a:r>
                        <a:rPr lang="ar-JO" sz="2400">
                          <a:latin typeface="Times New Roman" pitchFamily="18" charset="0"/>
                          <a:ea typeface="Calibri"/>
                          <a:cs typeface="Times New Roman" pitchFamily="18" charset="0"/>
                        </a:rPr>
                        <a:t>ثلاجة -40</a:t>
                      </a:r>
                      <a:endParaRPr lang="en-US" sz="2400">
                        <a:latin typeface="Times New Roman" pitchFamily="18" charset="0"/>
                        <a:ea typeface="Calibri"/>
                        <a:cs typeface="Times New Roman" pitchFamily="18" charset="0"/>
                      </a:endParaRPr>
                    </a:p>
                  </a:txBody>
                  <a:tcPr marL="68580" marR="68580" marT="0" marB="0"/>
                </a:tc>
                <a:tc>
                  <a:txBody>
                    <a:bodyPr/>
                    <a:lstStyle/>
                    <a:p>
                      <a:pPr algn="r">
                        <a:lnSpc>
                          <a:spcPct val="115000"/>
                        </a:lnSpc>
                        <a:spcAft>
                          <a:spcPts val="0"/>
                        </a:spcAft>
                      </a:pPr>
                      <a:r>
                        <a:rPr lang="ar-JO" sz="2000">
                          <a:latin typeface="Times New Roman" pitchFamily="18" charset="0"/>
                          <a:ea typeface="Calibri"/>
                          <a:cs typeface="Times New Roman" pitchFamily="18" charset="0"/>
                        </a:rPr>
                        <a:t>المراوح</a:t>
                      </a:r>
                      <a:endParaRPr lang="en-US" sz="2000">
                        <a:latin typeface="Times New Roman" pitchFamily="18" charset="0"/>
                        <a:ea typeface="Calibri"/>
                        <a:cs typeface="Times New Roman" pitchFamily="18" charset="0"/>
                      </a:endParaRPr>
                    </a:p>
                  </a:txBody>
                  <a:tcPr marL="68580" marR="68580" marT="0" marB="0"/>
                </a:tc>
                <a:tc>
                  <a:txBody>
                    <a:bodyPr/>
                    <a:lstStyle/>
                    <a:p>
                      <a:pPr algn="r">
                        <a:lnSpc>
                          <a:spcPct val="115000"/>
                        </a:lnSpc>
                        <a:spcAft>
                          <a:spcPts val="0"/>
                        </a:spcAft>
                      </a:pPr>
                      <a:r>
                        <a:rPr lang="en-US" sz="2400">
                          <a:latin typeface="Times New Roman" pitchFamily="18" charset="0"/>
                          <a:ea typeface="Calibri"/>
                          <a:cs typeface="Times New Roman" pitchFamily="18" charset="0"/>
                        </a:rPr>
                        <a:t>22/04/15</a:t>
                      </a:r>
                    </a:p>
                  </a:txBody>
                  <a:tcPr marL="68580" marR="68580" marT="0" marB="0"/>
                </a:tc>
              </a:tr>
              <a:tr h="370840">
                <a:tc>
                  <a:txBody>
                    <a:bodyPr/>
                    <a:lstStyle/>
                    <a:p>
                      <a:pPr algn="r">
                        <a:lnSpc>
                          <a:spcPct val="115000"/>
                        </a:lnSpc>
                        <a:spcAft>
                          <a:spcPts val="0"/>
                        </a:spcAft>
                      </a:pPr>
                      <a:r>
                        <a:rPr lang="ar-JO" sz="2400">
                          <a:latin typeface="Times New Roman" pitchFamily="18" charset="0"/>
                          <a:ea typeface="Calibri"/>
                          <a:cs typeface="Times New Roman" pitchFamily="18" charset="0"/>
                        </a:rPr>
                        <a:t>مكيف مكتب مدير المسلخ</a:t>
                      </a:r>
                      <a:endParaRPr lang="en-US" sz="2400">
                        <a:latin typeface="Times New Roman" pitchFamily="18" charset="0"/>
                        <a:ea typeface="Calibri"/>
                        <a:cs typeface="Times New Roman" pitchFamily="18" charset="0"/>
                      </a:endParaRPr>
                    </a:p>
                  </a:txBody>
                  <a:tcPr marL="68580" marR="68580" marT="0" marB="0"/>
                </a:tc>
                <a:tc>
                  <a:txBody>
                    <a:bodyPr/>
                    <a:lstStyle/>
                    <a:p>
                      <a:pPr algn="r">
                        <a:lnSpc>
                          <a:spcPct val="115000"/>
                        </a:lnSpc>
                        <a:spcAft>
                          <a:spcPts val="0"/>
                        </a:spcAft>
                      </a:pPr>
                      <a:r>
                        <a:rPr lang="ar-JO" sz="2000">
                          <a:latin typeface="Times New Roman" pitchFamily="18" charset="0"/>
                          <a:ea typeface="Calibri"/>
                          <a:cs typeface="Times New Roman" pitchFamily="18" charset="0"/>
                        </a:rPr>
                        <a:t>الكنتاكتر</a:t>
                      </a:r>
                      <a:endParaRPr lang="en-US" sz="2000">
                        <a:latin typeface="Times New Roman" pitchFamily="18" charset="0"/>
                        <a:ea typeface="Calibri"/>
                        <a:cs typeface="Times New Roman" pitchFamily="18" charset="0"/>
                      </a:endParaRPr>
                    </a:p>
                  </a:txBody>
                  <a:tcPr marL="68580" marR="68580" marT="0" marB="0"/>
                </a:tc>
                <a:tc>
                  <a:txBody>
                    <a:bodyPr/>
                    <a:lstStyle/>
                    <a:p>
                      <a:pPr algn="r">
                        <a:lnSpc>
                          <a:spcPct val="115000"/>
                        </a:lnSpc>
                        <a:spcAft>
                          <a:spcPts val="0"/>
                        </a:spcAft>
                      </a:pPr>
                      <a:r>
                        <a:rPr lang="en-US" sz="2400">
                          <a:latin typeface="Times New Roman" pitchFamily="18" charset="0"/>
                          <a:ea typeface="Calibri"/>
                          <a:cs typeface="Times New Roman" pitchFamily="18" charset="0"/>
                        </a:rPr>
                        <a:t>29/04/15</a:t>
                      </a:r>
                    </a:p>
                  </a:txBody>
                  <a:tcPr marL="68580" marR="68580" marT="0" marB="0"/>
                </a:tc>
              </a:tr>
              <a:tr h="370840">
                <a:tc>
                  <a:txBody>
                    <a:bodyPr/>
                    <a:lstStyle/>
                    <a:p>
                      <a:pPr algn="r">
                        <a:lnSpc>
                          <a:spcPct val="115000"/>
                        </a:lnSpc>
                        <a:spcAft>
                          <a:spcPts val="0"/>
                        </a:spcAft>
                      </a:pPr>
                      <a:r>
                        <a:rPr lang="ar-JO" sz="2400">
                          <a:latin typeface="Times New Roman" pitchFamily="18" charset="0"/>
                          <a:ea typeface="Calibri"/>
                          <a:cs typeface="Times New Roman" pitchFamily="18" charset="0"/>
                        </a:rPr>
                        <a:t>بطيشات الكهرباء</a:t>
                      </a:r>
                      <a:endParaRPr lang="en-US" sz="2400">
                        <a:latin typeface="Times New Roman" pitchFamily="18" charset="0"/>
                        <a:ea typeface="Calibri"/>
                        <a:cs typeface="Times New Roman" pitchFamily="18" charset="0"/>
                      </a:endParaRPr>
                    </a:p>
                  </a:txBody>
                  <a:tcPr marL="68580" marR="68580" marT="0" marB="0"/>
                </a:tc>
                <a:tc>
                  <a:txBody>
                    <a:bodyPr/>
                    <a:lstStyle/>
                    <a:p>
                      <a:pPr algn="r">
                        <a:lnSpc>
                          <a:spcPct val="115000"/>
                        </a:lnSpc>
                        <a:spcAft>
                          <a:spcPts val="0"/>
                        </a:spcAft>
                      </a:pPr>
                      <a:r>
                        <a:rPr lang="ar-JO" sz="2000">
                          <a:latin typeface="Times New Roman" pitchFamily="18" charset="0"/>
                          <a:ea typeface="Calibri"/>
                          <a:cs typeface="Times New Roman" pitchFamily="18" charset="0"/>
                        </a:rPr>
                        <a:t>لا تعمل</a:t>
                      </a:r>
                      <a:endParaRPr lang="en-US" sz="2000">
                        <a:latin typeface="Times New Roman" pitchFamily="18" charset="0"/>
                        <a:ea typeface="Calibri"/>
                        <a:cs typeface="Times New Roman" pitchFamily="18" charset="0"/>
                      </a:endParaRPr>
                    </a:p>
                  </a:txBody>
                  <a:tcPr marL="68580" marR="68580" marT="0" marB="0"/>
                </a:tc>
                <a:tc>
                  <a:txBody>
                    <a:bodyPr/>
                    <a:lstStyle/>
                    <a:p>
                      <a:pPr algn="r">
                        <a:lnSpc>
                          <a:spcPct val="115000"/>
                        </a:lnSpc>
                        <a:spcAft>
                          <a:spcPts val="0"/>
                        </a:spcAft>
                      </a:pPr>
                      <a:r>
                        <a:rPr lang="en-US" sz="2400">
                          <a:latin typeface="Times New Roman" pitchFamily="18" charset="0"/>
                          <a:ea typeface="Calibri"/>
                          <a:cs typeface="Times New Roman" pitchFamily="18" charset="0"/>
                        </a:rPr>
                        <a:t>28/07/15</a:t>
                      </a:r>
                    </a:p>
                  </a:txBody>
                  <a:tcPr marL="68580" marR="68580" marT="0" marB="0"/>
                </a:tc>
              </a:tr>
              <a:tr h="370840">
                <a:tc>
                  <a:txBody>
                    <a:bodyPr/>
                    <a:lstStyle/>
                    <a:p>
                      <a:pPr algn="r">
                        <a:lnSpc>
                          <a:spcPct val="115000"/>
                        </a:lnSpc>
                        <a:spcAft>
                          <a:spcPts val="0"/>
                        </a:spcAft>
                      </a:pPr>
                      <a:r>
                        <a:rPr lang="ar-JO" sz="2400" dirty="0">
                          <a:latin typeface="Times New Roman" pitchFamily="18" charset="0"/>
                          <a:ea typeface="Calibri"/>
                          <a:cs typeface="Times New Roman" pitchFamily="18" charset="0"/>
                        </a:rPr>
                        <a:t> كشافات الاستقبال</a:t>
                      </a:r>
                      <a:endParaRPr lang="en-US" sz="2400" dirty="0">
                        <a:latin typeface="Times New Roman" pitchFamily="18" charset="0"/>
                        <a:ea typeface="Calibri"/>
                        <a:cs typeface="Times New Roman" pitchFamily="18" charset="0"/>
                      </a:endParaRPr>
                    </a:p>
                  </a:txBody>
                  <a:tcPr marL="68580" marR="68580" marT="0" marB="0"/>
                </a:tc>
                <a:tc>
                  <a:txBody>
                    <a:bodyPr/>
                    <a:lstStyle/>
                    <a:p>
                      <a:pPr algn="r">
                        <a:lnSpc>
                          <a:spcPct val="115000"/>
                        </a:lnSpc>
                        <a:spcAft>
                          <a:spcPts val="0"/>
                        </a:spcAft>
                      </a:pPr>
                      <a:r>
                        <a:rPr lang="ar-JO" sz="2000" dirty="0" smtClean="0">
                          <a:latin typeface="Times New Roman" pitchFamily="18" charset="0"/>
                          <a:ea typeface="Calibri"/>
                          <a:cs typeface="Times New Roman" pitchFamily="18" charset="0"/>
                        </a:rPr>
                        <a:t>إنارة </a:t>
                      </a:r>
                      <a:r>
                        <a:rPr lang="ar-JO" sz="2000" dirty="0">
                          <a:latin typeface="Times New Roman" pitchFamily="18" charset="0"/>
                          <a:ea typeface="Calibri"/>
                          <a:cs typeface="Times New Roman" pitchFamily="18" charset="0"/>
                        </a:rPr>
                        <a:t>الكشافات لا تعمل</a:t>
                      </a:r>
                      <a:endParaRPr lang="en-US" sz="2000" dirty="0">
                        <a:latin typeface="Times New Roman" pitchFamily="18" charset="0"/>
                        <a:ea typeface="Calibri"/>
                        <a:cs typeface="Times New Roman" pitchFamily="18" charset="0"/>
                      </a:endParaRPr>
                    </a:p>
                  </a:txBody>
                  <a:tcPr marL="68580" marR="68580" marT="0" marB="0"/>
                </a:tc>
                <a:tc>
                  <a:txBody>
                    <a:bodyPr/>
                    <a:lstStyle/>
                    <a:p>
                      <a:pPr algn="r">
                        <a:lnSpc>
                          <a:spcPct val="115000"/>
                        </a:lnSpc>
                        <a:spcAft>
                          <a:spcPts val="0"/>
                        </a:spcAft>
                      </a:pPr>
                      <a:r>
                        <a:rPr lang="en-US" sz="2400" dirty="0">
                          <a:latin typeface="Times New Roman" pitchFamily="18" charset="0"/>
                          <a:ea typeface="Calibri"/>
                          <a:cs typeface="Times New Roman" pitchFamily="18" charset="0"/>
                        </a:rPr>
                        <a:t>28/08/15</a:t>
                      </a:r>
                    </a:p>
                  </a:txBody>
                  <a:tcPr marL="68580" marR="68580" marT="0" marB="0"/>
                </a:tc>
              </a:tr>
            </a:tbl>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b="1" dirty="0" smtClean="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Air conditioning failure :</a:t>
            </a:r>
            <a:endParaRPr lang="ar-JO" dirty="0"/>
          </a:p>
        </p:txBody>
      </p:sp>
      <p:graphicFrame>
        <p:nvGraphicFramePr>
          <p:cNvPr id="5" name="عنصر نائب للمحتوى 4"/>
          <p:cNvGraphicFramePr>
            <a:graphicFrameLocks noGrp="1"/>
          </p:cNvGraphicFramePr>
          <p:nvPr>
            <p:ph idx="1"/>
          </p:nvPr>
        </p:nvGraphicFramePr>
        <p:xfrm>
          <a:off x="799011" y="1655808"/>
          <a:ext cx="10515600" cy="4222480"/>
        </p:xfrm>
        <a:graphic>
          <a:graphicData uri="http://schemas.openxmlformats.org/drawingml/2006/table">
            <a:tbl>
              <a:tblPr rtl="1" firstRow="1" bandRow="1">
                <a:tableStyleId>{5C22544A-7EE6-4342-B048-85BDC9FD1C3A}</a:tableStyleId>
              </a:tblPr>
              <a:tblGrid>
                <a:gridCol w="3505200"/>
                <a:gridCol w="3505200"/>
                <a:gridCol w="3505200"/>
              </a:tblGrid>
              <a:tr h="489723">
                <a:tc>
                  <a:txBody>
                    <a:bodyPr/>
                    <a:lstStyle/>
                    <a:p>
                      <a:pPr algn="ctr" rtl="1"/>
                      <a:r>
                        <a:rPr lang="ar-JO" sz="2400" dirty="0" smtClean="0">
                          <a:cs typeface="+mj-cs"/>
                        </a:rPr>
                        <a:t>اسم الماكينة</a:t>
                      </a:r>
                      <a:endParaRPr lang="ar-JO" sz="2400" dirty="0">
                        <a:cs typeface="+mj-cs"/>
                      </a:endParaRPr>
                    </a:p>
                  </a:txBody>
                  <a:tcPr/>
                </a:tc>
                <a:tc>
                  <a:txBody>
                    <a:bodyPr/>
                    <a:lstStyle/>
                    <a:p>
                      <a:pPr algn="r" rtl="0">
                        <a:lnSpc>
                          <a:spcPct val="115000"/>
                        </a:lnSpc>
                        <a:spcAft>
                          <a:spcPts val="0"/>
                        </a:spcAft>
                      </a:pPr>
                      <a:r>
                        <a:rPr lang="ar-JO" sz="2400">
                          <a:latin typeface="Times New Roman" pitchFamily="18" charset="0"/>
                          <a:ea typeface="Calibri"/>
                          <a:cs typeface="Times New Roman" pitchFamily="18" charset="0"/>
                        </a:rPr>
                        <a:t>شحن غاز</a:t>
                      </a:r>
                      <a:endParaRPr lang="en-US" sz="2400">
                        <a:latin typeface="Times New Roman" pitchFamily="18" charset="0"/>
                        <a:ea typeface="Calibri"/>
                        <a:cs typeface="Times New Roman" pitchFamily="18" charset="0"/>
                      </a:endParaRPr>
                    </a:p>
                  </a:txBody>
                  <a:tcPr marL="68580" marR="68580" marT="0" marB="0"/>
                </a:tc>
                <a:tc>
                  <a:txBody>
                    <a:bodyPr/>
                    <a:lstStyle/>
                    <a:p>
                      <a:pPr algn="ctr" rtl="1"/>
                      <a:r>
                        <a:rPr lang="ar-JO" sz="2400" dirty="0" smtClean="0"/>
                        <a:t>استلام الطلب</a:t>
                      </a:r>
                      <a:endParaRPr lang="ar-JO" sz="2400" dirty="0"/>
                    </a:p>
                  </a:txBody>
                  <a:tcPr/>
                </a:tc>
              </a:tr>
              <a:tr h="450545">
                <a:tc>
                  <a:txBody>
                    <a:bodyPr/>
                    <a:lstStyle/>
                    <a:p>
                      <a:pPr algn="r" rtl="0">
                        <a:lnSpc>
                          <a:spcPct val="115000"/>
                        </a:lnSpc>
                        <a:spcAft>
                          <a:spcPts val="0"/>
                        </a:spcAft>
                      </a:pPr>
                      <a:r>
                        <a:rPr lang="en-US" sz="2400" dirty="0" smtClean="0">
                          <a:latin typeface="Times New Roman" pitchFamily="18" charset="0"/>
                          <a:ea typeface="Calibri"/>
                          <a:cs typeface="Times New Roman" pitchFamily="18" charset="0"/>
                        </a:rPr>
                        <a:t>D</a:t>
                      </a:r>
                      <a:r>
                        <a:rPr lang="ar-JO" sz="2400" dirty="0" smtClean="0">
                          <a:latin typeface="Times New Roman" pitchFamily="18" charset="0"/>
                          <a:ea typeface="Calibri"/>
                          <a:cs typeface="Times New Roman" pitchFamily="18" charset="0"/>
                        </a:rPr>
                        <a:t>نظام</a:t>
                      </a:r>
                      <a:r>
                        <a:rPr lang="ar-JO" sz="2400" baseline="0" dirty="0" smtClean="0">
                          <a:latin typeface="Times New Roman" pitchFamily="18" charset="0"/>
                          <a:ea typeface="Calibri"/>
                          <a:cs typeface="Times New Roman" pitchFamily="18" charset="0"/>
                        </a:rPr>
                        <a:t> التبريد </a:t>
                      </a:r>
                      <a:r>
                        <a:rPr lang="en-US" sz="2400" dirty="0" smtClean="0">
                          <a:latin typeface="Times New Roman" pitchFamily="18" charset="0"/>
                          <a:ea typeface="Calibri"/>
                          <a:cs typeface="Times New Roman" pitchFamily="18" charset="0"/>
                        </a:rPr>
                        <a:t> </a:t>
                      </a:r>
                      <a:endParaRPr lang="en-US" sz="2400" dirty="0">
                        <a:latin typeface="Times New Roman" pitchFamily="18" charset="0"/>
                        <a:ea typeface="Calibri"/>
                        <a:cs typeface="Times New Roman" pitchFamily="18" charset="0"/>
                      </a:endParaRPr>
                    </a:p>
                  </a:txBody>
                  <a:tcPr marL="68580" marR="68580" marT="0" marB="0"/>
                </a:tc>
                <a:tc>
                  <a:txBody>
                    <a:bodyPr/>
                    <a:lstStyle/>
                    <a:p>
                      <a:pPr algn="r" rtl="0">
                        <a:lnSpc>
                          <a:spcPct val="115000"/>
                        </a:lnSpc>
                        <a:spcAft>
                          <a:spcPts val="0"/>
                        </a:spcAft>
                      </a:pPr>
                      <a:r>
                        <a:rPr lang="ar-SA" sz="2400">
                          <a:latin typeface="Times New Roman" pitchFamily="18" charset="0"/>
                          <a:ea typeface="Calibri"/>
                          <a:cs typeface="Times New Roman" pitchFamily="18" charset="0"/>
                        </a:rPr>
                        <a:t>ساعات التبريد</a:t>
                      </a:r>
                      <a:endParaRPr lang="en-US" sz="2400">
                        <a:latin typeface="Times New Roman" pitchFamily="18" charset="0"/>
                        <a:ea typeface="Calibri"/>
                        <a:cs typeface="Times New Roman" pitchFamily="18" charset="0"/>
                      </a:endParaRPr>
                    </a:p>
                  </a:txBody>
                  <a:tcPr marL="68580" marR="68580" marT="0" marB="0"/>
                </a:tc>
                <a:tc>
                  <a:txBody>
                    <a:bodyPr/>
                    <a:lstStyle/>
                    <a:p>
                      <a:pPr algn="r" rtl="0">
                        <a:lnSpc>
                          <a:spcPct val="115000"/>
                        </a:lnSpc>
                        <a:spcAft>
                          <a:spcPts val="0"/>
                        </a:spcAft>
                      </a:pPr>
                      <a:r>
                        <a:rPr lang="en-US" sz="2400" dirty="0" smtClean="0">
                          <a:latin typeface="Times New Roman" pitchFamily="18" charset="0"/>
                          <a:ea typeface="Calibri"/>
                          <a:cs typeface="Times New Roman" pitchFamily="18" charset="0"/>
                        </a:rPr>
                        <a:t>09/04/15</a:t>
                      </a:r>
                      <a:endParaRPr lang="en-US" sz="2400" dirty="0">
                        <a:latin typeface="Times New Roman" pitchFamily="18" charset="0"/>
                        <a:ea typeface="Calibri"/>
                        <a:cs typeface="Times New Roman" pitchFamily="18" charset="0"/>
                      </a:endParaRPr>
                    </a:p>
                  </a:txBody>
                  <a:tcPr marL="68580" marR="68580" marT="0" marB="0"/>
                </a:tc>
              </a:tr>
              <a:tr h="450545">
                <a:tc>
                  <a:txBody>
                    <a:bodyPr/>
                    <a:lstStyle/>
                    <a:p>
                      <a:pPr algn="r" rtl="0">
                        <a:lnSpc>
                          <a:spcPct val="115000"/>
                        </a:lnSpc>
                        <a:spcAft>
                          <a:spcPts val="0"/>
                        </a:spcAft>
                      </a:pPr>
                      <a:r>
                        <a:rPr lang="en-US" sz="2400" dirty="0" smtClean="0">
                          <a:latin typeface="Times New Roman" pitchFamily="18" charset="0"/>
                          <a:ea typeface="Calibri"/>
                          <a:cs typeface="Times New Roman" pitchFamily="18" charset="0"/>
                        </a:rPr>
                        <a:t>D</a:t>
                      </a:r>
                      <a:r>
                        <a:rPr lang="ar-JO" sz="2400" dirty="0" smtClean="0">
                          <a:latin typeface="Times New Roman" pitchFamily="18" charset="0"/>
                          <a:ea typeface="Calibri"/>
                          <a:cs typeface="Times New Roman" pitchFamily="18" charset="0"/>
                        </a:rPr>
                        <a:t>نظام</a:t>
                      </a:r>
                      <a:r>
                        <a:rPr lang="ar-JO" sz="2400" baseline="0" dirty="0" smtClean="0">
                          <a:latin typeface="Times New Roman" pitchFamily="18" charset="0"/>
                          <a:ea typeface="Calibri"/>
                          <a:cs typeface="Times New Roman" pitchFamily="18" charset="0"/>
                        </a:rPr>
                        <a:t> </a:t>
                      </a:r>
                      <a:endParaRPr lang="en-US" sz="2400" dirty="0">
                        <a:latin typeface="Times New Roman" pitchFamily="18" charset="0"/>
                        <a:ea typeface="Calibri"/>
                        <a:cs typeface="Times New Roman" pitchFamily="18" charset="0"/>
                      </a:endParaRPr>
                    </a:p>
                  </a:txBody>
                  <a:tcPr marL="68580" marR="68580" marT="0" marB="0"/>
                </a:tc>
                <a:tc>
                  <a:txBody>
                    <a:bodyPr/>
                    <a:lstStyle/>
                    <a:p>
                      <a:pPr algn="r" rtl="0">
                        <a:lnSpc>
                          <a:spcPct val="115000"/>
                        </a:lnSpc>
                        <a:spcAft>
                          <a:spcPts val="0"/>
                        </a:spcAft>
                      </a:pPr>
                      <a:r>
                        <a:rPr lang="ar-SA" sz="2400">
                          <a:latin typeface="Times New Roman" pitchFamily="18" charset="0"/>
                          <a:ea typeface="Calibri"/>
                          <a:cs typeface="Times New Roman" pitchFamily="18" charset="0"/>
                        </a:rPr>
                        <a:t>ساعات التبريد</a:t>
                      </a:r>
                      <a:endParaRPr lang="en-US" sz="2400">
                        <a:latin typeface="Times New Roman" pitchFamily="18" charset="0"/>
                        <a:ea typeface="Calibri"/>
                        <a:cs typeface="Times New Roman" pitchFamily="18" charset="0"/>
                      </a:endParaRPr>
                    </a:p>
                  </a:txBody>
                  <a:tcPr marL="68580" marR="68580" marT="0" marB="0"/>
                </a:tc>
                <a:tc>
                  <a:txBody>
                    <a:bodyPr/>
                    <a:lstStyle/>
                    <a:p>
                      <a:pPr algn="r" rtl="0">
                        <a:lnSpc>
                          <a:spcPct val="115000"/>
                        </a:lnSpc>
                        <a:spcAft>
                          <a:spcPts val="0"/>
                        </a:spcAft>
                      </a:pPr>
                      <a:r>
                        <a:rPr lang="en-US" sz="2400" dirty="0" smtClean="0">
                          <a:latin typeface="Times New Roman" pitchFamily="18" charset="0"/>
                          <a:ea typeface="Calibri"/>
                          <a:cs typeface="Times New Roman" pitchFamily="18" charset="0"/>
                        </a:rPr>
                        <a:t>09/04/15</a:t>
                      </a:r>
                      <a:endParaRPr lang="en-US" sz="2400" dirty="0">
                        <a:latin typeface="Times New Roman" pitchFamily="18" charset="0"/>
                        <a:ea typeface="Calibri"/>
                        <a:cs typeface="Times New Roman" pitchFamily="18" charset="0"/>
                      </a:endParaRPr>
                    </a:p>
                  </a:txBody>
                  <a:tcPr marL="68580" marR="68580" marT="0" marB="0"/>
                </a:tc>
              </a:tr>
              <a:tr h="578942">
                <a:tc>
                  <a:txBody>
                    <a:bodyPr/>
                    <a:lstStyle/>
                    <a:p>
                      <a:pPr marL="0" marR="0" indent="0" algn="r" defTabSz="914400" rtl="0" eaLnBrk="1" fontAlgn="auto" latinLnBrk="0" hangingPunct="1">
                        <a:lnSpc>
                          <a:spcPct val="115000"/>
                        </a:lnSpc>
                        <a:spcBef>
                          <a:spcPts val="0"/>
                        </a:spcBef>
                        <a:spcAft>
                          <a:spcPts val="0"/>
                        </a:spcAft>
                        <a:buClrTx/>
                        <a:buSzTx/>
                        <a:buFontTx/>
                        <a:buNone/>
                        <a:tabLst/>
                        <a:defRPr/>
                      </a:pPr>
                      <a:r>
                        <a:rPr lang="en-US" sz="2400" dirty="0" smtClean="0">
                          <a:latin typeface="Times New Roman" pitchFamily="18" charset="0"/>
                          <a:ea typeface="Calibri"/>
                          <a:cs typeface="Times New Roman" pitchFamily="18" charset="0"/>
                        </a:rPr>
                        <a:t>F </a:t>
                      </a:r>
                      <a:r>
                        <a:rPr lang="ar-SA" sz="2400" dirty="0" smtClean="0">
                          <a:latin typeface="Times New Roman" pitchFamily="18" charset="0"/>
                          <a:ea typeface="Calibri"/>
                          <a:cs typeface="Times New Roman" pitchFamily="18" charset="0"/>
                        </a:rPr>
                        <a:t>نظام</a:t>
                      </a:r>
                      <a:endParaRPr lang="en-US" sz="2400" dirty="0" smtClean="0">
                        <a:latin typeface="Times New Roman" pitchFamily="18" charset="0"/>
                        <a:ea typeface="Calibri"/>
                        <a:cs typeface="Times New Roman" pitchFamily="18" charset="0"/>
                      </a:endParaRPr>
                    </a:p>
                  </a:txBody>
                  <a:tcPr marL="68580" marR="68580" marT="0" marB="0"/>
                </a:tc>
                <a:tc>
                  <a:txBody>
                    <a:bodyPr/>
                    <a:lstStyle/>
                    <a:p>
                      <a:pPr algn="r" rtl="0">
                        <a:lnSpc>
                          <a:spcPct val="115000"/>
                        </a:lnSpc>
                        <a:spcAft>
                          <a:spcPts val="0"/>
                        </a:spcAft>
                      </a:pPr>
                      <a:r>
                        <a:rPr lang="ar-JO" sz="2400">
                          <a:latin typeface="Times New Roman" pitchFamily="18" charset="0"/>
                          <a:ea typeface="Calibri"/>
                          <a:cs typeface="Times New Roman" pitchFamily="18" charset="0"/>
                        </a:rPr>
                        <a:t>تنظيف</a:t>
                      </a:r>
                      <a:endParaRPr lang="en-US" sz="2400">
                        <a:latin typeface="Times New Roman" pitchFamily="18" charset="0"/>
                        <a:ea typeface="Calibri"/>
                        <a:cs typeface="Times New Roman" pitchFamily="18" charset="0"/>
                      </a:endParaRPr>
                    </a:p>
                  </a:txBody>
                  <a:tcPr marL="68580" marR="68580" marT="0" marB="0"/>
                </a:tc>
                <a:tc>
                  <a:txBody>
                    <a:bodyPr/>
                    <a:lstStyle/>
                    <a:p>
                      <a:pPr algn="r" rtl="0">
                        <a:lnSpc>
                          <a:spcPct val="115000"/>
                        </a:lnSpc>
                        <a:spcAft>
                          <a:spcPts val="0"/>
                        </a:spcAft>
                      </a:pPr>
                      <a:r>
                        <a:rPr lang="en-US" sz="2400">
                          <a:latin typeface="Times New Roman" pitchFamily="18" charset="0"/>
                          <a:ea typeface="Calibri"/>
                          <a:cs typeface="Times New Roman" pitchFamily="18" charset="0"/>
                        </a:rPr>
                        <a:t>09/04/15</a:t>
                      </a:r>
                    </a:p>
                  </a:txBody>
                  <a:tcPr marL="68580" marR="68580" marT="0" marB="0"/>
                </a:tc>
              </a:tr>
              <a:tr h="450545">
                <a:tc>
                  <a:txBody>
                    <a:bodyPr/>
                    <a:lstStyle/>
                    <a:p>
                      <a:pPr algn="r" rtl="0">
                        <a:lnSpc>
                          <a:spcPct val="115000"/>
                        </a:lnSpc>
                        <a:spcAft>
                          <a:spcPts val="0"/>
                        </a:spcAft>
                      </a:pPr>
                      <a:r>
                        <a:rPr lang="en-US" sz="2400" dirty="0" smtClean="0">
                          <a:latin typeface="Times New Roman" pitchFamily="18" charset="0"/>
                          <a:ea typeface="Calibri"/>
                          <a:cs typeface="Times New Roman" pitchFamily="18" charset="0"/>
                        </a:rPr>
                        <a:t>C</a:t>
                      </a:r>
                      <a:r>
                        <a:rPr lang="en-US" sz="2400" baseline="0" dirty="0" smtClean="0">
                          <a:latin typeface="Times New Roman" pitchFamily="18" charset="0"/>
                          <a:ea typeface="Calibri"/>
                          <a:cs typeface="Times New Roman" pitchFamily="18" charset="0"/>
                        </a:rPr>
                        <a:t> </a:t>
                      </a:r>
                      <a:r>
                        <a:rPr lang="ar-SA" sz="2400" dirty="0" smtClean="0">
                          <a:latin typeface="Times New Roman" pitchFamily="18" charset="0"/>
                          <a:ea typeface="Calibri"/>
                          <a:cs typeface="Times New Roman" pitchFamily="18" charset="0"/>
                        </a:rPr>
                        <a:t>نظام التكييف</a:t>
                      </a:r>
                      <a:endParaRPr lang="en-US" sz="2400" dirty="0">
                        <a:latin typeface="Times New Roman" pitchFamily="18" charset="0"/>
                        <a:ea typeface="Calibri"/>
                        <a:cs typeface="Times New Roman" pitchFamily="18" charset="0"/>
                      </a:endParaRPr>
                    </a:p>
                  </a:txBody>
                  <a:tcPr marL="68580" marR="68580" marT="0" marB="0"/>
                </a:tc>
                <a:tc>
                  <a:txBody>
                    <a:bodyPr/>
                    <a:lstStyle/>
                    <a:p>
                      <a:pPr algn="r" rtl="0">
                        <a:lnSpc>
                          <a:spcPct val="115000"/>
                        </a:lnSpc>
                        <a:spcAft>
                          <a:spcPts val="0"/>
                        </a:spcAft>
                      </a:pPr>
                      <a:r>
                        <a:rPr lang="ar-JO" sz="2400">
                          <a:latin typeface="Times New Roman" pitchFamily="18" charset="0"/>
                          <a:ea typeface="Calibri"/>
                          <a:cs typeface="Times New Roman" pitchFamily="18" charset="0"/>
                        </a:rPr>
                        <a:t>معايرة وتشغيل النظام </a:t>
                      </a:r>
                      <a:endParaRPr lang="en-US" sz="2400">
                        <a:latin typeface="Times New Roman" pitchFamily="18" charset="0"/>
                        <a:ea typeface="Calibri"/>
                        <a:cs typeface="Times New Roman" pitchFamily="18" charset="0"/>
                      </a:endParaRPr>
                    </a:p>
                  </a:txBody>
                  <a:tcPr marL="68580" marR="68580" marT="0" marB="0"/>
                </a:tc>
                <a:tc>
                  <a:txBody>
                    <a:bodyPr/>
                    <a:lstStyle/>
                    <a:p>
                      <a:pPr algn="r" rtl="0">
                        <a:lnSpc>
                          <a:spcPct val="115000"/>
                        </a:lnSpc>
                        <a:spcAft>
                          <a:spcPts val="0"/>
                        </a:spcAft>
                      </a:pPr>
                      <a:r>
                        <a:rPr lang="en-US" sz="2400">
                          <a:latin typeface="Times New Roman" pitchFamily="18" charset="0"/>
                          <a:ea typeface="Calibri"/>
                          <a:cs typeface="Times New Roman" pitchFamily="18" charset="0"/>
                        </a:rPr>
                        <a:t>26/05/15</a:t>
                      </a:r>
                    </a:p>
                  </a:txBody>
                  <a:tcPr marL="68580" marR="68580" marT="0" marB="0"/>
                </a:tc>
              </a:tr>
              <a:tr h="450545">
                <a:tc>
                  <a:txBody>
                    <a:bodyPr/>
                    <a:lstStyle/>
                    <a:p>
                      <a:pPr algn="r" rtl="0">
                        <a:lnSpc>
                          <a:spcPct val="115000"/>
                        </a:lnSpc>
                        <a:spcAft>
                          <a:spcPts val="0"/>
                        </a:spcAft>
                      </a:pPr>
                      <a:r>
                        <a:rPr lang="en-US" sz="2400" dirty="0" smtClean="0">
                          <a:latin typeface="Times New Roman" pitchFamily="18" charset="0"/>
                          <a:ea typeface="Calibri"/>
                          <a:cs typeface="Times New Roman" pitchFamily="18" charset="0"/>
                        </a:rPr>
                        <a:t>A</a:t>
                      </a:r>
                      <a:r>
                        <a:rPr lang="ar-SA" sz="2400" dirty="0" smtClean="0">
                          <a:latin typeface="Times New Roman" pitchFamily="18" charset="0"/>
                          <a:ea typeface="Calibri"/>
                          <a:cs typeface="Times New Roman" pitchFamily="18" charset="0"/>
                        </a:rPr>
                        <a:t>نظام </a:t>
                      </a:r>
                      <a:endParaRPr lang="en-US" sz="2400" dirty="0">
                        <a:latin typeface="Times New Roman" pitchFamily="18" charset="0"/>
                        <a:ea typeface="Calibri"/>
                        <a:cs typeface="Times New Roman" pitchFamily="18" charset="0"/>
                      </a:endParaRPr>
                    </a:p>
                  </a:txBody>
                  <a:tcPr marL="68580" marR="68580" marT="0" marB="0"/>
                </a:tc>
                <a:tc>
                  <a:txBody>
                    <a:bodyPr/>
                    <a:lstStyle/>
                    <a:p>
                      <a:pPr algn="r" rtl="0">
                        <a:lnSpc>
                          <a:spcPct val="115000"/>
                        </a:lnSpc>
                        <a:spcAft>
                          <a:spcPts val="0"/>
                        </a:spcAft>
                      </a:pPr>
                      <a:r>
                        <a:rPr lang="ar-JO" sz="2400">
                          <a:latin typeface="Times New Roman" pitchFamily="18" charset="0"/>
                          <a:ea typeface="Calibri"/>
                          <a:cs typeface="Times New Roman" pitchFamily="18" charset="0"/>
                        </a:rPr>
                        <a:t>معايرة غاز </a:t>
                      </a:r>
                      <a:endParaRPr lang="en-US" sz="2400">
                        <a:latin typeface="Times New Roman" pitchFamily="18" charset="0"/>
                        <a:ea typeface="Calibri"/>
                        <a:cs typeface="Times New Roman" pitchFamily="18" charset="0"/>
                      </a:endParaRPr>
                    </a:p>
                  </a:txBody>
                  <a:tcPr marL="68580" marR="68580" marT="0" marB="0"/>
                </a:tc>
                <a:tc>
                  <a:txBody>
                    <a:bodyPr/>
                    <a:lstStyle/>
                    <a:p>
                      <a:pPr algn="r" rtl="0">
                        <a:lnSpc>
                          <a:spcPct val="115000"/>
                        </a:lnSpc>
                        <a:spcAft>
                          <a:spcPts val="0"/>
                        </a:spcAft>
                      </a:pPr>
                      <a:r>
                        <a:rPr lang="en-US" sz="2400">
                          <a:latin typeface="Times New Roman" pitchFamily="18" charset="0"/>
                          <a:ea typeface="Calibri"/>
                          <a:cs typeface="Times New Roman" pitchFamily="18" charset="0"/>
                        </a:rPr>
                        <a:t>02/07/15</a:t>
                      </a:r>
                    </a:p>
                  </a:txBody>
                  <a:tcPr marL="68580" marR="68580" marT="0" marB="0"/>
                </a:tc>
              </a:tr>
              <a:tr h="450545">
                <a:tc>
                  <a:txBody>
                    <a:bodyPr/>
                    <a:lstStyle/>
                    <a:p>
                      <a:pPr algn="r" rtl="0">
                        <a:lnSpc>
                          <a:spcPct val="115000"/>
                        </a:lnSpc>
                        <a:spcAft>
                          <a:spcPts val="0"/>
                        </a:spcAft>
                      </a:pPr>
                      <a:r>
                        <a:rPr lang="en-US" sz="2400" dirty="0" smtClean="0">
                          <a:latin typeface="Times New Roman" pitchFamily="18" charset="0"/>
                          <a:ea typeface="Calibri"/>
                          <a:cs typeface="Times New Roman" pitchFamily="18" charset="0"/>
                        </a:rPr>
                        <a:t>A</a:t>
                      </a:r>
                      <a:r>
                        <a:rPr lang="ar-SA" sz="2400" dirty="0" smtClean="0">
                          <a:latin typeface="Times New Roman" pitchFamily="18" charset="0"/>
                          <a:ea typeface="Calibri"/>
                          <a:cs typeface="Times New Roman" pitchFamily="18" charset="0"/>
                        </a:rPr>
                        <a:t>نظام </a:t>
                      </a:r>
                      <a:endParaRPr lang="en-US" sz="2400" dirty="0">
                        <a:latin typeface="Times New Roman" pitchFamily="18" charset="0"/>
                        <a:ea typeface="Calibri"/>
                        <a:cs typeface="Times New Roman" pitchFamily="18" charset="0"/>
                      </a:endParaRPr>
                    </a:p>
                  </a:txBody>
                  <a:tcPr marL="68580" marR="68580" marT="0" marB="0"/>
                </a:tc>
                <a:tc>
                  <a:txBody>
                    <a:bodyPr/>
                    <a:lstStyle/>
                    <a:p>
                      <a:pPr algn="r" rtl="0">
                        <a:lnSpc>
                          <a:spcPct val="115000"/>
                        </a:lnSpc>
                        <a:spcAft>
                          <a:spcPts val="0"/>
                        </a:spcAft>
                      </a:pPr>
                      <a:r>
                        <a:rPr lang="ar-SA" sz="2400">
                          <a:latin typeface="Times New Roman" pitchFamily="18" charset="0"/>
                          <a:ea typeface="Calibri"/>
                          <a:cs typeface="Times New Roman" pitchFamily="18" charset="0"/>
                        </a:rPr>
                        <a:t> دائم النزول </a:t>
                      </a:r>
                      <a:r>
                        <a:rPr lang="en-US" sz="2400">
                          <a:latin typeface="Times New Roman" pitchFamily="18" charset="0"/>
                          <a:ea typeface="Calibri"/>
                          <a:cs typeface="Times New Roman" pitchFamily="18" charset="0"/>
                        </a:rPr>
                        <a:t>over load </a:t>
                      </a:r>
                    </a:p>
                  </a:txBody>
                  <a:tcPr marL="68580" marR="68580" marT="0" marB="0"/>
                </a:tc>
                <a:tc>
                  <a:txBody>
                    <a:bodyPr/>
                    <a:lstStyle/>
                    <a:p>
                      <a:pPr algn="r" rtl="0">
                        <a:lnSpc>
                          <a:spcPct val="115000"/>
                        </a:lnSpc>
                        <a:spcAft>
                          <a:spcPts val="0"/>
                        </a:spcAft>
                      </a:pPr>
                      <a:r>
                        <a:rPr lang="en-US" sz="2400">
                          <a:latin typeface="Times New Roman" pitchFamily="18" charset="0"/>
                          <a:ea typeface="Calibri"/>
                          <a:cs typeface="Times New Roman" pitchFamily="18" charset="0"/>
                        </a:rPr>
                        <a:t>06/07/15</a:t>
                      </a:r>
                    </a:p>
                  </a:txBody>
                  <a:tcPr marL="68580" marR="68580" marT="0" marB="0"/>
                </a:tc>
              </a:tr>
              <a:tr h="450545">
                <a:tc>
                  <a:txBody>
                    <a:bodyPr/>
                    <a:lstStyle/>
                    <a:p>
                      <a:pPr algn="r" rtl="0">
                        <a:lnSpc>
                          <a:spcPct val="115000"/>
                        </a:lnSpc>
                        <a:spcAft>
                          <a:spcPts val="0"/>
                        </a:spcAft>
                      </a:pPr>
                      <a:r>
                        <a:rPr lang="en-US" sz="2400" dirty="0" smtClean="0">
                          <a:latin typeface="Times New Roman" pitchFamily="18" charset="0"/>
                          <a:ea typeface="Calibri"/>
                          <a:cs typeface="Times New Roman" pitchFamily="18" charset="0"/>
                        </a:rPr>
                        <a:t>-40 </a:t>
                      </a:r>
                      <a:r>
                        <a:rPr lang="ar-SA" sz="2400" dirty="0" smtClean="0">
                          <a:latin typeface="Times New Roman" pitchFamily="18" charset="0"/>
                          <a:ea typeface="Calibri"/>
                          <a:cs typeface="Times New Roman" pitchFamily="18" charset="0"/>
                        </a:rPr>
                        <a:t>ثلاجة</a:t>
                      </a:r>
                      <a:endParaRPr lang="en-US" sz="2400" dirty="0">
                        <a:latin typeface="Times New Roman" pitchFamily="18" charset="0"/>
                        <a:ea typeface="Calibri"/>
                        <a:cs typeface="Times New Roman" pitchFamily="18" charset="0"/>
                      </a:endParaRPr>
                    </a:p>
                  </a:txBody>
                  <a:tcPr marL="68580" marR="68580" marT="0" marB="0"/>
                </a:tc>
                <a:tc>
                  <a:txBody>
                    <a:bodyPr/>
                    <a:lstStyle/>
                    <a:p>
                      <a:pPr algn="r" rtl="0">
                        <a:lnSpc>
                          <a:spcPct val="115000"/>
                        </a:lnSpc>
                        <a:spcAft>
                          <a:spcPts val="0"/>
                        </a:spcAft>
                      </a:pPr>
                      <a:r>
                        <a:rPr lang="ar-JO" sz="2400">
                          <a:latin typeface="Times New Roman" pitchFamily="18" charset="0"/>
                          <a:ea typeface="Calibri"/>
                          <a:cs typeface="Times New Roman" pitchFamily="18" charset="0"/>
                        </a:rPr>
                        <a:t>تسريب غاز في ثلاجة الانتاج</a:t>
                      </a:r>
                      <a:endParaRPr lang="en-US" sz="2400">
                        <a:latin typeface="Times New Roman" pitchFamily="18" charset="0"/>
                        <a:ea typeface="Calibri"/>
                        <a:cs typeface="Times New Roman" pitchFamily="18" charset="0"/>
                      </a:endParaRPr>
                    </a:p>
                  </a:txBody>
                  <a:tcPr marL="68580" marR="68580" marT="0" marB="0"/>
                </a:tc>
                <a:tc>
                  <a:txBody>
                    <a:bodyPr/>
                    <a:lstStyle/>
                    <a:p>
                      <a:pPr algn="r" rtl="0">
                        <a:lnSpc>
                          <a:spcPct val="115000"/>
                        </a:lnSpc>
                        <a:spcAft>
                          <a:spcPts val="0"/>
                        </a:spcAft>
                      </a:pPr>
                      <a:r>
                        <a:rPr lang="en-US" sz="2400">
                          <a:latin typeface="Times New Roman" pitchFamily="18" charset="0"/>
                          <a:ea typeface="Calibri"/>
                          <a:cs typeface="Times New Roman" pitchFamily="18" charset="0"/>
                        </a:rPr>
                        <a:t>08/07/15</a:t>
                      </a:r>
                    </a:p>
                  </a:txBody>
                  <a:tcPr marL="68580" marR="68580" marT="0" marB="0"/>
                </a:tc>
              </a:tr>
              <a:tr h="450545">
                <a:tc>
                  <a:txBody>
                    <a:bodyPr/>
                    <a:lstStyle/>
                    <a:p>
                      <a:pPr algn="r" rtl="0">
                        <a:lnSpc>
                          <a:spcPct val="115000"/>
                        </a:lnSpc>
                        <a:spcAft>
                          <a:spcPts val="0"/>
                        </a:spcAft>
                      </a:pPr>
                      <a:r>
                        <a:rPr lang="en-US" sz="2400" dirty="0" smtClean="0">
                          <a:latin typeface="Times New Roman" pitchFamily="18" charset="0"/>
                          <a:ea typeface="Calibri"/>
                          <a:cs typeface="Times New Roman" pitchFamily="18" charset="0"/>
                        </a:rPr>
                        <a:t>F </a:t>
                      </a:r>
                      <a:r>
                        <a:rPr lang="ar-SA" sz="2400" dirty="0" smtClean="0">
                          <a:latin typeface="Times New Roman" pitchFamily="18" charset="0"/>
                          <a:ea typeface="Calibri"/>
                          <a:cs typeface="Times New Roman" pitchFamily="18" charset="0"/>
                        </a:rPr>
                        <a:t>نظام</a:t>
                      </a:r>
                      <a:endParaRPr lang="en-US" sz="2400" dirty="0">
                        <a:latin typeface="Times New Roman" pitchFamily="18" charset="0"/>
                        <a:ea typeface="Calibri"/>
                        <a:cs typeface="Times New Roman" pitchFamily="18" charset="0"/>
                      </a:endParaRPr>
                    </a:p>
                  </a:txBody>
                  <a:tcPr marL="68580" marR="68580" marT="0" marB="0"/>
                </a:tc>
                <a:tc>
                  <a:txBody>
                    <a:bodyPr/>
                    <a:lstStyle/>
                    <a:p>
                      <a:pPr algn="r" rtl="0">
                        <a:lnSpc>
                          <a:spcPct val="115000"/>
                        </a:lnSpc>
                        <a:spcAft>
                          <a:spcPts val="0"/>
                        </a:spcAft>
                      </a:pPr>
                      <a:r>
                        <a:rPr lang="ar-JO" sz="2400" dirty="0">
                          <a:latin typeface="Times New Roman" pitchFamily="18" charset="0"/>
                          <a:ea typeface="Calibri"/>
                          <a:cs typeface="Times New Roman" pitchFamily="18" charset="0"/>
                        </a:rPr>
                        <a:t>شحن غاز</a:t>
                      </a:r>
                      <a:endParaRPr lang="en-US" sz="2400" dirty="0">
                        <a:latin typeface="Times New Roman" pitchFamily="18" charset="0"/>
                        <a:ea typeface="Calibri"/>
                        <a:cs typeface="Times New Roman" pitchFamily="18" charset="0"/>
                      </a:endParaRPr>
                    </a:p>
                  </a:txBody>
                  <a:tcPr marL="68580" marR="68580" marT="0" marB="0"/>
                </a:tc>
                <a:tc>
                  <a:txBody>
                    <a:bodyPr/>
                    <a:lstStyle/>
                    <a:p>
                      <a:pPr algn="r" rtl="0">
                        <a:lnSpc>
                          <a:spcPct val="115000"/>
                        </a:lnSpc>
                        <a:spcAft>
                          <a:spcPts val="0"/>
                        </a:spcAft>
                      </a:pPr>
                      <a:r>
                        <a:rPr lang="en-US" sz="2400" dirty="0">
                          <a:latin typeface="Times New Roman" pitchFamily="18" charset="0"/>
                          <a:ea typeface="Calibri"/>
                          <a:cs typeface="Times New Roman" pitchFamily="18" charset="0"/>
                        </a:rPr>
                        <a:t>20/07/15</a:t>
                      </a:r>
                    </a:p>
                  </a:txBody>
                  <a:tcPr marL="68580" marR="68580" marT="0" marB="0"/>
                </a:tc>
              </a:tr>
            </a:tbl>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lvl="0"/>
            <a:r>
              <a:rPr lang="en-US" b="1" dirty="0" smtClean="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General maintenance services failure :</a:t>
            </a:r>
            <a:endParaRPr lang="ar-JO" dirty="0"/>
          </a:p>
        </p:txBody>
      </p:sp>
      <p:graphicFrame>
        <p:nvGraphicFramePr>
          <p:cNvPr id="5" name="عنصر نائب للمحتوى 4"/>
          <p:cNvGraphicFramePr>
            <a:graphicFrameLocks noGrp="1"/>
          </p:cNvGraphicFramePr>
          <p:nvPr>
            <p:ph idx="1"/>
          </p:nvPr>
        </p:nvGraphicFramePr>
        <p:xfrm>
          <a:off x="431075" y="2243637"/>
          <a:ext cx="10583091" cy="3334203"/>
        </p:xfrm>
        <a:graphic>
          <a:graphicData uri="http://schemas.openxmlformats.org/drawingml/2006/table">
            <a:tbl>
              <a:tblPr rtl="1" firstRow="1" bandRow="1">
                <a:tableStyleId>{5C22544A-7EE6-4342-B048-85BDC9FD1C3A}</a:tableStyleId>
              </a:tblPr>
              <a:tblGrid>
                <a:gridCol w="3505200"/>
                <a:gridCol w="3505200"/>
                <a:gridCol w="3572691"/>
              </a:tblGrid>
              <a:tr h="828954">
                <a:tc>
                  <a:txBody>
                    <a:bodyPr/>
                    <a:lstStyle/>
                    <a:p>
                      <a:pPr algn="ctr" rtl="1"/>
                      <a:r>
                        <a:rPr lang="ar-JO" sz="2400" dirty="0" smtClean="0">
                          <a:cs typeface="+mj-cs"/>
                        </a:rPr>
                        <a:t>اسم الماكينة</a:t>
                      </a:r>
                      <a:endParaRPr lang="ar-JO" sz="2400" dirty="0">
                        <a:cs typeface="+mj-cs"/>
                      </a:endParaRPr>
                    </a:p>
                  </a:txBody>
                  <a:tcPr/>
                </a:tc>
                <a:tc>
                  <a:txBody>
                    <a:bodyPr/>
                    <a:lstStyle/>
                    <a:p>
                      <a:pPr algn="r" rtl="0">
                        <a:lnSpc>
                          <a:spcPct val="115000"/>
                        </a:lnSpc>
                        <a:spcAft>
                          <a:spcPts val="0"/>
                        </a:spcAft>
                      </a:pPr>
                      <a:r>
                        <a:rPr lang="ar-JO" sz="2400" dirty="0">
                          <a:latin typeface="Times New Roman" pitchFamily="18" charset="0"/>
                          <a:ea typeface="Calibri"/>
                          <a:cs typeface="Times New Roman" pitchFamily="18" charset="0"/>
                        </a:rPr>
                        <a:t>شحن غاز</a:t>
                      </a:r>
                      <a:endParaRPr lang="en-US" sz="2400" dirty="0">
                        <a:latin typeface="Times New Roman" pitchFamily="18" charset="0"/>
                        <a:ea typeface="Calibri"/>
                        <a:cs typeface="Times New Roman" pitchFamily="18" charset="0"/>
                      </a:endParaRPr>
                    </a:p>
                  </a:txBody>
                  <a:tcPr marL="68580" marR="68580" marT="0" marB="0"/>
                </a:tc>
                <a:tc>
                  <a:txBody>
                    <a:bodyPr/>
                    <a:lstStyle/>
                    <a:p>
                      <a:pPr algn="ctr" rtl="1"/>
                      <a:r>
                        <a:rPr lang="ar-JO" sz="2400" dirty="0" smtClean="0"/>
                        <a:t>استلام الطلب</a:t>
                      </a:r>
                      <a:endParaRPr lang="ar-JO" sz="2400" dirty="0"/>
                    </a:p>
                  </a:txBody>
                  <a:tcPr/>
                </a:tc>
              </a:tr>
              <a:tr h="762637">
                <a:tc>
                  <a:txBody>
                    <a:bodyPr/>
                    <a:lstStyle/>
                    <a:p>
                      <a:pPr algn="r" rtl="0">
                        <a:lnSpc>
                          <a:spcPct val="115000"/>
                        </a:lnSpc>
                        <a:spcAft>
                          <a:spcPts val="0"/>
                        </a:spcAft>
                      </a:pPr>
                      <a:r>
                        <a:rPr lang="ar-SA" sz="2400">
                          <a:latin typeface="Times New Roman" pitchFamily="18" charset="0"/>
                          <a:ea typeface="Calibri"/>
                          <a:cs typeface="Times New Roman" pitchFamily="18" charset="0"/>
                        </a:rPr>
                        <a:t>البوابة الرئيسية</a:t>
                      </a:r>
                      <a:endParaRPr lang="en-US" sz="2400">
                        <a:latin typeface="Times New Roman" pitchFamily="18" charset="0"/>
                        <a:ea typeface="Calibri"/>
                        <a:cs typeface="Times New Roman" pitchFamily="18" charset="0"/>
                      </a:endParaRPr>
                    </a:p>
                  </a:txBody>
                  <a:tcPr marL="68580" marR="68580" marT="0" marB="0"/>
                </a:tc>
                <a:tc>
                  <a:txBody>
                    <a:bodyPr/>
                    <a:lstStyle/>
                    <a:p>
                      <a:pPr algn="r" rtl="0">
                        <a:lnSpc>
                          <a:spcPct val="115000"/>
                        </a:lnSpc>
                        <a:spcAft>
                          <a:spcPts val="0"/>
                        </a:spcAft>
                      </a:pPr>
                      <a:r>
                        <a:rPr lang="ar-JO" sz="2400">
                          <a:latin typeface="Times New Roman" pitchFamily="18" charset="0"/>
                          <a:ea typeface="Calibri"/>
                          <a:cs typeface="Times New Roman" pitchFamily="18" charset="0"/>
                        </a:rPr>
                        <a:t>لا تفتح عند اغلاقها اغلاق تام</a:t>
                      </a:r>
                      <a:endParaRPr lang="en-US" sz="2400">
                        <a:latin typeface="Times New Roman" pitchFamily="18" charset="0"/>
                        <a:ea typeface="Calibri"/>
                        <a:cs typeface="Times New Roman" pitchFamily="18" charset="0"/>
                      </a:endParaRPr>
                    </a:p>
                  </a:txBody>
                  <a:tcPr marL="68580" marR="68580" marT="0" marB="0"/>
                </a:tc>
                <a:tc>
                  <a:txBody>
                    <a:bodyPr/>
                    <a:lstStyle/>
                    <a:p>
                      <a:pPr algn="r" rtl="0">
                        <a:lnSpc>
                          <a:spcPct val="115000"/>
                        </a:lnSpc>
                        <a:spcAft>
                          <a:spcPts val="0"/>
                        </a:spcAft>
                      </a:pPr>
                      <a:r>
                        <a:rPr lang="en-US" sz="2400">
                          <a:latin typeface="Times New Roman" pitchFamily="18" charset="0"/>
                          <a:ea typeface="Calibri"/>
                          <a:cs typeface="Times New Roman" pitchFamily="18" charset="0"/>
                        </a:rPr>
                        <a:t>16/04/15</a:t>
                      </a:r>
                    </a:p>
                  </a:txBody>
                  <a:tcPr marL="68580" marR="68580" marT="0" marB="0"/>
                </a:tc>
              </a:tr>
              <a:tr h="762637">
                <a:tc>
                  <a:txBody>
                    <a:bodyPr/>
                    <a:lstStyle/>
                    <a:p>
                      <a:pPr algn="r" rtl="0">
                        <a:lnSpc>
                          <a:spcPct val="115000"/>
                        </a:lnSpc>
                        <a:spcAft>
                          <a:spcPts val="0"/>
                        </a:spcAft>
                      </a:pPr>
                      <a:r>
                        <a:rPr lang="ar-SA" sz="2400">
                          <a:latin typeface="Times New Roman" pitchFamily="18" charset="0"/>
                          <a:ea typeface="Calibri"/>
                          <a:cs typeface="Times New Roman" pitchFamily="18" charset="0"/>
                        </a:rPr>
                        <a:t>البوابة الرئيسية</a:t>
                      </a:r>
                      <a:endParaRPr lang="en-US" sz="2400">
                        <a:latin typeface="Times New Roman" pitchFamily="18" charset="0"/>
                        <a:ea typeface="Calibri"/>
                        <a:cs typeface="Times New Roman" pitchFamily="18" charset="0"/>
                      </a:endParaRPr>
                    </a:p>
                  </a:txBody>
                  <a:tcPr marL="68580" marR="68580" marT="0" marB="0"/>
                </a:tc>
                <a:tc>
                  <a:txBody>
                    <a:bodyPr/>
                    <a:lstStyle/>
                    <a:p>
                      <a:pPr algn="r" rtl="0">
                        <a:lnSpc>
                          <a:spcPct val="115000"/>
                        </a:lnSpc>
                        <a:spcAft>
                          <a:spcPts val="0"/>
                        </a:spcAft>
                      </a:pPr>
                      <a:r>
                        <a:rPr lang="ar-SA" sz="2400">
                          <a:latin typeface="Times New Roman" pitchFamily="18" charset="0"/>
                          <a:ea typeface="Calibri"/>
                          <a:cs typeface="Times New Roman" pitchFamily="18" charset="0"/>
                        </a:rPr>
                        <a:t>لا تفتح دائما</a:t>
                      </a:r>
                      <a:endParaRPr lang="en-US" sz="2400">
                        <a:latin typeface="Times New Roman" pitchFamily="18" charset="0"/>
                        <a:ea typeface="Calibri"/>
                        <a:cs typeface="Times New Roman" pitchFamily="18" charset="0"/>
                      </a:endParaRPr>
                    </a:p>
                  </a:txBody>
                  <a:tcPr marL="68580" marR="68580" marT="0" marB="0"/>
                </a:tc>
                <a:tc>
                  <a:txBody>
                    <a:bodyPr/>
                    <a:lstStyle/>
                    <a:p>
                      <a:pPr algn="r" rtl="0">
                        <a:lnSpc>
                          <a:spcPct val="115000"/>
                        </a:lnSpc>
                        <a:spcAft>
                          <a:spcPts val="0"/>
                        </a:spcAft>
                      </a:pPr>
                      <a:r>
                        <a:rPr lang="en-US" sz="2400" dirty="0" smtClean="0">
                          <a:latin typeface="Times New Roman" pitchFamily="18" charset="0"/>
                          <a:ea typeface="Calibri"/>
                          <a:cs typeface="Times New Roman" pitchFamily="18" charset="0"/>
                        </a:rPr>
                        <a:t>25/4/15</a:t>
                      </a:r>
                      <a:endParaRPr lang="en-US" sz="2400" dirty="0">
                        <a:latin typeface="Times New Roman" pitchFamily="18" charset="0"/>
                        <a:ea typeface="Calibri"/>
                        <a:cs typeface="Times New Roman" pitchFamily="18" charset="0"/>
                      </a:endParaRPr>
                    </a:p>
                  </a:txBody>
                  <a:tcPr marL="68580" marR="68580" marT="0" marB="0"/>
                </a:tc>
              </a:tr>
              <a:tr h="979975">
                <a:tc>
                  <a:txBody>
                    <a:bodyPr/>
                    <a:lstStyle/>
                    <a:p>
                      <a:pPr algn="r" rtl="0">
                        <a:lnSpc>
                          <a:spcPct val="115000"/>
                        </a:lnSpc>
                        <a:spcAft>
                          <a:spcPts val="0"/>
                        </a:spcAft>
                      </a:pPr>
                      <a:r>
                        <a:rPr lang="ar-SA" sz="2400" dirty="0">
                          <a:latin typeface="Times New Roman" pitchFamily="18" charset="0"/>
                          <a:ea typeface="Calibri"/>
                          <a:cs typeface="Times New Roman" pitchFamily="18" charset="0"/>
                        </a:rPr>
                        <a:t>مصرف الاستقبال</a:t>
                      </a:r>
                      <a:endParaRPr lang="en-US" sz="2400" dirty="0">
                        <a:latin typeface="Times New Roman" pitchFamily="18" charset="0"/>
                        <a:ea typeface="Calibri"/>
                        <a:cs typeface="Times New Roman" pitchFamily="18" charset="0"/>
                      </a:endParaRPr>
                    </a:p>
                  </a:txBody>
                  <a:tcPr marL="68580" marR="68580" marT="0" marB="0"/>
                </a:tc>
                <a:tc>
                  <a:txBody>
                    <a:bodyPr/>
                    <a:lstStyle/>
                    <a:p>
                      <a:pPr algn="r" rtl="0">
                        <a:lnSpc>
                          <a:spcPct val="115000"/>
                        </a:lnSpc>
                        <a:spcAft>
                          <a:spcPts val="0"/>
                        </a:spcAft>
                      </a:pPr>
                      <a:r>
                        <a:rPr lang="ar-SA" sz="2400" dirty="0">
                          <a:latin typeface="Times New Roman" pitchFamily="18" charset="0"/>
                          <a:ea typeface="Calibri"/>
                          <a:cs typeface="Times New Roman" pitchFamily="18" charset="0"/>
                        </a:rPr>
                        <a:t>غطاء المصرف</a:t>
                      </a:r>
                      <a:endParaRPr lang="en-US" sz="2400" dirty="0">
                        <a:latin typeface="Times New Roman" pitchFamily="18" charset="0"/>
                        <a:ea typeface="Calibri"/>
                        <a:cs typeface="Times New Roman" pitchFamily="18" charset="0"/>
                      </a:endParaRPr>
                    </a:p>
                  </a:txBody>
                  <a:tcPr marL="68580" marR="68580" marT="0" marB="0"/>
                </a:tc>
                <a:tc>
                  <a:txBody>
                    <a:bodyPr/>
                    <a:lstStyle/>
                    <a:p>
                      <a:pPr algn="r" rtl="0">
                        <a:lnSpc>
                          <a:spcPct val="115000"/>
                        </a:lnSpc>
                        <a:spcAft>
                          <a:spcPts val="0"/>
                        </a:spcAft>
                      </a:pPr>
                      <a:r>
                        <a:rPr lang="en-US" sz="2400" dirty="0">
                          <a:latin typeface="Times New Roman" pitchFamily="18" charset="0"/>
                          <a:ea typeface="Calibri"/>
                          <a:cs typeface="Times New Roman" pitchFamily="18" charset="0"/>
                        </a:rPr>
                        <a:t>02/05/15</a:t>
                      </a:r>
                    </a:p>
                  </a:txBody>
                  <a:tcPr marL="68580" marR="68580" marT="0" marB="0"/>
                </a:tc>
              </a:tr>
            </a:tbl>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r>
              <a:rPr lang="en-US" b="1" dirty="0" smtClean="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Type of failure with frequency :</a:t>
            </a:r>
            <a:r>
              <a:rPr lang="en-US" dirty="0" smtClean="0"/>
              <a:t/>
            </a:r>
            <a:br>
              <a:rPr lang="en-US" dirty="0" smtClean="0"/>
            </a:br>
            <a:endParaRPr lang="ar-JO" dirty="0"/>
          </a:p>
        </p:txBody>
      </p:sp>
      <p:graphicFrame>
        <p:nvGraphicFramePr>
          <p:cNvPr id="4" name="عنصر نائب للمحتوى 3"/>
          <p:cNvGraphicFramePr>
            <a:graphicFrameLocks noGrp="1"/>
          </p:cNvGraphicFramePr>
          <p:nvPr>
            <p:ph idx="1"/>
          </p:nvPr>
        </p:nvGraphicFramePr>
        <p:xfrm>
          <a:off x="838200" y="1825625"/>
          <a:ext cx="5392783"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شكل بيضاوي 4"/>
          <p:cNvSpPr/>
          <p:nvPr/>
        </p:nvSpPr>
        <p:spPr>
          <a:xfrm flipV="1">
            <a:off x="1149532" y="4883766"/>
            <a:ext cx="130628" cy="93181"/>
          </a:xfrm>
          <a:prstGeom prst="ellipse">
            <a:avLst/>
          </a:prstGeom>
          <a:blipFill rotWithShape="0">
            <a:blip r:embed="rId7"/>
            <a:stretch>
              <a:fillRect/>
            </a:stretch>
          </a:bli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6" name="مربع نص 5"/>
          <p:cNvSpPr txBox="1"/>
          <p:nvPr/>
        </p:nvSpPr>
        <p:spPr>
          <a:xfrm>
            <a:off x="1293222" y="4794069"/>
            <a:ext cx="4545874" cy="923330"/>
          </a:xfrm>
          <a:prstGeom prst="rect">
            <a:avLst/>
          </a:prstGeom>
          <a:noFill/>
        </p:spPr>
        <p:txBody>
          <a:bodyPr wrap="square" rtlCol="1">
            <a:spAutoFit/>
          </a:bodyPr>
          <a:lstStyle/>
          <a:p>
            <a:r>
              <a:rPr lang="en-US" b="1" dirty="0" smtClean="0">
                <a:latin typeface="Times New Roman" pitchFamily="18" charset="0"/>
                <a:cs typeface="Times New Roman" pitchFamily="18" charset="0"/>
              </a:rPr>
              <a:t>General </a:t>
            </a:r>
          </a:p>
          <a:p>
            <a:r>
              <a:rPr lang="en-US" b="1" dirty="0" smtClean="0">
                <a:latin typeface="Times New Roman" pitchFamily="18" charset="0"/>
                <a:cs typeface="Times New Roman" pitchFamily="18" charset="0"/>
              </a:rPr>
              <a:t>maintenance </a:t>
            </a:r>
          </a:p>
          <a:p>
            <a:r>
              <a:rPr lang="en-US" b="1" dirty="0" smtClean="0">
                <a:latin typeface="Times New Roman" pitchFamily="18" charset="0"/>
                <a:cs typeface="Times New Roman" pitchFamily="18" charset="0"/>
              </a:rPr>
              <a:t>Services :3</a:t>
            </a:r>
            <a:endParaRPr lang="ar-JO" b="1" dirty="0">
              <a:latin typeface="Times New Roman" pitchFamily="18" charset="0"/>
              <a:cs typeface="Times New Roman" pitchFamily="18" charset="0"/>
            </a:endParaRPr>
          </a:p>
        </p:txBody>
      </p:sp>
      <p:pic>
        <p:nvPicPr>
          <p:cNvPr id="8" name="صورة 7"/>
          <p:cNvPicPr/>
          <p:nvPr/>
        </p:nvPicPr>
        <p:blipFill>
          <a:blip r:embed="rId8"/>
          <a:srcRect/>
          <a:stretch>
            <a:fillRect/>
          </a:stretch>
        </p:blipFill>
        <p:spPr bwMode="auto">
          <a:xfrm>
            <a:off x="6426925" y="1750423"/>
            <a:ext cx="5590903" cy="4598125"/>
          </a:xfrm>
          <a:prstGeom prst="rect">
            <a:avLst/>
          </a:prstGeom>
          <a:noFill/>
          <a:ln w="9525">
            <a:noFill/>
            <a:miter lim="800000"/>
            <a:headEnd/>
            <a:tailEnd/>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b="1" dirty="0" smtClean="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Machine failure :</a:t>
            </a:r>
            <a:endParaRPr lang="ar-JO" dirty="0"/>
          </a:p>
        </p:txBody>
      </p:sp>
      <p:pic>
        <p:nvPicPr>
          <p:cNvPr id="1026" name="Picture 2" descr="C:\Users\HP350\Downloads\تنزيل.jpg"/>
          <p:cNvPicPr>
            <a:picLocks noGrp="1" noChangeAspect="1" noChangeArrowheads="1"/>
          </p:cNvPicPr>
          <p:nvPr>
            <p:ph idx="1"/>
          </p:nvPr>
        </p:nvPicPr>
        <p:blipFill>
          <a:blip r:embed="rId2"/>
          <a:srcRect/>
          <a:stretch>
            <a:fillRect/>
          </a:stretch>
        </p:blipFill>
        <p:spPr bwMode="auto">
          <a:xfrm>
            <a:off x="1282745" y="1436914"/>
            <a:ext cx="10317072" cy="5029200"/>
          </a:xfrm>
          <a:prstGeom prst="rect">
            <a:avLst/>
          </a:prstGeom>
          <a:noFill/>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b="1" dirty="0" smtClean="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Machine failure :</a:t>
            </a:r>
            <a:endParaRPr lang="ar-JO" dirty="0"/>
          </a:p>
        </p:txBody>
      </p:sp>
      <p:pic>
        <p:nvPicPr>
          <p:cNvPr id="4" name="عنصر نائب للمحتوى 3"/>
          <p:cNvPicPr>
            <a:picLocks noGrp="1"/>
          </p:cNvPicPr>
          <p:nvPr>
            <p:ph idx="1"/>
          </p:nvPr>
        </p:nvPicPr>
        <p:blipFill>
          <a:blip r:embed="rId2"/>
          <a:srcRect/>
          <a:stretch>
            <a:fillRect/>
          </a:stretch>
        </p:blipFill>
        <p:spPr bwMode="auto">
          <a:xfrm>
            <a:off x="3171260" y="1679415"/>
            <a:ext cx="5852159" cy="4637314"/>
          </a:xfrm>
          <a:prstGeom prst="rect">
            <a:avLst/>
          </a:prstGeom>
          <a:noFill/>
          <a:ln w="9525">
            <a:noFill/>
            <a:miter lim="800000"/>
            <a:headEnd/>
            <a:tailEnd/>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r"/>
            <a:r>
              <a:rPr lang="ar-JO" b="1" dirty="0" err="1" smtClean="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المعاطة</a:t>
            </a:r>
            <a:r>
              <a:rPr lang="ar-JO" b="1" dirty="0" smtClean="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t>
            </a:r>
            <a:endParaRPr lang="ar-JO" dirty="0"/>
          </a:p>
        </p:txBody>
      </p:sp>
      <p:graphicFrame>
        <p:nvGraphicFramePr>
          <p:cNvPr id="5" name="عنصر نائب للمحتوى 4"/>
          <p:cNvGraphicFramePr>
            <a:graphicFrameLocks noGrp="1"/>
          </p:cNvGraphicFramePr>
          <p:nvPr>
            <p:ph idx="1"/>
          </p:nvPr>
        </p:nvGraphicFramePr>
        <p:xfrm>
          <a:off x="838200" y="1476101"/>
          <a:ext cx="10515600" cy="5026831"/>
        </p:xfrm>
        <a:graphic>
          <a:graphicData uri="http://schemas.openxmlformats.org/drawingml/2006/table">
            <a:tbl>
              <a:tblPr rtl="1" firstRow="1" bandRow="1">
                <a:tableStyleId>{5C22544A-7EE6-4342-B048-85BDC9FD1C3A}</a:tableStyleId>
              </a:tblPr>
              <a:tblGrid>
                <a:gridCol w="5257800"/>
                <a:gridCol w="5257800"/>
              </a:tblGrid>
              <a:tr h="399967">
                <a:tc>
                  <a:txBody>
                    <a:bodyPr/>
                    <a:lstStyle/>
                    <a:p>
                      <a:pPr algn="ctr" rtl="1"/>
                      <a:r>
                        <a:rPr lang="ar-JO" sz="2000" dirty="0" smtClean="0">
                          <a:latin typeface="Times New Roman" pitchFamily="18" charset="0"/>
                          <a:cs typeface="Times New Roman" pitchFamily="18" charset="0"/>
                        </a:rPr>
                        <a:t>نوع العطل</a:t>
                      </a:r>
                      <a:endParaRPr lang="ar-JO" sz="2000" dirty="0">
                        <a:latin typeface="Times New Roman" pitchFamily="18" charset="0"/>
                        <a:cs typeface="Times New Roman" pitchFamily="18" charset="0"/>
                      </a:endParaRPr>
                    </a:p>
                  </a:txBody>
                  <a:tcPr/>
                </a:tc>
                <a:tc>
                  <a:txBody>
                    <a:bodyPr/>
                    <a:lstStyle/>
                    <a:p>
                      <a:pPr algn="ctr" rtl="1"/>
                      <a:r>
                        <a:rPr lang="ar-JO" sz="2000" dirty="0" smtClean="0">
                          <a:latin typeface="Times New Roman" pitchFamily="18" charset="0"/>
                          <a:cs typeface="Times New Roman" pitchFamily="18" charset="0"/>
                        </a:rPr>
                        <a:t>تاريخ حدوث العطل</a:t>
                      </a:r>
                      <a:endParaRPr lang="ar-JO" sz="2000" dirty="0">
                        <a:latin typeface="Times New Roman" pitchFamily="18" charset="0"/>
                        <a:cs typeface="Times New Roman" pitchFamily="18" charset="0"/>
                      </a:endParaRPr>
                    </a:p>
                  </a:txBody>
                  <a:tcPr/>
                </a:tc>
              </a:tr>
              <a:tr h="399967">
                <a:tc>
                  <a:txBody>
                    <a:bodyPr/>
                    <a:lstStyle/>
                    <a:p>
                      <a:pPr algn="r">
                        <a:lnSpc>
                          <a:spcPct val="115000"/>
                        </a:lnSpc>
                        <a:spcAft>
                          <a:spcPts val="0"/>
                        </a:spcAft>
                      </a:pPr>
                      <a:r>
                        <a:rPr lang="ar-SA" sz="2400" dirty="0">
                          <a:latin typeface="Times New Roman" pitchFamily="18" charset="0"/>
                          <a:ea typeface="Calibri"/>
                          <a:cs typeface="Times New Roman" pitchFamily="18" charset="0"/>
                        </a:rPr>
                        <a:t>صيانة دورية</a:t>
                      </a:r>
                      <a:endParaRPr lang="en-US" sz="2400" dirty="0">
                        <a:latin typeface="Times New Roman" pitchFamily="18" charset="0"/>
                        <a:ea typeface="Calibri"/>
                        <a:cs typeface="Times New Roman" pitchFamily="18" charset="0"/>
                      </a:endParaRPr>
                    </a:p>
                  </a:txBody>
                  <a:tcPr marL="68580" marR="68580" marT="0" marB="0"/>
                </a:tc>
                <a:tc>
                  <a:txBody>
                    <a:bodyPr/>
                    <a:lstStyle/>
                    <a:p>
                      <a:pPr algn="r">
                        <a:lnSpc>
                          <a:spcPct val="115000"/>
                        </a:lnSpc>
                        <a:spcAft>
                          <a:spcPts val="0"/>
                        </a:spcAft>
                      </a:pPr>
                      <a:r>
                        <a:rPr lang="en-US" sz="2400" dirty="0">
                          <a:latin typeface="Times New Roman" pitchFamily="18" charset="0"/>
                          <a:ea typeface="Calibri"/>
                          <a:cs typeface="Times New Roman" pitchFamily="18" charset="0"/>
                        </a:rPr>
                        <a:t>11/05/15</a:t>
                      </a:r>
                    </a:p>
                  </a:txBody>
                  <a:tcPr marL="68580" marR="68580" marT="0" marB="0"/>
                </a:tc>
              </a:tr>
              <a:tr h="399967">
                <a:tc>
                  <a:txBody>
                    <a:bodyPr/>
                    <a:lstStyle/>
                    <a:p>
                      <a:pPr algn="r">
                        <a:lnSpc>
                          <a:spcPct val="115000"/>
                        </a:lnSpc>
                        <a:spcAft>
                          <a:spcPts val="0"/>
                        </a:spcAft>
                      </a:pPr>
                      <a:r>
                        <a:rPr lang="ar-SA" sz="2400">
                          <a:latin typeface="Times New Roman" pitchFamily="18" charset="0"/>
                          <a:ea typeface="Calibri"/>
                          <a:cs typeface="Times New Roman" pitchFamily="18" charset="0"/>
                        </a:rPr>
                        <a:t>القشط والبيل</a:t>
                      </a:r>
                      <a:endParaRPr lang="en-US" sz="2400">
                        <a:latin typeface="Times New Roman" pitchFamily="18" charset="0"/>
                        <a:ea typeface="Calibri"/>
                        <a:cs typeface="Times New Roman" pitchFamily="18" charset="0"/>
                      </a:endParaRPr>
                    </a:p>
                  </a:txBody>
                  <a:tcPr marL="68580" marR="68580" marT="0" marB="0"/>
                </a:tc>
                <a:tc>
                  <a:txBody>
                    <a:bodyPr/>
                    <a:lstStyle/>
                    <a:p>
                      <a:pPr algn="r">
                        <a:lnSpc>
                          <a:spcPct val="115000"/>
                        </a:lnSpc>
                        <a:spcAft>
                          <a:spcPts val="0"/>
                        </a:spcAft>
                      </a:pPr>
                      <a:r>
                        <a:rPr lang="en-US" sz="2400" dirty="0" smtClean="0">
                          <a:latin typeface="Times New Roman" pitchFamily="18" charset="0"/>
                          <a:ea typeface="Calibri"/>
                          <a:cs typeface="Times New Roman" pitchFamily="18" charset="0"/>
                        </a:rPr>
                        <a:t>24/05/15</a:t>
                      </a:r>
                      <a:endParaRPr lang="en-US" sz="2400" dirty="0">
                        <a:latin typeface="Times New Roman" pitchFamily="18" charset="0"/>
                        <a:ea typeface="Calibri"/>
                        <a:cs typeface="Times New Roman" pitchFamily="18" charset="0"/>
                      </a:endParaRPr>
                    </a:p>
                  </a:txBody>
                  <a:tcPr marL="68580" marR="68580" marT="0" marB="0"/>
                </a:tc>
              </a:tr>
              <a:tr h="399967">
                <a:tc>
                  <a:txBody>
                    <a:bodyPr/>
                    <a:lstStyle/>
                    <a:p>
                      <a:pPr algn="r">
                        <a:lnSpc>
                          <a:spcPct val="115000"/>
                        </a:lnSpc>
                        <a:spcAft>
                          <a:spcPts val="0"/>
                        </a:spcAft>
                      </a:pPr>
                      <a:r>
                        <a:rPr lang="ar-SA" sz="2400">
                          <a:latin typeface="Times New Roman" pitchFamily="18" charset="0"/>
                          <a:ea typeface="Calibri"/>
                          <a:cs typeface="Times New Roman" pitchFamily="18" charset="0"/>
                        </a:rPr>
                        <a:t>الاصابع</a:t>
                      </a:r>
                      <a:endParaRPr lang="en-US" sz="2400">
                        <a:latin typeface="Times New Roman" pitchFamily="18" charset="0"/>
                        <a:ea typeface="Calibri"/>
                        <a:cs typeface="Times New Roman" pitchFamily="18" charset="0"/>
                      </a:endParaRPr>
                    </a:p>
                  </a:txBody>
                  <a:tcPr marL="68580" marR="68580" marT="0" marB="0"/>
                </a:tc>
                <a:tc>
                  <a:txBody>
                    <a:bodyPr/>
                    <a:lstStyle/>
                    <a:p>
                      <a:pPr algn="r">
                        <a:lnSpc>
                          <a:spcPct val="115000"/>
                        </a:lnSpc>
                        <a:spcAft>
                          <a:spcPts val="0"/>
                        </a:spcAft>
                      </a:pPr>
                      <a:r>
                        <a:rPr lang="en-US" sz="2400" dirty="0" smtClean="0">
                          <a:latin typeface="Times New Roman" pitchFamily="18" charset="0"/>
                          <a:ea typeface="Calibri"/>
                          <a:cs typeface="Times New Roman" pitchFamily="18" charset="0"/>
                        </a:rPr>
                        <a:t>25/05/15</a:t>
                      </a:r>
                      <a:endParaRPr lang="en-US" sz="2400" dirty="0">
                        <a:latin typeface="Times New Roman" pitchFamily="18" charset="0"/>
                        <a:ea typeface="Calibri"/>
                        <a:cs typeface="Times New Roman" pitchFamily="18" charset="0"/>
                      </a:endParaRPr>
                    </a:p>
                  </a:txBody>
                  <a:tcPr marL="68580" marR="68580" marT="0" marB="0"/>
                </a:tc>
              </a:tr>
              <a:tr h="399967">
                <a:tc>
                  <a:txBody>
                    <a:bodyPr/>
                    <a:lstStyle/>
                    <a:p>
                      <a:pPr algn="r">
                        <a:lnSpc>
                          <a:spcPct val="115000"/>
                        </a:lnSpc>
                        <a:spcAft>
                          <a:spcPts val="0"/>
                        </a:spcAft>
                      </a:pPr>
                      <a:r>
                        <a:rPr lang="ar-SA" sz="2400">
                          <a:latin typeface="Times New Roman" pitchFamily="18" charset="0"/>
                          <a:ea typeface="Calibri"/>
                          <a:cs typeface="Times New Roman" pitchFamily="18" charset="0"/>
                        </a:rPr>
                        <a:t>صوت غير طبيعي للماكينة</a:t>
                      </a:r>
                      <a:endParaRPr lang="en-US" sz="2400">
                        <a:latin typeface="Times New Roman" pitchFamily="18" charset="0"/>
                        <a:ea typeface="Calibri"/>
                        <a:cs typeface="Times New Roman" pitchFamily="18" charset="0"/>
                      </a:endParaRPr>
                    </a:p>
                  </a:txBody>
                  <a:tcPr marL="68580" marR="68580" marT="0" marB="0"/>
                </a:tc>
                <a:tc>
                  <a:txBody>
                    <a:bodyPr/>
                    <a:lstStyle/>
                    <a:p>
                      <a:pPr algn="r">
                        <a:lnSpc>
                          <a:spcPct val="115000"/>
                        </a:lnSpc>
                        <a:spcAft>
                          <a:spcPts val="0"/>
                        </a:spcAft>
                      </a:pPr>
                      <a:r>
                        <a:rPr lang="en-US" sz="2400" dirty="0" smtClean="0">
                          <a:latin typeface="Times New Roman" pitchFamily="18" charset="0"/>
                          <a:ea typeface="Calibri"/>
                          <a:cs typeface="Times New Roman" pitchFamily="18" charset="0"/>
                        </a:rPr>
                        <a:t>23/06/15</a:t>
                      </a:r>
                      <a:endParaRPr lang="en-US" sz="2400" dirty="0">
                        <a:latin typeface="Times New Roman" pitchFamily="18" charset="0"/>
                        <a:ea typeface="Calibri"/>
                        <a:cs typeface="Times New Roman" pitchFamily="18" charset="0"/>
                      </a:endParaRPr>
                    </a:p>
                  </a:txBody>
                  <a:tcPr marL="68580" marR="68580" marT="0" marB="0"/>
                </a:tc>
              </a:tr>
              <a:tr h="399967">
                <a:tc>
                  <a:txBody>
                    <a:bodyPr/>
                    <a:lstStyle/>
                    <a:p>
                      <a:pPr algn="r">
                        <a:lnSpc>
                          <a:spcPct val="115000"/>
                        </a:lnSpc>
                        <a:spcAft>
                          <a:spcPts val="0"/>
                        </a:spcAft>
                      </a:pPr>
                      <a:r>
                        <a:rPr lang="ar-SA" sz="2400">
                          <a:latin typeface="Times New Roman" pitchFamily="18" charset="0"/>
                          <a:ea typeface="Calibri"/>
                          <a:cs typeface="Times New Roman" pitchFamily="18" charset="0"/>
                        </a:rPr>
                        <a:t>ريش على الدجاج</a:t>
                      </a:r>
                      <a:endParaRPr lang="en-US" sz="2400">
                        <a:latin typeface="Times New Roman" pitchFamily="18" charset="0"/>
                        <a:ea typeface="Calibri"/>
                        <a:cs typeface="Times New Roman" pitchFamily="18" charset="0"/>
                      </a:endParaRPr>
                    </a:p>
                  </a:txBody>
                  <a:tcPr marL="68580" marR="68580" marT="0" marB="0"/>
                </a:tc>
                <a:tc>
                  <a:txBody>
                    <a:bodyPr/>
                    <a:lstStyle/>
                    <a:p>
                      <a:pPr algn="r">
                        <a:lnSpc>
                          <a:spcPct val="115000"/>
                        </a:lnSpc>
                        <a:spcAft>
                          <a:spcPts val="0"/>
                        </a:spcAft>
                      </a:pPr>
                      <a:r>
                        <a:rPr lang="en-US" sz="2400">
                          <a:latin typeface="Times New Roman" pitchFamily="18" charset="0"/>
                          <a:ea typeface="Calibri"/>
                          <a:cs typeface="Times New Roman" pitchFamily="18" charset="0"/>
                        </a:rPr>
                        <a:t>29/06/15</a:t>
                      </a:r>
                    </a:p>
                  </a:txBody>
                  <a:tcPr marL="68580" marR="68580" marT="0" marB="0"/>
                </a:tc>
              </a:tr>
              <a:tr h="399967">
                <a:tc>
                  <a:txBody>
                    <a:bodyPr/>
                    <a:lstStyle/>
                    <a:p>
                      <a:pPr algn="r">
                        <a:lnSpc>
                          <a:spcPct val="115000"/>
                        </a:lnSpc>
                        <a:spcAft>
                          <a:spcPts val="0"/>
                        </a:spcAft>
                      </a:pPr>
                      <a:r>
                        <a:rPr lang="ar-JO" sz="2400">
                          <a:latin typeface="Times New Roman" pitchFamily="18" charset="0"/>
                          <a:ea typeface="Calibri"/>
                          <a:cs typeface="Times New Roman" pitchFamily="18" charset="0"/>
                        </a:rPr>
                        <a:t>اهتراء الجلدة وتبديلها</a:t>
                      </a:r>
                      <a:endParaRPr lang="en-US" sz="2400">
                        <a:latin typeface="Times New Roman" pitchFamily="18" charset="0"/>
                        <a:ea typeface="Calibri"/>
                        <a:cs typeface="Times New Roman" pitchFamily="18" charset="0"/>
                      </a:endParaRPr>
                    </a:p>
                  </a:txBody>
                  <a:tcPr marL="68580" marR="68580" marT="0" marB="0"/>
                </a:tc>
                <a:tc>
                  <a:txBody>
                    <a:bodyPr/>
                    <a:lstStyle/>
                    <a:p>
                      <a:pPr algn="r">
                        <a:lnSpc>
                          <a:spcPct val="115000"/>
                        </a:lnSpc>
                        <a:spcAft>
                          <a:spcPts val="0"/>
                        </a:spcAft>
                      </a:pPr>
                      <a:r>
                        <a:rPr lang="en-US" sz="2400">
                          <a:latin typeface="Times New Roman" pitchFamily="18" charset="0"/>
                          <a:ea typeface="Calibri"/>
                          <a:cs typeface="Times New Roman" pitchFamily="18" charset="0"/>
                        </a:rPr>
                        <a:t>25/07/15</a:t>
                      </a:r>
                    </a:p>
                  </a:txBody>
                  <a:tcPr marL="68580" marR="68580" marT="0" marB="0"/>
                </a:tc>
              </a:tr>
              <a:tr h="399967">
                <a:tc>
                  <a:txBody>
                    <a:bodyPr/>
                    <a:lstStyle/>
                    <a:p>
                      <a:pPr algn="r">
                        <a:lnSpc>
                          <a:spcPct val="115000"/>
                        </a:lnSpc>
                        <a:spcAft>
                          <a:spcPts val="0"/>
                        </a:spcAft>
                      </a:pPr>
                      <a:r>
                        <a:rPr lang="ar-JO" sz="2400">
                          <a:latin typeface="Times New Roman" pitchFamily="18" charset="0"/>
                          <a:ea typeface="Calibri"/>
                          <a:cs typeface="Times New Roman" pitchFamily="18" charset="0"/>
                        </a:rPr>
                        <a:t>قشاط فالت</a:t>
                      </a:r>
                      <a:endParaRPr lang="en-US" sz="2400">
                        <a:latin typeface="Times New Roman" pitchFamily="18" charset="0"/>
                        <a:ea typeface="Calibri"/>
                        <a:cs typeface="Times New Roman" pitchFamily="18" charset="0"/>
                      </a:endParaRPr>
                    </a:p>
                  </a:txBody>
                  <a:tcPr marL="68580" marR="68580" marT="0" marB="0"/>
                </a:tc>
                <a:tc>
                  <a:txBody>
                    <a:bodyPr/>
                    <a:lstStyle/>
                    <a:p>
                      <a:pPr algn="r">
                        <a:lnSpc>
                          <a:spcPct val="115000"/>
                        </a:lnSpc>
                        <a:spcAft>
                          <a:spcPts val="0"/>
                        </a:spcAft>
                      </a:pPr>
                      <a:r>
                        <a:rPr lang="en-US" sz="2400">
                          <a:latin typeface="Times New Roman" pitchFamily="18" charset="0"/>
                          <a:ea typeface="Calibri"/>
                          <a:cs typeface="Times New Roman" pitchFamily="18" charset="0"/>
                        </a:rPr>
                        <a:t>26/07/15</a:t>
                      </a:r>
                    </a:p>
                  </a:txBody>
                  <a:tcPr marL="68580" marR="68580" marT="0" marB="0"/>
                </a:tc>
              </a:tr>
              <a:tr h="399967">
                <a:tc>
                  <a:txBody>
                    <a:bodyPr/>
                    <a:lstStyle/>
                    <a:p>
                      <a:pPr algn="r">
                        <a:lnSpc>
                          <a:spcPct val="115000"/>
                        </a:lnSpc>
                        <a:spcAft>
                          <a:spcPts val="0"/>
                        </a:spcAft>
                      </a:pPr>
                      <a:r>
                        <a:rPr lang="ar-JO" sz="2400">
                          <a:latin typeface="Times New Roman" pitchFamily="18" charset="0"/>
                          <a:ea typeface="Calibri"/>
                          <a:cs typeface="Times New Roman" pitchFamily="18" charset="0"/>
                        </a:rPr>
                        <a:t>قشاط فالت</a:t>
                      </a:r>
                      <a:endParaRPr lang="en-US" sz="2400">
                        <a:latin typeface="Times New Roman" pitchFamily="18" charset="0"/>
                        <a:ea typeface="Calibri"/>
                        <a:cs typeface="Times New Roman" pitchFamily="18" charset="0"/>
                      </a:endParaRPr>
                    </a:p>
                  </a:txBody>
                  <a:tcPr marL="68580" marR="68580" marT="0" marB="0"/>
                </a:tc>
                <a:tc>
                  <a:txBody>
                    <a:bodyPr/>
                    <a:lstStyle/>
                    <a:p>
                      <a:pPr algn="r">
                        <a:lnSpc>
                          <a:spcPct val="115000"/>
                        </a:lnSpc>
                        <a:spcAft>
                          <a:spcPts val="0"/>
                        </a:spcAft>
                      </a:pPr>
                      <a:r>
                        <a:rPr lang="en-US" sz="2400">
                          <a:latin typeface="Times New Roman" pitchFamily="18" charset="0"/>
                          <a:ea typeface="Calibri"/>
                          <a:cs typeface="Times New Roman" pitchFamily="18" charset="0"/>
                        </a:rPr>
                        <a:t>30/07/15</a:t>
                      </a:r>
                    </a:p>
                  </a:txBody>
                  <a:tcPr marL="68580" marR="68580" marT="0" marB="0"/>
                </a:tc>
              </a:tr>
              <a:tr h="399967">
                <a:tc>
                  <a:txBody>
                    <a:bodyPr/>
                    <a:lstStyle/>
                    <a:p>
                      <a:pPr algn="r">
                        <a:lnSpc>
                          <a:spcPct val="115000"/>
                        </a:lnSpc>
                        <a:spcAft>
                          <a:spcPts val="0"/>
                        </a:spcAft>
                      </a:pPr>
                      <a:r>
                        <a:rPr lang="ar-JO" sz="2400">
                          <a:latin typeface="Times New Roman" pitchFamily="18" charset="0"/>
                          <a:ea typeface="Calibri"/>
                          <a:cs typeface="Times New Roman" pitchFamily="18" charset="0"/>
                        </a:rPr>
                        <a:t>قشاط فالت</a:t>
                      </a:r>
                      <a:endParaRPr lang="en-US" sz="2400">
                        <a:latin typeface="Times New Roman" pitchFamily="18" charset="0"/>
                        <a:ea typeface="Calibri"/>
                        <a:cs typeface="Times New Roman" pitchFamily="18" charset="0"/>
                      </a:endParaRPr>
                    </a:p>
                  </a:txBody>
                  <a:tcPr marL="68580" marR="68580" marT="0" marB="0"/>
                </a:tc>
                <a:tc>
                  <a:txBody>
                    <a:bodyPr/>
                    <a:lstStyle/>
                    <a:p>
                      <a:pPr algn="r">
                        <a:lnSpc>
                          <a:spcPct val="115000"/>
                        </a:lnSpc>
                        <a:spcAft>
                          <a:spcPts val="0"/>
                        </a:spcAft>
                      </a:pPr>
                      <a:r>
                        <a:rPr lang="en-US" sz="2400">
                          <a:latin typeface="Times New Roman" pitchFamily="18" charset="0"/>
                          <a:ea typeface="Calibri"/>
                          <a:cs typeface="Times New Roman" pitchFamily="18" charset="0"/>
                        </a:rPr>
                        <a:t>03/08/15</a:t>
                      </a:r>
                    </a:p>
                  </a:txBody>
                  <a:tcPr marL="68580" marR="68580" marT="0" marB="0"/>
                </a:tc>
              </a:tr>
              <a:tr h="399967">
                <a:tc>
                  <a:txBody>
                    <a:bodyPr/>
                    <a:lstStyle/>
                    <a:p>
                      <a:pPr algn="r">
                        <a:lnSpc>
                          <a:spcPct val="115000"/>
                        </a:lnSpc>
                        <a:spcAft>
                          <a:spcPts val="0"/>
                        </a:spcAft>
                      </a:pPr>
                      <a:r>
                        <a:rPr lang="ar-JO" sz="2400">
                          <a:latin typeface="Times New Roman" pitchFamily="18" charset="0"/>
                          <a:ea typeface="Calibri"/>
                          <a:cs typeface="Times New Roman" pitchFamily="18" charset="0"/>
                        </a:rPr>
                        <a:t>بيليا لا تدور</a:t>
                      </a:r>
                      <a:endParaRPr lang="en-US" sz="2400">
                        <a:latin typeface="Times New Roman" pitchFamily="18" charset="0"/>
                        <a:ea typeface="Calibri"/>
                        <a:cs typeface="Times New Roman" pitchFamily="18" charset="0"/>
                      </a:endParaRPr>
                    </a:p>
                  </a:txBody>
                  <a:tcPr marL="68580" marR="68580" marT="0" marB="0"/>
                </a:tc>
                <a:tc>
                  <a:txBody>
                    <a:bodyPr/>
                    <a:lstStyle/>
                    <a:p>
                      <a:pPr algn="r">
                        <a:lnSpc>
                          <a:spcPct val="115000"/>
                        </a:lnSpc>
                        <a:spcAft>
                          <a:spcPts val="0"/>
                        </a:spcAft>
                      </a:pPr>
                      <a:r>
                        <a:rPr lang="en-US" sz="2400">
                          <a:latin typeface="Times New Roman" pitchFamily="18" charset="0"/>
                          <a:ea typeface="Calibri"/>
                          <a:cs typeface="Times New Roman" pitchFamily="18" charset="0"/>
                        </a:rPr>
                        <a:t>10/08/15</a:t>
                      </a:r>
                    </a:p>
                  </a:txBody>
                  <a:tcPr marL="68580" marR="68580" marT="0" marB="0"/>
                </a:tc>
              </a:tr>
              <a:tr h="399967">
                <a:tc>
                  <a:txBody>
                    <a:bodyPr/>
                    <a:lstStyle/>
                    <a:p>
                      <a:pPr algn="r">
                        <a:lnSpc>
                          <a:spcPct val="115000"/>
                        </a:lnSpc>
                        <a:spcAft>
                          <a:spcPts val="0"/>
                        </a:spcAft>
                      </a:pPr>
                      <a:r>
                        <a:rPr lang="ar-JO" sz="2400" dirty="0">
                          <a:latin typeface="Times New Roman" pitchFamily="18" charset="0"/>
                          <a:ea typeface="Calibri"/>
                          <a:cs typeface="Times New Roman" pitchFamily="18" charset="0"/>
                        </a:rPr>
                        <a:t>صيانة دورية</a:t>
                      </a:r>
                      <a:endParaRPr lang="en-US" sz="2400" dirty="0">
                        <a:latin typeface="Times New Roman" pitchFamily="18" charset="0"/>
                        <a:ea typeface="Calibri"/>
                        <a:cs typeface="Times New Roman" pitchFamily="18" charset="0"/>
                      </a:endParaRPr>
                    </a:p>
                  </a:txBody>
                  <a:tcPr marL="68580" marR="68580" marT="0" marB="0"/>
                </a:tc>
                <a:tc>
                  <a:txBody>
                    <a:bodyPr/>
                    <a:lstStyle/>
                    <a:p>
                      <a:pPr algn="r">
                        <a:lnSpc>
                          <a:spcPct val="115000"/>
                        </a:lnSpc>
                        <a:spcAft>
                          <a:spcPts val="0"/>
                        </a:spcAft>
                      </a:pPr>
                      <a:r>
                        <a:rPr lang="en-US" sz="2400" dirty="0">
                          <a:latin typeface="Times New Roman" pitchFamily="18" charset="0"/>
                          <a:ea typeface="Calibri"/>
                          <a:cs typeface="Times New Roman" pitchFamily="18" charset="0"/>
                        </a:rPr>
                        <a:t>15/08/15</a:t>
                      </a:r>
                    </a:p>
                  </a:txBody>
                  <a:tcPr marL="68580" marR="68580" marT="0" marB="0"/>
                </a:tc>
              </a:tr>
            </a:tbl>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r"/>
            <a:r>
              <a:rPr lang="ar-JO" b="1" dirty="0" smtClean="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ماكينة التغليف :</a:t>
            </a:r>
            <a:endParaRPr lang="ar-JO" dirty="0"/>
          </a:p>
        </p:txBody>
      </p:sp>
      <p:graphicFrame>
        <p:nvGraphicFramePr>
          <p:cNvPr id="5" name="عنصر نائب للمحتوى 4"/>
          <p:cNvGraphicFramePr>
            <a:graphicFrameLocks noGrp="1"/>
          </p:cNvGraphicFramePr>
          <p:nvPr>
            <p:ph idx="1"/>
          </p:nvPr>
        </p:nvGraphicFramePr>
        <p:xfrm>
          <a:off x="838200" y="1476101"/>
          <a:ext cx="10515600" cy="5026831"/>
        </p:xfrm>
        <a:graphic>
          <a:graphicData uri="http://schemas.openxmlformats.org/drawingml/2006/table">
            <a:tbl>
              <a:tblPr rtl="1" firstRow="1" bandRow="1">
                <a:tableStyleId>{5C22544A-7EE6-4342-B048-85BDC9FD1C3A}</a:tableStyleId>
              </a:tblPr>
              <a:tblGrid>
                <a:gridCol w="5257800"/>
                <a:gridCol w="5257800"/>
              </a:tblGrid>
              <a:tr h="399967">
                <a:tc>
                  <a:txBody>
                    <a:bodyPr/>
                    <a:lstStyle/>
                    <a:p>
                      <a:pPr algn="ctr" rtl="1"/>
                      <a:r>
                        <a:rPr lang="ar-JO" sz="2000" dirty="0" smtClean="0">
                          <a:latin typeface="Times New Roman" pitchFamily="18" charset="0"/>
                          <a:cs typeface="Times New Roman" pitchFamily="18" charset="0"/>
                        </a:rPr>
                        <a:t>نوع العطل</a:t>
                      </a:r>
                      <a:endParaRPr lang="ar-JO" sz="2000" dirty="0">
                        <a:latin typeface="Times New Roman" pitchFamily="18" charset="0"/>
                        <a:cs typeface="Times New Roman" pitchFamily="18" charset="0"/>
                      </a:endParaRPr>
                    </a:p>
                  </a:txBody>
                  <a:tcPr/>
                </a:tc>
                <a:tc>
                  <a:txBody>
                    <a:bodyPr/>
                    <a:lstStyle/>
                    <a:p>
                      <a:pPr algn="ctr" rtl="1"/>
                      <a:r>
                        <a:rPr lang="ar-JO" sz="2000" dirty="0" smtClean="0">
                          <a:latin typeface="Times New Roman" pitchFamily="18" charset="0"/>
                          <a:cs typeface="Times New Roman" pitchFamily="18" charset="0"/>
                        </a:rPr>
                        <a:t>تاريخ حدوث العطل</a:t>
                      </a:r>
                      <a:endParaRPr lang="ar-JO" sz="2000" dirty="0">
                        <a:latin typeface="Times New Roman" pitchFamily="18" charset="0"/>
                        <a:cs typeface="Times New Roman" pitchFamily="18" charset="0"/>
                      </a:endParaRPr>
                    </a:p>
                  </a:txBody>
                  <a:tcPr/>
                </a:tc>
              </a:tr>
              <a:tr h="399967">
                <a:tc>
                  <a:txBody>
                    <a:bodyPr/>
                    <a:lstStyle/>
                    <a:p>
                      <a:pPr algn="r">
                        <a:lnSpc>
                          <a:spcPct val="115000"/>
                        </a:lnSpc>
                        <a:spcAft>
                          <a:spcPts val="0"/>
                        </a:spcAft>
                      </a:pPr>
                      <a:r>
                        <a:rPr lang="ar-SA" sz="2400">
                          <a:latin typeface="Times New Roman" pitchFamily="18" charset="0"/>
                          <a:ea typeface="Calibri"/>
                          <a:cs typeface="Times New Roman" pitchFamily="18" charset="0"/>
                        </a:rPr>
                        <a:t>البيل</a:t>
                      </a:r>
                      <a:endParaRPr lang="en-US" sz="2400">
                        <a:latin typeface="Times New Roman" pitchFamily="18" charset="0"/>
                        <a:ea typeface="Calibri"/>
                        <a:cs typeface="Times New Roman" pitchFamily="18" charset="0"/>
                      </a:endParaRPr>
                    </a:p>
                  </a:txBody>
                  <a:tcPr marL="68580" marR="68580" marT="0" marB="0"/>
                </a:tc>
                <a:tc>
                  <a:txBody>
                    <a:bodyPr/>
                    <a:lstStyle/>
                    <a:p>
                      <a:pPr algn="r" rtl="1">
                        <a:lnSpc>
                          <a:spcPct val="115000"/>
                        </a:lnSpc>
                        <a:spcAft>
                          <a:spcPts val="0"/>
                        </a:spcAft>
                      </a:pPr>
                      <a:r>
                        <a:rPr lang="en-US" sz="2400" dirty="0" smtClean="0">
                          <a:latin typeface="Times New Roman" pitchFamily="18" charset="0"/>
                          <a:ea typeface="Calibri"/>
                          <a:cs typeface="Times New Roman" pitchFamily="18" charset="0"/>
                        </a:rPr>
                        <a:t>23/05/15</a:t>
                      </a:r>
                      <a:endParaRPr lang="en-US" sz="2400" dirty="0">
                        <a:latin typeface="Times New Roman" pitchFamily="18" charset="0"/>
                        <a:ea typeface="Calibri"/>
                        <a:cs typeface="Times New Roman" pitchFamily="18" charset="0"/>
                      </a:endParaRPr>
                    </a:p>
                  </a:txBody>
                  <a:tcPr marL="68580" marR="68580" marT="0" marB="0"/>
                </a:tc>
              </a:tr>
              <a:tr h="399967">
                <a:tc>
                  <a:txBody>
                    <a:bodyPr/>
                    <a:lstStyle/>
                    <a:p>
                      <a:pPr algn="r">
                        <a:lnSpc>
                          <a:spcPct val="115000"/>
                        </a:lnSpc>
                        <a:spcAft>
                          <a:spcPts val="0"/>
                        </a:spcAft>
                      </a:pPr>
                      <a:r>
                        <a:rPr lang="ar-SA" sz="2400">
                          <a:latin typeface="Times New Roman" pitchFamily="18" charset="0"/>
                          <a:ea typeface="Calibri"/>
                          <a:cs typeface="Times New Roman" pitchFamily="18" charset="0"/>
                        </a:rPr>
                        <a:t>توقف متكرر</a:t>
                      </a:r>
                      <a:endParaRPr lang="en-US" sz="2400">
                        <a:latin typeface="Times New Roman" pitchFamily="18" charset="0"/>
                        <a:ea typeface="Calibri"/>
                        <a:cs typeface="Times New Roman" pitchFamily="18" charset="0"/>
                      </a:endParaRPr>
                    </a:p>
                  </a:txBody>
                  <a:tcPr marL="68580" marR="68580" marT="0" marB="0"/>
                </a:tc>
                <a:tc>
                  <a:txBody>
                    <a:bodyPr/>
                    <a:lstStyle/>
                    <a:p>
                      <a:pPr algn="r" rtl="1">
                        <a:lnSpc>
                          <a:spcPct val="115000"/>
                        </a:lnSpc>
                        <a:spcAft>
                          <a:spcPts val="0"/>
                        </a:spcAft>
                      </a:pPr>
                      <a:r>
                        <a:rPr lang="en-US" sz="2400" dirty="0" smtClean="0">
                          <a:latin typeface="Times New Roman" pitchFamily="18" charset="0"/>
                          <a:ea typeface="Calibri"/>
                          <a:cs typeface="Times New Roman" pitchFamily="18" charset="0"/>
                        </a:rPr>
                        <a:t>21/06/15</a:t>
                      </a:r>
                      <a:endParaRPr lang="en-US" sz="2400" dirty="0">
                        <a:latin typeface="Times New Roman" pitchFamily="18" charset="0"/>
                        <a:ea typeface="Calibri"/>
                        <a:cs typeface="Times New Roman" pitchFamily="18" charset="0"/>
                      </a:endParaRPr>
                    </a:p>
                  </a:txBody>
                  <a:tcPr marL="68580" marR="68580" marT="0" marB="0"/>
                </a:tc>
              </a:tr>
              <a:tr h="399967">
                <a:tc>
                  <a:txBody>
                    <a:bodyPr/>
                    <a:lstStyle/>
                    <a:p>
                      <a:pPr algn="r">
                        <a:lnSpc>
                          <a:spcPct val="115000"/>
                        </a:lnSpc>
                        <a:spcAft>
                          <a:spcPts val="0"/>
                        </a:spcAft>
                      </a:pPr>
                      <a:r>
                        <a:rPr lang="ar-SA" sz="2400">
                          <a:latin typeface="Times New Roman" pitchFamily="18" charset="0"/>
                          <a:ea typeface="Calibri"/>
                          <a:cs typeface="Times New Roman" pitchFamily="18" charset="0"/>
                        </a:rPr>
                        <a:t>الناقل الطويل</a:t>
                      </a:r>
                      <a:endParaRPr lang="en-US" sz="2400">
                        <a:latin typeface="Times New Roman" pitchFamily="18" charset="0"/>
                        <a:ea typeface="Calibri"/>
                        <a:cs typeface="Times New Roman" pitchFamily="18" charset="0"/>
                      </a:endParaRPr>
                    </a:p>
                  </a:txBody>
                  <a:tcPr marL="68580" marR="68580" marT="0" marB="0"/>
                </a:tc>
                <a:tc>
                  <a:txBody>
                    <a:bodyPr/>
                    <a:lstStyle/>
                    <a:p>
                      <a:pPr algn="r">
                        <a:lnSpc>
                          <a:spcPct val="115000"/>
                        </a:lnSpc>
                        <a:spcAft>
                          <a:spcPts val="0"/>
                        </a:spcAft>
                      </a:pPr>
                      <a:r>
                        <a:rPr lang="en-US" sz="2400" dirty="0" smtClean="0">
                          <a:latin typeface="Times New Roman" pitchFamily="18" charset="0"/>
                          <a:ea typeface="Calibri"/>
                          <a:cs typeface="Times New Roman" pitchFamily="18" charset="0"/>
                        </a:rPr>
                        <a:t>22/06/15</a:t>
                      </a:r>
                      <a:endParaRPr lang="en-US" sz="2400" dirty="0">
                        <a:latin typeface="Times New Roman" pitchFamily="18" charset="0"/>
                        <a:ea typeface="Calibri"/>
                        <a:cs typeface="Times New Roman" pitchFamily="18" charset="0"/>
                      </a:endParaRPr>
                    </a:p>
                  </a:txBody>
                  <a:tcPr marL="68580" marR="68580" marT="0" marB="0"/>
                </a:tc>
              </a:tr>
              <a:tr h="399967">
                <a:tc>
                  <a:txBody>
                    <a:bodyPr/>
                    <a:lstStyle/>
                    <a:p>
                      <a:pPr algn="r">
                        <a:lnSpc>
                          <a:spcPct val="115000"/>
                        </a:lnSpc>
                        <a:spcAft>
                          <a:spcPts val="0"/>
                        </a:spcAft>
                      </a:pPr>
                      <a:r>
                        <a:rPr lang="ar-SA" sz="2400">
                          <a:latin typeface="Times New Roman" pitchFamily="18" charset="0"/>
                          <a:ea typeface="Calibri"/>
                          <a:cs typeface="Times New Roman" pitchFamily="18" charset="0"/>
                        </a:rPr>
                        <a:t>الكلاتش</a:t>
                      </a:r>
                      <a:endParaRPr lang="en-US" sz="2400">
                        <a:latin typeface="Times New Roman" pitchFamily="18" charset="0"/>
                        <a:ea typeface="Calibri"/>
                        <a:cs typeface="Times New Roman" pitchFamily="18" charset="0"/>
                      </a:endParaRPr>
                    </a:p>
                  </a:txBody>
                  <a:tcPr marL="68580" marR="68580" marT="0" marB="0"/>
                </a:tc>
                <a:tc>
                  <a:txBody>
                    <a:bodyPr/>
                    <a:lstStyle/>
                    <a:p>
                      <a:pPr algn="r">
                        <a:lnSpc>
                          <a:spcPct val="115000"/>
                        </a:lnSpc>
                        <a:spcAft>
                          <a:spcPts val="0"/>
                        </a:spcAft>
                      </a:pPr>
                      <a:r>
                        <a:rPr lang="en-US" sz="2400" dirty="0" smtClean="0">
                          <a:latin typeface="Times New Roman" pitchFamily="18" charset="0"/>
                          <a:ea typeface="Calibri"/>
                          <a:cs typeface="Times New Roman" pitchFamily="18" charset="0"/>
                        </a:rPr>
                        <a:t>22/06/15</a:t>
                      </a:r>
                      <a:endParaRPr lang="en-US" sz="2400" dirty="0">
                        <a:latin typeface="Times New Roman" pitchFamily="18" charset="0"/>
                        <a:ea typeface="Calibri"/>
                        <a:cs typeface="Times New Roman" pitchFamily="18" charset="0"/>
                      </a:endParaRPr>
                    </a:p>
                  </a:txBody>
                  <a:tcPr marL="68580" marR="68580" marT="0" marB="0"/>
                </a:tc>
              </a:tr>
              <a:tr h="399967">
                <a:tc>
                  <a:txBody>
                    <a:bodyPr/>
                    <a:lstStyle/>
                    <a:p>
                      <a:pPr algn="r">
                        <a:lnSpc>
                          <a:spcPct val="115000"/>
                        </a:lnSpc>
                        <a:spcAft>
                          <a:spcPts val="0"/>
                        </a:spcAft>
                      </a:pPr>
                      <a:r>
                        <a:rPr lang="ar-SA" sz="2400">
                          <a:latin typeface="Times New Roman" pitchFamily="18" charset="0"/>
                          <a:ea typeface="Calibri"/>
                          <a:cs typeface="Times New Roman" pitchFamily="18" charset="0"/>
                        </a:rPr>
                        <a:t>الرولات</a:t>
                      </a:r>
                      <a:endParaRPr lang="en-US" sz="2400">
                        <a:latin typeface="Times New Roman" pitchFamily="18" charset="0"/>
                        <a:ea typeface="Calibri"/>
                        <a:cs typeface="Times New Roman" pitchFamily="18" charset="0"/>
                      </a:endParaRPr>
                    </a:p>
                  </a:txBody>
                  <a:tcPr marL="68580" marR="68580" marT="0" marB="0"/>
                </a:tc>
                <a:tc>
                  <a:txBody>
                    <a:bodyPr/>
                    <a:lstStyle/>
                    <a:p>
                      <a:pPr algn="r">
                        <a:lnSpc>
                          <a:spcPct val="115000"/>
                        </a:lnSpc>
                        <a:spcAft>
                          <a:spcPts val="0"/>
                        </a:spcAft>
                      </a:pPr>
                      <a:r>
                        <a:rPr lang="en-US" sz="2400" dirty="0">
                          <a:latin typeface="Times New Roman" pitchFamily="18" charset="0"/>
                          <a:ea typeface="Calibri"/>
                          <a:cs typeface="Times New Roman" pitchFamily="18" charset="0"/>
                        </a:rPr>
                        <a:t> </a:t>
                      </a:r>
                      <a:r>
                        <a:rPr lang="en-US" sz="2400" dirty="0" smtClean="0">
                          <a:latin typeface="Times New Roman" pitchFamily="18" charset="0"/>
                          <a:ea typeface="Calibri"/>
                          <a:cs typeface="Times New Roman" pitchFamily="18" charset="0"/>
                        </a:rPr>
                        <a:t>23/06/15</a:t>
                      </a:r>
                      <a:endParaRPr lang="en-US" sz="2400" dirty="0">
                        <a:latin typeface="Times New Roman" pitchFamily="18" charset="0"/>
                        <a:ea typeface="Calibri"/>
                        <a:cs typeface="Times New Roman" pitchFamily="18" charset="0"/>
                      </a:endParaRPr>
                    </a:p>
                  </a:txBody>
                  <a:tcPr marL="68580" marR="68580" marT="0" marB="0"/>
                </a:tc>
              </a:tr>
              <a:tr h="399967">
                <a:tc>
                  <a:txBody>
                    <a:bodyPr/>
                    <a:lstStyle/>
                    <a:p>
                      <a:pPr algn="r">
                        <a:lnSpc>
                          <a:spcPct val="115000"/>
                        </a:lnSpc>
                        <a:spcAft>
                          <a:spcPts val="0"/>
                        </a:spcAft>
                      </a:pPr>
                      <a:r>
                        <a:rPr lang="ar-SA" sz="2400">
                          <a:latin typeface="Times New Roman" pitchFamily="18" charset="0"/>
                          <a:ea typeface="Calibri"/>
                          <a:cs typeface="Times New Roman" pitchFamily="18" charset="0"/>
                        </a:rPr>
                        <a:t>القشط</a:t>
                      </a:r>
                      <a:endParaRPr lang="en-US" sz="2400">
                        <a:latin typeface="Times New Roman" pitchFamily="18" charset="0"/>
                        <a:ea typeface="Calibri"/>
                        <a:cs typeface="Times New Roman" pitchFamily="18" charset="0"/>
                      </a:endParaRPr>
                    </a:p>
                  </a:txBody>
                  <a:tcPr marL="68580" marR="68580" marT="0" marB="0"/>
                </a:tc>
                <a:tc>
                  <a:txBody>
                    <a:bodyPr/>
                    <a:lstStyle/>
                    <a:p>
                      <a:pPr algn="r">
                        <a:lnSpc>
                          <a:spcPct val="115000"/>
                        </a:lnSpc>
                        <a:spcAft>
                          <a:spcPts val="0"/>
                        </a:spcAft>
                      </a:pPr>
                      <a:r>
                        <a:rPr lang="en-US" sz="2400">
                          <a:latin typeface="Times New Roman" pitchFamily="18" charset="0"/>
                          <a:ea typeface="Calibri"/>
                          <a:cs typeface="Times New Roman" pitchFamily="18" charset="0"/>
                        </a:rPr>
                        <a:t>28/06/15</a:t>
                      </a:r>
                    </a:p>
                  </a:txBody>
                  <a:tcPr marL="68580" marR="68580" marT="0" marB="0"/>
                </a:tc>
              </a:tr>
              <a:tr h="399967">
                <a:tc>
                  <a:txBody>
                    <a:bodyPr/>
                    <a:lstStyle/>
                    <a:p>
                      <a:pPr algn="r">
                        <a:lnSpc>
                          <a:spcPct val="115000"/>
                        </a:lnSpc>
                        <a:spcAft>
                          <a:spcPts val="0"/>
                        </a:spcAft>
                      </a:pPr>
                      <a:r>
                        <a:rPr lang="ar-JO" sz="2400">
                          <a:latin typeface="Times New Roman" pitchFamily="18" charset="0"/>
                          <a:ea typeface="Calibri"/>
                          <a:cs typeface="Times New Roman" pitchFamily="18" charset="0"/>
                        </a:rPr>
                        <a:t>قشاط فالت</a:t>
                      </a:r>
                      <a:endParaRPr lang="en-US" sz="2400">
                        <a:latin typeface="Times New Roman" pitchFamily="18" charset="0"/>
                        <a:ea typeface="Calibri"/>
                        <a:cs typeface="Times New Roman" pitchFamily="18" charset="0"/>
                      </a:endParaRPr>
                    </a:p>
                  </a:txBody>
                  <a:tcPr marL="68580" marR="68580" marT="0" marB="0"/>
                </a:tc>
                <a:tc>
                  <a:txBody>
                    <a:bodyPr/>
                    <a:lstStyle/>
                    <a:p>
                      <a:pPr algn="r">
                        <a:lnSpc>
                          <a:spcPct val="115000"/>
                        </a:lnSpc>
                        <a:spcAft>
                          <a:spcPts val="0"/>
                        </a:spcAft>
                      </a:pPr>
                      <a:r>
                        <a:rPr lang="en-US" sz="2400">
                          <a:latin typeface="Times New Roman" pitchFamily="18" charset="0"/>
                          <a:ea typeface="Calibri"/>
                          <a:cs typeface="Times New Roman" pitchFamily="18" charset="0"/>
                        </a:rPr>
                        <a:t>03/07/15</a:t>
                      </a:r>
                    </a:p>
                  </a:txBody>
                  <a:tcPr marL="68580" marR="68580" marT="0" marB="0"/>
                </a:tc>
              </a:tr>
              <a:tr h="399967">
                <a:tc>
                  <a:txBody>
                    <a:bodyPr/>
                    <a:lstStyle/>
                    <a:p>
                      <a:pPr algn="r">
                        <a:lnSpc>
                          <a:spcPct val="115000"/>
                        </a:lnSpc>
                        <a:spcAft>
                          <a:spcPts val="0"/>
                        </a:spcAft>
                      </a:pPr>
                      <a:r>
                        <a:rPr lang="ar-JO" sz="2400">
                          <a:latin typeface="Times New Roman" pitchFamily="18" charset="0"/>
                          <a:ea typeface="Calibri"/>
                          <a:cs typeface="Times New Roman" pitchFamily="18" charset="0"/>
                        </a:rPr>
                        <a:t>تغيير البيل</a:t>
                      </a:r>
                      <a:endParaRPr lang="en-US" sz="2400">
                        <a:latin typeface="Times New Roman" pitchFamily="18" charset="0"/>
                        <a:ea typeface="Calibri"/>
                        <a:cs typeface="Times New Roman" pitchFamily="18" charset="0"/>
                      </a:endParaRPr>
                    </a:p>
                  </a:txBody>
                  <a:tcPr marL="68580" marR="68580" marT="0" marB="0"/>
                </a:tc>
                <a:tc>
                  <a:txBody>
                    <a:bodyPr/>
                    <a:lstStyle/>
                    <a:p>
                      <a:pPr algn="r">
                        <a:lnSpc>
                          <a:spcPct val="115000"/>
                        </a:lnSpc>
                        <a:spcAft>
                          <a:spcPts val="0"/>
                        </a:spcAft>
                      </a:pPr>
                      <a:r>
                        <a:rPr lang="en-US" sz="2400">
                          <a:latin typeface="Times New Roman" pitchFamily="18" charset="0"/>
                          <a:ea typeface="Calibri"/>
                          <a:cs typeface="Times New Roman" pitchFamily="18" charset="0"/>
                        </a:rPr>
                        <a:t>22/07/15</a:t>
                      </a:r>
                    </a:p>
                  </a:txBody>
                  <a:tcPr marL="68580" marR="68580" marT="0" marB="0"/>
                </a:tc>
              </a:tr>
              <a:tr h="399967">
                <a:tc>
                  <a:txBody>
                    <a:bodyPr/>
                    <a:lstStyle/>
                    <a:p>
                      <a:pPr algn="r">
                        <a:lnSpc>
                          <a:spcPct val="115000"/>
                        </a:lnSpc>
                        <a:spcAft>
                          <a:spcPts val="0"/>
                        </a:spcAft>
                      </a:pPr>
                      <a:r>
                        <a:rPr lang="ar-JO" sz="2400">
                          <a:latin typeface="Times New Roman" pitchFamily="18" charset="0"/>
                          <a:ea typeface="Calibri"/>
                          <a:cs typeface="Times New Roman" pitchFamily="18" charset="0"/>
                        </a:rPr>
                        <a:t>خط الشرشيرة لا يعمل</a:t>
                      </a:r>
                      <a:endParaRPr lang="en-US" sz="2400">
                        <a:latin typeface="Times New Roman" pitchFamily="18" charset="0"/>
                        <a:ea typeface="Calibri"/>
                        <a:cs typeface="Times New Roman" pitchFamily="18" charset="0"/>
                      </a:endParaRPr>
                    </a:p>
                  </a:txBody>
                  <a:tcPr marL="68580" marR="68580" marT="0" marB="0"/>
                </a:tc>
                <a:tc>
                  <a:txBody>
                    <a:bodyPr/>
                    <a:lstStyle/>
                    <a:p>
                      <a:pPr algn="r">
                        <a:lnSpc>
                          <a:spcPct val="115000"/>
                        </a:lnSpc>
                        <a:spcAft>
                          <a:spcPts val="0"/>
                        </a:spcAft>
                      </a:pPr>
                      <a:r>
                        <a:rPr lang="en-US" sz="2400">
                          <a:latin typeface="Times New Roman" pitchFamily="18" charset="0"/>
                          <a:ea typeface="Calibri"/>
                          <a:cs typeface="Times New Roman" pitchFamily="18" charset="0"/>
                        </a:rPr>
                        <a:t>28/07/15</a:t>
                      </a:r>
                    </a:p>
                  </a:txBody>
                  <a:tcPr marL="68580" marR="68580" marT="0" marB="0"/>
                </a:tc>
              </a:tr>
              <a:tr h="399967">
                <a:tc>
                  <a:txBody>
                    <a:bodyPr/>
                    <a:lstStyle/>
                    <a:p>
                      <a:pPr algn="r">
                        <a:lnSpc>
                          <a:spcPct val="115000"/>
                        </a:lnSpc>
                        <a:spcAft>
                          <a:spcPts val="0"/>
                        </a:spcAft>
                      </a:pPr>
                      <a:r>
                        <a:rPr lang="ar-JO" sz="2400">
                          <a:latin typeface="Times New Roman" pitchFamily="18" charset="0"/>
                          <a:ea typeface="Calibri"/>
                          <a:cs typeface="Times New Roman" pitchFamily="18" charset="0"/>
                        </a:rPr>
                        <a:t>تثبيت القواعد</a:t>
                      </a:r>
                      <a:endParaRPr lang="en-US" sz="2400">
                        <a:latin typeface="Times New Roman" pitchFamily="18" charset="0"/>
                        <a:ea typeface="Calibri"/>
                        <a:cs typeface="Times New Roman" pitchFamily="18" charset="0"/>
                      </a:endParaRPr>
                    </a:p>
                  </a:txBody>
                  <a:tcPr marL="68580" marR="68580" marT="0" marB="0"/>
                </a:tc>
                <a:tc>
                  <a:txBody>
                    <a:bodyPr/>
                    <a:lstStyle/>
                    <a:p>
                      <a:pPr algn="r">
                        <a:lnSpc>
                          <a:spcPct val="115000"/>
                        </a:lnSpc>
                        <a:spcAft>
                          <a:spcPts val="0"/>
                        </a:spcAft>
                      </a:pPr>
                      <a:r>
                        <a:rPr lang="en-US" sz="2400">
                          <a:latin typeface="Times New Roman" pitchFamily="18" charset="0"/>
                          <a:ea typeface="Calibri"/>
                          <a:cs typeface="Times New Roman" pitchFamily="18" charset="0"/>
                        </a:rPr>
                        <a:t>28/07/15</a:t>
                      </a:r>
                    </a:p>
                  </a:txBody>
                  <a:tcPr marL="68580" marR="68580" marT="0" marB="0"/>
                </a:tc>
              </a:tr>
              <a:tr h="399967">
                <a:tc>
                  <a:txBody>
                    <a:bodyPr/>
                    <a:lstStyle/>
                    <a:p>
                      <a:pPr algn="r">
                        <a:lnSpc>
                          <a:spcPct val="115000"/>
                        </a:lnSpc>
                        <a:spcAft>
                          <a:spcPts val="0"/>
                        </a:spcAft>
                      </a:pPr>
                      <a:r>
                        <a:rPr lang="ar-JO" sz="2400" dirty="0" err="1">
                          <a:latin typeface="Times New Roman" pitchFamily="18" charset="0"/>
                          <a:ea typeface="Calibri"/>
                          <a:cs typeface="Times New Roman" pitchFamily="18" charset="0"/>
                        </a:rPr>
                        <a:t>قشاط</a:t>
                      </a:r>
                      <a:r>
                        <a:rPr lang="ar-JO" sz="2400" dirty="0">
                          <a:latin typeface="Times New Roman" pitchFamily="18" charset="0"/>
                          <a:ea typeface="Calibri"/>
                          <a:cs typeface="Times New Roman" pitchFamily="18" charset="0"/>
                        </a:rPr>
                        <a:t> فالت</a:t>
                      </a:r>
                      <a:endParaRPr lang="en-US" sz="2400" dirty="0">
                        <a:latin typeface="Times New Roman" pitchFamily="18" charset="0"/>
                        <a:ea typeface="Calibri"/>
                        <a:cs typeface="Times New Roman" pitchFamily="18" charset="0"/>
                      </a:endParaRPr>
                    </a:p>
                  </a:txBody>
                  <a:tcPr marL="68580" marR="68580" marT="0" marB="0"/>
                </a:tc>
                <a:tc>
                  <a:txBody>
                    <a:bodyPr/>
                    <a:lstStyle/>
                    <a:p>
                      <a:pPr algn="r">
                        <a:lnSpc>
                          <a:spcPct val="115000"/>
                        </a:lnSpc>
                        <a:spcAft>
                          <a:spcPts val="0"/>
                        </a:spcAft>
                      </a:pPr>
                      <a:r>
                        <a:rPr lang="en-US" sz="2400" dirty="0">
                          <a:latin typeface="Times New Roman" pitchFamily="18" charset="0"/>
                          <a:ea typeface="Calibri"/>
                          <a:cs typeface="Times New Roman" pitchFamily="18" charset="0"/>
                        </a:rPr>
                        <a:t>19/08/15</a:t>
                      </a:r>
                    </a:p>
                  </a:txBody>
                  <a:tcPr marL="68580" marR="68580" marT="0" marB="0"/>
                </a:tc>
              </a:tr>
            </a:tbl>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r"/>
            <a:r>
              <a:rPr lang="ar-JO" b="1" dirty="0" err="1" smtClean="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كيتور</a:t>
            </a:r>
            <a:r>
              <a:rPr lang="ar-JO" b="1" dirty="0" smtClean="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الأحشاء :</a:t>
            </a:r>
            <a:endParaRPr lang="ar-JO" dirty="0"/>
          </a:p>
        </p:txBody>
      </p:sp>
      <p:graphicFrame>
        <p:nvGraphicFramePr>
          <p:cNvPr id="5" name="عنصر نائب للمحتوى 4"/>
          <p:cNvGraphicFramePr>
            <a:graphicFrameLocks noGrp="1"/>
          </p:cNvGraphicFramePr>
          <p:nvPr>
            <p:ph idx="1"/>
          </p:nvPr>
        </p:nvGraphicFramePr>
        <p:xfrm>
          <a:off x="733696" y="1476101"/>
          <a:ext cx="10515600" cy="4606207"/>
        </p:xfrm>
        <a:graphic>
          <a:graphicData uri="http://schemas.openxmlformats.org/drawingml/2006/table">
            <a:tbl>
              <a:tblPr rtl="1" firstRow="1" bandRow="1">
                <a:tableStyleId>{5C22544A-7EE6-4342-B048-85BDC9FD1C3A}</a:tableStyleId>
              </a:tblPr>
              <a:tblGrid>
                <a:gridCol w="5257800"/>
                <a:gridCol w="5257800"/>
              </a:tblGrid>
              <a:tr h="399967">
                <a:tc>
                  <a:txBody>
                    <a:bodyPr/>
                    <a:lstStyle/>
                    <a:p>
                      <a:pPr algn="ctr" rtl="1"/>
                      <a:r>
                        <a:rPr lang="ar-JO" sz="2000" dirty="0" smtClean="0">
                          <a:latin typeface="Times New Roman" pitchFamily="18" charset="0"/>
                          <a:cs typeface="Times New Roman" pitchFamily="18" charset="0"/>
                        </a:rPr>
                        <a:t>نوع العطل</a:t>
                      </a:r>
                      <a:endParaRPr lang="ar-JO" sz="2000" dirty="0">
                        <a:latin typeface="Times New Roman" pitchFamily="18" charset="0"/>
                        <a:cs typeface="Times New Roman" pitchFamily="18" charset="0"/>
                      </a:endParaRPr>
                    </a:p>
                  </a:txBody>
                  <a:tcPr/>
                </a:tc>
                <a:tc>
                  <a:txBody>
                    <a:bodyPr/>
                    <a:lstStyle/>
                    <a:p>
                      <a:pPr algn="ctr" rtl="1"/>
                      <a:r>
                        <a:rPr lang="ar-JO" sz="2000" dirty="0" smtClean="0">
                          <a:latin typeface="Times New Roman" pitchFamily="18" charset="0"/>
                          <a:cs typeface="Times New Roman" pitchFamily="18" charset="0"/>
                        </a:rPr>
                        <a:t>تاريخ حدوث العطل</a:t>
                      </a:r>
                      <a:endParaRPr lang="ar-JO" sz="2000" dirty="0">
                        <a:latin typeface="Times New Roman" pitchFamily="18" charset="0"/>
                        <a:cs typeface="Times New Roman" pitchFamily="18" charset="0"/>
                      </a:endParaRPr>
                    </a:p>
                  </a:txBody>
                  <a:tcPr/>
                </a:tc>
              </a:tr>
              <a:tr h="399967">
                <a:tc>
                  <a:txBody>
                    <a:bodyPr/>
                    <a:lstStyle/>
                    <a:p>
                      <a:pPr algn="r">
                        <a:lnSpc>
                          <a:spcPct val="115000"/>
                        </a:lnSpc>
                        <a:spcAft>
                          <a:spcPts val="0"/>
                        </a:spcAft>
                      </a:pPr>
                      <a:r>
                        <a:rPr lang="ar-JO" sz="2400">
                          <a:latin typeface="Times New Roman" pitchFamily="18" charset="0"/>
                          <a:ea typeface="Calibri"/>
                          <a:cs typeface="Times New Roman" pitchFamily="18" charset="0"/>
                        </a:rPr>
                        <a:t>تسرب من بربيش ماء الغسيل</a:t>
                      </a:r>
                      <a:endParaRPr lang="en-US" sz="2400">
                        <a:latin typeface="Times New Roman" pitchFamily="18" charset="0"/>
                        <a:ea typeface="Calibri"/>
                        <a:cs typeface="Times New Roman" pitchFamily="18" charset="0"/>
                      </a:endParaRPr>
                    </a:p>
                  </a:txBody>
                  <a:tcPr marL="68580" marR="68580" marT="0" marB="0"/>
                </a:tc>
                <a:tc>
                  <a:txBody>
                    <a:bodyPr/>
                    <a:lstStyle/>
                    <a:p>
                      <a:pPr algn="r">
                        <a:lnSpc>
                          <a:spcPct val="115000"/>
                        </a:lnSpc>
                        <a:spcAft>
                          <a:spcPts val="0"/>
                        </a:spcAft>
                      </a:pPr>
                      <a:r>
                        <a:rPr lang="en-US" sz="2400">
                          <a:latin typeface="Times New Roman" pitchFamily="18" charset="0"/>
                          <a:ea typeface="Calibri"/>
                          <a:cs typeface="Times New Roman" pitchFamily="18" charset="0"/>
                        </a:rPr>
                        <a:t>10/07/15</a:t>
                      </a:r>
                    </a:p>
                  </a:txBody>
                  <a:tcPr marL="68580" marR="68580" marT="0" marB="0"/>
                </a:tc>
              </a:tr>
              <a:tr h="399967">
                <a:tc>
                  <a:txBody>
                    <a:bodyPr/>
                    <a:lstStyle/>
                    <a:p>
                      <a:pPr algn="r">
                        <a:lnSpc>
                          <a:spcPct val="115000"/>
                        </a:lnSpc>
                        <a:spcAft>
                          <a:spcPts val="0"/>
                        </a:spcAft>
                      </a:pPr>
                      <a:r>
                        <a:rPr lang="ar-JO" sz="2400">
                          <a:latin typeface="Times New Roman" pitchFamily="18" charset="0"/>
                          <a:ea typeface="Calibri"/>
                          <a:cs typeface="Times New Roman" pitchFamily="18" charset="0"/>
                        </a:rPr>
                        <a:t>تسرب بفرد الماء</a:t>
                      </a:r>
                      <a:endParaRPr lang="en-US" sz="2400">
                        <a:latin typeface="Times New Roman" pitchFamily="18" charset="0"/>
                        <a:ea typeface="Calibri"/>
                        <a:cs typeface="Times New Roman" pitchFamily="18" charset="0"/>
                      </a:endParaRPr>
                    </a:p>
                  </a:txBody>
                  <a:tcPr marL="68580" marR="68580" marT="0" marB="0"/>
                </a:tc>
                <a:tc>
                  <a:txBody>
                    <a:bodyPr/>
                    <a:lstStyle/>
                    <a:p>
                      <a:pPr algn="r">
                        <a:lnSpc>
                          <a:spcPct val="115000"/>
                        </a:lnSpc>
                        <a:spcAft>
                          <a:spcPts val="0"/>
                        </a:spcAft>
                      </a:pPr>
                      <a:r>
                        <a:rPr lang="en-US" sz="2400" dirty="0">
                          <a:latin typeface="Times New Roman" pitchFamily="18" charset="0"/>
                          <a:ea typeface="Calibri"/>
                          <a:cs typeface="Times New Roman" pitchFamily="18" charset="0"/>
                        </a:rPr>
                        <a:t>27/07/15</a:t>
                      </a:r>
                    </a:p>
                  </a:txBody>
                  <a:tcPr marL="68580" marR="68580" marT="0" marB="0"/>
                </a:tc>
              </a:tr>
              <a:tr h="399967">
                <a:tc>
                  <a:txBody>
                    <a:bodyPr/>
                    <a:lstStyle/>
                    <a:p>
                      <a:pPr algn="r">
                        <a:lnSpc>
                          <a:spcPct val="115000"/>
                        </a:lnSpc>
                        <a:spcAft>
                          <a:spcPts val="0"/>
                        </a:spcAft>
                      </a:pPr>
                      <a:r>
                        <a:rPr lang="ar-JO" sz="2400">
                          <a:latin typeface="Times New Roman" pitchFamily="18" charset="0"/>
                          <a:ea typeface="Calibri"/>
                          <a:cs typeface="Times New Roman" pitchFamily="18" charset="0"/>
                        </a:rPr>
                        <a:t>المضخة لا تعمل</a:t>
                      </a:r>
                      <a:endParaRPr lang="en-US" sz="2400">
                        <a:latin typeface="Times New Roman" pitchFamily="18" charset="0"/>
                        <a:ea typeface="Calibri"/>
                        <a:cs typeface="Times New Roman" pitchFamily="18" charset="0"/>
                      </a:endParaRPr>
                    </a:p>
                  </a:txBody>
                  <a:tcPr marL="68580" marR="68580" marT="0" marB="0"/>
                </a:tc>
                <a:tc>
                  <a:txBody>
                    <a:bodyPr/>
                    <a:lstStyle/>
                    <a:p>
                      <a:pPr algn="r">
                        <a:lnSpc>
                          <a:spcPct val="115000"/>
                        </a:lnSpc>
                        <a:spcAft>
                          <a:spcPts val="0"/>
                        </a:spcAft>
                      </a:pPr>
                      <a:r>
                        <a:rPr lang="en-US" sz="2400">
                          <a:latin typeface="Times New Roman" pitchFamily="18" charset="0"/>
                          <a:ea typeface="Calibri"/>
                          <a:cs typeface="Times New Roman" pitchFamily="18" charset="0"/>
                        </a:rPr>
                        <a:t>28/07/15</a:t>
                      </a:r>
                    </a:p>
                  </a:txBody>
                  <a:tcPr marL="68580" marR="68580" marT="0" marB="0"/>
                </a:tc>
              </a:tr>
              <a:tr h="399967">
                <a:tc>
                  <a:txBody>
                    <a:bodyPr/>
                    <a:lstStyle/>
                    <a:p>
                      <a:pPr algn="r">
                        <a:lnSpc>
                          <a:spcPct val="115000"/>
                        </a:lnSpc>
                        <a:spcAft>
                          <a:spcPts val="0"/>
                        </a:spcAft>
                      </a:pPr>
                      <a:r>
                        <a:rPr lang="ar-JO" sz="2400" dirty="0" smtClean="0">
                          <a:latin typeface="Times New Roman" pitchFamily="18" charset="0"/>
                          <a:ea typeface="Calibri"/>
                          <a:cs typeface="Times New Roman" pitchFamily="18" charset="0"/>
                        </a:rPr>
                        <a:t> و مفتاح </a:t>
                      </a:r>
                      <a:r>
                        <a:rPr lang="ar-JO" sz="2400" dirty="0">
                          <a:latin typeface="Times New Roman" pitchFamily="18" charset="0"/>
                          <a:ea typeface="Calibri"/>
                          <a:cs typeface="Times New Roman" pitchFamily="18" charset="0"/>
                        </a:rPr>
                        <a:t>التشغيل</a:t>
                      </a:r>
                      <a:r>
                        <a:rPr lang="en-US" sz="2400" dirty="0">
                          <a:latin typeface="Times New Roman" pitchFamily="18" charset="0"/>
                          <a:ea typeface="Calibri"/>
                          <a:cs typeface="Times New Roman" pitchFamily="18" charset="0"/>
                        </a:rPr>
                        <a:t>Flow switch</a:t>
                      </a:r>
                    </a:p>
                  </a:txBody>
                  <a:tcPr marL="68580" marR="68580" marT="0" marB="0"/>
                </a:tc>
                <a:tc>
                  <a:txBody>
                    <a:bodyPr/>
                    <a:lstStyle/>
                    <a:p>
                      <a:pPr algn="r">
                        <a:lnSpc>
                          <a:spcPct val="115000"/>
                        </a:lnSpc>
                        <a:spcAft>
                          <a:spcPts val="0"/>
                        </a:spcAft>
                      </a:pPr>
                      <a:r>
                        <a:rPr lang="en-US" sz="2400">
                          <a:latin typeface="Times New Roman" pitchFamily="18" charset="0"/>
                          <a:ea typeface="Calibri"/>
                          <a:cs typeface="Times New Roman" pitchFamily="18" charset="0"/>
                        </a:rPr>
                        <a:t>11/04/15</a:t>
                      </a:r>
                    </a:p>
                  </a:txBody>
                  <a:tcPr marL="68580" marR="68580" marT="0" marB="0"/>
                </a:tc>
              </a:tr>
              <a:tr h="399967">
                <a:tc>
                  <a:txBody>
                    <a:bodyPr/>
                    <a:lstStyle/>
                    <a:p>
                      <a:pPr algn="r">
                        <a:lnSpc>
                          <a:spcPct val="115000"/>
                        </a:lnSpc>
                        <a:spcAft>
                          <a:spcPts val="0"/>
                        </a:spcAft>
                      </a:pPr>
                      <a:r>
                        <a:rPr lang="ar-JO" sz="2400">
                          <a:latin typeface="Times New Roman" pitchFamily="18" charset="0"/>
                          <a:ea typeface="Calibri"/>
                          <a:cs typeface="Times New Roman" pitchFamily="18" charset="0"/>
                        </a:rPr>
                        <a:t>المفتاح الرئيسي</a:t>
                      </a:r>
                      <a:endParaRPr lang="en-US" sz="2400">
                        <a:latin typeface="Times New Roman" pitchFamily="18" charset="0"/>
                        <a:ea typeface="Calibri"/>
                        <a:cs typeface="Times New Roman" pitchFamily="18" charset="0"/>
                      </a:endParaRPr>
                    </a:p>
                  </a:txBody>
                  <a:tcPr marL="68580" marR="68580" marT="0" marB="0"/>
                </a:tc>
                <a:tc>
                  <a:txBody>
                    <a:bodyPr/>
                    <a:lstStyle/>
                    <a:p>
                      <a:pPr algn="r">
                        <a:lnSpc>
                          <a:spcPct val="115000"/>
                        </a:lnSpc>
                        <a:spcAft>
                          <a:spcPts val="0"/>
                        </a:spcAft>
                      </a:pPr>
                      <a:r>
                        <a:rPr lang="en-US" sz="2400" dirty="0" smtClean="0">
                          <a:latin typeface="Times New Roman" pitchFamily="18" charset="0"/>
                          <a:ea typeface="Calibri"/>
                          <a:cs typeface="Times New Roman" pitchFamily="18" charset="0"/>
                        </a:rPr>
                        <a:t>11/04/15</a:t>
                      </a:r>
                      <a:endParaRPr lang="en-US" sz="2400" dirty="0">
                        <a:latin typeface="Times New Roman" pitchFamily="18" charset="0"/>
                        <a:ea typeface="Calibri"/>
                        <a:cs typeface="Times New Roman" pitchFamily="18" charset="0"/>
                      </a:endParaRPr>
                    </a:p>
                  </a:txBody>
                  <a:tcPr marL="68580" marR="68580" marT="0" marB="0"/>
                </a:tc>
              </a:tr>
              <a:tr h="399967">
                <a:tc>
                  <a:txBody>
                    <a:bodyPr/>
                    <a:lstStyle/>
                    <a:p>
                      <a:pPr algn="r">
                        <a:lnSpc>
                          <a:spcPct val="115000"/>
                        </a:lnSpc>
                        <a:spcAft>
                          <a:spcPts val="0"/>
                        </a:spcAft>
                      </a:pPr>
                      <a:r>
                        <a:rPr lang="ar-JO" sz="2400" dirty="0">
                          <a:latin typeface="Times New Roman" pitchFamily="18" charset="0"/>
                          <a:ea typeface="Calibri"/>
                          <a:cs typeface="Times New Roman" pitchFamily="18" charset="0"/>
                        </a:rPr>
                        <a:t>مفتاح </a:t>
                      </a:r>
                      <a:r>
                        <a:rPr lang="ar-JO" sz="2400" dirty="0" smtClean="0">
                          <a:latin typeface="Times New Roman" pitchFamily="18" charset="0"/>
                          <a:ea typeface="Calibri"/>
                          <a:cs typeface="Times New Roman" pitchFamily="18" charset="0"/>
                        </a:rPr>
                        <a:t>التشغيل الرئيسي </a:t>
                      </a:r>
                      <a:r>
                        <a:rPr lang="ar-JO" sz="2400" dirty="0" err="1" smtClean="0">
                          <a:latin typeface="Times New Roman" pitchFamily="18" charset="0"/>
                          <a:ea typeface="Calibri"/>
                          <a:cs typeface="Times New Roman" pitchFamily="18" charset="0"/>
                        </a:rPr>
                        <a:t>و</a:t>
                      </a:r>
                      <a:r>
                        <a:rPr lang="ar-JO" sz="2400" dirty="0" smtClean="0">
                          <a:latin typeface="Times New Roman" pitchFamily="18" charset="0"/>
                          <a:ea typeface="Calibri"/>
                          <a:cs typeface="Times New Roman" pitchFamily="18" charset="0"/>
                        </a:rPr>
                        <a:t> </a:t>
                      </a:r>
                      <a:r>
                        <a:rPr lang="ar-JO" sz="2400" dirty="0" err="1" smtClean="0">
                          <a:latin typeface="Times New Roman" pitchFamily="18" charset="0"/>
                          <a:ea typeface="Calibri"/>
                          <a:cs typeface="Times New Roman" pitchFamily="18" charset="0"/>
                        </a:rPr>
                        <a:t>ال</a:t>
                      </a:r>
                      <a:endParaRPr lang="ar-JO" sz="2400" dirty="0" smtClean="0">
                        <a:latin typeface="Times New Roman" pitchFamily="18" charset="0"/>
                        <a:ea typeface="Calibri"/>
                        <a:cs typeface="Times New Roman" pitchFamily="18" charset="0"/>
                      </a:endParaRPr>
                    </a:p>
                    <a:p>
                      <a:pPr algn="r">
                        <a:lnSpc>
                          <a:spcPct val="115000"/>
                        </a:lnSpc>
                        <a:spcAft>
                          <a:spcPts val="0"/>
                        </a:spcAft>
                      </a:pPr>
                      <a:r>
                        <a:rPr lang="en-US" sz="2400" dirty="0" smtClean="0">
                          <a:latin typeface="Times New Roman" pitchFamily="18" charset="0"/>
                          <a:ea typeface="Calibri"/>
                          <a:cs typeface="Times New Roman" pitchFamily="18" charset="0"/>
                        </a:rPr>
                        <a:t> flow switch</a:t>
                      </a:r>
                      <a:endParaRPr lang="en-US" sz="2400" dirty="0">
                        <a:latin typeface="Times New Roman" pitchFamily="18" charset="0"/>
                        <a:ea typeface="Calibri"/>
                        <a:cs typeface="Times New Roman" pitchFamily="18" charset="0"/>
                      </a:endParaRPr>
                    </a:p>
                  </a:txBody>
                  <a:tcPr marL="68580" marR="68580" marT="0" marB="0"/>
                </a:tc>
                <a:tc>
                  <a:txBody>
                    <a:bodyPr/>
                    <a:lstStyle/>
                    <a:p>
                      <a:pPr algn="r" rtl="1">
                        <a:lnSpc>
                          <a:spcPct val="115000"/>
                        </a:lnSpc>
                        <a:spcAft>
                          <a:spcPts val="0"/>
                        </a:spcAft>
                      </a:pPr>
                      <a:r>
                        <a:rPr lang="en-US" sz="2400" dirty="0" smtClean="0">
                          <a:latin typeface="Times New Roman" pitchFamily="18" charset="0"/>
                          <a:ea typeface="Calibri"/>
                          <a:cs typeface="Times New Roman" pitchFamily="18" charset="0"/>
                        </a:rPr>
                        <a:t>12/04/15</a:t>
                      </a:r>
                      <a:endParaRPr lang="en-US" sz="2400" dirty="0">
                        <a:latin typeface="Times New Roman" pitchFamily="18" charset="0"/>
                        <a:ea typeface="Calibri"/>
                        <a:cs typeface="Times New Roman" pitchFamily="18" charset="0"/>
                      </a:endParaRPr>
                    </a:p>
                  </a:txBody>
                  <a:tcPr marL="68580" marR="68580" marT="0" marB="0"/>
                </a:tc>
              </a:tr>
              <a:tr h="399967">
                <a:tc>
                  <a:txBody>
                    <a:bodyPr/>
                    <a:lstStyle/>
                    <a:p>
                      <a:pPr algn="r">
                        <a:lnSpc>
                          <a:spcPct val="115000"/>
                        </a:lnSpc>
                        <a:spcAft>
                          <a:spcPts val="0"/>
                        </a:spcAft>
                      </a:pPr>
                      <a:r>
                        <a:rPr lang="ar-JO" sz="2400">
                          <a:latin typeface="Times New Roman" pitchFamily="18" charset="0"/>
                          <a:ea typeface="Calibri"/>
                          <a:cs typeface="Times New Roman" pitchFamily="18" charset="0"/>
                        </a:rPr>
                        <a:t>تسرب من بربيش مائ الغسيل</a:t>
                      </a:r>
                      <a:endParaRPr lang="en-US" sz="2400">
                        <a:latin typeface="Times New Roman" pitchFamily="18" charset="0"/>
                        <a:ea typeface="Calibri"/>
                        <a:cs typeface="Times New Roman" pitchFamily="18" charset="0"/>
                      </a:endParaRPr>
                    </a:p>
                  </a:txBody>
                  <a:tcPr marL="68580" marR="68580" marT="0" marB="0"/>
                </a:tc>
                <a:tc>
                  <a:txBody>
                    <a:bodyPr/>
                    <a:lstStyle/>
                    <a:p>
                      <a:pPr algn="r">
                        <a:lnSpc>
                          <a:spcPct val="115000"/>
                        </a:lnSpc>
                        <a:spcAft>
                          <a:spcPts val="0"/>
                        </a:spcAft>
                      </a:pPr>
                      <a:r>
                        <a:rPr lang="en-US" sz="2400">
                          <a:latin typeface="Times New Roman" pitchFamily="18" charset="0"/>
                          <a:ea typeface="Calibri"/>
                          <a:cs typeface="Times New Roman" pitchFamily="18" charset="0"/>
                        </a:rPr>
                        <a:t>10/07/15</a:t>
                      </a:r>
                    </a:p>
                  </a:txBody>
                  <a:tcPr marL="68580" marR="68580" marT="0" marB="0"/>
                </a:tc>
              </a:tr>
              <a:tr h="399967">
                <a:tc>
                  <a:txBody>
                    <a:bodyPr/>
                    <a:lstStyle/>
                    <a:p>
                      <a:pPr algn="r">
                        <a:lnSpc>
                          <a:spcPct val="115000"/>
                        </a:lnSpc>
                        <a:spcAft>
                          <a:spcPts val="0"/>
                        </a:spcAft>
                      </a:pPr>
                      <a:r>
                        <a:rPr lang="ar-JO" sz="2400">
                          <a:latin typeface="Times New Roman" pitchFamily="18" charset="0"/>
                          <a:ea typeface="Calibri"/>
                          <a:cs typeface="Times New Roman" pitchFamily="18" charset="0"/>
                        </a:rPr>
                        <a:t>تسرب بفرد الماء</a:t>
                      </a:r>
                      <a:endParaRPr lang="en-US" sz="2400">
                        <a:latin typeface="Times New Roman" pitchFamily="18" charset="0"/>
                        <a:ea typeface="Calibri"/>
                        <a:cs typeface="Times New Roman" pitchFamily="18" charset="0"/>
                      </a:endParaRPr>
                    </a:p>
                  </a:txBody>
                  <a:tcPr marL="68580" marR="68580" marT="0" marB="0"/>
                </a:tc>
                <a:tc>
                  <a:txBody>
                    <a:bodyPr/>
                    <a:lstStyle/>
                    <a:p>
                      <a:pPr algn="r">
                        <a:lnSpc>
                          <a:spcPct val="115000"/>
                        </a:lnSpc>
                        <a:spcAft>
                          <a:spcPts val="0"/>
                        </a:spcAft>
                      </a:pPr>
                      <a:r>
                        <a:rPr lang="en-US" sz="2400">
                          <a:latin typeface="Times New Roman" pitchFamily="18" charset="0"/>
                          <a:ea typeface="Calibri"/>
                          <a:cs typeface="Times New Roman" pitchFamily="18" charset="0"/>
                        </a:rPr>
                        <a:t>27/07/15</a:t>
                      </a:r>
                    </a:p>
                  </a:txBody>
                  <a:tcPr marL="68580" marR="68580" marT="0" marB="0"/>
                </a:tc>
              </a:tr>
              <a:tr h="399967">
                <a:tc>
                  <a:txBody>
                    <a:bodyPr/>
                    <a:lstStyle/>
                    <a:p>
                      <a:pPr algn="r">
                        <a:lnSpc>
                          <a:spcPct val="115000"/>
                        </a:lnSpc>
                        <a:spcAft>
                          <a:spcPts val="0"/>
                        </a:spcAft>
                      </a:pPr>
                      <a:r>
                        <a:rPr lang="ar-JO" sz="2400" dirty="0">
                          <a:latin typeface="Times New Roman" pitchFamily="18" charset="0"/>
                          <a:ea typeface="Calibri"/>
                          <a:cs typeface="Times New Roman" pitchFamily="18" charset="0"/>
                        </a:rPr>
                        <a:t>المضخة لا تعمل</a:t>
                      </a:r>
                      <a:endParaRPr lang="en-US" sz="2400" dirty="0">
                        <a:latin typeface="Times New Roman" pitchFamily="18" charset="0"/>
                        <a:ea typeface="Calibri"/>
                        <a:cs typeface="Times New Roman" pitchFamily="18" charset="0"/>
                      </a:endParaRPr>
                    </a:p>
                  </a:txBody>
                  <a:tcPr marL="68580" marR="68580" marT="0" marB="0"/>
                </a:tc>
                <a:tc>
                  <a:txBody>
                    <a:bodyPr/>
                    <a:lstStyle/>
                    <a:p>
                      <a:pPr algn="r">
                        <a:lnSpc>
                          <a:spcPct val="115000"/>
                        </a:lnSpc>
                        <a:spcAft>
                          <a:spcPts val="0"/>
                        </a:spcAft>
                      </a:pPr>
                      <a:r>
                        <a:rPr lang="en-US" sz="2400" dirty="0">
                          <a:latin typeface="Times New Roman" pitchFamily="18" charset="0"/>
                          <a:ea typeface="Calibri"/>
                          <a:cs typeface="Times New Roman" pitchFamily="18" charset="0"/>
                        </a:rPr>
                        <a:t>28/07/15</a:t>
                      </a:r>
                    </a:p>
                  </a:txBody>
                  <a:tcPr marL="68580" marR="68580" marT="0" marB="0"/>
                </a:tc>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587829" y="521879"/>
            <a:ext cx="10765971" cy="1325563"/>
          </a:xfrm>
        </p:spPr>
        <p:txBody>
          <a:bodyPr>
            <a:normAutofit fontScale="90000"/>
          </a:bodyPr>
          <a:lstStyle/>
          <a:p>
            <a:r>
              <a:rPr lang="en-US" b="1" dirty="0" smtClean="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Kind of failure for each machine with frequency:</a:t>
            </a:r>
            <a:r>
              <a:rPr lang="en-US" dirty="0" smtClean="0"/>
              <a:t/>
            </a:r>
            <a:br>
              <a:rPr lang="en-US" dirty="0" smtClean="0"/>
            </a:br>
            <a:endParaRPr lang="ar-JO" dirty="0"/>
          </a:p>
        </p:txBody>
      </p:sp>
      <p:sp>
        <p:nvSpPr>
          <p:cNvPr id="3" name="عنصر نائب للمحتوى 2"/>
          <p:cNvSpPr>
            <a:spLocks noGrp="1"/>
          </p:cNvSpPr>
          <p:nvPr>
            <p:ph idx="1"/>
          </p:nvPr>
        </p:nvSpPr>
        <p:spPr>
          <a:xfrm>
            <a:off x="838200" y="1410789"/>
            <a:ext cx="10515600" cy="4766174"/>
          </a:xfrm>
        </p:spPr>
        <p:txBody>
          <a:bodyPr/>
          <a:lstStyle/>
          <a:p>
            <a:pPr algn="r">
              <a:buNone/>
            </a:pPr>
            <a:r>
              <a:rPr lang="ar-JO" sz="4800" b="1" dirty="0" smtClean="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المعاطة</a:t>
            </a:r>
            <a:r>
              <a:rPr lang="ar-JO" b="1" dirty="0" smtClean="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ar-SA" b="1"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t>
            </a:r>
            <a:endParaRPr lang="ar-JO" b="1" dirty="0"/>
          </a:p>
        </p:txBody>
      </p:sp>
      <p:graphicFrame>
        <p:nvGraphicFramePr>
          <p:cNvPr id="5" name="مخطط 4"/>
          <p:cNvGraphicFramePr/>
          <p:nvPr>
            <p:extLst>
              <p:ext uri="{D42A27DB-BD31-4B8C-83A1-F6EECF244321}">
                <p14:modId xmlns:p14="http://schemas.microsoft.com/office/powerpoint/2010/main" val="465397123"/>
              </p:ext>
            </p:extLst>
          </p:nvPr>
        </p:nvGraphicFramePr>
        <p:xfrm>
          <a:off x="3273083" y="2133432"/>
          <a:ext cx="5155474" cy="4147458"/>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587829" y="521879"/>
            <a:ext cx="10765971" cy="1325563"/>
          </a:xfrm>
        </p:spPr>
        <p:txBody>
          <a:bodyPr>
            <a:normAutofit fontScale="90000"/>
          </a:bodyPr>
          <a:lstStyle/>
          <a:p>
            <a:r>
              <a:rPr lang="en-US" b="1" dirty="0" smtClean="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Kind of failure for each machine with frequency:</a:t>
            </a:r>
            <a:r>
              <a:rPr lang="en-US" dirty="0" smtClean="0"/>
              <a:t/>
            </a:r>
            <a:br>
              <a:rPr lang="en-US" dirty="0" smtClean="0"/>
            </a:br>
            <a:endParaRPr lang="ar-JO" dirty="0"/>
          </a:p>
        </p:txBody>
      </p:sp>
      <p:sp>
        <p:nvSpPr>
          <p:cNvPr id="3" name="عنصر نائب للمحتوى 2"/>
          <p:cNvSpPr>
            <a:spLocks noGrp="1"/>
          </p:cNvSpPr>
          <p:nvPr>
            <p:ph idx="1"/>
          </p:nvPr>
        </p:nvSpPr>
        <p:spPr>
          <a:xfrm>
            <a:off x="968828" y="1110343"/>
            <a:ext cx="10515600" cy="4766174"/>
          </a:xfrm>
        </p:spPr>
        <p:txBody>
          <a:bodyPr/>
          <a:lstStyle/>
          <a:p>
            <a:pPr algn="r">
              <a:buNone/>
            </a:pPr>
            <a:r>
              <a:rPr lang="ar-JO" sz="4800" b="1" dirty="0" smtClean="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ماكينة </a:t>
            </a:r>
            <a:r>
              <a:rPr lang="ar-JO" sz="4800" b="1" dirty="0" smtClean="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التغليف</a:t>
            </a:r>
            <a:r>
              <a:rPr lang="ar-SA" sz="4800" b="1" dirty="0" smtClean="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t>
            </a:r>
            <a:r>
              <a:rPr lang="ar-JO" b="1" dirty="0" smtClean="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endParaRPr lang="ar-JO" dirty="0"/>
          </a:p>
        </p:txBody>
      </p:sp>
      <p:graphicFrame>
        <p:nvGraphicFramePr>
          <p:cNvPr id="7" name="مخطط 6"/>
          <p:cNvGraphicFramePr/>
          <p:nvPr>
            <p:extLst>
              <p:ext uri="{D42A27DB-BD31-4B8C-83A1-F6EECF244321}">
                <p14:modId xmlns:p14="http://schemas.microsoft.com/office/powerpoint/2010/main" val="2467803931"/>
              </p:ext>
            </p:extLst>
          </p:nvPr>
        </p:nvGraphicFramePr>
        <p:xfrm>
          <a:off x="2733488" y="1964621"/>
          <a:ext cx="5695406" cy="4565469"/>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587829" y="521879"/>
            <a:ext cx="10765971" cy="1325563"/>
          </a:xfrm>
        </p:spPr>
        <p:txBody>
          <a:bodyPr>
            <a:normAutofit fontScale="90000"/>
          </a:bodyPr>
          <a:lstStyle/>
          <a:p>
            <a:r>
              <a:rPr lang="en-US" b="1" dirty="0" smtClean="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Kind of failure for each machine with frequency:</a:t>
            </a:r>
            <a:r>
              <a:rPr lang="en-US" dirty="0" smtClean="0"/>
              <a:t/>
            </a:r>
            <a:br>
              <a:rPr lang="en-US" dirty="0" smtClean="0"/>
            </a:br>
            <a:endParaRPr lang="ar-JO" dirty="0"/>
          </a:p>
        </p:txBody>
      </p:sp>
      <p:sp>
        <p:nvSpPr>
          <p:cNvPr id="3" name="عنصر نائب للمحتوى 2"/>
          <p:cNvSpPr>
            <a:spLocks noGrp="1"/>
          </p:cNvSpPr>
          <p:nvPr>
            <p:ph idx="1"/>
          </p:nvPr>
        </p:nvSpPr>
        <p:spPr>
          <a:xfrm>
            <a:off x="968828" y="1593669"/>
            <a:ext cx="10515600" cy="4282848"/>
          </a:xfrm>
        </p:spPr>
        <p:txBody>
          <a:bodyPr/>
          <a:lstStyle/>
          <a:p>
            <a:pPr algn="r">
              <a:buNone/>
            </a:pPr>
            <a:r>
              <a:rPr lang="en-US" sz="4800" b="1" dirty="0" smtClean="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t>
            </a:r>
            <a:r>
              <a:rPr lang="ar-JO" sz="4800" b="1" dirty="0" smtClean="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كيتور </a:t>
            </a:r>
            <a:r>
              <a:rPr lang="ar-JO" sz="4800" b="1" dirty="0" smtClean="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الاحشاء</a:t>
            </a:r>
            <a:endParaRPr lang="ar-JO" dirty="0"/>
          </a:p>
        </p:txBody>
      </p:sp>
      <p:graphicFrame>
        <p:nvGraphicFramePr>
          <p:cNvPr id="8" name="مخطط 7"/>
          <p:cNvGraphicFramePr/>
          <p:nvPr>
            <p:extLst>
              <p:ext uri="{D42A27DB-BD31-4B8C-83A1-F6EECF244321}">
                <p14:modId xmlns:p14="http://schemas.microsoft.com/office/powerpoint/2010/main" val="1101812614"/>
              </p:ext>
            </p:extLst>
          </p:nvPr>
        </p:nvGraphicFramePr>
        <p:xfrm>
          <a:off x="3278107" y="2517112"/>
          <a:ext cx="5394960" cy="356616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88818" y="-93518"/>
            <a:ext cx="10515600" cy="1325563"/>
          </a:xfrm>
        </p:spPr>
        <p:txBody>
          <a:bodyPr/>
          <a:lstStyle/>
          <a:p>
            <a:r>
              <a:rPr lang="en-US" b="1" dirty="0" smtClean="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r>
            <a:br>
              <a:rPr lang="en-US" b="1" dirty="0" smtClean="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br>
            <a:r>
              <a:rPr lang="en-US" b="1" dirty="0" smtClean="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Summary :</a:t>
            </a:r>
            <a:endParaRPr lang="en-US" b="1"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415636" y="942397"/>
            <a:ext cx="11315700" cy="5171019"/>
          </a:xfrm>
        </p:spPr>
        <p:txBody>
          <a:bodyPr>
            <a:noAutofit/>
          </a:bodyPr>
          <a:lstStyle/>
          <a:p>
            <a:pPr>
              <a:buNone/>
            </a:pPr>
            <a:endParaRPr lang="en-US" sz="4000" dirty="0" smtClean="0">
              <a:latin typeface="Times New Roman" pitchFamily="18" charset="0"/>
              <a:cs typeface="Times New Roman" pitchFamily="18" charset="0"/>
            </a:endParaRPr>
          </a:p>
          <a:p>
            <a:pPr>
              <a:buNone/>
            </a:pPr>
            <a:r>
              <a:rPr lang="en-US" sz="4000" dirty="0" smtClean="0">
                <a:latin typeface="Times New Roman" pitchFamily="18" charset="0"/>
                <a:cs typeface="Times New Roman" pitchFamily="18" charset="0"/>
              </a:rPr>
              <a:t>We have discussed all maintenance reports that have been taken from </a:t>
            </a:r>
            <a:r>
              <a:rPr lang="en-US" sz="4000" b="1" dirty="0" smtClean="0">
                <a:latin typeface="Times New Roman" pitchFamily="18" charset="0"/>
                <a:cs typeface="Times New Roman" pitchFamily="18" charset="0"/>
              </a:rPr>
              <a:t>AZIZA Slaughterhouse </a:t>
            </a:r>
            <a:r>
              <a:rPr lang="en-US" sz="4000" dirty="0" smtClean="0">
                <a:latin typeface="Times New Roman" pitchFamily="18" charset="0"/>
                <a:cs typeface="Times New Roman" pitchFamily="18" charset="0"/>
              </a:rPr>
              <a:t>and show the relations between periods of time with their frequency, and types of failure with their frequency to show the natural of maintenance in this company, and in the next chapter will talk about the result of this analysis. </a:t>
            </a:r>
            <a:endParaRPr lang="en-US" sz="4000" dirty="0">
              <a:latin typeface="Times New Roman" pitchFamily="18" charset="0"/>
              <a:cs typeface="Times New Roman" pitchFamily="18" charset="0"/>
            </a:endParaRPr>
          </a:p>
        </p:txBody>
      </p:sp>
    </p:spTree>
    <p:extLst>
      <p:ext uri="{BB962C8B-B14F-4D97-AF65-F5344CB8AC3E}">
        <p14:creationId xmlns:p14="http://schemas.microsoft.com/office/powerpoint/2010/main" val="71159069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r>
              <a:rPr lang="en-US" b="1" dirty="0" smtClean="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Suggested Maintenance System:</a:t>
            </a:r>
            <a:r>
              <a:rPr lang="en-US" dirty="0" smtClean="0"/>
              <a:t/>
            </a:r>
            <a:br>
              <a:rPr lang="en-US" dirty="0" smtClean="0"/>
            </a:br>
            <a:endParaRPr lang="ar-JO" dirty="0"/>
          </a:p>
        </p:txBody>
      </p:sp>
      <p:pic>
        <p:nvPicPr>
          <p:cNvPr id="68610" name="Picture 2" descr="C:\Users\HP350\Downloads\dd815e96f23f.original.jpeg"/>
          <p:cNvPicPr>
            <a:picLocks noGrp="1" noChangeAspect="1" noChangeArrowheads="1"/>
          </p:cNvPicPr>
          <p:nvPr>
            <p:ph idx="1"/>
          </p:nvPr>
        </p:nvPicPr>
        <p:blipFill>
          <a:blip r:embed="rId2"/>
          <a:srcRect/>
          <a:stretch>
            <a:fillRect/>
          </a:stretch>
        </p:blipFill>
        <p:spPr bwMode="auto">
          <a:xfrm>
            <a:off x="666206" y="1763487"/>
            <a:ext cx="10789919" cy="4781004"/>
          </a:xfrm>
          <a:prstGeom prst="rect">
            <a:avLst/>
          </a:prstGeom>
          <a:noFill/>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b="1" dirty="0" smtClean="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Overview:</a:t>
            </a:r>
            <a:endParaRPr lang="ar-JO" dirty="0"/>
          </a:p>
        </p:txBody>
      </p:sp>
      <p:sp>
        <p:nvSpPr>
          <p:cNvPr id="3" name="عنصر نائب للمحتوى 2"/>
          <p:cNvSpPr>
            <a:spLocks noGrp="1"/>
          </p:cNvSpPr>
          <p:nvPr>
            <p:ph idx="1"/>
          </p:nvPr>
        </p:nvSpPr>
        <p:spPr/>
        <p:txBody>
          <a:bodyPr>
            <a:normAutofit/>
          </a:bodyPr>
          <a:lstStyle/>
          <a:p>
            <a:pPr>
              <a:buNone/>
            </a:pPr>
            <a:r>
              <a:rPr lang="en-US" sz="3600" dirty="0" smtClean="0">
                <a:latin typeface="Times New Roman" pitchFamily="18" charset="0"/>
                <a:cs typeface="Times New Roman" pitchFamily="18" charset="0"/>
              </a:rPr>
              <a:t>The maintenance system in </a:t>
            </a:r>
            <a:r>
              <a:rPr lang="en-US" sz="3600" b="1" dirty="0" smtClean="0">
                <a:latin typeface="Times New Roman" pitchFamily="18" charset="0"/>
                <a:cs typeface="Times New Roman" pitchFamily="18" charset="0"/>
              </a:rPr>
              <a:t>AZIZA Slaughterhouse </a:t>
            </a:r>
            <a:r>
              <a:rPr lang="en-US" sz="3600" dirty="0" smtClean="0">
                <a:latin typeface="Times New Roman" pitchFamily="18" charset="0"/>
                <a:cs typeface="Times New Roman" pitchFamily="18" charset="0"/>
              </a:rPr>
              <a:t>is neither managed nor efficient so this chapter aims to enhance the current maintenance system by introducing wide solutions to the problems of the system through restructuring and rearrangement of the overall maintenance process from the beginning of the failure until to maintain it.</a:t>
            </a:r>
            <a:endParaRPr lang="en-US" sz="3600" dirty="0">
              <a:latin typeface="Times New Roman" pitchFamily="18" charset="0"/>
              <a:cs typeface="Times New Roman" pitchFamily="18" charset="0"/>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250371" y="0"/>
            <a:ext cx="10515600" cy="1325563"/>
          </a:xfrm>
        </p:spPr>
        <p:txBody>
          <a:bodyPr>
            <a:normAutofit fontScale="90000"/>
          </a:bodyPr>
          <a:lstStyle/>
          <a:p>
            <a:r>
              <a:rPr lang="en-US" dirty="0" smtClean="0"/>
              <a:t/>
            </a:r>
            <a:br>
              <a:rPr lang="en-US" dirty="0" smtClean="0"/>
            </a:br>
            <a:r>
              <a:rPr lang="en-US" b="1" dirty="0" smtClean="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Suggested flow chart:  </a:t>
            </a:r>
            <a:br>
              <a:rPr lang="en-US" b="1" dirty="0" smtClean="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br>
            <a:r>
              <a:rPr lang="en-US" dirty="0" smtClean="0"/>
              <a:t/>
            </a:r>
            <a:br>
              <a:rPr lang="en-US" dirty="0" smtClean="0"/>
            </a:br>
            <a:r>
              <a:rPr lang="en-US" sz="2700" b="1" dirty="0" smtClean="0"/>
              <a:t>Preventive maintenance process</a:t>
            </a:r>
            <a:r>
              <a:rPr lang="en-US" sz="2700" dirty="0" smtClean="0"/>
              <a:t/>
            </a:r>
            <a:br>
              <a:rPr lang="en-US" sz="2700" dirty="0" smtClean="0"/>
            </a:br>
            <a:endParaRPr lang="ar-JO" sz="2700" dirty="0"/>
          </a:p>
        </p:txBody>
      </p:sp>
      <p:pic>
        <p:nvPicPr>
          <p:cNvPr id="69634" name="Picture 2"/>
          <p:cNvPicPr>
            <a:picLocks noGrp="1" noChangeAspect="1" noChangeArrowheads="1"/>
          </p:cNvPicPr>
          <p:nvPr>
            <p:ph idx="1"/>
          </p:nvPr>
        </p:nvPicPr>
        <p:blipFill>
          <a:blip r:embed="rId2"/>
          <a:srcRect/>
          <a:stretch>
            <a:fillRect/>
          </a:stretch>
        </p:blipFill>
        <p:spPr bwMode="auto">
          <a:xfrm>
            <a:off x="1698171" y="1515291"/>
            <a:ext cx="8830492" cy="5342708"/>
          </a:xfrm>
          <a:prstGeom prst="rect">
            <a:avLst/>
          </a:prstGeom>
          <a:noFill/>
          <a:ln w="9525">
            <a:noFill/>
            <a:miter lim="800000"/>
            <a:headEnd/>
            <a:tailEnd/>
          </a:ln>
          <a:effectLst/>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250371" y="0"/>
            <a:ext cx="10515600" cy="1325563"/>
          </a:xfrm>
        </p:spPr>
        <p:txBody>
          <a:bodyPr>
            <a:normAutofit fontScale="90000"/>
          </a:bodyPr>
          <a:lstStyle/>
          <a:p>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b="1" dirty="0" smtClean="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Suggested report templates:</a:t>
            </a:r>
            <a:r>
              <a:rPr lang="en-US" dirty="0" smtClean="0"/>
              <a:t>  </a:t>
            </a:r>
            <a:br>
              <a:rPr lang="en-US" dirty="0" smtClean="0"/>
            </a:br>
            <a:r>
              <a:rPr lang="en-US" dirty="0" smtClean="0"/>
              <a:t/>
            </a:r>
            <a:br>
              <a:rPr lang="en-US" dirty="0" smtClean="0"/>
            </a:br>
            <a:r>
              <a:rPr lang="en-US" b="1" dirty="0" smtClean="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br>
              <a:rPr lang="en-US" b="1" dirty="0" smtClean="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br>
            <a:r>
              <a:rPr lang="en-US" dirty="0" smtClean="0"/>
              <a:t/>
            </a:r>
            <a:br>
              <a:rPr lang="en-US" dirty="0" smtClean="0"/>
            </a:br>
            <a:r>
              <a:rPr lang="en-US" sz="2700" dirty="0" smtClean="0"/>
              <a:t/>
            </a:r>
            <a:br>
              <a:rPr lang="en-US" sz="2700" dirty="0" smtClean="0"/>
            </a:br>
            <a:endParaRPr lang="ar-JO" sz="2700" dirty="0"/>
          </a:p>
        </p:txBody>
      </p:sp>
      <p:sp>
        <p:nvSpPr>
          <p:cNvPr id="4" name="عنصر نائب للمحتوى 3"/>
          <p:cNvSpPr>
            <a:spLocks noGrp="1"/>
          </p:cNvSpPr>
          <p:nvPr>
            <p:ph idx="1"/>
          </p:nvPr>
        </p:nvSpPr>
        <p:spPr>
          <a:xfrm>
            <a:off x="838200" y="1410789"/>
            <a:ext cx="10515600" cy="4766174"/>
          </a:xfrm>
        </p:spPr>
        <p:txBody>
          <a:bodyPr/>
          <a:lstStyle/>
          <a:p>
            <a:pPr lvl="0">
              <a:buNone/>
            </a:pPr>
            <a:r>
              <a:rPr lang="en-US" b="1" dirty="0" smtClean="0">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1. machine list :</a:t>
            </a:r>
            <a:endParaRPr lang="en-US" dirty="0" smtClean="0">
              <a:solidFill>
                <a:srgbClr val="FF0000"/>
              </a:solidFill>
              <a:effectLst>
                <a:outerShdw blurRad="38100" dist="38100" dir="2700000" algn="tl">
                  <a:srgbClr val="000000">
                    <a:alpha val="43137"/>
                  </a:srgbClr>
                </a:outerShdw>
              </a:effectLst>
              <a:latin typeface="Times New Roman" pitchFamily="18" charset="0"/>
              <a:cs typeface="Times New Roman" pitchFamily="18" charset="0"/>
            </a:endParaRPr>
          </a:p>
          <a:p>
            <a:pPr>
              <a:buNone/>
            </a:pPr>
            <a:endParaRPr lang="ar-JO" dirty="0">
              <a:solidFill>
                <a:srgbClr val="FF0000"/>
              </a:solidFill>
              <a:effectLst>
                <a:outerShdw blurRad="38100" dist="38100" dir="2700000" algn="tl">
                  <a:srgbClr val="000000">
                    <a:alpha val="43137"/>
                  </a:srgbClr>
                </a:outerShdw>
              </a:effectLst>
            </a:endParaRPr>
          </a:p>
        </p:txBody>
      </p:sp>
      <p:graphicFrame>
        <p:nvGraphicFramePr>
          <p:cNvPr id="5" name="جدول 4"/>
          <p:cNvGraphicFramePr>
            <a:graphicFrameLocks noGrp="1"/>
          </p:cNvGraphicFramePr>
          <p:nvPr/>
        </p:nvGraphicFramePr>
        <p:xfrm>
          <a:off x="574764" y="2535401"/>
          <a:ext cx="10946676" cy="2467672"/>
        </p:xfrm>
        <a:graphic>
          <a:graphicData uri="http://schemas.openxmlformats.org/drawingml/2006/table">
            <a:tbl>
              <a:tblPr rtl="1" firstRow="1" bandRow="1">
                <a:tableStyleId>{5C22544A-7EE6-4342-B048-85BDC9FD1C3A}</a:tableStyleId>
              </a:tblPr>
              <a:tblGrid>
                <a:gridCol w="2736669"/>
                <a:gridCol w="2736669"/>
                <a:gridCol w="2736669"/>
                <a:gridCol w="2736669"/>
              </a:tblGrid>
              <a:tr h="616918">
                <a:tc>
                  <a:txBody>
                    <a:bodyPr/>
                    <a:lstStyle/>
                    <a:p>
                      <a:pPr>
                        <a:lnSpc>
                          <a:spcPct val="115000"/>
                        </a:lnSpc>
                        <a:spcAft>
                          <a:spcPts val="0"/>
                        </a:spcAft>
                      </a:pPr>
                      <a:r>
                        <a:rPr lang="en-US" sz="2000" b="1" dirty="0" smtClean="0">
                          <a:latin typeface="Times New Roman" pitchFamily="18" charset="0"/>
                          <a:ea typeface="Times New Roman"/>
                          <a:cs typeface="Times New Roman" pitchFamily="18" charset="0"/>
                        </a:rPr>
                        <a:t>Model</a:t>
                      </a:r>
                      <a:endParaRPr lang="en-US" sz="2000" dirty="0">
                        <a:latin typeface="Times New Roman" pitchFamily="18" charset="0"/>
                        <a:ea typeface="Calibri"/>
                        <a:cs typeface="Times New Roman" pitchFamily="18" charset="0"/>
                      </a:endParaRPr>
                    </a:p>
                  </a:txBody>
                  <a:tcPr marL="68580" marR="68580" marT="0" marB="0"/>
                </a:tc>
                <a:tc>
                  <a:txBody>
                    <a:bodyPr/>
                    <a:lstStyle/>
                    <a:p>
                      <a:pPr>
                        <a:lnSpc>
                          <a:spcPct val="115000"/>
                        </a:lnSpc>
                        <a:spcAft>
                          <a:spcPts val="0"/>
                        </a:spcAft>
                      </a:pPr>
                      <a:r>
                        <a:rPr lang="en-US" sz="2000" b="1" dirty="0" smtClean="0">
                          <a:latin typeface="Times New Roman" pitchFamily="18" charset="0"/>
                          <a:ea typeface="Times New Roman"/>
                          <a:cs typeface="Times New Roman" pitchFamily="18" charset="0"/>
                        </a:rPr>
                        <a:t>Serial #</a:t>
                      </a:r>
                      <a:endParaRPr lang="en-US" sz="2000" dirty="0">
                        <a:latin typeface="Times New Roman" pitchFamily="18" charset="0"/>
                        <a:ea typeface="Calibri"/>
                        <a:cs typeface="Times New Roman" pitchFamily="18" charset="0"/>
                      </a:endParaRPr>
                    </a:p>
                  </a:txBody>
                  <a:tcPr marL="68580" marR="68580" marT="0" marB="0"/>
                </a:tc>
                <a:tc>
                  <a:txBody>
                    <a:bodyPr/>
                    <a:lstStyle/>
                    <a:p>
                      <a:pPr>
                        <a:lnSpc>
                          <a:spcPct val="115000"/>
                        </a:lnSpc>
                        <a:spcAft>
                          <a:spcPts val="0"/>
                        </a:spcAft>
                      </a:pPr>
                      <a:r>
                        <a:rPr lang="en-US" sz="2000" b="1" dirty="0" smtClean="0">
                          <a:latin typeface="Times New Roman" pitchFamily="18" charset="0"/>
                          <a:ea typeface="Times New Roman"/>
                          <a:cs typeface="Times New Roman" pitchFamily="18" charset="0"/>
                        </a:rPr>
                        <a:t>Machine name </a:t>
                      </a:r>
                      <a:endParaRPr lang="en-US" sz="2000" dirty="0">
                        <a:latin typeface="Times New Roman" pitchFamily="18" charset="0"/>
                        <a:ea typeface="Calibri"/>
                        <a:cs typeface="Times New Roman" pitchFamily="18" charset="0"/>
                      </a:endParaRPr>
                    </a:p>
                  </a:txBody>
                  <a:tcPr marL="68580" marR="68580" marT="0" marB="0"/>
                </a:tc>
                <a:tc>
                  <a:txBody>
                    <a:bodyPr/>
                    <a:lstStyle/>
                    <a:p>
                      <a:pPr marL="0" marR="0" indent="0" algn="l" defTabSz="914400" rtl="0" eaLnBrk="1" fontAlgn="auto" latinLnBrk="0" hangingPunct="1">
                        <a:lnSpc>
                          <a:spcPct val="115000"/>
                        </a:lnSpc>
                        <a:spcBef>
                          <a:spcPts val="0"/>
                        </a:spcBef>
                        <a:spcAft>
                          <a:spcPts val="0"/>
                        </a:spcAft>
                        <a:buClrTx/>
                        <a:buSzTx/>
                        <a:buFontTx/>
                        <a:buNone/>
                        <a:tabLst/>
                        <a:defRPr/>
                      </a:pPr>
                      <a:r>
                        <a:rPr lang="en-US" sz="2000" b="1" dirty="0" smtClean="0">
                          <a:latin typeface="Times New Roman" pitchFamily="18" charset="0"/>
                          <a:ea typeface="Times New Roman"/>
                          <a:cs typeface="Times New Roman" pitchFamily="18" charset="0"/>
                        </a:rPr>
                        <a:t>Machine #</a:t>
                      </a:r>
                      <a:endParaRPr lang="en-US" sz="2000" dirty="0" smtClean="0">
                        <a:latin typeface="Times New Roman" pitchFamily="18" charset="0"/>
                        <a:ea typeface="Calibri"/>
                        <a:cs typeface="Times New Roman" pitchFamily="18" charset="0"/>
                      </a:endParaRPr>
                    </a:p>
                  </a:txBody>
                  <a:tcPr marL="68580" marR="68580" marT="0" marB="0"/>
                </a:tc>
              </a:tr>
              <a:tr h="616918">
                <a:tc>
                  <a:txBody>
                    <a:bodyPr/>
                    <a:lstStyle/>
                    <a:p>
                      <a:pPr>
                        <a:lnSpc>
                          <a:spcPct val="115000"/>
                        </a:lnSpc>
                        <a:spcAft>
                          <a:spcPts val="0"/>
                        </a:spcAft>
                      </a:pPr>
                      <a:endParaRPr lang="en-US" sz="2000">
                        <a:latin typeface="Times New Roman" pitchFamily="18" charset="0"/>
                        <a:ea typeface="Calibri"/>
                        <a:cs typeface="Times New Roman" pitchFamily="18" charset="0"/>
                      </a:endParaRPr>
                    </a:p>
                  </a:txBody>
                  <a:tcPr marL="68580" marR="68580" marT="0" marB="0"/>
                </a:tc>
                <a:tc>
                  <a:txBody>
                    <a:bodyPr/>
                    <a:lstStyle/>
                    <a:p>
                      <a:pPr>
                        <a:lnSpc>
                          <a:spcPct val="115000"/>
                        </a:lnSpc>
                        <a:spcAft>
                          <a:spcPts val="0"/>
                        </a:spcAft>
                      </a:pPr>
                      <a:endParaRPr lang="en-US" sz="2000">
                        <a:latin typeface="Times New Roman" pitchFamily="18" charset="0"/>
                        <a:ea typeface="Calibri"/>
                        <a:cs typeface="Times New Roman" pitchFamily="18" charset="0"/>
                      </a:endParaRPr>
                    </a:p>
                  </a:txBody>
                  <a:tcPr marL="68580" marR="68580" marT="0" marB="0"/>
                </a:tc>
                <a:tc>
                  <a:txBody>
                    <a:bodyPr/>
                    <a:lstStyle/>
                    <a:p>
                      <a:pPr>
                        <a:lnSpc>
                          <a:spcPct val="115000"/>
                        </a:lnSpc>
                        <a:spcAft>
                          <a:spcPts val="0"/>
                        </a:spcAft>
                      </a:pPr>
                      <a:endParaRPr lang="en-US" sz="2000">
                        <a:latin typeface="Times New Roman" pitchFamily="18" charset="0"/>
                        <a:ea typeface="Calibri"/>
                        <a:cs typeface="Times New Roman" pitchFamily="18" charset="0"/>
                      </a:endParaRPr>
                    </a:p>
                  </a:txBody>
                  <a:tcPr marL="68580" marR="68580" marT="0" marB="0"/>
                </a:tc>
                <a:tc>
                  <a:txBody>
                    <a:bodyPr/>
                    <a:lstStyle/>
                    <a:p>
                      <a:pPr>
                        <a:lnSpc>
                          <a:spcPct val="115000"/>
                        </a:lnSpc>
                        <a:spcAft>
                          <a:spcPts val="0"/>
                        </a:spcAft>
                      </a:pPr>
                      <a:endParaRPr lang="en-US" sz="2000">
                        <a:latin typeface="Times New Roman" pitchFamily="18" charset="0"/>
                        <a:ea typeface="Calibri"/>
                        <a:cs typeface="Times New Roman" pitchFamily="18" charset="0"/>
                      </a:endParaRPr>
                    </a:p>
                  </a:txBody>
                  <a:tcPr marL="68580" marR="68580" marT="0" marB="0"/>
                </a:tc>
              </a:tr>
              <a:tr h="616918">
                <a:tc>
                  <a:txBody>
                    <a:bodyPr/>
                    <a:lstStyle/>
                    <a:p>
                      <a:pPr>
                        <a:lnSpc>
                          <a:spcPct val="115000"/>
                        </a:lnSpc>
                        <a:spcAft>
                          <a:spcPts val="0"/>
                        </a:spcAft>
                      </a:pPr>
                      <a:endParaRPr lang="en-US" sz="2000">
                        <a:latin typeface="Times New Roman" pitchFamily="18" charset="0"/>
                        <a:ea typeface="Calibri"/>
                        <a:cs typeface="Times New Roman" pitchFamily="18" charset="0"/>
                      </a:endParaRPr>
                    </a:p>
                  </a:txBody>
                  <a:tcPr marL="68580" marR="68580" marT="0" marB="0"/>
                </a:tc>
                <a:tc>
                  <a:txBody>
                    <a:bodyPr/>
                    <a:lstStyle/>
                    <a:p>
                      <a:pPr>
                        <a:lnSpc>
                          <a:spcPct val="115000"/>
                        </a:lnSpc>
                        <a:spcAft>
                          <a:spcPts val="0"/>
                        </a:spcAft>
                      </a:pPr>
                      <a:endParaRPr lang="en-US" sz="2000">
                        <a:latin typeface="Times New Roman" pitchFamily="18" charset="0"/>
                        <a:ea typeface="Calibri"/>
                        <a:cs typeface="Times New Roman" pitchFamily="18" charset="0"/>
                      </a:endParaRPr>
                    </a:p>
                  </a:txBody>
                  <a:tcPr marL="68580" marR="68580" marT="0" marB="0"/>
                </a:tc>
                <a:tc>
                  <a:txBody>
                    <a:bodyPr/>
                    <a:lstStyle/>
                    <a:p>
                      <a:pPr>
                        <a:lnSpc>
                          <a:spcPct val="115000"/>
                        </a:lnSpc>
                        <a:spcAft>
                          <a:spcPts val="0"/>
                        </a:spcAft>
                      </a:pPr>
                      <a:endParaRPr lang="en-US" sz="2000">
                        <a:latin typeface="Times New Roman" pitchFamily="18" charset="0"/>
                        <a:ea typeface="Calibri"/>
                        <a:cs typeface="Times New Roman" pitchFamily="18" charset="0"/>
                      </a:endParaRPr>
                    </a:p>
                  </a:txBody>
                  <a:tcPr marL="68580" marR="68580" marT="0" marB="0"/>
                </a:tc>
                <a:tc>
                  <a:txBody>
                    <a:bodyPr/>
                    <a:lstStyle/>
                    <a:p>
                      <a:pPr>
                        <a:lnSpc>
                          <a:spcPct val="115000"/>
                        </a:lnSpc>
                        <a:spcAft>
                          <a:spcPts val="0"/>
                        </a:spcAft>
                      </a:pPr>
                      <a:endParaRPr lang="en-US" sz="2000">
                        <a:latin typeface="Times New Roman" pitchFamily="18" charset="0"/>
                        <a:ea typeface="Calibri"/>
                        <a:cs typeface="Times New Roman" pitchFamily="18" charset="0"/>
                      </a:endParaRPr>
                    </a:p>
                  </a:txBody>
                  <a:tcPr marL="68580" marR="68580" marT="0" marB="0"/>
                </a:tc>
              </a:tr>
              <a:tr h="616918">
                <a:tc>
                  <a:txBody>
                    <a:bodyPr/>
                    <a:lstStyle/>
                    <a:p>
                      <a:pPr>
                        <a:lnSpc>
                          <a:spcPct val="115000"/>
                        </a:lnSpc>
                        <a:spcAft>
                          <a:spcPts val="0"/>
                        </a:spcAft>
                      </a:pPr>
                      <a:endParaRPr lang="en-US" sz="2000">
                        <a:latin typeface="Times New Roman" pitchFamily="18" charset="0"/>
                        <a:ea typeface="Calibri"/>
                        <a:cs typeface="Times New Roman" pitchFamily="18" charset="0"/>
                      </a:endParaRPr>
                    </a:p>
                  </a:txBody>
                  <a:tcPr marL="68580" marR="68580" marT="0" marB="0"/>
                </a:tc>
                <a:tc>
                  <a:txBody>
                    <a:bodyPr/>
                    <a:lstStyle/>
                    <a:p>
                      <a:pPr>
                        <a:lnSpc>
                          <a:spcPct val="115000"/>
                        </a:lnSpc>
                        <a:spcAft>
                          <a:spcPts val="0"/>
                        </a:spcAft>
                      </a:pPr>
                      <a:endParaRPr lang="en-US" sz="2000">
                        <a:latin typeface="Times New Roman" pitchFamily="18" charset="0"/>
                        <a:ea typeface="Calibri"/>
                        <a:cs typeface="Times New Roman" pitchFamily="18" charset="0"/>
                      </a:endParaRPr>
                    </a:p>
                  </a:txBody>
                  <a:tcPr marL="68580" marR="68580" marT="0" marB="0"/>
                </a:tc>
                <a:tc>
                  <a:txBody>
                    <a:bodyPr/>
                    <a:lstStyle/>
                    <a:p>
                      <a:pPr>
                        <a:lnSpc>
                          <a:spcPct val="115000"/>
                        </a:lnSpc>
                        <a:spcAft>
                          <a:spcPts val="0"/>
                        </a:spcAft>
                      </a:pPr>
                      <a:endParaRPr lang="en-US" sz="2000">
                        <a:latin typeface="Times New Roman" pitchFamily="18" charset="0"/>
                        <a:ea typeface="Calibri"/>
                        <a:cs typeface="Times New Roman" pitchFamily="18" charset="0"/>
                      </a:endParaRPr>
                    </a:p>
                  </a:txBody>
                  <a:tcPr marL="68580" marR="68580" marT="0" marB="0"/>
                </a:tc>
                <a:tc>
                  <a:txBody>
                    <a:bodyPr/>
                    <a:lstStyle/>
                    <a:p>
                      <a:pPr>
                        <a:lnSpc>
                          <a:spcPct val="115000"/>
                        </a:lnSpc>
                        <a:spcAft>
                          <a:spcPts val="0"/>
                        </a:spcAft>
                      </a:pPr>
                      <a:endParaRPr lang="en-US" sz="2000" dirty="0">
                        <a:latin typeface="Times New Roman" pitchFamily="18" charset="0"/>
                        <a:ea typeface="Calibri"/>
                        <a:cs typeface="Times New Roman" pitchFamily="18" charset="0"/>
                      </a:endParaRPr>
                    </a:p>
                  </a:txBody>
                  <a:tcPr marL="68580" marR="68580" marT="0" marB="0"/>
                </a:tc>
              </a:tr>
            </a:tbl>
          </a:graphicData>
        </a:graphic>
      </p:graphicFrame>
      <p:sp>
        <p:nvSpPr>
          <p:cNvPr id="70657" name="Rectangle 1"/>
          <p:cNvSpPr>
            <a:spLocks noChangeArrowheads="1"/>
          </p:cNvSpPr>
          <p:nvPr/>
        </p:nvSpPr>
        <p:spPr bwMode="auto">
          <a:xfrm>
            <a:off x="704596" y="5682343"/>
            <a:ext cx="10176376" cy="40011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defTabSz="914400" rtl="1" eaLnBrk="1" fontAlgn="base" latinLnBrk="0" hangingPunct="1">
              <a:lnSpc>
                <a:spcPct val="100000"/>
              </a:lnSpc>
              <a:spcBef>
                <a:spcPct val="0"/>
              </a:spcBef>
              <a:spcAft>
                <a:spcPct val="0"/>
              </a:spcAft>
              <a:buClrTx/>
              <a:buSzTx/>
              <a:buFontTx/>
              <a:buNone/>
              <a:tabLst>
                <a:tab pos="5267325" algn="l"/>
              </a:tabLst>
            </a:pPr>
            <a:r>
              <a:rPr kumimoji="0" lang="en-US"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The Head of the maintenance department signature:                                                The date:    /    /</a:t>
            </a:r>
            <a:endParaRPr kumimoji="0" lang="en-US" sz="2000" b="0" i="0" u="none" strike="noStrike" cap="none" normalizeH="0" baseline="0" dirty="0" smtClean="0">
              <a:ln>
                <a:noFill/>
              </a:ln>
              <a:solidFill>
                <a:schemeClr val="tx1"/>
              </a:solidFill>
              <a:effectLst/>
              <a:latin typeface="Times New Roman" pitchFamily="18" charset="0"/>
              <a:cs typeface="Times New Roman" pitchFamily="18" charset="0"/>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10515600" cy="1214845"/>
          </a:xfrm>
        </p:spPr>
        <p:txBody>
          <a:bodyPr>
            <a:normAutofit/>
          </a:bodyPr>
          <a:lstStyle/>
          <a:p>
            <a:r>
              <a:rPr lang="en-US" sz="2800" b="1" dirty="0" smtClean="0">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2. Annual Preventive Maintenance Plan:</a:t>
            </a:r>
            <a:r>
              <a:rPr lang="en-US" sz="2800" dirty="0" smtClean="0">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
            </a:r>
            <a:br>
              <a:rPr lang="en-US" sz="2800" dirty="0" smtClean="0">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br>
            <a:endParaRPr lang="ar-JO" sz="2700" dirty="0">
              <a:solidFill>
                <a:srgbClr val="FF0000"/>
              </a:solidFill>
              <a:effectLst>
                <a:outerShdw blurRad="38100" dist="38100" dir="2700000" algn="tl">
                  <a:srgbClr val="000000">
                    <a:alpha val="43137"/>
                  </a:srgbClr>
                </a:outerShdw>
              </a:effectLst>
              <a:latin typeface="Times New Roman" pitchFamily="18" charset="0"/>
              <a:cs typeface="Times New Roman" pitchFamily="18" charset="0"/>
            </a:endParaRPr>
          </a:p>
        </p:txBody>
      </p:sp>
      <p:graphicFrame>
        <p:nvGraphicFramePr>
          <p:cNvPr id="7" name="عنصر نائب للمحتوى 6"/>
          <p:cNvGraphicFramePr>
            <a:graphicFrameLocks noGrp="1"/>
          </p:cNvGraphicFramePr>
          <p:nvPr>
            <p:ph idx="1"/>
          </p:nvPr>
        </p:nvGraphicFramePr>
        <p:xfrm>
          <a:off x="235131" y="1502226"/>
          <a:ext cx="11482251" cy="4898572"/>
        </p:xfrm>
        <a:graphic>
          <a:graphicData uri="http://schemas.openxmlformats.org/drawingml/2006/table">
            <a:tbl>
              <a:tblPr/>
              <a:tblGrid>
                <a:gridCol w="352493"/>
                <a:gridCol w="1694964"/>
                <a:gridCol w="1277472"/>
                <a:gridCol w="1062477"/>
                <a:gridCol w="1241223"/>
                <a:gridCol w="1424969"/>
                <a:gridCol w="1893709"/>
                <a:gridCol w="1472467"/>
                <a:gridCol w="1062477"/>
              </a:tblGrid>
              <a:tr h="816430">
                <a:tc gridSpan="3">
                  <a:txBody>
                    <a:bodyPr/>
                    <a:lstStyle/>
                    <a:p>
                      <a:pPr algn="just">
                        <a:lnSpc>
                          <a:spcPct val="115000"/>
                        </a:lnSpc>
                        <a:spcAft>
                          <a:spcPts val="0"/>
                        </a:spcAft>
                      </a:pPr>
                      <a:r>
                        <a:rPr lang="en-US" sz="1400" b="1" dirty="0">
                          <a:latin typeface="Arial"/>
                          <a:ea typeface="Calibri"/>
                          <a:cs typeface="Arial"/>
                        </a:rPr>
                        <a:t>Department name :</a:t>
                      </a:r>
                      <a:endParaRPr lang="en-US" sz="1100" dirty="0">
                        <a:latin typeface="Calibri"/>
                        <a:ea typeface="Calibri"/>
                        <a:cs typeface="Arial"/>
                      </a:endParaRPr>
                    </a:p>
                    <a:p>
                      <a:pPr algn="just">
                        <a:lnSpc>
                          <a:spcPct val="115000"/>
                        </a:lnSpc>
                        <a:spcAft>
                          <a:spcPts val="0"/>
                        </a:spcAft>
                      </a:pPr>
                      <a:r>
                        <a:rPr lang="en-US" sz="1400" b="1" dirty="0">
                          <a:latin typeface="Arial"/>
                          <a:ea typeface="Calibri"/>
                          <a:cs typeface="Arial"/>
                        </a:rPr>
                        <a:t>Slaughterhouse</a:t>
                      </a:r>
                      <a:endParaRPr lang="en-US" sz="11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rtl="1"/>
                      <a:endParaRPr lang="ar-JO"/>
                    </a:p>
                  </a:txBody>
                  <a:tcPr/>
                </a:tc>
                <a:tc hMerge="1">
                  <a:txBody>
                    <a:bodyPr/>
                    <a:lstStyle/>
                    <a:p>
                      <a:pPr rtl="1"/>
                      <a:endParaRPr lang="ar-JO"/>
                    </a:p>
                  </a:txBody>
                  <a:tcPr/>
                </a:tc>
                <a:tc gridSpan="6">
                  <a:txBody>
                    <a:bodyPr/>
                    <a:lstStyle/>
                    <a:p>
                      <a:pPr algn="just">
                        <a:lnSpc>
                          <a:spcPct val="115000"/>
                        </a:lnSpc>
                        <a:spcAft>
                          <a:spcPts val="0"/>
                        </a:spcAft>
                      </a:pPr>
                      <a:endParaRPr lang="en-US" sz="1400" dirty="0">
                        <a:latin typeface="Arial"/>
                        <a:ea typeface="Calibri"/>
                        <a:cs typeface="Arial"/>
                      </a:endParaRPr>
                    </a:p>
                  </a:txBody>
                  <a:tcPr marL="68580" marR="68580" marT="0" marB="0">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hMerge="1">
                  <a:txBody>
                    <a:bodyPr/>
                    <a:lstStyle/>
                    <a:p>
                      <a:pPr rtl="1"/>
                      <a:endParaRPr lang="ar-JO"/>
                    </a:p>
                  </a:txBody>
                  <a:tcPr/>
                </a:tc>
                <a:tc hMerge="1">
                  <a:txBody>
                    <a:bodyPr/>
                    <a:lstStyle/>
                    <a:p>
                      <a:pPr rtl="1"/>
                      <a:endParaRPr lang="ar-JO"/>
                    </a:p>
                  </a:txBody>
                  <a:tcPr/>
                </a:tc>
                <a:tc hMerge="1">
                  <a:txBody>
                    <a:bodyPr/>
                    <a:lstStyle/>
                    <a:p>
                      <a:pPr rtl="1"/>
                      <a:endParaRPr lang="ar-JO"/>
                    </a:p>
                  </a:txBody>
                  <a:tcPr/>
                </a:tc>
                <a:tc hMerge="1">
                  <a:txBody>
                    <a:bodyPr/>
                    <a:lstStyle/>
                    <a:p>
                      <a:pPr rtl="1"/>
                      <a:endParaRPr lang="ar-JO"/>
                    </a:p>
                  </a:txBody>
                  <a:tcPr/>
                </a:tc>
                <a:tc hMerge="1">
                  <a:txBody>
                    <a:bodyPr/>
                    <a:lstStyle/>
                    <a:p>
                      <a:pPr rtl="1"/>
                      <a:endParaRPr lang="ar-JO"/>
                    </a:p>
                  </a:txBody>
                  <a:tcPr/>
                </a:tc>
              </a:tr>
              <a:tr h="408214">
                <a:tc gridSpan="3">
                  <a:txBody>
                    <a:bodyPr/>
                    <a:lstStyle/>
                    <a:p>
                      <a:pPr algn="just">
                        <a:lnSpc>
                          <a:spcPct val="115000"/>
                        </a:lnSpc>
                        <a:spcAft>
                          <a:spcPts val="0"/>
                        </a:spcAft>
                      </a:pPr>
                      <a:r>
                        <a:rPr lang="en-US" sz="1400" b="1">
                          <a:latin typeface="Arial"/>
                          <a:ea typeface="Calibri"/>
                          <a:cs typeface="Arial"/>
                        </a:rPr>
                        <a:t>Year: 2015</a:t>
                      </a:r>
                      <a:endParaRPr lang="en-US" sz="11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rtl="1"/>
                      <a:endParaRPr lang="ar-JO"/>
                    </a:p>
                  </a:txBody>
                  <a:tcPr/>
                </a:tc>
                <a:tc hMerge="1">
                  <a:txBody>
                    <a:bodyPr/>
                    <a:lstStyle/>
                    <a:p>
                      <a:pPr rtl="1"/>
                      <a:endParaRPr lang="ar-JO"/>
                    </a:p>
                  </a:txBody>
                  <a:tcPr/>
                </a:tc>
                <a:tc gridSpan="6">
                  <a:txBody>
                    <a:bodyPr/>
                    <a:lstStyle/>
                    <a:p>
                      <a:pPr algn="ctr">
                        <a:lnSpc>
                          <a:spcPct val="115000"/>
                        </a:lnSpc>
                        <a:spcAft>
                          <a:spcPts val="0"/>
                        </a:spcAft>
                      </a:pPr>
                      <a:r>
                        <a:rPr lang="en-US" sz="1400" b="1">
                          <a:latin typeface="Arial"/>
                          <a:ea typeface="Calibri"/>
                          <a:cs typeface="Arial"/>
                        </a:rPr>
                        <a:t>Maintenance Frequency</a:t>
                      </a:r>
                      <a:endParaRPr lang="en-US" sz="11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rtl="1"/>
                      <a:endParaRPr lang="ar-JO"/>
                    </a:p>
                  </a:txBody>
                  <a:tcPr/>
                </a:tc>
                <a:tc hMerge="1">
                  <a:txBody>
                    <a:bodyPr/>
                    <a:lstStyle/>
                    <a:p>
                      <a:pPr rtl="1"/>
                      <a:endParaRPr lang="ar-JO"/>
                    </a:p>
                  </a:txBody>
                  <a:tcPr/>
                </a:tc>
                <a:tc hMerge="1">
                  <a:txBody>
                    <a:bodyPr/>
                    <a:lstStyle/>
                    <a:p>
                      <a:pPr rtl="1"/>
                      <a:endParaRPr lang="ar-JO"/>
                    </a:p>
                  </a:txBody>
                  <a:tcPr/>
                </a:tc>
                <a:tc hMerge="1">
                  <a:txBody>
                    <a:bodyPr/>
                    <a:lstStyle/>
                    <a:p>
                      <a:pPr rtl="1"/>
                      <a:endParaRPr lang="ar-JO"/>
                    </a:p>
                  </a:txBody>
                  <a:tcPr/>
                </a:tc>
                <a:tc hMerge="1">
                  <a:txBody>
                    <a:bodyPr/>
                    <a:lstStyle/>
                    <a:p>
                      <a:pPr rtl="1"/>
                      <a:endParaRPr lang="ar-JO"/>
                    </a:p>
                  </a:txBody>
                  <a:tcPr/>
                </a:tc>
              </a:tr>
              <a:tr h="816430">
                <a:tc>
                  <a:txBody>
                    <a:bodyPr/>
                    <a:lstStyle/>
                    <a:p>
                      <a:pPr algn="just">
                        <a:lnSpc>
                          <a:spcPct val="115000"/>
                        </a:lnSpc>
                        <a:spcAft>
                          <a:spcPts val="0"/>
                        </a:spcAft>
                      </a:pPr>
                      <a:endParaRPr lang="en-US" sz="1400">
                        <a:latin typeface="Arial"/>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400">
                          <a:latin typeface="Arial"/>
                          <a:ea typeface="Calibri"/>
                          <a:cs typeface="Arial"/>
                        </a:rPr>
                        <a:t>Machine name</a:t>
                      </a:r>
                      <a:endParaRPr lang="en-US" sz="11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400">
                          <a:latin typeface="Arial"/>
                          <a:ea typeface="Calibri"/>
                          <a:cs typeface="Arial"/>
                        </a:rPr>
                        <a:t>Serial #</a:t>
                      </a:r>
                      <a:endParaRPr lang="en-US" sz="11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400">
                          <a:latin typeface="Arial"/>
                          <a:ea typeface="Calibri"/>
                          <a:cs typeface="Arial"/>
                        </a:rPr>
                        <a:t>Daily</a:t>
                      </a:r>
                      <a:endParaRPr lang="en-US" sz="11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400">
                          <a:latin typeface="Arial"/>
                          <a:ea typeface="Calibri"/>
                          <a:cs typeface="Arial"/>
                        </a:rPr>
                        <a:t>Weekly</a:t>
                      </a:r>
                      <a:endParaRPr lang="en-US" sz="11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n-US" sz="1400">
                          <a:latin typeface="Arial"/>
                          <a:ea typeface="Calibri"/>
                          <a:cs typeface="Arial"/>
                        </a:rPr>
                        <a:t>Monthly</a:t>
                      </a:r>
                      <a:endParaRPr lang="en-US" sz="11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n-US" sz="1400">
                          <a:latin typeface="Arial"/>
                          <a:ea typeface="Calibri"/>
                          <a:cs typeface="Arial"/>
                        </a:rPr>
                        <a:t>Semi-Annual</a:t>
                      </a:r>
                      <a:endParaRPr lang="en-US" sz="11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n-US" sz="1400">
                          <a:latin typeface="Arial"/>
                          <a:ea typeface="Calibri"/>
                          <a:cs typeface="Arial"/>
                        </a:rPr>
                        <a:t>Annually</a:t>
                      </a:r>
                      <a:endParaRPr lang="en-US" sz="11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n-US" sz="1400">
                          <a:latin typeface="Arial"/>
                          <a:ea typeface="Calibri"/>
                          <a:cs typeface="Arial"/>
                        </a:rPr>
                        <a:t>Other</a:t>
                      </a:r>
                      <a:endParaRPr lang="en-US" sz="11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08214">
                <a:tc>
                  <a:txBody>
                    <a:bodyPr/>
                    <a:lstStyle/>
                    <a:p>
                      <a:pPr algn="just">
                        <a:lnSpc>
                          <a:spcPct val="115000"/>
                        </a:lnSpc>
                        <a:spcAft>
                          <a:spcPts val="0"/>
                        </a:spcAft>
                      </a:pPr>
                      <a:endParaRPr lang="en-US" sz="1400">
                        <a:latin typeface="Arial"/>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endParaRPr lang="en-US" sz="1400">
                        <a:latin typeface="Arial"/>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endParaRPr lang="en-US" sz="1400">
                        <a:latin typeface="Arial"/>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endParaRPr lang="en-US" sz="1400">
                        <a:latin typeface="Arial"/>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endParaRPr lang="en-US" sz="1400">
                        <a:latin typeface="Arial"/>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endParaRPr lang="en-US" sz="1400">
                        <a:latin typeface="Arial"/>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endParaRPr lang="en-US" sz="1400">
                        <a:latin typeface="Arial"/>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endParaRPr lang="en-US" sz="1400">
                        <a:latin typeface="Arial"/>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endParaRPr lang="en-US" sz="1400">
                        <a:latin typeface="Arial"/>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08214">
                <a:tc>
                  <a:txBody>
                    <a:bodyPr/>
                    <a:lstStyle/>
                    <a:p>
                      <a:pPr algn="just">
                        <a:lnSpc>
                          <a:spcPct val="115000"/>
                        </a:lnSpc>
                        <a:spcAft>
                          <a:spcPts val="0"/>
                        </a:spcAft>
                      </a:pPr>
                      <a:endParaRPr lang="en-US" sz="1400">
                        <a:latin typeface="Arial"/>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endParaRPr lang="en-US" sz="1400">
                        <a:latin typeface="Arial"/>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endParaRPr lang="en-US" sz="1400">
                        <a:latin typeface="Arial"/>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endParaRPr lang="en-US" sz="1400">
                        <a:latin typeface="Arial"/>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endParaRPr lang="en-US" sz="1400">
                        <a:latin typeface="Arial"/>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endParaRPr lang="en-US" sz="1400">
                        <a:latin typeface="Arial"/>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endParaRPr lang="en-US" sz="1400">
                        <a:latin typeface="Arial"/>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endParaRPr lang="en-US" sz="1400">
                        <a:latin typeface="Arial"/>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endParaRPr lang="en-US" sz="1400">
                        <a:latin typeface="Arial"/>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08214">
                <a:tc>
                  <a:txBody>
                    <a:bodyPr/>
                    <a:lstStyle/>
                    <a:p>
                      <a:pPr algn="just">
                        <a:lnSpc>
                          <a:spcPct val="115000"/>
                        </a:lnSpc>
                        <a:spcAft>
                          <a:spcPts val="0"/>
                        </a:spcAft>
                      </a:pPr>
                      <a:endParaRPr lang="en-US" sz="1400">
                        <a:latin typeface="Arial"/>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endParaRPr lang="en-US" sz="1400">
                        <a:latin typeface="Arial"/>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endParaRPr lang="en-US" sz="1400">
                        <a:latin typeface="Arial"/>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endParaRPr lang="en-US" sz="1400">
                        <a:latin typeface="Arial"/>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endParaRPr lang="en-US" sz="1400">
                        <a:latin typeface="Arial"/>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endParaRPr lang="en-US" sz="1400">
                        <a:latin typeface="Arial"/>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endParaRPr lang="en-US" sz="1400">
                        <a:latin typeface="Arial"/>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endParaRPr lang="en-US" sz="1400">
                        <a:latin typeface="Arial"/>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endParaRPr lang="en-US" sz="1400">
                        <a:latin typeface="Arial"/>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08214">
                <a:tc>
                  <a:txBody>
                    <a:bodyPr/>
                    <a:lstStyle/>
                    <a:p>
                      <a:pPr algn="just">
                        <a:lnSpc>
                          <a:spcPct val="115000"/>
                        </a:lnSpc>
                        <a:spcAft>
                          <a:spcPts val="0"/>
                        </a:spcAft>
                      </a:pPr>
                      <a:endParaRPr lang="en-US" sz="1400">
                        <a:latin typeface="Arial"/>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endParaRPr lang="en-US" sz="1400">
                        <a:latin typeface="Arial"/>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endParaRPr lang="en-US" sz="1400">
                        <a:latin typeface="Arial"/>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endParaRPr lang="en-US" sz="1400">
                        <a:latin typeface="Arial"/>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endParaRPr lang="en-US" sz="1400">
                        <a:latin typeface="Arial"/>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endParaRPr lang="en-US" sz="1400">
                        <a:latin typeface="Arial"/>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endParaRPr lang="en-US" sz="1400">
                        <a:latin typeface="Arial"/>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endParaRPr lang="en-US" sz="1400">
                        <a:latin typeface="Arial"/>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endParaRPr lang="en-US" sz="1400">
                        <a:latin typeface="Arial"/>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08214">
                <a:tc>
                  <a:txBody>
                    <a:bodyPr/>
                    <a:lstStyle/>
                    <a:p>
                      <a:pPr algn="just">
                        <a:lnSpc>
                          <a:spcPct val="115000"/>
                        </a:lnSpc>
                        <a:spcAft>
                          <a:spcPts val="0"/>
                        </a:spcAft>
                      </a:pPr>
                      <a:endParaRPr lang="en-US" sz="1400">
                        <a:latin typeface="Arial"/>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endParaRPr lang="en-US" sz="1400">
                        <a:latin typeface="Arial"/>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endParaRPr lang="en-US" sz="1400">
                        <a:latin typeface="Arial"/>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endParaRPr lang="en-US" sz="1400">
                        <a:latin typeface="Arial"/>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endParaRPr lang="en-US" sz="1400">
                        <a:latin typeface="Arial"/>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endParaRPr lang="en-US" sz="1400">
                        <a:latin typeface="Arial"/>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endParaRPr lang="en-US" sz="1400">
                        <a:latin typeface="Arial"/>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endParaRPr lang="en-US" sz="1400">
                        <a:latin typeface="Arial"/>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endParaRPr lang="en-US" sz="1400">
                        <a:latin typeface="Arial"/>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08214">
                <a:tc>
                  <a:txBody>
                    <a:bodyPr/>
                    <a:lstStyle/>
                    <a:p>
                      <a:pPr algn="just">
                        <a:lnSpc>
                          <a:spcPct val="115000"/>
                        </a:lnSpc>
                        <a:spcAft>
                          <a:spcPts val="0"/>
                        </a:spcAft>
                      </a:pPr>
                      <a:endParaRPr lang="en-US" sz="1400">
                        <a:latin typeface="Arial"/>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endParaRPr lang="en-US" sz="1400">
                        <a:latin typeface="Arial"/>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endParaRPr lang="en-US" sz="1400">
                        <a:latin typeface="Arial"/>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endParaRPr lang="en-US" sz="1400">
                        <a:latin typeface="Arial"/>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endParaRPr lang="en-US" sz="1400">
                        <a:latin typeface="Arial"/>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endParaRPr lang="en-US" sz="1400">
                        <a:latin typeface="Arial"/>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endParaRPr lang="en-US" sz="1400">
                        <a:latin typeface="Arial"/>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endParaRPr lang="en-US" sz="1400">
                        <a:latin typeface="Arial"/>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endParaRPr lang="en-US" sz="1400">
                        <a:latin typeface="Arial"/>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08214">
                <a:tc>
                  <a:txBody>
                    <a:bodyPr/>
                    <a:lstStyle/>
                    <a:p>
                      <a:pPr algn="just">
                        <a:lnSpc>
                          <a:spcPct val="115000"/>
                        </a:lnSpc>
                        <a:spcAft>
                          <a:spcPts val="0"/>
                        </a:spcAft>
                      </a:pPr>
                      <a:endParaRPr lang="en-US" sz="1400">
                        <a:latin typeface="Arial"/>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endParaRPr lang="en-US" sz="1400">
                        <a:latin typeface="Arial"/>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endParaRPr lang="en-US" sz="1400">
                        <a:latin typeface="Arial"/>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endParaRPr lang="en-US" sz="1400">
                        <a:latin typeface="Arial"/>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endParaRPr lang="en-US" sz="1400">
                        <a:latin typeface="Arial"/>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endParaRPr lang="en-US" sz="1400">
                        <a:latin typeface="Arial"/>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endParaRPr lang="en-US" sz="1400">
                        <a:latin typeface="Arial"/>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endParaRPr lang="en-US" sz="1400">
                        <a:latin typeface="Arial"/>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endParaRPr lang="en-US" sz="1400" dirty="0">
                        <a:latin typeface="Arial"/>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10515600" cy="1045029"/>
          </a:xfrm>
        </p:spPr>
        <p:txBody>
          <a:bodyPr>
            <a:normAutofit/>
          </a:bodyPr>
          <a:lstStyle/>
          <a:p>
            <a:r>
              <a:rPr lang="en-US" sz="2800" b="1" dirty="0" smtClean="0">
                <a:solidFill>
                  <a:srgbClr val="FF0000"/>
                </a:solidFill>
                <a:effectLst>
                  <a:outerShdw blurRad="38100" dist="38100" dir="2700000" algn="tl">
                    <a:srgbClr val="000000">
                      <a:alpha val="43137"/>
                    </a:srgbClr>
                  </a:outerShdw>
                </a:effectLst>
              </a:rPr>
              <a:t>3. Preventive Maintenance card "PMC".</a:t>
            </a:r>
            <a:endParaRPr lang="en-US" sz="2800" dirty="0">
              <a:solidFill>
                <a:srgbClr val="FF0000"/>
              </a:solidFill>
              <a:effectLst>
                <a:outerShdw blurRad="38100" dist="38100" dir="2700000" algn="tl">
                  <a:srgbClr val="000000">
                    <a:alpha val="43137"/>
                  </a:srgbClr>
                </a:outerShdw>
              </a:effectLst>
            </a:endParaRPr>
          </a:p>
        </p:txBody>
      </p:sp>
      <p:graphicFrame>
        <p:nvGraphicFramePr>
          <p:cNvPr id="5" name="عنصر نائب للمحتوى 4"/>
          <p:cNvGraphicFramePr>
            <a:graphicFrameLocks noGrp="1"/>
          </p:cNvGraphicFramePr>
          <p:nvPr>
            <p:ph idx="1"/>
          </p:nvPr>
        </p:nvGraphicFramePr>
        <p:xfrm>
          <a:off x="326568" y="953590"/>
          <a:ext cx="11338562" cy="5950958"/>
        </p:xfrm>
        <a:graphic>
          <a:graphicData uri="http://schemas.openxmlformats.org/drawingml/2006/table">
            <a:tbl>
              <a:tblPr/>
              <a:tblGrid>
                <a:gridCol w="5669281"/>
                <a:gridCol w="5669281"/>
              </a:tblGrid>
              <a:tr h="180082">
                <a:tc gridSpan="2">
                  <a:txBody>
                    <a:bodyPr/>
                    <a:lstStyle/>
                    <a:p>
                      <a:pPr algn="ctr">
                        <a:lnSpc>
                          <a:spcPct val="115000"/>
                        </a:lnSpc>
                        <a:spcAft>
                          <a:spcPts val="0"/>
                        </a:spcAft>
                      </a:pPr>
                      <a:r>
                        <a:rPr lang="en-US" sz="1100" b="1" dirty="0">
                          <a:latin typeface="Times New Roman" pitchFamily="18" charset="0"/>
                          <a:ea typeface="Calibri"/>
                          <a:cs typeface="Times New Roman" pitchFamily="18" charset="0"/>
                        </a:rPr>
                        <a:t>PM card</a:t>
                      </a:r>
                    </a:p>
                  </a:txBody>
                  <a:tcPr marL="39233" marR="392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rtl="1"/>
                      <a:endParaRPr lang="ar-JO"/>
                    </a:p>
                  </a:txBody>
                  <a:tcPr/>
                </a:tc>
              </a:tr>
              <a:tr h="180082">
                <a:tc gridSpan="2">
                  <a:txBody>
                    <a:bodyPr/>
                    <a:lstStyle/>
                    <a:p>
                      <a:pPr>
                        <a:lnSpc>
                          <a:spcPct val="115000"/>
                        </a:lnSpc>
                        <a:spcAft>
                          <a:spcPts val="0"/>
                        </a:spcAft>
                      </a:pPr>
                      <a:r>
                        <a:rPr lang="en-US" sz="1100" b="1" dirty="0">
                          <a:latin typeface="Times New Roman" pitchFamily="18" charset="0"/>
                          <a:ea typeface="Calibri"/>
                          <a:cs typeface="Times New Roman" pitchFamily="18" charset="0"/>
                        </a:rPr>
                        <a:t>Department name :</a:t>
                      </a:r>
                    </a:p>
                  </a:txBody>
                  <a:tcPr marL="39233" marR="392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rtl="1"/>
                      <a:endParaRPr lang="ar-JO"/>
                    </a:p>
                  </a:txBody>
                  <a:tcPr/>
                </a:tc>
              </a:tr>
              <a:tr h="180082">
                <a:tc>
                  <a:txBody>
                    <a:bodyPr/>
                    <a:lstStyle/>
                    <a:p>
                      <a:pPr>
                        <a:lnSpc>
                          <a:spcPct val="115000"/>
                        </a:lnSpc>
                        <a:spcAft>
                          <a:spcPts val="0"/>
                        </a:spcAft>
                      </a:pPr>
                      <a:r>
                        <a:rPr lang="en-US" sz="1100" b="1">
                          <a:latin typeface="Times New Roman" pitchFamily="18" charset="0"/>
                          <a:ea typeface="Calibri"/>
                          <a:cs typeface="Times New Roman" pitchFamily="18" charset="0"/>
                        </a:rPr>
                        <a:t>Machine name:</a:t>
                      </a:r>
                    </a:p>
                  </a:txBody>
                  <a:tcPr marL="39233" marR="392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US" sz="1100" b="1">
                          <a:latin typeface="Times New Roman" pitchFamily="18" charset="0"/>
                          <a:ea typeface="Calibri"/>
                          <a:cs typeface="Times New Roman" pitchFamily="18" charset="0"/>
                        </a:rPr>
                        <a:t>PM code:</a:t>
                      </a:r>
                    </a:p>
                  </a:txBody>
                  <a:tcPr marL="39233" marR="392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111410">
                <a:tc gridSpan="2">
                  <a:txBody>
                    <a:bodyPr/>
                    <a:lstStyle/>
                    <a:p>
                      <a:pPr>
                        <a:lnSpc>
                          <a:spcPct val="115000"/>
                        </a:lnSpc>
                        <a:spcAft>
                          <a:spcPts val="0"/>
                        </a:spcAft>
                      </a:pPr>
                      <a:endParaRPr lang="en-US" sz="1100" b="1" dirty="0">
                        <a:latin typeface="Times New Roman" pitchFamily="18" charset="0"/>
                        <a:ea typeface="Calibri"/>
                        <a:cs typeface="Times New Roman" pitchFamily="18" charset="0"/>
                      </a:endParaRPr>
                    </a:p>
                    <a:p>
                      <a:pPr>
                        <a:lnSpc>
                          <a:spcPct val="115000"/>
                        </a:lnSpc>
                        <a:spcAft>
                          <a:spcPts val="0"/>
                        </a:spcAft>
                      </a:pPr>
                      <a:r>
                        <a:rPr lang="en-US" sz="1100" b="1" dirty="0">
                          <a:latin typeface="Times New Roman" pitchFamily="18" charset="0"/>
                          <a:ea typeface="Calibri"/>
                          <a:cs typeface="Times New Roman" pitchFamily="18" charset="0"/>
                        </a:rPr>
                        <a:t>Maintenance frequency :</a:t>
                      </a:r>
                    </a:p>
                    <a:p>
                      <a:pPr marL="342900" lvl="0" indent="-342900">
                        <a:lnSpc>
                          <a:spcPct val="115000"/>
                        </a:lnSpc>
                        <a:spcAft>
                          <a:spcPts val="0"/>
                        </a:spcAft>
                        <a:buFont typeface="Symbol"/>
                        <a:buChar char=""/>
                      </a:pPr>
                      <a:r>
                        <a:rPr lang="en-US" sz="1100" b="1" dirty="0">
                          <a:latin typeface="Times New Roman" pitchFamily="18" charset="0"/>
                          <a:ea typeface="Calibri"/>
                          <a:cs typeface="Times New Roman" pitchFamily="18" charset="0"/>
                        </a:rPr>
                        <a:t>Daily</a:t>
                      </a:r>
                    </a:p>
                    <a:p>
                      <a:pPr marL="342900" lvl="0" indent="-342900">
                        <a:lnSpc>
                          <a:spcPct val="115000"/>
                        </a:lnSpc>
                        <a:spcAft>
                          <a:spcPts val="0"/>
                        </a:spcAft>
                        <a:buFont typeface="Symbol"/>
                        <a:buChar char=""/>
                      </a:pPr>
                      <a:r>
                        <a:rPr lang="en-US" sz="1100" b="1" dirty="0">
                          <a:latin typeface="Times New Roman" pitchFamily="18" charset="0"/>
                          <a:ea typeface="Calibri"/>
                          <a:cs typeface="Times New Roman" pitchFamily="18" charset="0"/>
                        </a:rPr>
                        <a:t>Weekly</a:t>
                      </a:r>
                    </a:p>
                    <a:p>
                      <a:pPr marL="342900" lvl="0" indent="-342900">
                        <a:lnSpc>
                          <a:spcPct val="115000"/>
                        </a:lnSpc>
                        <a:spcAft>
                          <a:spcPts val="0"/>
                        </a:spcAft>
                        <a:buFont typeface="Symbol"/>
                        <a:buChar char=""/>
                      </a:pPr>
                      <a:r>
                        <a:rPr lang="en-US" sz="1100" b="1" dirty="0">
                          <a:latin typeface="Times New Roman" pitchFamily="18" charset="0"/>
                          <a:ea typeface="Calibri"/>
                          <a:cs typeface="Times New Roman" pitchFamily="18" charset="0"/>
                        </a:rPr>
                        <a:t>Monthly</a:t>
                      </a:r>
                    </a:p>
                    <a:p>
                      <a:pPr marL="342900" lvl="0" indent="-342900">
                        <a:lnSpc>
                          <a:spcPct val="115000"/>
                        </a:lnSpc>
                        <a:spcAft>
                          <a:spcPts val="0"/>
                        </a:spcAft>
                        <a:buFont typeface="Symbol"/>
                        <a:buChar char=""/>
                      </a:pPr>
                      <a:r>
                        <a:rPr lang="en-US" sz="1100" b="1" dirty="0">
                          <a:latin typeface="Times New Roman" pitchFamily="18" charset="0"/>
                          <a:ea typeface="Calibri"/>
                          <a:cs typeface="Times New Roman" pitchFamily="18" charset="0"/>
                        </a:rPr>
                        <a:t>Semi annually</a:t>
                      </a:r>
                    </a:p>
                  </a:txBody>
                  <a:tcPr marL="39233" marR="392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rtl="1"/>
                      <a:endParaRPr lang="ar-JO"/>
                    </a:p>
                  </a:txBody>
                  <a:tcPr/>
                </a:tc>
              </a:tr>
              <a:tr h="362419">
                <a:tc gridSpan="2">
                  <a:txBody>
                    <a:bodyPr/>
                    <a:lstStyle/>
                    <a:p>
                      <a:pPr>
                        <a:lnSpc>
                          <a:spcPct val="115000"/>
                        </a:lnSpc>
                        <a:spcAft>
                          <a:spcPts val="0"/>
                        </a:spcAft>
                      </a:pPr>
                      <a:endParaRPr lang="en-US" sz="1100" b="1">
                        <a:latin typeface="Times New Roman" pitchFamily="18" charset="0"/>
                        <a:ea typeface="Calibri"/>
                        <a:cs typeface="Times New Roman" pitchFamily="18" charset="0"/>
                      </a:endParaRPr>
                    </a:p>
                    <a:p>
                      <a:pPr>
                        <a:lnSpc>
                          <a:spcPct val="115000"/>
                        </a:lnSpc>
                        <a:spcAft>
                          <a:spcPts val="0"/>
                        </a:spcAft>
                      </a:pPr>
                      <a:r>
                        <a:rPr lang="en-US" sz="1100" b="1">
                          <a:latin typeface="Times New Roman" pitchFamily="18" charset="0"/>
                          <a:ea typeface="Calibri"/>
                          <a:cs typeface="Times New Roman" pitchFamily="18" charset="0"/>
                        </a:rPr>
                        <a:t>Task responsibility:</a:t>
                      </a:r>
                    </a:p>
                  </a:txBody>
                  <a:tcPr marL="39233" marR="392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rtl="1"/>
                      <a:endParaRPr lang="ar-JO"/>
                    </a:p>
                  </a:txBody>
                  <a:tcPr/>
                </a:tc>
              </a:tr>
              <a:tr h="1111410">
                <a:tc gridSpan="2">
                  <a:txBody>
                    <a:bodyPr/>
                    <a:lstStyle/>
                    <a:p>
                      <a:pPr>
                        <a:lnSpc>
                          <a:spcPct val="115000"/>
                        </a:lnSpc>
                        <a:spcAft>
                          <a:spcPts val="0"/>
                        </a:spcAft>
                      </a:pPr>
                      <a:endParaRPr lang="en-US" sz="1100" b="1" dirty="0">
                        <a:latin typeface="Times New Roman" pitchFamily="18" charset="0"/>
                        <a:ea typeface="Calibri"/>
                        <a:cs typeface="Times New Roman" pitchFamily="18" charset="0"/>
                      </a:endParaRPr>
                    </a:p>
                    <a:p>
                      <a:pPr>
                        <a:lnSpc>
                          <a:spcPct val="115000"/>
                        </a:lnSpc>
                        <a:spcAft>
                          <a:spcPts val="0"/>
                        </a:spcAft>
                      </a:pPr>
                      <a:r>
                        <a:rPr lang="en-US" sz="1100" b="1" dirty="0">
                          <a:latin typeface="Times New Roman" pitchFamily="18" charset="0"/>
                          <a:ea typeface="Calibri"/>
                          <a:cs typeface="Times New Roman" pitchFamily="18" charset="0"/>
                        </a:rPr>
                        <a:t>Required equipment/tool(s):</a:t>
                      </a:r>
                    </a:p>
                    <a:p>
                      <a:pPr>
                        <a:lnSpc>
                          <a:spcPct val="115000"/>
                        </a:lnSpc>
                        <a:spcAft>
                          <a:spcPts val="0"/>
                        </a:spcAft>
                      </a:pPr>
                      <a:r>
                        <a:rPr lang="en-US" sz="1100" b="1" dirty="0">
                          <a:latin typeface="Times New Roman" pitchFamily="18" charset="0"/>
                          <a:ea typeface="Calibri"/>
                          <a:cs typeface="Times New Roman" pitchFamily="18" charset="0"/>
                        </a:rPr>
                        <a:t>1……………………..</a:t>
                      </a:r>
                    </a:p>
                    <a:p>
                      <a:pPr>
                        <a:lnSpc>
                          <a:spcPct val="115000"/>
                        </a:lnSpc>
                        <a:spcAft>
                          <a:spcPts val="0"/>
                        </a:spcAft>
                      </a:pPr>
                      <a:r>
                        <a:rPr lang="en-US" sz="1100" b="1" dirty="0">
                          <a:latin typeface="Times New Roman" pitchFamily="18" charset="0"/>
                          <a:ea typeface="Calibri"/>
                          <a:cs typeface="Times New Roman" pitchFamily="18" charset="0"/>
                        </a:rPr>
                        <a:t>2……………………..</a:t>
                      </a:r>
                    </a:p>
                    <a:p>
                      <a:pPr>
                        <a:lnSpc>
                          <a:spcPct val="115000"/>
                        </a:lnSpc>
                        <a:spcAft>
                          <a:spcPts val="0"/>
                        </a:spcAft>
                      </a:pPr>
                      <a:r>
                        <a:rPr lang="en-US" sz="1100" b="1" dirty="0">
                          <a:latin typeface="Times New Roman" pitchFamily="18" charset="0"/>
                          <a:ea typeface="Calibri"/>
                          <a:cs typeface="Times New Roman" pitchFamily="18" charset="0"/>
                        </a:rPr>
                        <a:t>3……………………..</a:t>
                      </a:r>
                    </a:p>
                    <a:p>
                      <a:pPr>
                        <a:lnSpc>
                          <a:spcPct val="115000"/>
                        </a:lnSpc>
                        <a:spcAft>
                          <a:spcPts val="0"/>
                        </a:spcAft>
                      </a:pPr>
                      <a:r>
                        <a:rPr lang="en-US" sz="1100" b="1" dirty="0">
                          <a:latin typeface="Times New Roman" pitchFamily="18" charset="0"/>
                          <a:ea typeface="Calibri"/>
                          <a:cs typeface="Times New Roman" pitchFamily="18" charset="0"/>
                        </a:rPr>
                        <a:t>4……………………..</a:t>
                      </a:r>
                    </a:p>
                  </a:txBody>
                  <a:tcPr marL="39233" marR="392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rtl="1"/>
                      <a:endParaRPr lang="ar-JO"/>
                    </a:p>
                  </a:txBody>
                  <a:tcPr/>
                </a:tc>
              </a:tr>
              <a:tr h="1298657">
                <a:tc gridSpan="2">
                  <a:txBody>
                    <a:bodyPr/>
                    <a:lstStyle/>
                    <a:p>
                      <a:pPr>
                        <a:lnSpc>
                          <a:spcPct val="115000"/>
                        </a:lnSpc>
                        <a:spcAft>
                          <a:spcPts val="0"/>
                        </a:spcAft>
                      </a:pPr>
                      <a:r>
                        <a:rPr lang="en-US" sz="1100" b="1" dirty="0">
                          <a:latin typeface="Times New Roman" pitchFamily="18" charset="0"/>
                          <a:ea typeface="Calibri"/>
                          <a:cs typeface="Times New Roman" pitchFamily="18" charset="0"/>
                        </a:rPr>
                        <a:t>Procedures:</a:t>
                      </a:r>
                    </a:p>
                    <a:p>
                      <a:pPr>
                        <a:lnSpc>
                          <a:spcPct val="115000"/>
                        </a:lnSpc>
                        <a:spcAft>
                          <a:spcPts val="0"/>
                        </a:spcAft>
                      </a:pPr>
                      <a:r>
                        <a:rPr lang="en-US" sz="1100" b="1" dirty="0">
                          <a:latin typeface="Times New Roman" pitchFamily="18" charset="0"/>
                          <a:ea typeface="Calibri"/>
                          <a:cs typeface="Times New Roman" pitchFamily="18" charset="0"/>
                        </a:rPr>
                        <a:t>1………………………………………………………</a:t>
                      </a:r>
                    </a:p>
                    <a:p>
                      <a:pPr>
                        <a:lnSpc>
                          <a:spcPct val="115000"/>
                        </a:lnSpc>
                        <a:spcAft>
                          <a:spcPts val="0"/>
                        </a:spcAft>
                      </a:pPr>
                      <a:r>
                        <a:rPr lang="en-US" sz="1100" b="1" dirty="0">
                          <a:latin typeface="Times New Roman" pitchFamily="18" charset="0"/>
                          <a:ea typeface="Calibri"/>
                          <a:cs typeface="Times New Roman" pitchFamily="18" charset="0"/>
                        </a:rPr>
                        <a:t>2………………………………………………………</a:t>
                      </a:r>
                    </a:p>
                    <a:p>
                      <a:pPr>
                        <a:lnSpc>
                          <a:spcPct val="115000"/>
                        </a:lnSpc>
                        <a:spcAft>
                          <a:spcPts val="0"/>
                        </a:spcAft>
                      </a:pPr>
                      <a:r>
                        <a:rPr lang="en-US" sz="1100" b="1" dirty="0">
                          <a:latin typeface="Times New Roman" pitchFamily="18" charset="0"/>
                          <a:ea typeface="Calibri"/>
                          <a:cs typeface="Times New Roman" pitchFamily="18" charset="0"/>
                        </a:rPr>
                        <a:t>3………………………………………………………</a:t>
                      </a:r>
                    </a:p>
                    <a:p>
                      <a:pPr>
                        <a:lnSpc>
                          <a:spcPct val="115000"/>
                        </a:lnSpc>
                        <a:spcAft>
                          <a:spcPts val="0"/>
                        </a:spcAft>
                      </a:pPr>
                      <a:r>
                        <a:rPr lang="en-US" sz="1100" b="1" dirty="0">
                          <a:latin typeface="Times New Roman" pitchFamily="18" charset="0"/>
                          <a:ea typeface="Calibri"/>
                          <a:cs typeface="Times New Roman" pitchFamily="18" charset="0"/>
                        </a:rPr>
                        <a:t>4………………………………………………………</a:t>
                      </a:r>
                    </a:p>
                    <a:p>
                      <a:pPr>
                        <a:lnSpc>
                          <a:spcPct val="115000"/>
                        </a:lnSpc>
                        <a:spcAft>
                          <a:spcPts val="0"/>
                        </a:spcAft>
                      </a:pPr>
                      <a:r>
                        <a:rPr lang="en-US" sz="1100" b="1" dirty="0">
                          <a:latin typeface="Times New Roman" pitchFamily="18" charset="0"/>
                          <a:ea typeface="Calibri"/>
                          <a:cs typeface="Times New Roman" pitchFamily="18" charset="0"/>
                        </a:rPr>
                        <a:t>5………………………………………………………</a:t>
                      </a:r>
                    </a:p>
                    <a:p>
                      <a:pPr>
                        <a:lnSpc>
                          <a:spcPct val="115000"/>
                        </a:lnSpc>
                        <a:spcAft>
                          <a:spcPts val="0"/>
                        </a:spcAft>
                      </a:pPr>
                      <a:r>
                        <a:rPr lang="en-US" sz="1100" b="1" dirty="0">
                          <a:latin typeface="Times New Roman" pitchFamily="18" charset="0"/>
                          <a:ea typeface="Calibri"/>
                          <a:cs typeface="Times New Roman" pitchFamily="18" charset="0"/>
                        </a:rPr>
                        <a:t>6………………………………………………………</a:t>
                      </a:r>
                    </a:p>
                  </a:txBody>
                  <a:tcPr marL="39233" marR="392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rtl="1"/>
                      <a:endParaRPr lang="ar-JO"/>
                    </a:p>
                  </a:txBody>
                  <a:tcPr/>
                </a:tc>
              </a:tr>
              <a:tr h="924163">
                <a:tc gridSpan="2">
                  <a:txBody>
                    <a:bodyPr/>
                    <a:lstStyle/>
                    <a:p>
                      <a:pPr>
                        <a:lnSpc>
                          <a:spcPct val="115000"/>
                        </a:lnSpc>
                        <a:spcAft>
                          <a:spcPts val="0"/>
                        </a:spcAft>
                      </a:pPr>
                      <a:r>
                        <a:rPr lang="en-US" sz="1100" b="1">
                          <a:latin typeface="Times New Roman" pitchFamily="18" charset="0"/>
                          <a:ea typeface="Calibri"/>
                          <a:cs typeface="Times New Roman" pitchFamily="18" charset="0"/>
                        </a:rPr>
                        <a:t>Required spare part(s):</a:t>
                      </a:r>
                    </a:p>
                    <a:p>
                      <a:pPr>
                        <a:lnSpc>
                          <a:spcPct val="115000"/>
                        </a:lnSpc>
                        <a:spcAft>
                          <a:spcPts val="0"/>
                        </a:spcAft>
                      </a:pPr>
                      <a:r>
                        <a:rPr lang="en-US" sz="1100" b="1">
                          <a:latin typeface="Times New Roman" pitchFamily="18" charset="0"/>
                          <a:ea typeface="Calibri"/>
                          <a:cs typeface="Times New Roman" pitchFamily="18" charset="0"/>
                        </a:rPr>
                        <a:t>1……………………..</a:t>
                      </a:r>
                    </a:p>
                    <a:p>
                      <a:pPr>
                        <a:lnSpc>
                          <a:spcPct val="115000"/>
                        </a:lnSpc>
                        <a:spcAft>
                          <a:spcPts val="0"/>
                        </a:spcAft>
                      </a:pPr>
                      <a:r>
                        <a:rPr lang="en-US" sz="1100" b="1">
                          <a:latin typeface="Times New Roman" pitchFamily="18" charset="0"/>
                          <a:ea typeface="Calibri"/>
                          <a:cs typeface="Times New Roman" pitchFamily="18" charset="0"/>
                        </a:rPr>
                        <a:t>2……………………..</a:t>
                      </a:r>
                    </a:p>
                    <a:p>
                      <a:pPr>
                        <a:lnSpc>
                          <a:spcPct val="115000"/>
                        </a:lnSpc>
                        <a:spcAft>
                          <a:spcPts val="0"/>
                        </a:spcAft>
                      </a:pPr>
                      <a:r>
                        <a:rPr lang="en-US" sz="1100" b="1">
                          <a:latin typeface="Times New Roman" pitchFamily="18" charset="0"/>
                          <a:ea typeface="Calibri"/>
                          <a:cs typeface="Times New Roman" pitchFamily="18" charset="0"/>
                        </a:rPr>
                        <a:t>3……………………..</a:t>
                      </a:r>
                    </a:p>
                    <a:p>
                      <a:pPr>
                        <a:lnSpc>
                          <a:spcPct val="115000"/>
                        </a:lnSpc>
                        <a:spcAft>
                          <a:spcPts val="0"/>
                        </a:spcAft>
                      </a:pPr>
                      <a:r>
                        <a:rPr lang="en-US" sz="1100" b="1">
                          <a:latin typeface="Times New Roman" pitchFamily="18" charset="0"/>
                          <a:ea typeface="Calibri"/>
                          <a:cs typeface="Times New Roman" pitchFamily="18" charset="0"/>
                        </a:rPr>
                        <a:t>4……………………..</a:t>
                      </a:r>
                    </a:p>
                  </a:txBody>
                  <a:tcPr marL="39233" marR="392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rtl="1"/>
                      <a:endParaRPr lang="ar-JO"/>
                    </a:p>
                  </a:txBody>
                  <a:tcPr/>
                </a:tc>
              </a:tr>
              <a:tr h="360164">
                <a:tc gridSpan="2">
                  <a:txBody>
                    <a:bodyPr/>
                    <a:lstStyle/>
                    <a:p>
                      <a:pPr>
                        <a:lnSpc>
                          <a:spcPct val="115000"/>
                        </a:lnSpc>
                        <a:spcAft>
                          <a:spcPts val="0"/>
                        </a:spcAft>
                      </a:pPr>
                      <a:r>
                        <a:rPr lang="en-US" sz="1100" b="1" dirty="0">
                          <a:latin typeface="Times New Roman" pitchFamily="18" charset="0"/>
                          <a:ea typeface="Calibri"/>
                          <a:cs typeface="Times New Roman" pitchFamily="18" charset="0"/>
                        </a:rPr>
                        <a:t>Average time to complete task(s):………………………………………..</a:t>
                      </a:r>
                    </a:p>
                  </a:txBody>
                  <a:tcPr marL="39233" marR="392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rtl="1"/>
                      <a:endParaRPr lang="ar-JO"/>
                    </a:p>
                  </a:txBody>
                  <a:tcPr/>
                </a:tc>
              </a:tr>
            </a:tbl>
          </a:graphicData>
        </a:graphic>
      </p:graphicFrame>
      <p:sp>
        <p:nvSpPr>
          <p:cNvPr id="76801" name="Rectangle 1"/>
          <p:cNvSpPr>
            <a:spLocks noChangeArrowheads="1"/>
          </p:cNvSpPr>
          <p:nvPr/>
        </p:nvSpPr>
        <p:spPr bwMode="auto">
          <a:xfrm>
            <a:off x="0" y="0"/>
            <a:ext cx="12192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None/>
              <a:tabLst/>
            </a:pPr>
            <a:endParaRPr kumimoji="0" lang="ar-JO" sz="1800" b="0" i="0" u="none" strike="noStrike" cap="none" normalizeH="0" baseline="0" smtClean="0">
              <a:ln>
                <a:noFill/>
              </a:ln>
              <a:solidFill>
                <a:schemeClr val="tx1"/>
              </a:solidFill>
              <a:effectLst/>
              <a:latin typeface="Arial" pitchFamily="34" charset="0"/>
              <a:cs typeface="Arial" pitchFamily="34" charset="0"/>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10515600" cy="1214845"/>
          </a:xfrm>
        </p:spPr>
        <p:txBody>
          <a:bodyPr>
            <a:normAutofit/>
          </a:bodyPr>
          <a:lstStyle/>
          <a:p>
            <a:r>
              <a:rPr lang="en-US" sz="2800" b="1" dirty="0" smtClean="0">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4. Preventive maintenance checklist:</a:t>
            </a:r>
            <a:endParaRPr lang="en-US" sz="2800" dirty="0">
              <a:solidFill>
                <a:srgbClr val="FF0000"/>
              </a:solidFill>
              <a:effectLst>
                <a:outerShdw blurRad="38100" dist="38100" dir="2700000" algn="tl">
                  <a:srgbClr val="000000">
                    <a:alpha val="43137"/>
                  </a:srgbClr>
                </a:outerShdw>
              </a:effectLst>
              <a:latin typeface="Times New Roman" pitchFamily="18" charset="0"/>
              <a:cs typeface="Times New Roman" pitchFamily="18" charset="0"/>
            </a:endParaRPr>
          </a:p>
        </p:txBody>
      </p:sp>
      <p:graphicFrame>
        <p:nvGraphicFramePr>
          <p:cNvPr id="5" name="عنصر نائب للمحتوى 4"/>
          <p:cNvGraphicFramePr>
            <a:graphicFrameLocks noGrp="1"/>
          </p:cNvGraphicFramePr>
          <p:nvPr>
            <p:ph idx="1"/>
          </p:nvPr>
        </p:nvGraphicFramePr>
        <p:xfrm>
          <a:off x="535577" y="1084217"/>
          <a:ext cx="11155679" cy="4794071"/>
        </p:xfrm>
        <a:graphic>
          <a:graphicData uri="http://schemas.openxmlformats.org/drawingml/2006/table">
            <a:tbl>
              <a:tblPr/>
              <a:tblGrid>
                <a:gridCol w="3524175"/>
                <a:gridCol w="2179914"/>
                <a:gridCol w="3646818"/>
                <a:gridCol w="1804772"/>
              </a:tblGrid>
              <a:tr h="755754">
                <a:tc>
                  <a:txBody>
                    <a:bodyPr/>
                    <a:lstStyle/>
                    <a:p>
                      <a:pPr algn="ctr">
                        <a:lnSpc>
                          <a:spcPct val="115000"/>
                        </a:lnSpc>
                        <a:spcAft>
                          <a:spcPts val="0"/>
                        </a:spcAft>
                      </a:pPr>
                      <a:r>
                        <a:rPr lang="en-US" sz="1600" b="1" dirty="0">
                          <a:solidFill>
                            <a:srgbClr val="000000"/>
                          </a:solidFill>
                          <a:latin typeface="Times New Roman" pitchFamily="18" charset="0"/>
                          <a:ea typeface="Times New Roman"/>
                          <a:cs typeface="Times New Roman" pitchFamily="18" charset="0"/>
                        </a:rPr>
                        <a:t>daily preventive maintenance checklist </a:t>
                      </a:r>
                      <a:endParaRPr lang="en-US" sz="1600" b="1" dirty="0">
                        <a:latin typeface="Times New Roman" pitchFamily="18" charset="0"/>
                        <a:ea typeface="Calibri"/>
                        <a:cs typeface="Times New Roman"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US" sz="1600" b="1">
                          <a:solidFill>
                            <a:srgbClr val="000000"/>
                          </a:solidFill>
                          <a:latin typeface="Times New Roman" pitchFamily="18" charset="0"/>
                          <a:ea typeface="Times New Roman"/>
                          <a:cs typeface="Times New Roman" pitchFamily="18" charset="0"/>
                        </a:rPr>
                        <a:t> </a:t>
                      </a:r>
                      <a:endParaRPr lang="en-US" sz="1600" b="1">
                        <a:latin typeface="Times New Roman" pitchFamily="18" charset="0"/>
                        <a:ea typeface="Calibri"/>
                        <a:cs typeface="Times New Roman" pitchFamily="18" charset="0"/>
                      </a:endParaRPr>
                    </a:p>
                  </a:txBody>
                  <a:tcPr marL="68580" marR="68580" marT="0"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US" sz="1600" b="1">
                          <a:solidFill>
                            <a:srgbClr val="000000"/>
                          </a:solidFill>
                          <a:latin typeface="Times New Roman" pitchFamily="18" charset="0"/>
                          <a:ea typeface="Times New Roman"/>
                          <a:cs typeface="Times New Roman" pitchFamily="18" charset="0"/>
                        </a:rPr>
                        <a:t> </a:t>
                      </a:r>
                      <a:endParaRPr lang="en-US" sz="1600" b="1">
                        <a:latin typeface="Times New Roman" pitchFamily="18" charset="0"/>
                        <a:ea typeface="Calibri"/>
                        <a:cs typeface="Times New Roman" pitchFamily="18" charset="0"/>
                      </a:endParaRPr>
                    </a:p>
                  </a:txBody>
                  <a:tcPr marL="68580" marR="6858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US" sz="1600" b="1">
                          <a:solidFill>
                            <a:srgbClr val="000000"/>
                          </a:solidFill>
                          <a:latin typeface="Times New Roman" pitchFamily="18" charset="0"/>
                          <a:ea typeface="Times New Roman"/>
                          <a:cs typeface="Times New Roman" pitchFamily="18" charset="0"/>
                        </a:rPr>
                        <a:t> </a:t>
                      </a:r>
                      <a:endParaRPr lang="en-US" sz="1600" b="1">
                        <a:latin typeface="Times New Roman" pitchFamily="18" charset="0"/>
                        <a:ea typeface="Calibri"/>
                        <a:cs typeface="Times New Roman" pitchFamily="18" charset="0"/>
                      </a:endParaRPr>
                    </a:p>
                  </a:txBody>
                  <a:tcPr marL="68580" marR="68580" marT="0"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77877">
                <a:tc>
                  <a:txBody>
                    <a:bodyPr/>
                    <a:lstStyle/>
                    <a:p>
                      <a:pPr>
                        <a:lnSpc>
                          <a:spcPct val="115000"/>
                        </a:lnSpc>
                        <a:spcAft>
                          <a:spcPts val="0"/>
                        </a:spcAft>
                      </a:pPr>
                      <a:r>
                        <a:rPr lang="en-US" sz="1600" b="1">
                          <a:solidFill>
                            <a:srgbClr val="000000"/>
                          </a:solidFill>
                          <a:latin typeface="Times New Roman" pitchFamily="18" charset="0"/>
                          <a:ea typeface="Times New Roman"/>
                          <a:cs typeface="Times New Roman" pitchFamily="18" charset="0"/>
                        </a:rPr>
                        <a:t>department name :</a:t>
                      </a:r>
                      <a:endParaRPr lang="en-US" sz="1600" b="1">
                        <a:latin typeface="Times New Roman" pitchFamily="18" charset="0"/>
                        <a:ea typeface="Calibri"/>
                        <a:cs typeface="Times New Roman" pitchFamily="18" charset="0"/>
                      </a:endParaRPr>
                    </a:p>
                  </a:txBody>
                  <a:tcPr marL="68580" marR="68580" marT="0"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US" sz="1600" b="1">
                          <a:solidFill>
                            <a:srgbClr val="000000"/>
                          </a:solidFill>
                          <a:latin typeface="Times New Roman" pitchFamily="18" charset="0"/>
                          <a:ea typeface="Times New Roman"/>
                          <a:cs typeface="Times New Roman" pitchFamily="18" charset="0"/>
                        </a:rPr>
                        <a:t>Date :    /    / </a:t>
                      </a:r>
                      <a:endParaRPr lang="en-US" sz="1600" b="1">
                        <a:latin typeface="Times New Roman" pitchFamily="18" charset="0"/>
                        <a:ea typeface="Calibri"/>
                        <a:cs typeface="Times New Roman" pitchFamily="18" charset="0"/>
                      </a:endParaRPr>
                    </a:p>
                  </a:txBody>
                  <a:tcPr marL="68580" marR="68580" marT="0"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US" sz="1600" b="1">
                          <a:solidFill>
                            <a:srgbClr val="000000"/>
                          </a:solidFill>
                          <a:latin typeface="Times New Roman" pitchFamily="18" charset="0"/>
                          <a:ea typeface="Times New Roman"/>
                          <a:cs typeface="Times New Roman" pitchFamily="18" charset="0"/>
                        </a:rPr>
                        <a:t> </a:t>
                      </a:r>
                      <a:endParaRPr lang="en-US" sz="1600" b="1">
                        <a:latin typeface="Times New Roman" pitchFamily="18" charset="0"/>
                        <a:ea typeface="Calibri"/>
                        <a:cs typeface="Times New Roman" pitchFamily="18" charset="0"/>
                      </a:endParaRPr>
                    </a:p>
                  </a:txBody>
                  <a:tcPr marL="68580" marR="68580" marT="0"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US" sz="1600" b="1">
                          <a:solidFill>
                            <a:srgbClr val="000000"/>
                          </a:solidFill>
                          <a:latin typeface="Times New Roman" pitchFamily="18" charset="0"/>
                          <a:ea typeface="Times New Roman"/>
                          <a:cs typeface="Times New Roman" pitchFamily="18" charset="0"/>
                        </a:rPr>
                        <a:t> </a:t>
                      </a:r>
                      <a:endParaRPr lang="en-US" sz="1600" b="1">
                        <a:latin typeface="Times New Roman" pitchFamily="18" charset="0"/>
                        <a:ea typeface="Calibri"/>
                        <a:cs typeface="Times New Roman" pitchFamily="18" charset="0"/>
                      </a:endParaRPr>
                    </a:p>
                  </a:txBody>
                  <a:tcPr marL="68580" marR="68580" marT="0"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21493">
                <a:tc>
                  <a:txBody>
                    <a:bodyPr/>
                    <a:lstStyle/>
                    <a:p>
                      <a:pPr algn="ctr">
                        <a:lnSpc>
                          <a:spcPct val="115000"/>
                        </a:lnSpc>
                        <a:spcAft>
                          <a:spcPts val="0"/>
                        </a:spcAft>
                      </a:pPr>
                      <a:r>
                        <a:rPr lang="en-US" sz="1600" b="1">
                          <a:solidFill>
                            <a:srgbClr val="000000"/>
                          </a:solidFill>
                          <a:latin typeface="Times New Roman" pitchFamily="18" charset="0"/>
                          <a:ea typeface="Times New Roman"/>
                          <a:cs typeface="Times New Roman" pitchFamily="18" charset="0"/>
                        </a:rPr>
                        <a:t>machine name</a:t>
                      </a:r>
                      <a:endParaRPr lang="en-US" sz="1600" b="1">
                        <a:latin typeface="Times New Roman" pitchFamily="18" charset="0"/>
                        <a:ea typeface="Calibri"/>
                        <a:cs typeface="Times New Roman"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600" b="1">
                          <a:solidFill>
                            <a:srgbClr val="000000"/>
                          </a:solidFill>
                          <a:latin typeface="Times New Roman" pitchFamily="18" charset="0"/>
                          <a:ea typeface="Times New Roman"/>
                          <a:cs typeface="Times New Roman" pitchFamily="18" charset="0"/>
                        </a:rPr>
                        <a:t>PM code</a:t>
                      </a:r>
                      <a:endParaRPr lang="en-US" sz="1600" b="1">
                        <a:latin typeface="Times New Roman" pitchFamily="18" charset="0"/>
                        <a:ea typeface="Calibri"/>
                        <a:cs typeface="Times New Roman"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600" b="1">
                          <a:solidFill>
                            <a:srgbClr val="000000"/>
                          </a:solidFill>
                          <a:latin typeface="Times New Roman" pitchFamily="18" charset="0"/>
                          <a:ea typeface="Times New Roman"/>
                          <a:cs typeface="Times New Roman" pitchFamily="18" charset="0"/>
                        </a:rPr>
                        <a:t>maintenance status</a:t>
                      </a:r>
                      <a:endParaRPr lang="en-US" sz="1600" b="1">
                        <a:latin typeface="Times New Roman" pitchFamily="18" charset="0"/>
                        <a:ea typeface="Calibri"/>
                        <a:cs typeface="Times New Roman"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600" b="1">
                          <a:solidFill>
                            <a:srgbClr val="000000"/>
                          </a:solidFill>
                          <a:latin typeface="Times New Roman" pitchFamily="18" charset="0"/>
                          <a:ea typeface="Times New Roman"/>
                          <a:cs typeface="Times New Roman" pitchFamily="18" charset="0"/>
                        </a:rPr>
                        <a:t>results</a:t>
                      </a:r>
                      <a:endParaRPr lang="en-US" sz="1600" b="1">
                        <a:latin typeface="Times New Roman" pitchFamily="18" charset="0"/>
                        <a:ea typeface="Calibri"/>
                        <a:cs typeface="Times New Roman"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77877">
                <a:tc>
                  <a:txBody>
                    <a:bodyPr/>
                    <a:lstStyle/>
                    <a:p>
                      <a:pPr>
                        <a:lnSpc>
                          <a:spcPct val="115000"/>
                        </a:lnSpc>
                        <a:spcAft>
                          <a:spcPts val="0"/>
                        </a:spcAft>
                      </a:pPr>
                      <a:r>
                        <a:rPr lang="en-US" sz="1600" b="1">
                          <a:solidFill>
                            <a:srgbClr val="000000"/>
                          </a:solidFill>
                          <a:latin typeface="Times New Roman" pitchFamily="18" charset="0"/>
                          <a:ea typeface="Times New Roman"/>
                          <a:cs typeface="Times New Roman" pitchFamily="18" charset="0"/>
                        </a:rPr>
                        <a:t> </a:t>
                      </a:r>
                      <a:endParaRPr lang="en-US" sz="1600" b="1">
                        <a:latin typeface="Times New Roman" pitchFamily="18" charset="0"/>
                        <a:ea typeface="Calibri"/>
                        <a:cs typeface="Times New Roman"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US" sz="1600" b="1" dirty="0">
                          <a:solidFill>
                            <a:srgbClr val="000000"/>
                          </a:solidFill>
                          <a:latin typeface="Times New Roman" pitchFamily="18" charset="0"/>
                          <a:ea typeface="Times New Roman"/>
                          <a:cs typeface="Times New Roman" pitchFamily="18" charset="0"/>
                        </a:rPr>
                        <a:t> </a:t>
                      </a:r>
                      <a:endParaRPr lang="en-US" sz="1600" b="1" dirty="0">
                        <a:latin typeface="Times New Roman" pitchFamily="18" charset="0"/>
                        <a:ea typeface="Calibri"/>
                        <a:cs typeface="Times New Roman"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US" sz="1600" b="1">
                          <a:solidFill>
                            <a:srgbClr val="000000"/>
                          </a:solidFill>
                          <a:latin typeface="Times New Roman" pitchFamily="18" charset="0"/>
                          <a:ea typeface="Times New Roman"/>
                          <a:cs typeface="Times New Roman" pitchFamily="18" charset="0"/>
                        </a:rPr>
                        <a:t> </a:t>
                      </a:r>
                      <a:endParaRPr lang="en-US" sz="1600" b="1">
                        <a:latin typeface="Times New Roman" pitchFamily="18" charset="0"/>
                        <a:ea typeface="Calibri"/>
                        <a:cs typeface="Times New Roman"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US" sz="1600" b="1">
                          <a:solidFill>
                            <a:srgbClr val="000000"/>
                          </a:solidFill>
                          <a:latin typeface="Times New Roman" pitchFamily="18" charset="0"/>
                          <a:ea typeface="Times New Roman"/>
                          <a:cs typeface="Times New Roman" pitchFamily="18" charset="0"/>
                        </a:rPr>
                        <a:t> </a:t>
                      </a:r>
                      <a:endParaRPr lang="en-US" sz="1600" b="1">
                        <a:latin typeface="Times New Roman" pitchFamily="18" charset="0"/>
                        <a:ea typeface="Calibri"/>
                        <a:cs typeface="Times New Roman"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77877">
                <a:tc>
                  <a:txBody>
                    <a:bodyPr/>
                    <a:lstStyle/>
                    <a:p>
                      <a:pPr>
                        <a:lnSpc>
                          <a:spcPct val="115000"/>
                        </a:lnSpc>
                        <a:spcAft>
                          <a:spcPts val="0"/>
                        </a:spcAft>
                      </a:pPr>
                      <a:r>
                        <a:rPr lang="en-US" sz="1600" b="1">
                          <a:solidFill>
                            <a:srgbClr val="000000"/>
                          </a:solidFill>
                          <a:latin typeface="Times New Roman" pitchFamily="18" charset="0"/>
                          <a:ea typeface="Times New Roman"/>
                          <a:cs typeface="Times New Roman" pitchFamily="18" charset="0"/>
                        </a:rPr>
                        <a:t> </a:t>
                      </a:r>
                      <a:endParaRPr lang="en-US" sz="1600" b="1">
                        <a:latin typeface="Times New Roman" pitchFamily="18" charset="0"/>
                        <a:ea typeface="Calibri"/>
                        <a:cs typeface="Times New Roman"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US" sz="1600" b="1" dirty="0">
                          <a:solidFill>
                            <a:srgbClr val="000000"/>
                          </a:solidFill>
                          <a:latin typeface="Times New Roman" pitchFamily="18" charset="0"/>
                          <a:ea typeface="Times New Roman"/>
                          <a:cs typeface="Times New Roman" pitchFamily="18" charset="0"/>
                        </a:rPr>
                        <a:t> </a:t>
                      </a:r>
                      <a:endParaRPr lang="en-US" sz="1600" b="1" dirty="0">
                        <a:latin typeface="Times New Roman" pitchFamily="18" charset="0"/>
                        <a:ea typeface="Calibri"/>
                        <a:cs typeface="Times New Roman"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US" sz="1600" b="1">
                          <a:solidFill>
                            <a:srgbClr val="000000"/>
                          </a:solidFill>
                          <a:latin typeface="Times New Roman" pitchFamily="18" charset="0"/>
                          <a:ea typeface="Times New Roman"/>
                          <a:cs typeface="Times New Roman" pitchFamily="18" charset="0"/>
                        </a:rPr>
                        <a:t> </a:t>
                      </a:r>
                      <a:endParaRPr lang="en-US" sz="1600" b="1">
                        <a:latin typeface="Times New Roman" pitchFamily="18" charset="0"/>
                        <a:ea typeface="Calibri"/>
                        <a:cs typeface="Times New Roman"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US" sz="1600" b="1">
                          <a:solidFill>
                            <a:srgbClr val="000000"/>
                          </a:solidFill>
                          <a:latin typeface="Times New Roman" pitchFamily="18" charset="0"/>
                          <a:ea typeface="Times New Roman"/>
                          <a:cs typeface="Times New Roman" pitchFamily="18" charset="0"/>
                        </a:rPr>
                        <a:t> </a:t>
                      </a:r>
                      <a:endParaRPr lang="en-US" sz="1600" b="1">
                        <a:latin typeface="Times New Roman" pitchFamily="18" charset="0"/>
                        <a:ea typeface="Calibri"/>
                        <a:cs typeface="Times New Roman"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77877">
                <a:tc>
                  <a:txBody>
                    <a:bodyPr/>
                    <a:lstStyle/>
                    <a:p>
                      <a:pPr>
                        <a:lnSpc>
                          <a:spcPct val="115000"/>
                        </a:lnSpc>
                        <a:spcAft>
                          <a:spcPts val="0"/>
                        </a:spcAft>
                      </a:pPr>
                      <a:r>
                        <a:rPr lang="en-US" sz="1600" b="1">
                          <a:solidFill>
                            <a:srgbClr val="000000"/>
                          </a:solidFill>
                          <a:latin typeface="Times New Roman" pitchFamily="18" charset="0"/>
                          <a:ea typeface="Times New Roman"/>
                          <a:cs typeface="Times New Roman" pitchFamily="18" charset="0"/>
                        </a:rPr>
                        <a:t> </a:t>
                      </a:r>
                      <a:endParaRPr lang="en-US" sz="1600" b="1">
                        <a:latin typeface="Times New Roman" pitchFamily="18" charset="0"/>
                        <a:ea typeface="Calibri"/>
                        <a:cs typeface="Times New Roman"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US" sz="1600" b="1">
                          <a:solidFill>
                            <a:srgbClr val="000000"/>
                          </a:solidFill>
                          <a:latin typeface="Times New Roman" pitchFamily="18" charset="0"/>
                          <a:ea typeface="Times New Roman"/>
                          <a:cs typeface="Times New Roman" pitchFamily="18" charset="0"/>
                        </a:rPr>
                        <a:t> </a:t>
                      </a:r>
                      <a:endParaRPr lang="en-US" sz="1600" b="1">
                        <a:latin typeface="Times New Roman" pitchFamily="18" charset="0"/>
                        <a:ea typeface="Calibri"/>
                        <a:cs typeface="Times New Roman"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US" sz="1600" b="1">
                          <a:solidFill>
                            <a:srgbClr val="000000"/>
                          </a:solidFill>
                          <a:latin typeface="Times New Roman" pitchFamily="18" charset="0"/>
                          <a:ea typeface="Times New Roman"/>
                          <a:cs typeface="Times New Roman" pitchFamily="18" charset="0"/>
                        </a:rPr>
                        <a:t> </a:t>
                      </a:r>
                      <a:endParaRPr lang="en-US" sz="1600" b="1">
                        <a:latin typeface="Times New Roman" pitchFamily="18" charset="0"/>
                        <a:ea typeface="Calibri"/>
                        <a:cs typeface="Times New Roman"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US" sz="1600" b="1">
                          <a:solidFill>
                            <a:srgbClr val="000000"/>
                          </a:solidFill>
                          <a:latin typeface="Times New Roman" pitchFamily="18" charset="0"/>
                          <a:ea typeface="Times New Roman"/>
                          <a:cs typeface="Times New Roman" pitchFamily="18" charset="0"/>
                        </a:rPr>
                        <a:t> </a:t>
                      </a:r>
                      <a:endParaRPr lang="en-US" sz="1600" b="1">
                        <a:latin typeface="Times New Roman" pitchFamily="18" charset="0"/>
                        <a:ea typeface="Calibri"/>
                        <a:cs typeface="Times New Roman"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77877">
                <a:tc>
                  <a:txBody>
                    <a:bodyPr/>
                    <a:lstStyle/>
                    <a:p>
                      <a:pPr>
                        <a:lnSpc>
                          <a:spcPct val="115000"/>
                        </a:lnSpc>
                        <a:spcAft>
                          <a:spcPts val="0"/>
                        </a:spcAft>
                      </a:pPr>
                      <a:r>
                        <a:rPr lang="en-US" sz="1600" b="1">
                          <a:solidFill>
                            <a:srgbClr val="000000"/>
                          </a:solidFill>
                          <a:latin typeface="Times New Roman" pitchFamily="18" charset="0"/>
                          <a:ea typeface="Times New Roman"/>
                          <a:cs typeface="Times New Roman" pitchFamily="18" charset="0"/>
                        </a:rPr>
                        <a:t> </a:t>
                      </a:r>
                      <a:endParaRPr lang="en-US" sz="1600" b="1">
                        <a:latin typeface="Times New Roman" pitchFamily="18" charset="0"/>
                        <a:ea typeface="Calibri"/>
                        <a:cs typeface="Times New Roman"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US" sz="1600" b="1" dirty="0">
                          <a:solidFill>
                            <a:srgbClr val="000000"/>
                          </a:solidFill>
                          <a:latin typeface="Times New Roman" pitchFamily="18" charset="0"/>
                          <a:ea typeface="Times New Roman"/>
                          <a:cs typeface="Times New Roman" pitchFamily="18" charset="0"/>
                        </a:rPr>
                        <a:t> </a:t>
                      </a:r>
                      <a:endParaRPr lang="en-US" sz="1600" b="1" dirty="0">
                        <a:latin typeface="Times New Roman" pitchFamily="18" charset="0"/>
                        <a:ea typeface="Calibri"/>
                        <a:cs typeface="Times New Roman"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US" sz="1600" b="1">
                          <a:solidFill>
                            <a:srgbClr val="000000"/>
                          </a:solidFill>
                          <a:latin typeface="Times New Roman" pitchFamily="18" charset="0"/>
                          <a:ea typeface="Times New Roman"/>
                          <a:cs typeface="Times New Roman" pitchFamily="18" charset="0"/>
                        </a:rPr>
                        <a:t> </a:t>
                      </a:r>
                      <a:endParaRPr lang="en-US" sz="1600" b="1">
                        <a:latin typeface="Times New Roman" pitchFamily="18" charset="0"/>
                        <a:ea typeface="Calibri"/>
                        <a:cs typeface="Times New Roman"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US" sz="1600" b="1">
                          <a:solidFill>
                            <a:srgbClr val="000000"/>
                          </a:solidFill>
                          <a:latin typeface="Times New Roman" pitchFamily="18" charset="0"/>
                          <a:ea typeface="Times New Roman"/>
                          <a:cs typeface="Times New Roman" pitchFamily="18" charset="0"/>
                        </a:rPr>
                        <a:t> </a:t>
                      </a:r>
                      <a:endParaRPr lang="en-US" sz="1600" b="1">
                        <a:latin typeface="Times New Roman" pitchFamily="18" charset="0"/>
                        <a:ea typeface="Calibri"/>
                        <a:cs typeface="Times New Roman"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77877">
                <a:tc>
                  <a:txBody>
                    <a:bodyPr/>
                    <a:lstStyle/>
                    <a:p>
                      <a:pPr>
                        <a:lnSpc>
                          <a:spcPct val="115000"/>
                        </a:lnSpc>
                        <a:spcAft>
                          <a:spcPts val="0"/>
                        </a:spcAft>
                      </a:pPr>
                      <a:r>
                        <a:rPr lang="en-US" sz="1600" b="1">
                          <a:solidFill>
                            <a:srgbClr val="000000"/>
                          </a:solidFill>
                          <a:latin typeface="Times New Roman" pitchFamily="18" charset="0"/>
                          <a:ea typeface="Times New Roman"/>
                          <a:cs typeface="Times New Roman" pitchFamily="18" charset="0"/>
                        </a:rPr>
                        <a:t> </a:t>
                      </a:r>
                      <a:endParaRPr lang="en-US" sz="1600" b="1">
                        <a:latin typeface="Times New Roman" pitchFamily="18" charset="0"/>
                        <a:ea typeface="Calibri"/>
                        <a:cs typeface="Times New Roman"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US" sz="1600" b="1">
                          <a:solidFill>
                            <a:srgbClr val="000000"/>
                          </a:solidFill>
                          <a:latin typeface="Times New Roman" pitchFamily="18" charset="0"/>
                          <a:ea typeface="Times New Roman"/>
                          <a:cs typeface="Times New Roman" pitchFamily="18" charset="0"/>
                        </a:rPr>
                        <a:t> </a:t>
                      </a:r>
                      <a:endParaRPr lang="en-US" sz="1600" b="1">
                        <a:latin typeface="Times New Roman" pitchFamily="18" charset="0"/>
                        <a:ea typeface="Calibri"/>
                        <a:cs typeface="Times New Roman"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US" sz="1600" b="1">
                          <a:solidFill>
                            <a:srgbClr val="000000"/>
                          </a:solidFill>
                          <a:latin typeface="Times New Roman" pitchFamily="18" charset="0"/>
                          <a:ea typeface="Times New Roman"/>
                          <a:cs typeface="Times New Roman" pitchFamily="18" charset="0"/>
                        </a:rPr>
                        <a:t> </a:t>
                      </a:r>
                      <a:endParaRPr lang="en-US" sz="1600" b="1">
                        <a:latin typeface="Times New Roman" pitchFamily="18" charset="0"/>
                        <a:ea typeface="Calibri"/>
                        <a:cs typeface="Times New Roman"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US" sz="1600" b="1">
                          <a:solidFill>
                            <a:srgbClr val="000000"/>
                          </a:solidFill>
                          <a:latin typeface="Times New Roman" pitchFamily="18" charset="0"/>
                          <a:ea typeface="Times New Roman"/>
                          <a:cs typeface="Times New Roman" pitchFamily="18" charset="0"/>
                        </a:rPr>
                        <a:t> </a:t>
                      </a:r>
                      <a:endParaRPr lang="en-US" sz="1600" b="1">
                        <a:latin typeface="Times New Roman" pitchFamily="18" charset="0"/>
                        <a:ea typeface="Calibri"/>
                        <a:cs typeface="Times New Roman"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77877">
                <a:tc>
                  <a:txBody>
                    <a:bodyPr/>
                    <a:lstStyle/>
                    <a:p>
                      <a:pPr>
                        <a:lnSpc>
                          <a:spcPct val="115000"/>
                        </a:lnSpc>
                        <a:spcAft>
                          <a:spcPts val="0"/>
                        </a:spcAft>
                      </a:pPr>
                      <a:r>
                        <a:rPr lang="en-US" sz="1600" b="1">
                          <a:solidFill>
                            <a:srgbClr val="000000"/>
                          </a:solidFill>
                          <a:latin typeface="Times New Roman" pitchFamily="18" charset="0"/>
                          <a:ea typeface="Times New Roman"/>
                          <a:cs typeface="Times New Roman" pitchFamily="18" charset="0"/>
                        </a:rPr>
                        <a:t> </a:t>
                      </a:r>
                      <a:endParaRPr lang="en-US" sz="1600" b="1">
                        <a:latin typeface="Times New Roman" pitchFamily="18" charset="0"/>
                        <a:ea typeface="Calibri"/>
                        <a:cs typeface="Times New Roman"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US" sz="1600" b="1">
                          <a:solidFill>
                            <a:srgbClr val="000000"/>
                          </a:solidFill>
                          <a:latin typeface="Times New Roman" pitchFamily="18" charset="0"/>
                          <a:ea typeface="Times New Roman"/>
                          <a:cs typeface="Times New Roman" pitchFamily="18" charset="0"/>
                        </a:rPr>
                        <a:t> </a:t>
                      </a:r>
                      <a:endParaRPr lang="en-US" sz="1600" b="1">
                        <a:latin typeface="Times New Roman" pitchFamily="18" charset="0"/>
                        <a:ea typeface="Calibri"/>
                        <a:cs typeface="Times New Roman"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US" sz="1600" b="1">
                          <a:solidFill>
                            <a:srgbClr val="000000"/>
                          </a:solidFill>
                          <a:latin typeface="Times New Roman" pitchFamily="18" charset="0"/>
                          <a:ea typeface="Times New Roman"/>
                          <a:cs typeface="Times New Roman" pitchFamily="18" charset="0"/>
                        </a:rPr>
                        <a:t> </a:t>
                      </a:r>
                      <a:endParaRPr lang="en-US" sz="1600" b="1">
                        <a:latin typeface="Times New Roman" pitchFamily="18" charset="0"/>
                        <a:ea typeface="Calibri"/>
                        <a:cs typeface="Times New Roman"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US" sz="1600" b="1">
                          <a:solidFill>
                            <a:srgbClr val="000000"/>
                          </a:solidFill>
                          <a:latin typeface="Times New Roman" pitchFamily="18" charset="0"/>
                          <a:ea typeface="Times New Roman"/>
                          <a:cs typeface="Times New Roman" pitchFamily="18" charset="0"/>
                        </a:rPr>
                        <a:t> </a:t>
                      </a:r>
                      <a:endParaRPr lang="en-US" sz="1600" b="1">
                        <a:latin typeface="Times New Roman" pitchFamily="18" charset="0"/>
                        <a:ea typeface="Calibri"/>
                        <a:cs typeface="Times New Roman"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77877">
                <a:tc>
                  <a:txBody>
                    <a:bodyPr/>
                    <a:lstStyle/>
                    <a:p>
                      <a:pPr>
                        <a:lnSpc>
                          <a:spcPct val="115000"/>
                        </a:lnSpc>
                        <a:spcAft>
                          <a:spcPts val="0"/>
                        </a:spcAft>
                      </a:pPr>
                      <a:r>
                        <a:rPr lang="en-US" sz="1600" b="1">
                          <a:solidFill>
                            <a:srgbClr val="000000"/>
                          </a:solidFill>
                          <a:latin typeface="Times New Roman" pitchFamily="18" charset="0"/>
                          <a:ea typeface="Times New Roman"/>
                          <a:cs typeface="Times New Roman" pitchFamily="18" charset="0"/>
                        </a:rPr>
                        <a:t> </a:t>
                      </a:r>
                      <a:endParaRPr lang="en-US" sz="1600" b="1">
                        <a:latin typeface="Times New Roman" pitchFamily="18" charset="0"/>
                        <a:ea typeface="Calibri"/>
                        <a:cs typeface="Times New Roman"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US" sz="1600" b="1">
                          <a:solidFill>
                            <a:srgbClr val="000000"/>
                          </a:solidFill>
                          <a:latin typeface="Times New Roman" pitchFamily="18" charset="0"/>
                          <a:ea typeface="Times New Roman"/>
                          <a:cs typeface="Times New Roman" pitchFamily="18" charset="0"/>
                        </a:rPr>
                        <a:t> </a:t>
                      </a:r>
                      <a:endParaRPr lang="en-US" sz="1600" b="1">
                        <a:latin typeface="Times New Roman" pitchFamily="18" charset="0"/>
                        <a:ea typeface="Calibri"/>
                        <a:cs typeface="Times New Roman"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US" sz="1600" b="1">
                          <a:solidFill>
                            <a:srgbClr val="000000"/>
                          </a:solidFill>
                          <a:latin typeface="Times New Roman" pitchFamily="18" charset="0"/>
                          <a:ea typeface="Times New Roman"/>
                          <a:cs typeface="Times New Roman" pitchFamily="18" charset="0"/>
                        </a:rPr>
                        <a:t> </a:t>
                      </a:r>
                      <a:endParaRPr lang="en-US" sz="1600" b="1">
                        <a:latin typeface="Times New Roman" pitchFamily="18" charset="0"/>
                        <a:ea typeface="Calibri"/>
                        <a:cs typeface="Times New Roman"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US" sz="1600" b="1">
                          <a:solidFill>
                            <a:srgbClr val="000000"/>
                          </a:solidFill>
                          <a:latin typeface="Times New Roman" pitchFamily="18" charset="0"/>
                          <a:ea typeface="Times New Roman"/>
                          <a:cs typeface="Times New Roman" pitchFamily="18" charset="0"/>
                        </a:rPr>
                        <a:t> </a:t>
                      </a:r>
                      <a:endParaRPr lang="en-US" sz="1600" b="1">
                        <a:latin typeface="Times New Roman" pitchFamily="18" charset="0"/>
                        <a:ea typeface="Calibri"/>
                        <a:cs typeface="Times New Roman"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96904">
                <a:tc>
                  <a:txBody>
                    <a:bodyPr/>
                    <a:lstStyle/>
                    <a:p>
                      <a:pPr>
                        <a:lnSpc>
                          <a:spcPct val="115000"/>
                        </a:lnSpc>
                      </a:pPr>
                      <a:endParaRPr lang="en-US" sz="1600" b="1">
                        <a:latin typeface="Times New Roman" pitchFamily="18" charset="0"/>
                        <a:cs typeface="Times New Roman" pitchFamily="18" charset="0"/>
                      </a:endParaRPr>
                    </a:p>
                  </a:txBody>
                  <a:tcPr marL="68580" marR="6858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600" b="1">
                        <a:latin typeface="Times New Roman" pitchFamily="18" charset="0"/>
                        <a:cs typeface="Times New Roman" pitchFamily="18" charset="0"/>
                      </a:endParaRPr>
                    </a:p>
                  </a:txBody>
                  <a:tcPr marL="68580" marR="6858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600" b="1">
                        <a:latin typeface="Times New Roman" pitchFamily="18" charset="0"/>
                        <a:cs typeface="Times New Roman" pitchFamily="18" charset="0"/>
                      </a:endParaRPr>
                    </a:p>
                  </a:txBody>
                  <a:tcPr marL="68580" marR="6858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600" b="1">
                        <a:latin typeface="Times New Roman" pitchFamily="18" charset="0"/>
                        <a:cs typeface="Times New Roman" pitchFamily="18" charset="0"/>
                      </a:endParaRPr>
                    </a:p>
                  </a:txBody>
                  <a:tcPr marL="68580" marR="68580" marT="0" marB="0" anchor="b">
                    <a:lnL>
                      <a:noFill/>
                    </a:lnL>
                    <a:lnR>
                      <a:noFill/>
                    </a:lnR>
                    <a:lnT w="12700" cap="flat" cmpd="sng" algn="ctr">
                      <a:solidFill>
                        <a:srgbClr val="000000"/>
                      </a:solidFill>
                      <a:prstDash val="solid"/>
                      <a:round/>
                      <a:headEnd type="none" w="med" len="med"/>
                      <a:tailEnd type="none" w="med" len="med"/>
                    </a:lnT>
                    <a:lnB>
                      <a:noFill/>
                    </a:lnB>
                  </a:tcPr>
                </a:tc>
              </a:tr>
              <a:tr h="296904">
                <a:tc>
                  <a:txBody>
                    <a:bodyPr/>
                    <a:lstStyle/>
                    <a:p>
                      <a:pPr>
                        <a:lnSpc>
                          <a:spcPct val="115000"/>
                        </a:lnSpc>
                      </a:pPr>
                      <a:endParaRPr lang="en-US" sz="1600" b="1">
                        <a:latin typeface="Times New Roman" pitchFamily="18" charset="0"/>
                        <a:cs typeface="Times New Roman" pitchFamily="18" charset="0"/>
                      </a:endParaRPr>
                    </a:p>
                  </a:txBody>
                  <a:tcPr marL="68580" marR="68580" marT="0" marB="0" anchor="b">
                    <a:lnL>
                      <a:noFill/>
                    </a:lnL>
                    <a:lnR>
                      <a:noFill/>
                    </a:lnR>
                    <a:lnT>
                      <a:noFill/>
                    </a:lnT>
                    <a:lnB>
                      <a:noFill/>
                    </a:lnB>
                  </a:tcPr>
                </a:tc>
                <a:tc>
                  <a:txBody>
                    <a:bodyPr/>
                    <a:lstStyle/>
                    <a:p>
                      <a:pPr>
                        <a:lnSpc>
                          <a:spcPct val="115000"/>
                        </a:lnSpc>
                      </a:pPr>
                      <a:endParaRPr lang="en-US" sz="1600" b="1">
                        <a:latin typeface="Times New Roman" pitchFamily="18" charset="0"/>
                        <a:cs typeface="Times New Roman" pitchFamily="18" charset="0"/>
                      </a:endParaRPr>
                    </a:p>
                  </a:txBody>
                  <a:tcPr marL="68580" marR="68580" marT="0" marB="0" anchor="b">
                    <a:lnL>
                      <a:noFill/>
                    </a:lnL>
                    <a:lnR>
                      <a:noFill/>
                    </a:lnR>
                    <a:lnT>
                      <a:noFill/>
                    </a:lnT>
                    <a:lnB>
                      <a:noFill/>
                    </a:lnB>
                  </a:tcPr>
                </a:tc>
                <a:tc>
                  <a:txBody>
                    <a:bodyPr/>
                    <a:lstStyle/>
                    <a:p>
                      <a:pPr>
                        <a:lnSpc>
                          <a:spcPct val="115000"/>
                        </a:lnSpc>
                      </a:pPr>
                      <a:endParaRPr lang="en-US" sz="1600" b="1">
                        <a:latin typeface="Times New Roman" pitchFamily="18" charset="0"/>
                        <a:cs typeface="Times New Roman" pitchFamily="18" charset="0"/>
                      </a:endParaRPr>
                    </a:p>
                  </a:txBody>
                  <a:tcPr marL="68580" marR="68580" marT="0" marB="0" anchor="b">
                    <a:lnL>
                      <a:noFill/>
                    </a:lnL>
                    <a:lnR>
                      <a:noFill/>
                    </a:lnR>
                    <a:lnT>
                      <a:noFill/>
                    </a:lnT>
                    <a:lnB>
                      <a:noFill/>
                    </a:lnB>
                  </a:tcPr>
                </a:tc>
                <a:tc>
                  <a:txBody>
                    <a:bodyPr/>
                    <a:lstStyle/>
                    <a:p>
                      <a:pPr>
                        <a:lnSpc>
                          <a:spcPct val="115000"/>
                        </a:lnSpc>
                      </a:pPr>
                      <a:endParaRPr lang="en-US" sz="1600" b="1" dirty="0">
                        <a:latin typeface="Times New Roman" pitchFamily="18" charset="0"/>
                        <a:cs typeface="Times New Roman" pitchFamily="18" charset="0"/>
                      </a:endParaRPr>
                    </a:p>
                  </a:txBody>
                  <a:tcPr marL="68580" marR="68580" marT="0" marB="0" anchor="b">
                    <a:lnL>
                      <a:noFill/>
                    </a:lnL>
                    <a:lnR>
                      <a:noFill/>
                    </a:lnR>
                    <a:lnT>
                      <a:noFill/>
                    </a:lnT>
                    <a:lnB>
                      <a:noFill/>
                    </a:lnB>
                  </a:tcPr>
                </a:tc>
              </a:tr>
            </a:tbl>
          </a:graphicData>
        </a:graphic>
      </p:graphicFrame>
      <p:sp>
        <p:nvSpPr>
          <p:cNvPr id="78850" name="Rectangle 2"/>
          <p:cNvSpPr>
            <a:spLocks noChangeArrowheads="1"/>
          </p:cNvSpPr>
          <p:nvPr/>
        </p:nvSpPr>
        <p:spPr bwMode="auto">
          <a:xfrm>
            <a:off x="0" y="0"/>
            <a:ext cx="12192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None/>
              <a:tabLst/>
            </a:pPr>
            <a:endParaRPr kumimoji="0" lang="ar-JO" sz="1800" b="0" i="0" u="none" strike="noStrike" cap="none" normalizeH="0" baseline="0" smtClean="0">
              <a:ln>
                <a:noFill/>
              </a:ln>
              <a:solidFill>
                <a:schemeClr val="tx1"/>
              </a:solidFill>
              <a:effectLst/>
              <a:latin typeface="Arial" pitchFamily="34" charset="0"/>
              <a:cs typeface="Arial" pitchFamily="34" charset="0"/>
            </a:endParaRPr>
          </a:p>
        </p:txBody>
      </p:sp>
      <p:sp>
        <p:nvSpPr>
          <p:cNvPr id="78851" name="Rectangle 3"/>
          <p:cNvSpPr>
            <a:spLocks noChangeArrowheads="1"/>
          </p:cNvSpPr>
          <p:nvPr/>
        </p:nvSpPr>
        <p:spPr bwMode="auto">
          <a:xfrm>
            <a:off x="11968862" y="457200"/>
            <a:ext cx="223138" cy="26161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en-US" sz="1100" b="0" i="0" u="none" strike="noStrike" cap="none" normalizeH="0" baseline="0" dirty="0" smtClean="0">
                <a:ln>
                  <a:noFill/>
                </a:ln>
                <a:solidFill>
                  <a:schemeClr val="tx1"/>
                </a:solidFill>
                <a:effectLst/>
                <a:latin typeface="Arial" pitchFamily="34" charset="0"/>
                <a:cs typeface="Arial" pitchFamily="34" charset="0"/>
              </a:rPr>
              <a:t> </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9" name="مستطيل 8"/>
          <p:cNvSpPr/>
          <p:nvPr/>
        </p:nvSpPr>
        <p:spPr>
          <a:xfrm>
            <a:off x="490680" y="5752402"/>
            <a:ext cx="4634602" cy="369332"/>
          </a:xfrm>
          <a:prstGeom prst="rect">
            <a:avLst/>
          </a:prstGeom>
        </p:spPr>
        <p:txBody>
          <a:bodyPr wrap="none">
            <a:spAutoFit/>
          </a:bodyPr>
          <a:lstStyle/>
          <a:p>
            <a:r>
              <a:rPr lang="en-US" dirty="0" smtClean="0">
                <a:latin typeface="Times New Roman" pitchFamily="18" charset="0"/>
                <a:ea typeface="Calibri" pitchFamily="34" charset="0"/>
                <a:cs typeface="Times New Roman" pitchFamily="18" charset="0"/>
              </a:rPr>
              <a:t>The head of maintenance department signature :</a:t>
            </a:r>
            <a:endParaRPr lang="ar-JO" dirty="0">
              <a:latin typeface="Times New Roman" pitchFamily="18" charset="0"/>
              <a:cs typeface="Times New Roman" pitchFamily="18" charset="0"/>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92480" y="125095"/>
            <a:ext cx="10515600" cy="1325563"/>
          </a:xfrm>
        </p:spPr>
        <p:txBody>
          <a:bodyPr>
            <a:normAutofit/>
          </a:bodyPr>
          <a:lstStyle/>
          <a:p>
            <a:r>
              <a:rPr lang="en-US" b="1" dirty="0" smtClean="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5S Implementation :</a:t>
            </a:r>
            <a:endParaRPr lang="en-US"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graphicFrame>
        <p:nvGraphicFramePr>
          <p:cNvPr id="5" name="رسم تخطيطي 4"/>
          <p:cNvGraphicFramePr/>
          <p:nvPr/>
        </p:nvGraphicFramePr>
        <p:xfrm>
          <a:off x="1240971" y="1567543"/>
          <a:ext cx="8919029" cy="457079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666276278"/>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6770" y="155576"/>
            <a:ext cx="10515600" cy="1325563"/>
          </a:xfrm>
        </p:spPr>
        <p:txBody>
          <a:bodyPr>
            <a:normAutofit/>
          </a:bodyPr>
          <a:lstStyle/>
          <a:p>
            <a:r>
              <a:rPr lang="en-US" b="1" dirty="0" smtClean="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Suggested Measurement Maintenance Activity Performance :</a:t>
            </a:r>
            <a:endParaRPr lang="en-US"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274321" y="2815935"/>
            <a:ext cx="11325496" cy="3610991"/>
          </a:xfrm>
        </p:spPr>
        <p:style>
          <a:lnRef idx="2">
            <a:schemeClr val="dk1"/>
          </a:lnRef>
          <a:fillRef idx="1">
            <a:schemeClr val="lt1"/>
          </a:fillRef>
          <a:effectRef idx="0">
            <a:schemeClr val="dk1"/>
          </a:effectRef>
          <a:fontRef idx="minor">
            <a:schemeClr val="dk1"/>
          </a:fontRef>
        </p:style>
        <p:txBody>
          <a:bodyPr>
            <a:noAutofit/>
          </a:bodyPr>
          <a:lstStyle/>
          <a:p>
            <a:pPr algn="ctr">
              <a:buNone/>
            </a:pPr>
            <a:r>
              <a:rPr lang="en-US" sz="2200" b="1" dirty="0" smtClean="0">
                <a:latin typeface="Times New Roman" pitchFamily="18" charset="0"/>
                <a:cs typeface="Times New Roman" pitchFamily="18" charset="0"/>
              </a:rPr>
              <a:t>Preventive Maintenance Sheet</a:t>
            </a:r>
            <a:endParaRPr lang="en-US" sz="2200" dirty="0" smtClean="0">
              <a:latin typeface="Times New Roman" pitchFamily="18" charset="0"/>
              <a:cs typeface="Times New Roman" pitchFamily="18" charset="0"/>
            </a:endParaRPr>
          </a:p>
          <a:p>
            <a:pPr>
              <a:buNone/>
            </a:pPr>
            <a:r>
              <a:rPr lang="en-US" sz="2200" dirty="0" smtClean="0">
                <a:latin typeface="Times New Roman" pitchFamily="18" charset="0"/>
                <a:cs typeface="Times New Roman" pitchFamily="18" charset="0"/>
              </a:rPr>
              <a:t>Year:________                                      Month: _________</a:t>
            </a:r>
          </a:p>
          <a:p>
            <a:pPr>
              <a:buNone/>
            </a:pPr>
            <a:r>
              <a:rPr lang="en-US" sz="2200" dirty="0" smtClean="0">
                <a:latin typeface="Times New Roman" pitchFamily="18" charset="0"/>
                <a:cs typeface="Times New Roman" pitchFamily="18" charset="0"/>
              </a:rPr>
              <a:t>Department name: ____________</a:t>
            </a:r>
          </a:p>
          <a:p>
            <a:pPr>
              <a:buNone/>
            </a:pPr>
            <a:r>
              <a:rPr lang="en-US" sz="2200" dirty="0" smtClean="0">
                <a:latin typeface="Times New Roman" pitchFamily="18" charset="0"/>
                <a:cs typeface="Times New Roman" pitchFamily="18" charset="0"/>
              </a:rPr>
              <a:t>Number of machines: _______</a:t>
            </a:r>
          </a:p>
          <a:p>
            <a:pPr>
              <a:buNone/>
            </a:pPr>
            <a:r>
              <a:rPr lang="en-US" sz="2200" dirty="0" smtClean="0">
                <a:latin typeface="Times New Roman" pitchFamily="18" charset="0"/>
                <a:cs typeface="Times New Roman" pitchFamily="18" charset="0"/>
              </a:rPr>
              <a:t>NO. Of incomplete preventive maintenance: __________</a:t>
            </a:r>
          </a:p>
          <a:p>
            <a:pPr>
              <a:buNone/>
            </a:pPr>
            <a:r>
              <a:rPr lang="en-US" sz="2200" i="1" dirty="0" smtClean="0">
                <a:latin typeface="Times New Roman" pitchFamily="18" charset="0"/>
                <a:cs typeface="Times New Roman" pitchFamily="18" charset="0"/>
              </a:rPr>
              <a:t>Note: If the semi-annual and annually preventive maintenance are not planned to be performed in this month, then they are considered as incomplete.</a:t>
            </a:r>
            <a:endParaRPr lang="en-US" sz="2200" dirty="0" smtClean="0">
              <a:latin typeface="Times New Roman" pitchFamily="18" charset="0"/>
              <a:cs typeface="Times New Roman" pitchFamily="18" charset="0"/>
            </a:endParaRPr>
          </a:p>
          <a:p>
            <a:pPr>
              <a:buNone/>
            </a:pPr>
            <a:r>
              <a:rPr lang="en-US" sz="2200" dirty="0" smtClean="0">
                <a:latin typeface="Times New Roman" pitchFamily="18" charset="0"/>
                <a:cs typeface="Times New Roman" pitchFamily="18" charset="0"/>
              </a:rPr>
              <a:t>The Head of the maintenance department signature: _________                            Date:   /   /</a:t>
            </a:r>
          </a:p>
          <a:p>
            <a:pPr>
              <a:buNone/>
            </a:pPr>
            <a:r>
              <a:rPr lang="en-US" sz="2200" dirty="0" smtClean="0">
                <a:latin typeface="Times New Roman" pitchFamily="18" charset="0"/>
                <a:cs typeface="Times New Roman" pitchFamily="18" charset="0"/>
              </a:rPr>
              <a:t> </a:t>
            </a:r>
          </a:p>
          <a:p>
            <a:pPr>
              <a:buNone/>
            </a:pPr>
            <a:endParaRPr lang="en-US" sz="2200" dirty="0" smtClean="0">
              <a:latin typeface="Times New Roman" pitchFamily="18" charset="0"/>
              <a:cs typeface="Times New Roman" pitchFamily="18" charset="0"/>
            </a:endParaRPr>
          </a:p>
          <a:p>
            <a:pPr>
              <a:buNone/>
            </a:pPr>
            <a:endParaRPr lang="en-US" sz="2200" dirty="0">
              <a:latin typeface="Times New Roman" pitchFamily="18" charset="0"/>
              <a:cs typeface="Times New Roman" pitchFamily="18" charset="0"/>
            </a:endParaRPr>
          </a:p>
          <a:p>
            <a:pPr marL="0" indent="0">
              <a:buNone/>
            </a:pPr>
            <a:endParaRPr lang="en-US" sz="2200" b="1" dirty="0" smtClean="0">
              <a:latin typeface="Times New Roman" pitchFamily="18" charset="0"/>
              <a:cs typeface="Times New Roman" pitchFamily="18" charset="0"/>
            </a:endParaRPr>
          </a:p>
          <a:p>
            <a:pPr marL="0" indent="0">
              <a:buNone/>
            </a:pPr>
            <a:endParaRPr lang="en-US" sz="2200" b="1" dirty="0" smtClean="0">
              <a:latin typeface="Times New Roman" pitchFamily="18" charset="0"/>
              <a:cs typeface="Times New Roman" pitchFamily="18" charset="0"/>
            </a:endParaRPr>
          </a:p>
          <a:p>
            <a:pPr>
              <a:lnSpc>
                <a:spcPct val="150000"/>
              </a:lnSpc>
              <a:buNone/>
            </a:pPr>
            <a:endParaRPr lang="en-US" sz="2200" dirty="0">
              <a:latin typeface="Times New Roman" pitchFamily="18" charset="0"/>
              <a:cs typeface="Times New Roman" pitchFamily="18" charset="0"/>
            </a:endParaRPr>
          </a:p>
        </p:txBody>
      </p:sp>
      <p:sp>
        <p:nvSpPr>
          <p:cNvPr id="43009" name="Rectangle 1"/>
          <p:cNvSpPr>
            <a:spLocks noChangeArrowheads="1"/>
          </p:cNvSpPr>
          <p:nvPr/>
        </p:nvSpPr>
        <p:spPr bwMode="auto">
          <a:xfrm>
            <a:off x="0" y="1554480"/>
            <a:ext cx="5279843" cy="830997"/>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1" eaLnBrk="1" fontAlgn="base" latinLnBrk="0" hangingPunct="1">
              <a:lnSpc>
                <a:spcPct val="100000"/>
              </a:lnSpc>
              <a:spcBef>
                <a:spcPct val="0"/>
              </a:spcBef>
              <a:spcAft>
                <a:spcPct val="0"/>
              </a:spcAft>
              <a:buClrTx/>
              <a:buSzTx/>
              <a:tabLst/>
            </a:pPr>
            <a:r>
              <a:rPr kumimoji="0" lang="en-US" sz="24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Data sheets</a:t>
            </a:r>
            <a:r>
              <a:rPr lang="en-US" sz="2400" b="1" dirty="0" smtClean="0">
                <a:latin typeface="Times New Roman" pitchFamily="18" charset="0"/>
                <a:ea typeface="Calibri" pitchFamily="34" charset="0"/>
                <a:cs typeface="Times New Roman" pitchFamily="18" charset="0"/>
              </a:rPr>
              <a:t>   </a:t>
            </a:r>
          </a:p>
          <a:p>
            <a:pPr marL="0" marR="0" lvl="0" indent="0" algn="l" defTabSz="914400" rtl="1" eaLnBrk="1" fontAlgn="base" latinLnBrk="0" hangingPunct="1">
              <a:lnSpc>
                <a:spcPct val="100000"/>
              </a:lnSpc>
              <a:spcBef>
                <a:spcPct val="0"/>
              </a:spcBef>
              <a:spcAft>
                <a:spcPct val="0"/>
              </a:spcAft>
              <a:buClrTx/>
              <a:buSzTx/>
              <a:tabLst/>
            </a:pPr>
            <a:r>
              <a:rPr kumimoji="0" lang="en-US" sz="2400" b="1" i="0" u="none" strike="noStrike" cap="none" normalizeH="0" baseline="0" dirty="0" smtClean="0">
                <a:ln>
                  <a:noFill/>
                </a:ln>
                <a:solidFill>
                  <a:srgbClr val="FF0000"/>
                </a:solidFill>
                <a:effectLst>
                  <a:outerShdw blurRad="38100" dist="38100" dir="2700000" algn="tl">
                    <a:srgbClr val="000000">
                      <a:alpha val="43137"/>
                    </a:srgbClr>
                  </a:outerShdw>
                </a:effectLst>
                <a:latin typeface="Times New Roman" pitchFamily="18" charset="0"/>
                <a:ea typeface="Calibri" pitchFamily="34" charset="0"/>
                <a:cs typeface="Times New Roman" pitchFamily="18" charset="0"/>
              </a:rPr>
              <a:t>1. Preventive Maintenance Data Sheet:</a:t>
            </a:r>
            <a:endParaRPr kumimoji="0" lang="en-US" sz="2400" b="1" i="0" u="none" strike="noStrike" cap="none" normalizeH="0" baseline="0" dirty="0" smtClean="0">
              <a:ln>
                <a:no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endParaRPr>
          </a:p>
        </p:txBody>
      </p:sp>
    </p:spTree>
    <p:extLst>
      <p:ext uri="{BB962C8B-B14F-4D97-AF65-F5344CB8AC3E}">
        <p14:creationId xmlns:p14="http://schemas.microsoft.com/office/powerpoint/2010/main" val="2543080882"/>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0564" y="416833"/>
            <a:ext cx="10515600" cy="1325563"/>
          </a:xfrm>
        </p:spPr>
        <p:txBody>
          <a:bodyPr>
            <a:normAutofit/>
          </a:bodyPr>
          <a:lstStyle/>
          <a:p>
            <a:r>
              <a:rPr lang="en-US" sz="2800" b="1" dirty="0" smtClean="0">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2. Corrective Maintenance Data Sheet for machines :</a:t>
            </a:r>
            <a:r>
              <a:rPr lang="en-US" sz="2800" dirty="0" smtClean="0">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
            </a:r>
            <a:br>
              <a:rPr lang="en-US" sz="2800" dirty="0" smtClean="0">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br>
            <a:endParaRPr lang="en-US" sz="2800" dirty="0">
              <a:solidFill>
                <a:srgbClr val="FF0000"/>
              </a:solidFill>
              <a:effectLst>
                <a:outerShdw blurRad="38100" dist="38100" dir="2700000" algn="tl">
                  <a:srgbClr val="000000">
                    <a:alpha val="43137"/>
                  </a:srgbClr>
                </a:outerShdw>
              </a:effectLst>
            </a:endParaRPr>
          </a:p>
        </p:txBody>
      </p:sp>
      <p:sp>
        <p:nvSpPr>
          <p:cNvPr id="79873" name="Rectangle 1"/>
          <p:cNvSpPr>
            <a:spLocks noGrp="1" noChangeArrowheads="1"/>
          </p:cNvSpPr>
          <p:nvPr>
            <p:ph idx="1"/>
          </p:nvPr>
        </p:nvSpPr>
        <p:spPr bwMode="auto">
          <a:xfrm>
            <a:off x="274638" y="1645920"/>
            <a:ext cx="10637849" cy="4493538"/>
          </a:xfrm>
          <a:prstGeom prst="rect">
            <a:avLst/>
          </a:prstGeom>
          <a:ln>
            <a:headEnd/>
            <a:tailEnd/>
          </a:ln>
        </p:spPr>
        <p:style>
          <a:lnRef idx="2">
            <a:schemeClr val="dk1"/>
          </a:lnRef>
          <a:fillRef idx="1">
            <a:schemeClr val="lt1"/>
          </a:fillRef>
          <a:effectRef idx="0">
            <a:schemeClr val="dk1"/>
          </a:effectRef>
          <a:fontRef idx="minor">
            <a:schemeClr val="dk1"/>
          </a:fontRef>
        </p:style>
        <p:txBody>
          <a:bodyPr vert="horz" wrap="square" lIns="91440" tIns="45720" rIns="91440" bIns="45720" numCol="1" anchor="ctr" anchorCtr="0" compatLnSpc="1">
            <a:prstTxWarp prst="textNoShape">
              <a:avLst/>
            </a:prstTxWarp>
            <a:spAutoFit/>
          </a:bodyPr>
          <a:lstStyle/>
          <a:p>
            <a:pPr marL="0" marR="0" lvl="0" indent="0" algn="l" defTabSz="914400" rtl="1" eaLnBrk="1" fontAlgn="base" latinLnBrk="0" hangingPunct="1">
              <a:lnSpc>
                <a:spcPct val="100000"/>
              </a:lnSpc>
              <a:spcBef>
                <a:spcPct val="0"/>
              </a:spcBef>
              <a:spcAft>
                <a:spcPct val="0"/>
              </a:spcAft>
              <a:buClrTx/>
              <a:buSzTx/>
              <a:buFontTx/>
              <a:buNone/>
              <a:tabLst/>
            </a:pPr>
            <a:r>
              <a:rPr kumimoji="0" lang="en-US" sz="22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Corrective Maintenance Sheet for machines</a:t>
            </a:r>
            <a:endParaRPr kumimoji="0" lang="en-US" sz="22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2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Year:________                                      Month: ________</a:t>
            </a:r>
            <a:endParaRPr kumimoji="0" lang="en-US" sz="22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2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Department name: ____________</a:t>
            </a:r>
            <a:endParaRPr kumimoji="0" lang="en-US" sz="22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2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Number of machines: _______</a:t>
            </a:r>
            <a:endParaRPr kumimoji="0" lang="en-US" sz="22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2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Machine name: _________               Machine #:_________</a:t>
            </a:r>
            <a:endParaRPr kumimoji="0" lang="en-US" sz="22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2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NO. of failures:_______</a:t>
            </a:r>
            <a:endParaRPr kumimoji="0" lang="en-US" sz="22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2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Failure causes (Arrange them in ascending order):_______,________,________,_________</a:t>
            </a:r>
            <a:endParaRPr kumimoji="0" lang="en-US" sz="22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2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The Mean time between failure:_________</a:t>
            </a:r>
            <a:endParaRPr kumimoji="0" lang="en-US" sz="22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2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NO. of total maintenance operations :________</a:t>
            </a:r>
            <a:endParaRPr kumimoji="0" lang="en-US" sz="22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2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NO. of internal maintenance: ________                                  Percentage % : _______</a:t>
            </a:r>
            <a:endParaRPr kumimoji="0" lang="en-US" sz="22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2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NO. of external maintenance: ________                                 Percentage % : _______</a:t>
            </a:r>
            <a:endParaRPr kumimoji="0" lang="en-US" sz="22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2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Mean Down Time: __________</a:t>
            </a:r>
            <a:endParaRPr kumimoji="0" lang="en-US" sz="22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2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Mean Time to Repair (MTTR): _________</a:t>
            </a:r>
            <a:endParaRPr kumimoji="0" lang="en-US" sz="2200" b="0" i="0" u="none" strike="noStrike" cap="none" normalizeH="0" baseline="0" dirty="0" smtClean="0">
              <a:ln>
                <a:noFill/>
              </a:ln>
              <a:solidFill>
                <a:schemeClr val="tx1"/>
              </a:solidFill>
              <a:effectLst/>
              <a:latin typeface="Times New Roman" pitchFamily="18" charset="0"/>
              <a:cs typeface="Times New Roman" pitchFamily="18" charset="0"/>
            </a:endParaRPr>
          </a:p>
        </p:txBody>
      </p:sp>
    </p:spTree>
    <p:extLst>
      <p:ext uri="{BB962C8B-B14F-4D97-AF65-F5344CB8AC3E}">
        <p14:creationId xmlns:p14="http://schemas.microsoft.com/office/powerpoint/2010/main" val="2543080882"/>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0515600" cy="1325563"/>
          </a:xfrm>
        </p:spPr>
        <p:txBody>
          <a:bodyPr>
            <a:normAutofit/>
          </a:bodyPr>
          <a:lstStyle/>
          <a:p>
            <a:r>
              <a:rPr lang="en-US" sz="2400" b="1" dirty="0" smtClean="0">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3.Corrective Maintenance Data Sheet for departments</a:t>
            </a:r>
            <a:endParaRPr lang="en-US" sz="2400" dirty="0">
              <a:solidFill>
                <a:srgbClr val="FF0000"/>
              </a:solidFill>
              <a:effectLst>
                <a:outerShdw blurRad="38100" dist="38100" dir="2700000" algn="tl">
                  <a:srgbClr val="000000">
                    <a:alpha val="43137"/>
                  </a:srgbClr>
                </a:outerShdw>
              </a:effectLst>
              <a:latin typeface="Times New Roman" pitchFamily="18" charset="0"/>
              <a:cs typeface="Times New Roman" pitchFamily="18" charset="0"/>
            </a:endParaRPr>
          </a:p>
        </p:txBody>
      </p:sp>
      <p:graphicFrame>
        <p:nvGraphicFramePr>
          <p:cNvPr id="7" name="جدول 6"/>
          <p:cNvGraphicFramePr>
            <a:graphicFrameLocks noGrp="1"/>
          </p:cNvGraphicFramePr>
          <p:nvPr/>
        </p:nvGraphicFramePr>
        <p:xfrm>
          <a:off x="209006" y="1101024"/>
          <a:ext cx="11390811" cy="5594701"/>
        </p:xfrm>
        <a:graphic>
          <a:graphicData uri="http://schemas.openxmlformats.org/drawingml/2006/table">
            <a:tbl>
              <a:tblPr/>
              <a:tblGrid>
                <a:gridCol w="1907177"/>
                <a:gridCol w="3840480"/>
                <a:gridCol w="3122023"/>
                <a:gridCol w="2521131"/>
              </a:tblGrid>
              <a:tr h="842284">
                <a:tc gridSpan="4">
                  <a:txBody>
                    <a:bodyPr/>
                    <a:lstStyle/>
                    <a:p>
                      <a:pPr algn="ctr">
                        <a:lnSpc>
                          <a:spcPct val="115000"/>
                        </a:lnSpc>
                        <a:spcAft>
                          <a:spcPts val="1000"/>
                        </a:spcAft>
                      </a:pPr>
                      <a:r>
                        <a:rPr lang="en-US" sz="1200" b="1" dirty="0">
                          <a:latin typeface="Times New Roman" pitchFamily="18" charset="0"/>
                          <a:ea typeface="Calibri"/>
                          <a:cs typeface="Times New Roman" pitchFamily="18" charset="0"/>
                        </a:rPr>
                        <a:t>Corrective Maintenance Sheet for departments</a:t>
                      </a:r>
                    </a:p>
                    <a:p>
                      <a:pPr>
                        <a:lnSpc>
                          <a:spcPct val="115000"/>
                        </a:lnSpc>
                        <a:spcAft>
                          <a:spcPts val="1000"/>
                        </a:spcAft>
                      </a:pPr>
                      <a:r>
                        <a:rPr lang="en-US" sz="1200" b="1" dirty="0">
                          <a:latin typeface="Times New Roman" pitchFamily="18" charset="0"/>
                          <a:ea typeface="Calibri"/>
                          <a:cs typeface="Times New Roman" pitchFamily="18" charset="0"/>
                        </a:rPr>
                        <a:t>Year:_________                          Month:___________</a:t>
                      </a:r>
                    </a:p>
                  </a:txBody>
                  <a:tcPr marL="51127" marR="51127" marT="0" marB="0">
                    <a:lnL w="12700" cap="flat" cmpd="sng" algn="ctr">
                      <a:solidFill>
                        <a:srgbClr val="000000"/>
                      </a:solidFill>
                      <a:prstDash val="solid"/>
                      <a:round/>
                      <a:headEnd type="none" w="med" len="med"/>
                      <a:tailEnd type="none" w="med" len="med"/>
                    </a:lnL>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rtl="1"/>
                      <a:endParaRPr lang="ar-JO"/>
                    </a:p>
                  </a:txBody>
                  <a:tcPr/>
                </a:tc>
                <a:tc hMerge="1">
                  <a:txBody>
                    <a:bodyPr/>
                    <a:lstStyle/>
                    <a:p>
                      <a:pPr rtl="1"/>
                      <a:endParaRPr lang="ar-JO" sz="1300">
                        <a:latin typeface="Times New Roman" pitchFamily="18" charset="0"/>
                        <a:cs typeface="Times New Roman" pitchFamily="18" charset="0"/>
                      </a:endParaRPr>
                    </a:p>
                  </a:txBody>
                  <a:tcPr marL="68169" marR="68169" marT="34084" marB="34084"/>
                </a:tc>
                <a:tc hMerge="1">
                  <a:txBody>
                    <a:bodyPr/>
                    <a:lstStyle/>
                    <a:p>
                      <a:pPr rtl="1"/>
                      <a:endParaRPr lang="ar-JO" sz="1300">
                        <a:latin typeface="Times New Roman" pitchFamily="18" charset="0"/>
                        <a:cs typeface="Times New Roman" pitchFamily="18" charset="0"/>
                      </a:endParaRPr>
                    </a:p>
                  </a:txBody>
                  <a:tcPr marL="68169" marR="68169" marT="34084" marB="34084"/>
                </a:tc>
              </a:tr>
              <a:tr h="3189255">
                <a:tc gridSpan="4">
                  <a:txBody>
                    <a:bodyPr/>
                    <a:lstStyle/>
                    <a:p>
                      <a:pPr>
                        <a:lnSpc>
                          <a:spcPct val="115000"/>
                        </a:lnSpc>
                        <a:spcAft>
                          <a:spcPts val="1000"/>
                        </a:spcAft>
                      </a:pPr>
                      <a:r>
                        <a:rPr lang="en-US" sz="1200" b="1" dirty="0">
                          <a:latin typeface="Times New Roman" pitchFamily="18" charset="0"/>
                          <a:ea typeface="Calibri"/>
                          <a:cs typeface="Times New Roman" pitchFamily="18" charset="0"/>
                        </a:rPr>
                        <a:t>Department name: ____________</a:t>
                      </a:r>
                    </a:p>
                    <a:p>
                      <a:pPr>
                        <a:lnSpc>
                          <a:spcPct val="115000"/>
                        </a:lnSpc>
                        <a:spcAft>
                          <a:spcPts val="1000"/>
                        </a:spcAft>
                      </a:pPr>
                      <a:r>
                        <a:rPr lang="en-US" sz="1200" b="1" dirty="0">
                          <a:latin typeface="Times New Roman" pitchFamily="18" charset="0"/>
                          <a:ea typeface="Calibri"/>
                          <a:cs typeface="Times New Roman" pitchFamily="18" charset="0"/>
                        </a:rPr>
                        <a:t>Number of machines: _______</a:t>
                      </a:r>
                    </a:p>
                    <a:p>
                      <a:pPr>
                        <a:lnSpc>
                          <a:spcPct val="115000"/>
                        </a:lnSpc>
                        <a:spcAft>
                          <a:spcPts val="1000"/>
                        </a:spcAft>
                      </a:pPr>
                      <a:r>
                        <a:rPr lang="en-US" sz="1200" b="1" dirty="0">
                          <a:latin typeface="Times New Roman" pitchFamily="18" charset="0"/>
                          <a:ea typeface="Calibri"/>
                          <a:cs typeface="Times New Roman" pitchFamily="18" charset="0"/>
                        </a:rPr>
                        <a:t>Total number of failures:_______</a:t>
                      </a:r>
                    </a:p>
                    <a:p>
                      <a:pPr>
                        <a:lnSpc>
                          <a:spcPct val="115000"/>
                        </a:lnSpc>
                        <a:spcAft>
                          <a:spcPts val="1000"/>
                        </a:spcAft>
                      </a:pPr>
                      <a:r>
                        <a:rPr lang="en-US" sz="1200" b="1" dirty="0">
                          <a:latin typeface="Times New Roman" pitchFamily="18" charset="0"/>
                          <a:ea typeface="Calibri"/>
                          <a:cs typeface="Times New Roman" pitchFamily="18" charset="0"/>
                        </a:rPr>
                        <a:t>Failure causes (Arrange them in ascending order):_______,________,________,_________</a:t>
                      </a:r>
                    </a:p>
                    <a:p>
                      <a:pPr>
                        <a:lnSpc>
                          <a:spcPct val="115000"/>
                        </a:lnSpc>
                        <a:spcAft>
                          <a:spcPts val="1000"/>
                        </a:spcAft>
                      </a:pPr>
                      <a:r>
                        <a:rPr lang="en-US" sz="1200" b="1" dirty="0">
                          <a:latin typeface="Times New Roman" pitchFamily="18" charset="0"/>
                          <a:ea typeface="Calibri"/>
                          <a:cs typeface="Times New Roman" pitchFamily="18" charset="0"/>
                        </a:rPr>
                        <a:t>NO. of total maintenance operations :________</a:t>
                      </a:r>
                    </a:p>
                    <a:p>
                      <a:pPr>
                        <a:lnSpc>
                          <a:spcPct val="115000"/>
                        </a:lnSpc>
                        <a:spcAft>
                          <a:spcPts val="1000"/>
                        </a:spcAft>
                      </a:pPr>
                      <a:r>
                        <a:rPr lang="en-US" sz="1200" b="1" dirty="0">
                          <a:latin typeface="Times New Roman" pitchFamily="18" charset="0"/>
                          <a:ea typeface="Calibri"/>
                          <a:cs typeface="Times New Roman" pitchFamily="18" charset="0"/>
                        </a:rPr>
                        <a:t>NO. of internal maintenance operations: ________                                  Percentage % : _______</a:t>
                      </a:r>
                    </a:p>
                    <a:p>
                      <a:pPr>
                        <a:lnSpc>
                          <a:spcPct val="115000"/>
                        </a:lnSpc>
                        <a:spcAft>
                          <a:spcPts val="1000"/>
                        </a:spcAft>
                      </a:pPr>
                      <a:r>
                        <a:rPr lang="en-US" sz="1200" b="1" dirty="0">
                          <a:latin typeface="Times New Roman" pitchFamily="18" charset="0"/>
                          <a:ea typeface="Calibri"/>
                          <a:cs typeface="Times New Roman" pitchFamily="18" charset="0"/>
                        </a:rPr>
                        <a:t>NO. of external maintenance operations: ________                                 Percentage % : _______</a:t>
                      </a:r>
                    </a:p>
                  </a:txBody>
                  <a:tcPr marL="51127" marR="51127" marT="0" marB="0">
                    <a:lnL w="12700" cap="flat" cmpd="sng" algn="ctr">
                      <a:solidFill>
                        <a:srgbClr val="000000"/>
                      </a:solidFill>
                      <a:prstDash val="solid"/>
                      <a:round/>
                      <a:headEnd type="none" w="med" len="med"/>
                      <a:tailEnd type="none" w="med" len="med"/>
                    </a:lnL>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rtl="1"/>
                      <a:endParaRPr lang="ar-JO"/>
                    </a:p>
                  </a:txBody>
                  <a:tcPr/>
                </a:tc>
                <a:tc hMerge="1">
                  <a:txBody>
                    <a:bodyPr/>
                    <a:lstStyle/>
                    <a:p>
                      <a:pPr rtl="1"/>
                      <a:endParaRPr lang="ar-JO" sz="1300">
                        <a:latin typeface="Times New Roman" pitchFamily="18" charset="0"/>
                        <a:cs typeface="Times New Roman" pitchFamily="18" charset="0"/>
                      </a:endParaRPr>
                    </a:p>
                  </a:txBody>
                  <a:tcPr marL="68169" marR="68169" marT="34084" marB="34084">
                    <a:lnB w="12700" cap="flat" cmpd="sng" algn="ctr">
                      <a:solidFill>
                        <a:srgbClr val="000000"/>
                      </a:solidFill>
                      <a:prstDash val="solid"/>
                      <a:round/>
                      <a:headEnd type="none" w="med" len="med"/>
                      <a:tailEnd type="none" w="med" len="med"/>
                    </a:lnB>
                  </a:tcPr>
                </a:tc>
                <a:tc hMerge="1">
                  <a:txBody>
                    <a:bodyPr/>
                    <a:lstStyle/>
                    <a:p>
                      <a:pPr rtl="1"/>
                      <a:endParaRPr lang="ar-JO" sz="1300">
                        <a:latin typeface="Times New Roman" pitchFamily="18" charset="0"/>
                        <a:cs typeface="Times New Roman" pitchFamily="18" charset="0"/>
                      </a:endParaRPr>
                    </a:p>
                  </a:txBody>
                  <a:tcPr marL="68169" marR="68169" marT="34084" marB="34084">
                    <a:lnB w="12700" cap="flat" cmpd="sng" algn="ctr">
                      <a:solidFill>
                        <a:srgbClr val="000000"/>
                      </a:solidFill>
                      <a:prstDash val="solid"/>
                      <a:round/>
                      <a:headEnd type="none" w="med" len="med"/>
                      <a:tailEnd type="none" w="med" len="med"/>
                    </a:lnB>
                  </a:tcPr>
                </a:tc>
              </a:tr>
              <a:tr h="932226">
                <a:tc>
                  <a:txBody>
                    <a:bodyPr/>
                    <a:lstStyle/>
                    <a:p>
                      <a:pPr algn="ctr">
                        <a:lnSpc>
                          <a:spcPct val="115000"/>
                        </a:lnSpc>
                        <a:spcAft>
                          <a:spcPts val="0"/>
                        </a:spcAft>
                      </a:pPr>
                      <a:r>
                        <a:rPr lang="en-US" sz="1200" b="1" dirty="0">
                          <a:latin typeface="Times New Roman" pitchFamily="18" charset="0"/>
                          <a:ea typeface="Calibri"/>
                          <a:cs typeface="Times New Roman" pitchFamily="18" charset="0"/>
                        </a:rPr>
                        <a:t>Machine name</a:t>
                      </a:r>
                    </a:p>
                  </a:txBody>
                  <a:tcPr marL="51127" marR="51127" marT="0" marB="0">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200" b="1" dirty="0">
                          <a:latin typeface="Times New Roman" pitchFamily="18" charset="0"/>
                          <a:ea typeface="Calibri"/>
                          <a:cs typeface="Times New Roman" pitchFamily="18" charset="0"/>
                        </a:rPr>
                        <a:t>Failure frequency</a:t>
                      </a:r>
                    </a:p>
                  </a:txBody>
                  <a:tcPr marL="51127" marR="51127" marT="0" marB="0">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200" b="1" dirty="0">
                          <a:latin typeface="Times New Roman" pitchFamily="18" charset="0"/>
                          <a:ea typeface="Calibri"/>
                          <a:cs typeface="Times New Roman" pitchFamily="18" charset="0"/>
                        </a:rPr>
                        <a:t>Internal maintenance frequency</a:t>
                      </a:r>
                    </a:p>
                  </a:txBody>
                  <a:tcPr marL="51127" marR="5112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200" b="1" dirty="0">
                          <a:latin typeface="Times New Roman" pitchFamily="18" charset="0"/>
                          <a:ea typeface="Calibri"/>
                          <a:cs typeface="Times New Roman" pitchFamily="18" charset="0"/>
                        </a:rPr>
                        <a:t>External maintenance frequency</a:t>
                      </a:r>
                    </a:p>
                  </a:txBody>
                  <a:tcPr marL="51127" marR="5112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4735">
                <a:tc>
                  <a:txBody>
                    <a:bodyPr/>
                    <a:lstStyle/>
                    <a:p>
                      <a:pPr>
                        <a:lnSpc>
                          <a:spcPct val="115000"/>
                        </a:lnSpc>
                        <a:spcAft>
                          <a:spcPts val="0"/>
                        </a:spcAft>
                      </a:pPr>
                      <a:endParaRPr lang="en-US" sz="1200" b="1">
                        <a:latin typeface="Times New Roman" pitchFamily="18" charset="0"/>
                        <a:ea typeface="Calibri"/>
                        <a:cs typeface="Times New Roman" pitchFamily="18" charset="0"/>
                      </a:endParaRPr>
                    </a:p>
                  </a:txBody>
                  <a:tcPr marL="51127" marR="51127" marT="0" marB="0">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endParaRPr lang="en-US" sz="1200" b="1" dirty="0">
                        <a:latin typeface="Times New Roman" pitchFamily="18" charset="0"/>
                        <a:ea typeface="Calibri"/>
                        <a:cs typeface="Times New Roman" pitchFamily="18" charset="0"/>
                      </a:endParaRPr>
                    </a:p>
                  </a:txBody>
                  <a:tcPr marL="51127" marR="51127" marT="0" marB="0">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endParaRPr lang="en-US" sz="1200" b="1">
                        <a:latin typeface="Times New Roman" pitchFamily="18" charset="0"/>
                        <a:ea typeface="Calibri"/>
                        <a:cs typeface="Times New Roman" pitchFamily="18" charset="0"/>
                      </a:endParaRPr>
                    </a:p>
                  </a:txBody>
                  <a:tcPr marL="51127" marR="5112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endParaRPr lang="en-US" sz="1200" b="1">
                        <a:latin typeface="Times New Roman" pitchFamily="18" charset="0"/>
                        <a:ea typeface="Calibri"/>
                        <a:cs typeface="Times New Roman" pitchFamily="18" charset="0"/>
                      </a:endParaRPr>
                    </a:p>
                  </a:txBody>
                  <a:tcPr marL="51127" marR="5112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4735">
                <a:tc>
                  <a:txBody>
                    <a:bodyPr/>
                    <a:lstStyle/>
                    <a:p>
                      <a:pPr>
                        <a:lnSpc>
                          <a:spcPct val="115000"/>
                        </a:lnSpc>
                        <a:spcAft>
                          <a:spcPts val="0"/>
                        </a:spcAft>
                      </a:pPr>
                      <a:endParaRPr lang="en-US" sz="1200" b="1">
                        <a:latin typeface="Times New Roman" pitchFamily="18" charset="0"/>
                        <a:ea typeface="Calibri"/>
                        <a:cs typeface="Times New Roman" pitchFamily="18" charset="0"/>
                      </a:endParaRPr>
                    </a:p>
                  </a:txBody>
                  <a:tcPr marL="51127" marR="51127" marT="0" marB="0">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endParaRPr lang="en-US" sz="1200" b="1" dirty="0">
                        <a:latin typeface="Times New Roman" pitchFamily="18" charset="0"/>
                        <a:ea typeface="Calibri"/>
                        <a:cs typeface="Times New Roman" pitchFamily="18" charset="0"/>
                      </a:endParaRPr>
                    </a:p>
                  </a:txBody>
                  <a:tcPr marL="51127" marR="51127" marT="0" marB="0">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endParaRPr lang="en-US" sz="1200" b="1" dirty="0">
                        <a:latin typeface="Times New Roman" pitchFamily="18" charset="0"/>
                        <a:ea typeface="Calibri"/>
                        <a:cs typeface="Times New Roman" pitchFamily="18" charset="0"/>
                      </a:endParaRPr>
                    </a:p>
                  </a:txBody>
                  <a:tcPr marL="51127" marR="5112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endParaRPr lang="en-US" sz="1200" b="1">
                        <a:latin typeface="Times New Roman" pitchFamily="18" charset="0"/>
                        <a:ea typeface="Calibri"/>
                        <a:cs typeface="Times New Roman" pitchFamily="18" charset="0"/>
                      </a:endParaRPr>
                    </a:p>
                  </a:txBody>
                  <a:tcPr marL="51127" marR="5112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4735">
                <a:tc>
                  <a:txBody>
                    <a:bodyPr/>
                    <a:lstStyle/>
                    <a:p>
                      <a:pPr>
                        <a:lnSpc>
                          <a:spcPct val="115000"/>
                        </a:lnSpc>
                        <a:spcAft>
                          <a:spcPts val="0"/>
                        </a:spcAft>
                      </a:pPr>
                      <a:endParaRPr lang="en-US" sz="1200" b="1">
                        <a:latin typeface="Times New Roman" pitchFamily="18" charset="0"/>
                        <a:ea typeface="Calibri"/>
                        <a:cs typeface="Times New Roman" pitchFamily="18" charset="0"/>
                      </a:endParaRPr>
                    </a:p>
                  </a:txBody>
                  <a:tcPr marL="51127" marR="51127" marT="0" marB="0">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endParaRPr lang="en-US" sz="1200" b="1" dirty="0">
                        <a:latin typeface="Times New Roman" pitchFamily="18" charset="0"/>
                        <a:ea typeface="Calibri"/>
                        <a:cs typeface="Times New Roman" pitchFamily="18" charset="0"/>
                      </a:endParaRPr>
                    </a:p>
                  </a:txBody>
                  <a:tcPr marL="51127" marR="51127" marT="0" marB="0">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endParaRPr lang="en-US" sz="1200" b="1">
                        <a:latin typeface="Times New Roman" pitchFamily="18" charset="0"/>
                        <a:ea typeface="Calibri"/>
                        <a:cs typeface="Times New Roman" pitchFamily="18" charset="0"/>
                      </a:endParaRPr>
                    </a:p>
                  </a:txBody>
                  <a:tcPr marL="51127" marR="5112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endParaRPr lang="en-US" sz="1200" b="1" dirty="0">
                        <a:latin typeface="Times New Roman" pitchFamily="18" charset="0"/>
                        <a:ea typeface="Calibri"/>
                        <a:cs typeface="Times New Roman" pitchFamily="18" charset="0"/>
                      </a:endParaRPr>
                    </a:p>
                  </a:txBody>
                  <a:tcPr marL="51127" marR="5112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80897" name="Rectangle 1"/>
          <p:cNvSpPr>
            <a:spLocks noChangeArrowheads="1"/>
          </p:cNvSpPr>
          <p:nvPr/>
        </p:nvSpPr>
        <p:spPr bwMode="auto">
          <a:xfrm>
            <a:off x="0" y="0"/>
            <a:ext cx="12192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None/>
              <a:tabLst/>
            </a:pPr>
            <a:endParaRPr kumimoji="0" lang="ar-JO" sz="1800" b="0" i="0" u="none" strike="noStrike" cap="none" normalizeH="0" baseline="0" smtClean="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2543080882"/>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00446"/>
            <a:ext cx="10515600" cy="1325563"/>
          </a:xfrm>
        </p:spPr>
        <p:txBody>
          <a:bodyPr>
            <a:normAutofit/>
          </a:bodyPr>
          <a:lstStyle/>
          <a:p>
            <a:pPr lvl="0"/>
            <a:r>
              <a:rPr lang="en-US" sz="2400" b="1" dirty="0" smtClean="0">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4. Corrective Maintenance Data Sheet for the maintenance department.</a:t>
            </a:r>
            <a:endParaRPr lang="en-US" sz="2400" dirty="0">
              <a:solidFill>
                <a:srgbClr val="FF0000"/>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80897" name="Rectangle 1"/>
          <p:cNvSpPr>
            <a:spLocks noChangeArrowheads="1"/>
          </p:cNvSpPr>
          <p:nvPr/>
        </p:nvSpPr>
        <p:spPr bwMode="auto">
          <a:xfrm>
            <a:off x="0" y="0"/>
            <a:ext cx="12192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None/>
              <a:tabLst/>
            </a:pPr>
            <a:endParaRPr kumimoji="0" lang="ar-JO" sz="1800" b="0" i="0" u="none" strike="noStrike" cap="none" normalizeH="0" baseline="0" smtClean="0">
              <a:ln>
                <a:noFill/>
              </a:ln>
              <a:solidFill>
                <a:schemeClr val="tx1"/>
              </a:solidFill>
              <a:effectLst/>
              <a:latin typeface="Arial" pitchFamily="34" charset="0"/>
              <a:cs typeface="Arial" pitchFamily="34" charset="0"/>
            </a:endParaRPr>
          </a:p>
        </p:txBody>
      </p:sp>
      <p:graphicFrame>
        <p:nvGraphicFramePr>
          <p:cNvPr id="5" name="جدول 4"/>
          <p:cNvGraphicFramePr>
            <a:graphicFrameLocks noGrp="1"/>
          </p:cNvGraphicFramePr>
          <p:nvPr/>
        </p:nvGraphicFramePr>
        <p:xfrm>
          <a:off x="391886" y="2063933"/>
          <a:ext cx="10659292" cy="3357154"/>
        </p:xfrm>
        <a:graphic>
          <a:graphicData uri="http://schemas.openxmlformats.org/drawingml/2006/table">
            <a:tbl>
              <a:tblPr/>
              <a:tblGrid>
                <a:gridCol w="10659292"/>
              </a:tblGrid>
              <a:tr h="3357154">
                <a:tc>
                  <a:txBody>
                    <a:bodyPr/>
                    <a:lstStyle/>
                    <a:p>
                      <a:pPr>
                        <a:lnSpc>
                          <a:spcPct val="115000"/>
                        </a:lnSpc>
                        <a:spcAft>
                          <a:spcPts val="1000"/>
                        </a:spcAft>
                      </a:pPr>
                      <a:r>
                        <a:rPr lang="en-US" sz="2000" b="1" dirty="0">
                          <a:latin typeface="Times New Roman" pitchFamily="18" charset="0"/>
                          <a:ea typeface="Calibri"/>
                          <a:cs typeface="Times New Roman" pitchFamily="18" charset="0"/>
                        </a:rPr>
                        <a:t>                       Corrective Maintenance Sheet of the maintenance department.</a:t>
                      </a:r>
                      <a:endParaRPr lang="en-US" sz="2000" dirty="0">
                        <a:latin typeface="Times New Roman" pitchFamily="18" charset="0"/>
                        <a:ea typeface="Calibri"/>
                        <a:cs typeface="Times New Roman" pitchFamily="18" charset="0"/>
                      </a:endParaRPr>
                    </a:p>
                    <a:p>
                      <a:pPr>
                        <a:lnSpc>
                          <a:spcPct val="115000"/>
                        </a:lnSpc>
                        <a:spcAft>
                          <a:spcPts val="1000"/>
                        </a:spcAft>
                      </a:pPr>
                      <a:r>
                        <a:rPr lang="en-US" sz="2000" dirty="0">
                          <a:latin typeface="Times New Roman" pitchFamily="18" charset="0"/>
                          <a:ea typeface="Calibri"/>
                          <a:cs typeface="Times New Roman" pitchFamily="18" charset="0"/>
                        </a:rPr>
                        <a:t>Year :_________                              Month:__________</a:t>
                      </a:r>
                    </a:p>
                    <a:p>
                      <a:pPr>
                        <a:lnSpc>
                          <a:spcPct val="115000"/>
                        </a:lnSpc>
                        <a:spcAft>
                          <a:spcPts val="1000"/>
                        </a:spcAft>
                      </a:pPr>
                      <a:r>
                        <a:rPr lang="en-US" sz="2000" dirty="0">
                          <a:latin typeface="Times New Roman" pitchFamily="18" charset="0"/>
                          <a:ea typeface="Calibri"/>
                          <a:cs typeface="Times New Roman" pitchFamily="18" charset="0"/>
                        </a:rPr>
                        <a:t>Total number of maintenance activities in all department: ______ </a:t>
                      </a:r>
                    </a:p>
                    <a:p>
                      <a:pPr>
                        <a:lnSpc>
                          <a:spcPct val="115000"/>
                        </a:lnSpc>
                        <a:spcAft>
                          <a:spcPts val="1000"/>
                        </a:spcAft>
                      </a:pPr>
                      <a:r>
                        <a:rPr lang="en-US" sz="2000" dirty="0">
                          <a:latin typeface="Times New Roman" pitchFamily="18" charset="0"/>
                          <a:ea typeface="Calibri"/>
                          <a:cs typeface="Times New Roman" pitchFamily="18" charset="0"/>
                        </a:rPr>
                        <a:t>NO. of internal maintenance activities: ________                                  Percentage % : _______</a:t>
                      </a:r>
                    </a:p>
                    <a:p>
                      <a:pPr>
                        <a:lnSpc>
                          <a:spcPct val="115000"/>
                        </a:lnSpc>
                        <a:spcAft>
                          <a:spcPts val="1000"/>
                        </a:spcAft>
                      </a:pPr>
                      <a:r>
                        <a:rPr lang="en-US" sz="2000" dirty="0">
                          <a:latin typeface="Times New Roman" pitchFamily="18" charset="0"/>
                          <a:ea typeface="Calibri"/>
                          <a:cs typeface="Times New Roman" pitchFamily="18" charset="0"/>
                        </a:rPr>
                        <a:t>NO. of external maintenance activities: ________                                 Percentage % : _______</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543080882"/>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style>
          <a:lnRef idx="1">
            <a:schemeClr val="accent1"/>
          </a:lnRef>
          <a:fillRef idx="3">
            <a:schemeClr val="accent1"/>
          </a:fillRef>
          <a:effectRef idx="2">
            <a:schemeClr val="accent1"/>
          </a:effectRef>
          <a:fontRef idx="minor">
            <a:schemeClr val="lt1"/>
          </a:fontRef>
        </p:style>
        <p:txBody>
          <a:bodyPr>
            <a:normAutofit/>
          </a:bodyPr>
          <a:lstStyle/>
          <a:p>
            <a:r>
              <a:rPr lang="en-US" b="1" dirty="0" smtClean="0">
                <a:solidFill>
                  <a:srgbClr val="FF0000"/>
                </a:solidFill>
                <a:effectLst>
                  <a:outerShdw blurRad="38100" dist="38100" dir="2700000" algn="tl">
                    <a:srgbClr val="000000">
                      <a:alpha val="43137"/>
                    </a:srgbClr>
                  </a:outerShdw>
                </a:effectLst>
              </a:rPr>
              <a:t>Conclusion and Recommendations:</a:t>
            </a:r>
            <a:r>
              <a:rPr lang="en-US" dirty="0" smtClean="0">
                <a:solidFill>
                  <a:srgbClr val="FF0000"/>
                </a:solidFill>
                <a:effectLst>
                  <a:outerShdw blurRad="38100" dist="38100" dir="2700000" algn="tl">
                    <a:srgbClr val="000000">
                      <a:alpha val="43137"/>
                    </a:srgbClr>
                  </a:outerShdw>
                </a:effectLst>
              </a:rPr>
              <a:t/>
            </a:r>
            <a:br>
              <a:rPr lang="en-US" dirty="0" smtClean="0">
                <a:solidFill>
                  <a:srgbClr val="FF0000"/>
                </a:solidFill>
                <a:effectLst>
                  <a:outerShdw blurRad="38100" dist="38100" dir="2700000" algn="tl">
                    <a:srgbClr val="000000">
                      <a:alpha val="43137"/>
                    </a:srgbClr>
                  </a:outerShdw>
                </a:effectLst>
              </a:rPr>
            </a:br>
            <a:endParaRPr lang="ar-JO" dirty="0">
              <a:solidFill>
                <a:srgbClr val="FF0000"/>
              </a:solidFill>
              <a:effectLst>
                <a:outerShdw blurRad="38100" dist="38100" dir="2700000" algn="tl">
                  <a:srgbClr val="000000">
                    <a:alpha val="43137"/>
                  </a:srgbClr>
                </a:outerShdw>
              </a:effectLst>
            </a:endParaRPr>
          </a:p>
        </p:txBody>
      </p:sp>
      <p:pic>
        <p:nvPicPr>
          <p:cNvPr id="82949" name="Picture 5" descr="C:\Users\HP350\Downloads\slide471.jpg"/>
          <p:cNvPicPr>
            <a:picLocks noChangeAspect="1" noChangeArrowheads="1"/>
          </p:cNvPicPr>
          <p:nvPr/>
        </p:nvPicPr>
        <p:blipFill>
          <a:blip r:embed="rId2"/>
          <a:srcRect/>
          <a:stretch>
            <a:fillRect/>
          </a:stretch>
        </p:blipFill>
        <p:spPr bwMode="auto">
          <a:xfrm>
            <a:off x="1593669" y="1870805"/>
            <a:ext cx="9026434" cy="4180115"/>
          </a:xfrm>
          <a:prstGeom prst="rect">
            <a:avLst/>
          </a:prstGeom>
          <a:noFill/>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جدول 3"/>
          <p:cNvGraphicFramePr>
            <a:graphicFrameLocks noGrp="1"/>
          </p:cNvGraphicFramePr>
          <p:nvPr/>
        </p:nvGraphicFramePr>
        <p:xfrm>
          <a:off x="235128" y="261256"/>
          <a:ext cx="11756574" cy="6513285"/>
        </p:xfrm>
        <a:graphic>
          <a:graphicData uri="http://schemas.openxmlformats.org/drawingml/2006/table">
            <a:tbl>
              <a:tblPr/>
              <a:tblGrid>
                <a:gridCol w="3721820"/>
                <a:gridCol w="3617221"/>
                <a:gridCol w="4417533"/>
              </a:tblGrid>
              <a:tr h="476069">
                <a:tc>
                  <a:txBody>
                    <a:bodyPr/>
                    <a:lstStyle/>
                    <a:p>
                      <a:pPr algn="ctr">
                        <a:lnSpc>
                          <a:spcPct val="115000"/>
                        </a:lnSpc>
                        <a:spcAft>
                          <a:spcPts val="0"/>
                        </a:spcAft>
                      </a:pPr>
                      <a:r>
                        <a:rPr lang="en-US" sz="2000" b="1">
                          <a:latin typeface="Times New Roman" pitchFamily="18" charset="0"/>
                          <a:ea typeface="Calibri"/>
                          <a:cs typeface="Times New Roman" pitchFamily="18" charset="0"/>
                        </a:rPr>
                        <a:t>The current report</a:t>
                      </a:r>
                      <a:endParaRPr lang="en-US" sz="2000">
                        <a:latin typeface="Times New Roman" pitchFamily="18" charset="0"/>
                        <a:ea typeface="Calibri"/>
                        <a:cs typeface="Times New Roman" pitchFamily="18" charset="0"/>
                      </a:endParaRPr>
                    </a:p>
                  </a:txBody>
                  <a:tcPr marL="56094" marR="560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2000" b="1">
                          <a:latin typeface="Times New Roman" pitchFamily="18" charset="0"/>
                          <a:ea typeface="Calibri"/>
                          <a:cs typeface="Times New Roman" pitchFamily="18" charset="0"/>
                        </a:rPr>
                        <a:t>The new suggested report</a:t>
                      </a:r>
                      <a:endParaRPr lang="en-US" sz="2000">
                        <a:latin typeface="Times New Roman" pitchFamily="18" charset="0"/>
                        <a:ea typeface="Calibri"/>
                        <a:cs typeface="Times New Roman" pitchFamily="18" charset="0"/>
                      </a:endParaRPr>
                    </a:p>
                  </a:txBody>
                  <a:tcPr marL="56094" marR="560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2000" b="1">
                          <a:latin typeface="Times New Roman" pitchFamily="18" charset="0"/>
                          <a:ea typeface="Calibri"/>
                          <a:cs typeface="Times New Roman" pitchFamily="18" charset="0"/>
                        </a:rPr>
                        <a:t>Advantages</a:t>
                      </a:r>
                      <a:endParaRPr lang="en-US" sz="2000">
                        <a:latin typeface="Times New Roman" pitchFamily="18" charset="0"/>
                        <a:ea typeface="Calibri"/>
                        <a:cs typeface="Times New Roman" pitchFamily="18" charset="0"/>
                      </a:endParaRPr>
                    </a:p>
                  </a:txBody>
                  <a:tcPr marL="56094" marR="560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14102">
                <a:tc>
                  <a:txBody>
                    <a:bodyPr/>
                    <a:lstStyle/>
                    <a:p>
                      <a:pPr>
                        <a:lnSpc>
                          <a:spcPct val="115000"/>
                        </a:lnSpc>
                        <a:spcAft>
                          <a:spcPts val="0"/>
                        </a:spcAft>
                      </a:pPr>
                      <a:r>
                        <a:rPr lang="en-US" sz="2000">
                          <a:latin typeface="Times New Roman" pitchFamily="18" charset="0"/>
                          <a:ea typeface="Calibri"/>
                          <a:cs typeface="Times New Roman" pitchFamily="18" charset="0"/>
                        </a:rPr>
                        <a:t>The request number is not exist </a:t>
                      </a:r>
                    </a:p>
                  </a:txBody>
                  <a:tcPr marL="56094" marR="560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US" sz="2000">
                          <a:latin typeface="Times New Roman" pitchFamily="18" charset="0"/>
                          <a:ea typeface="Calibri"/>
                          <a:cs typeface="Times New Roman" pitchFamily="18" charset="0"/>
                        </a:rPr>
                        <a:t>The request number is exist</a:t>
                      </a:r>
                    </a:p>
                  </a:txBody>
                  <a:tcPr marL="56094" marR="560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US" sz="2000">
                          <a:latin typeface="Times New Roman" pitchFamily="18" charset="0"/>
                          <a:ea typeface="Calibri"/>
                          <a:cs typeface="Times New Roman" pitchFamily="18" charset="0"/>
                        </a:rPr>
                        <a:t>It help documenting the reports in the right sequence </a:t>
                      </a:r>
                    </a:p>
                  </a:txBody>
                  <a:tcPr marL="56094" marR="560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66241">
                <a:tc>
                  <a:txBody>
                    <a:bodyPr/>
                    <a:lstStyle/>
                    <a:p>
                      <a:pPr>
                        <a:lnSpc>
                          <a:spcPct val="115000"/>
                        </a:lnSpc>
                        <a:spcAft>
                          <a:spcPts val="0"/>
                        </a:spcAft>
                      </a:pPr>
                      <a:r>
                        <a:rPr lang="en-US" sz="2000">
                          <a:latin typeface="Times New Roman" pitchFamily="18" charset="0"/>
                          <a:ea typeface="Calibri"/>
                          <a:cs typeface="Times New Roman" pitchFamily="18" charset="0"/>
                        </a:rPr>
                        <a:t>The failure classification is not exist</a:t>
                      </a:r>
                    </a:p>
                  </a:txBody>
                  <a:tcPr marL="56094" marR="560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US" sz="2000">
                          <a:latin typeface="Times New Roman" pitchFamily="18" charset="0"/>
                          <a:ea typeface="Calibri"/>
                          <a:cs typeface="Times New Roman" pitchFamily="18" charset="0"/>
                        </a:rPr>
                        <a:t>The failure classification is exist</a:t>
                      </a:r>
                    </a:p>
                  </a:txBody>
                  <a:tcPr marL="56094" marR="560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US" sz="2000" dirty="0">
                          <a:latin typeface="Times New Roman" pitchFamily="18" charset="0"/>
                          <a:ea typeface="Calibri"/>
                          <a:cs typeface="Times New Roman" pitchFamily="18" charset="0"/>
                        </a:rPr>
                        <a:t>1-It help the head of department in sorting and documentation process</a:t>
                      </a:r>
                    </a:p>
                    <a:p>
                      <a:pPr>
                        <a:lnSpc>
                          <a:spcPct val="115000"/>
                        </a:lnSpc>
                        <a:spcAft>
                          <a:spcPts val="0"/>
                        </a:spcAft>
                      </a:pPr>
                      <a:r>
                        <a:rPr lang="en-US" sz="2000" dirty="0">
                          <a:latin typeface="Times New Roman" pitchFamily="18" charset="0"/>
                          <a:ea typeface="Calibri"/>
                          <a:cs typeface="Times New Roman" pitchFamily="18" charset="0"/>
                        </a:rPr>
                        <a:t>2- It helps the head of department in sending the specialist engineer to the failure site.</a:t>
                      </a:r>
                    </a:p>
                  </a:txBody>
                  <a:tcPr marL="56094" marR="560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142308">
                <a:tc>
                  <a:txBody>
                    <a:bodyPr/>
                    <a:lstStyle/>
                    <a:p>
                      <a:pPr>
                        <a:lnSpc>
                          <a:spcPct val="115000"/>
                        </a:lnSpc>
                        <a:spcAft>
                          <a:spcPts val="0"/>
                        </a:spcAft>
                      </a:pPr>
                      <a:r>
                        <a:rPr lang="en-US" sz="2000">
                          <a:latin typeface="Times New Roman" pitchFamily="18" charset="0"/>
                          <a:ea typeface="Calibri"/>
                          <a:cs typeface="Times New Roman" pitchFamily="18" charset="0"/>
                        </a:rPr>
                        <a:t>The failure causes are not exist </a:t>
                      </a:r>
                    </a:p>
                  </a:txBody>
                  <a:tcPr marL="56094" marR="560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US" sz="2000">
                          <a:latin typeface="Times New Roman" pitchFamily="18" charset="0"/>
                          <a:ea typeface="Calibri"/>
                          <a:cs typeface="Times New Roman" pitchFamily="18" charset="0"/>
                        </a:rPr>
                        <a:t>The failure causes are exist</a:t>
                      </a:r>
                    </a:p>
                  </a:txBody>
                  <a:tcPr marL="56094" marR="560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US" sz="2000">
                          <a:latin typeface="Times New Roman" pitchFamily="18" charset="0"/>
                          <a:ea typeface="Calibri"/>
                          <a:cs typeface="Times New Roman" pitchFamily="18" charset="0"/>
                        </a:rPr>
                        <a:t>It helps identifying the most failure causes in every department or for each machine in that department, which leads to give more attention to monitor, control, and eliminate the failure causes. </a:t>
                      </a:r>
                    </a:p>
                  </a:txBody>
                  <a:tcPr marL="56094" marR="560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428206">
                <a:tc>
                  <a:txBody>
                    <a:bodyPr/>
                    <a:lstStyle/>
                    <a:p>
                      <a:pPr>
                        <a:lnSpc>
                          <a:spcPct val="115000"/>
                        </a:lnSpc>
                        <a:spcAft>
                          <a:spcPts val="0"/>
                        </a:spcAft>
                      </a:pPr>
                      <a:r>
                        <a:rPr lang="en-US" sz="2000">
                          <a:latin typeface="Times New Roman" pitchFamily="18" charset="0"/>
                          <a:ea typeface="Calibri"/>
                          <a:cs typeface="Times New Roman" pitchFamily="18" charset="0"/>
                        </a:rPr>
                        <a:t>The spent time in maintenance operation is not exist</a:t>
                      </a:r>
                    </a:p>
                  </a:txBody>
                  <a:tcPr marL="56094" marR="560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US" sz="2000" dirty="0">
                          <a:latin typeface="Times New Roman" pitchFamily="18" charset="0"/>
                          <a:ea typeface="Calibri"/>
                          <a:cs typeface="Times New Roman" pitchFamily="18" charset="0"/>
                        </a:rPr>
                        <a:t>The spent time in maintenance operation is exist</a:t>
                      </a:r>
                    </a:p>
                  </a:txBody>
                  <a:tcPr marL="56094" marR="560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US" sz="2000" dirty="0">
                          <a:latin typeface="Times New Roman" pitchFamily="18" charset="0"/>
                          <a:ea typeface="Calibri"/>
                          <a:cs typeface="Times New Roman" pitchFamily="18" charset="0"/>
                        </a:rPr>
                        <a:t>1-It helps monitoring the process </a:t>
                      </a:r>
                    </a:p>
                    <a:p>
                      <a:pPr>
                        <a:lnSpc>
                          <a:spcPct val="115000"/>
                        </a:lnSpc>
                        <a:spcAft>
                          <a:spcPts val="0"/>
                        </a:spcAft>
                      </a:pPr>
                      <a:r>
                        <a:rPr lang="en-US" sz="2000" dirty="0">
                          <a:latin typeface="Times New Roman" pitchFamily="18" charset="0"/>
                          <a:ea typeface="Calibri"/>
                          <a:cs typeface="Times New Roman" pitchFamily="18" charset="0"/>
                        </a:rPr>
                        <a:t>2-identfying the time required for maintenance in case of repeating the same failure. </a:t>
                      </a:r>
                    </a:p>
                  </a:txBody>
                  <a:tcPr marL="56094" marR="560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2410" y="783771"/>
            <a:ext cx="11677650" cy="941207"/>
          </a:xfrm>
        </p:spPr>
        <p:txBody>
          <a:bodyPr>
            <a:noAutofit/>
          </a:bodyPr>
          <a:lstStyle/>
          <a:p>
            <a:r>
              <a:rPr lang="en-US" b="1" i="1" dirty="0" smtClean="0">
                <a:solidFill>
                  <a:srgbClr val="FF0000"/>
                </a:solidFill>
                <a:effectLst>
                  <a:outerShdw blurRad="38100" dist="38100" dir="2700000" algn="tl">
                    <a:srgbClr val="000000">
                      <a:alpha val="43137"/>
                    </a:srgbClr>
                  </a:outerShdw>
                </a:effectLst>
                <a:latin typeface="Calibri" pitchFamily="34" charset="0"/>
                <a:ea typeface="Calibri" pitchFamily="34" charset="0"/>
                <a:cs typeface="Arial" pitchFamily="34" charset="0"/>
              </a:rPr>
              <a:t>Recommendations:</a:t>
            </a:r>
            <a:r>
              <a:rPr lang="en-US" i="1" dirty="0" smtClean="0">
                <a:solidFill>
                  <a:srgbClr val="FF0000"/>
                </a:solidFill>
                <a:effectLst>
                  <a:outerShdw blurRad="38100" dist="38100" dir="2700000" algn="tl">
                    <a:srgbClr val="000000">
                      <a:alpha val="43137"/>
                    </a:srgbClr>
                  </a:outerShdw>
                </a:effectLst>
                <a:latin typeface="Arial" pitchFamily="34" charset="0"/>
                <a:cs typeface="Arial" pitchFamily="34" charset="0"/>
              </a:rPr>
              <a:t/>
            </a:r>
            <a:br>
              <a:rPr lang="en-US" i="1" dirty="0" smtClean="0">
                <a:solidFill>
                  <a:srgbClr val="FF0000"/>
                </a:solidFill>
                <a:effectLst>
                  <a:outerShdw blurRad="38100" dist="38100" dir="2700000" algn="tl">
                    <a:srgbClr val="000000">
                      <a:alpha val="43137"/>
                    </a:srgbClr>
                  </a:outerShdw>
                </a:effectLst>
                <a:latin typeface="Arial" pitchFamily="34" charset="0"/>
                <a:cs typeface="Arial" pitchFamily="34" charset="0"/>
              </a:rPr>
            </a:br>
            <a:r>
              <a:rPr lang="en-US" i="1"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r>
            <a:br>
              <a:rPr lang="en-US" i="1"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br>
            <a:endParaRPr lang="en-US" i="1"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graphicFrame>
        <p:nvGraphicFramePr>
          <p:cNvPr id="4" name="Diagram 3"/>
          <p:cNvGraphicFramePr/>
          <p:nvPr>
            <p:extLst>
              <p:ext uri="{D42A27DB-BD31-4B8C-83A1-F6EECF244321}">
                <p14:modId xmlns:p14="http://schemas.microsoft.com/office/powerpoint/2010/main" val="1478361866"/>
              </p:ext>
            </p:extLst>
          </p:nvPr>
        </p:nvGraphicFramePr>
        <p:xfrm>
          <a:off x="167640" y="1541953"/>
          <a:ext cx="11807190" cy="456209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81228447"/>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06406" y="0"/>
            <a:ext cx="10888237" cy="4314464"/>
          </a:xfrm>
        </p:spPr>
      </p:pic>
      <p:sp>
        <p:nvSpPr>
          <p:cNvPr id="8" name="Rectangle 7"/>
          <p:cNvSpPr/>
          <p:nvPr/>
        </p:nvSpPr>
        <p:spPr>
          <a:xfrm>
            <a:off x="779319" y="5109205"/>
            <a:ext cx="5083901" cy="707886"/>
          </a:xfrm>
          <a:prstGeom prst="rect">
            <a:avLst/>
          </a:prstGeom>
        </p:spPr>
        <p:txBody>
          <a:bodyPr wrap="square">
            <a:spAutoFit/>
          </a:bodyPr>
          <a:lstStyle/>
          <a:p>
            <a:pPr lvl="0" algn="ctr" eaLnBrk="0" fontAlgn="base" hangingPunct="0">
              <a:spcBef>
                <a:spcPct val="0"/>
              </a:spcBef>
              <a:spcAft>
                <a:spcPct val="0"/>
              </a:spcAft>
            </a:pPr>
            <a:r>
              <a:rPr lang="en-CA" sz="4000" b="1" dirty="0">
                <a:solidFill>
                  <a:srgbClr val="FF0000"/>
                </a:solidFill>
                <a:effectLst>
                  <a:outerShdw blurRad="38100" dist="38100" dir="2700000" algn="tl">
                    <a:srgbClr val="000000">
                      <a:alpha val="43137"/>
                    </a:srgbClr>
                  </a:outerShdw>
                </a:effectLst>
                <a:latin typeface="Cooper Black" panose="0208090404030B020404" pitchFamily="18" charset="0"/>
              </a:rPr>
              <a:t>Group Members </a:t>
            </a:r>
            <a:r>
              <a:rPr lang="en-CA" sz="4000" b="1" dirty="0" smtClean="0">
                <a:solidFill>
                  <a:srgbClr val="FF0000"/>
                </a:solidFill>
                <a:effectLst>
                  <a:outerShdw blurRad="38100" dist="38100" dir="2700000" algn="tl">
                    <a:srgbClr val="000000">
                      <a:alpha val="43137"/>
                    </a:srgbClr>
                  </a:outerShdw>
                </a:effectLst>
                <a:latin typeface="Cooper Black" panose="0208090404030B020404" pitchFamily="18" charset="0"/>
              </a:rPr>
              <a:t>:</a:t>
            </a:r>
            <a:endParaRPr lang="en-CA" sz="4000" b="1" dirty="0">
              <a:solidFill>
                <a:srgbClr val="FF0000"/>
              </a:solidFill>
              <a:effectLst>
                <a:outerShdw blurRad="38100" dist="38100" dir="2700000" algn="tl">
                  <a:srgbClr val="000000">
                    <a:alpha val="43137"/>
                  </a:srgbClr>
                </a:outerShdw>
              </a:effectLst>
              <a:latin typeface="Cooper Black" panose="0208090404030B020404" pitchFamily="18" charset="0"/>
            </a:endParaRPr>
          </a:p>
        </p:txBody>
      </p:sp>
      <p:graphicFrame>
        <p:nvGraphicFramePr>
          <p:cNvPr id="10" name="Diagram 9"/>
          <p:cNvGraphicFramePr/>
          <p:nvPr>
            <p:extLst>
              <p:ext uri="{D42A27DB-BD31-4B8C-83A1-F6EECF244321}">
                <p14:modId xmlns:p14="http://schemas.microsoft.com/office/powerpoint/2010/main" val="1973176468"/>
              </p:ext>
            </p:extLst>
          </p:nvPr>
        </p:nvGraphicFramePr>
        <p:xfrm>
          <a:off x="5678054" y="4209749"/>
          <a:ext cx="5553364" cy="254994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19276830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TM03090430[[fn=Banded]]</Template>
  <TotalTime>1822</TotalTime>
  <Words>1446</Words>
  <Application>Microsoft Office PowerPoint</Application>
  <PresentationFormat>Custom</PresentationFormat>
  <Paragraphs>419</Paragraphs>
  <Slides>39</Slides>
  <Notes>0</Notes>
  <HiddenSlides>0</HiddenSlides>
  <MMClips>0</MMClips>
  <ScaleCrop>false</ScaleCrop>
  <HeadingPairs>
    <vt:vector size="4" baseType="variant">
      <vt:variant>
        <vt:lpstr>Theme</vt:lpstr>
      </vt:variant>
      <vt:variant>
        <vt:i4>1</vt:i4>
      </vt:variant>
      <vt:variant>
        <vt:lpstr>Slide Titles</vt:lpstr>
      </vt:variant>
      <vt:variant>
        <vt:i4>39</vt:i4>
      </vt:variant>
    </vt:vector>
  </HeadingPairs>
  <TitlesOfParts>
    <vt:vector size="40" baseType="lpstr">
      <vt:lpstr>Office Theme</vt:lpstr>
      <vt:lpstr>  An-Najah National University     Graduation Project Report Improving the Maintenance Management System in Palestine Poultry Company</vt:lpstr>
      <vt:lpstr>PowerPoint Presentation</vt:lpstr>
      <vt:lpstr>PowerPoint Presentation</vt:lpstr>
      <vt:lpstr>Statement of the Problem :</vt:lpstr>
      <vt:lpstr>Research Objective:</vt:lpstr>
      <vt:lpstr>Methodology :</vt:lpstr>
      <vt:lpstr>Analysis Performance :</vt:lpstr>
      <vt:lpstr>Overview :</vt:lpstr>
      <vt:lpstr>Types of failures:</vt:lpstr>
      <vt:lpstr>Mechanical failure :</vt:lpstr>
      <vt:lpstr>Electrical failure :</vt:lpstr>
      <vt:lpstr>Air conditioning failure :</vt:lpstr>
      <vt:lpstr>General maintenance services failure :</vt:lpstr>
      <vt:lpstr>Type of failure with frequency : </vt:lpstr>
      <vt:lpstr>Machine failure :</vt:lpstr>
      <vt:lpstr>Machine failure :</vt:lpstr>
      <vt:lpstr>المعاطة:</vt:lpstr>
      <vt:lpstr>ماكينة التغليف :</vt:lpstr>
      <vt:lpstr>كيتور الأحشاء :</vt:lpstr>
      <vt:lpstr>Kind of failure for each machine with frequency: </vt:lpstr>
      <vt:lpstr>Kind of failure for each machine with frequency: </vt:lpstr>
      <vt:lpstr>Kind of failure for each machine with frequency: </vt:lpstr>
      <vt:lpstr> Summary :</vt:lpstr>
      <vt:lpstr>Suggested Maintenance System: </vt:lpstr>
      <vt:lpstr>Overview:</vt:lpstr>
      <vt:lpstr> Suggested flow chart:    Preventive maintenance process </vt:lpstr>
      <vt:lpstr>    Suggested report templates:        </vt:lpstr>
      <vt:lpstr>2. Annual Preventive Maintenance Plan: </vt:lpstr>
      <vt:lpstr>3. Preventive Maintenance card "PMC".</vt:lpstr>
      <vt:lpstr>4. Preventive maintenance checklist:</vt:lpstr>
      <vt:lpstr>5S Implementation :</vt:lpstr>
      <vt:lpstr>Suggested Measurement Maintenance Activity Performance :</vt:lpstr>
      <vt:lpstr>2. Corrective Maintenance Data Sheet for machines : </vt:lpstr>
      <vt:lpstr>3.Corrective Maintenance Data Sheet for departments</vt:lpstr>
      <vt:lpstr>4. Corrective Maintenance Data Sheet for the maintenance department.</vt:lpstr>
      <vt:lpstr>Conclusion and Recommendations: </vt:lpstr>
      <vt:lpstr>PowerPoint Presentation</vt:lpstr>
      <vt:lpstr>Recommendations:  </vt:lpstr>
      <vt:lpstr>PowerPoint Presentation</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Graduation Project Report Improving the Maintenance Management System  in Palestine Poultry Company</dc:title>
  <dc:creator>mahmoud mahmoud</dc:creator>
  <cp:lastModifiedBy>abrar</cp:lastModifiedBy>
  <cp:revision>197</cp:revision>
  <dcterms:created xsi:type="dcterms:W3CDTF">2015-05-13T11:19:25Z</dcterms:created>
  <dcterms:modified xsi:type="dcterms:W3CDTF">2015-12-18T19:37:32Z</dcterms:modified>
</cp:coreProperties>
</file>