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66" r:id="rId5"/>
    <p:sldId id="260" r:id="rId6"/>
    <p:sldId id="259" r:id="rId7"/>
    <p:sldId id="267" r:id="rId8"/>
    <p:sldId id="268" r:id="rId9"/>
    <p:sldId id="269" r:id="rId10"/>
    <p:sldId id="270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72" r:id="rId20"/>
    <p:sldId id="281" r:id="rId21"/>
    <p:sldId id="282" r:id="rId22"/>
    <p:sldId id="28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6784C9-C352-4A3A-AB4F-E73B7EFE7116}" type="doc">
      <dgm:prSet loTypeId="urn:microsoft.com/office/officeart/2005/8/layout/rings+Icon" loCatId="relationship" qsTypeId="urn:microsoft.com/office/officeart/2005/8/quickstyle/simple4" qsCatId="simple" csTypeId="urn:microsoft.com/office/officeart/2005/8/colors/accent2_2" csCatId="accent2" phldr="1"/>
      <dgm:spPr/>
    </dgm:pt>
    <dgm:pt modelId="{6EDA52E5-A2A7-435F-9246-0D388ED0D00A}" type="pres">
      <dgm:prSet presAssocID="{466784C9-C352-4A3A-AB4F-E73B7EFE7116}" presName="Name0" presStyleCnt="0">
        <dgm:presLayoutVars>
          <dgm:chMax val="7"/>
          <dgm:dir/>
          <dgm:resizeHandles val="exact"/>
        </dgm:presLayoutVars>
      </dgm:prSet>
      <dgm:spPr/>
    </dgm:pt>
  </dgm:ptLst>
  <dgm:cxnLst>
    <dgm:cxn modelId="{29AA74D2-84E1-48EC-8E00-BBF044D53BCE}" type="presOf" srcId="{466784C9-C352-4A3A-AB4F-E73B7EFE7116}" destId="{6EDA52E5-A2A7-435F-9246-0D388ED0D00A}" srcOrd="0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1268B-8AC2-4239-8FAF-7C144C210720}" type="datetimeFigureOut">
              <a:rPr lang="en-US"/>
              <a:t>12/23/2018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BA2C8-71FC-43D0-BD87-0547616971F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8362-6D63-40AC-BAA9-90C3AE6D5875}" type="datetimeFigureOut">
              <a:rPr lang="en-US"/>
              <a:t>12/23/2018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39446-6953-447E-A4E3-E7CFBF87004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ter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sky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water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water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12/23/2018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12/23/2018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12/23/2018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12/23/2018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12/23/2018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12/23/2018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12/23/2018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12/23/2018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12/23/2018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12/23/2018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8" name="water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water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water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Tank-filling lorry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8338" y="4507606"/>
            <a:ext cx="10509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Ethar Abu Sarah                                                          </a:t>
            </a:r>
            <a:r>
              <a:rPr lang="en-US" dirty="0" err="1" smtClean="0"/>
              <a:t>Dr.Luai</a:t>
            </a:r>
            <a:r>
              <a:rPr lang="en-US" dirty="0" smtClean="0"/>
              <a:t> </a:t>
            </a:r>
            <a:r>
              <a:rPr lang="en-US" dirty="0" err="1" smtClean="0"/>
              <a:t>Malhis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Baidaa</a:t>
            </a:r>
            <a:r>
              <a:rPr lang="en-US" dirty="0" smtClean="0"/>
              <a:t>  Al </a:t>
            </a:r>
            <a:r>
              <a:rPr lang="en-US" dirty="0" err="1" smtClean="0"/>
              <a:t>Bzoor</a:t>
            </a:r>
            <a:r>
              <a:rPr lang="en-US" dirty="0" smtClean="0"/>
              <a:t>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Dual </a:t>
            </a:r>
            <a:r>
              <a:rPr lang="en-US" dirty="0"/>
              <a:t>H-Bridge Motor Drive</a:t>
            </a:r>
          </a:p>
        </p:txBody>
      </p:sp>
      <p:pic>
        <p:nvPicPr>
          <p:cNvPr id="5" name="Content Placeholder 4" descr="D:\GP\photos_downloads\h-bridge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3" y="2021983"/>
            <a:ext cx="2858998" cy="2730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9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b="1" dirty="0"/>
              <a:t>Optical Coupling Module (Speed Measuring Sensor)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5" name="Content Placeholder 4" descr="D:\GP\photos_downloads\shaft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141" y="1572768"/>
            <a:ext cx="2768958" cy="2985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273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(Software implementations)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02920" indent="-457200">
              <a:buAutoNum type="arabicPeriod"/>
            </a:pPr>
            <a:r>
              <a:rPr lang="en-US" dirty="0" smtClean="0"/>
              <a:t>Speed </a:t>
            </a:r>
            <a:r>
              <a:rPr lang="en-US" dirty="0"/>
              <a:t>sensor and decoder</a:t>
            </a:r>
            <a:r>
              <a:rPr lang="en-US" dirty="0" smtClean="0"/>
              <a:t>.</a:t>
            </a:r>
          </a:p>
          <a:p>
            <a:pPr marL="502920" indent="-457200">
              <a:buAutoNum type="arabicPeriod"/>
            </a:pPr>
            <a:r>
              <a:rPr lang="en-US" dirty="0"/>
              <a:t>Ultrasonic code for water level detection</a:t>
            </a:r>
            <a:r>
              <a:rPr lang="en-US" dirty="0" smtClean="0"/>
              <a:t>.</a:t>
            </a:r>
          </a:p>
          <a:p>
            <a:pPr marL="502920" indent="-457200">
              <a:buAutoNum type="arabicPeriod"/>
            </a:pPr>
            <a:r>
              <a:rPr lang="en-US" dirty="0"/>
              <a:t>RF code</a:t>
            </a:r>
            <a:r>
              <a:rPr lang="en-US" dirty="0" smtClean="0"/>
              <a:t>.</a:t>
            </a:r>
          </a:p>
          <a:p>
            <a:pPr marL="502920" indent="-457200">
              <a:buAutoNum type="arabicPeriod"/>
            </a:pPr>
            <a:r>
              <a:rPr lang="en-US" dirty="0"/>
              <a:t>Car paths and obstacles avoiding codes.</a:t>
            </a:r>
          </a:p>
        </p:txBody>
      </p:sp>
    </p:spTree>
    <p:extLst>
      <p:ext uri="{BB962C8B-B14F-4D97-AF65-F5344CB8AC3E}">
        <p14:creationId xmlns:p14="http://schemas.microsoft.com/office/powerpoint/2010/main" val="141674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Sensor and decoder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0" y="2910681"/>
            <a:ext cx="4048125" cy="146685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85" y="1573213"/>
            <a:ext cx="4278705" cy="4141787"/>
          </a:xfrm>
        </p:spPr>
      </p:pic>
    </p:spTree>
    <p:extLst>
      <p:ext uri="{BB962C8B-B14F-4D97-AF65-F5344CB8AC3E}">
        <p14:creationId xmlns:p14="http://schemas.microsoft.com/office/powerpoint/2010/main" val="39338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level detection(Ultrasonic)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563" y="1929606"/>
            <a:ext cx="4572000" cy="3429000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38" y="2358231"/>
            <a:ext cx="4572000" cy="2571750"/>
          </a:xfrm>
        </p:spPr>
      </p:pic>
    </p:spTree>
    <p:extLst>
      <p:ext uri="{BB962C8B-B14F-4D97-AF65-F5344CB8AC3E}">
        <p14:creationId xmlns:p14="http://schemas.microsoft.com/office/powerpoint/2010/main" val="363065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Receiver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Transmitter 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58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path and obstacle avoidance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353" y="1834356"/>
            <a:ext cx="3580326" cy="361950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38" y="1834356"/>
            <a:ext cx="4572000" cy="3619500"/>
          </a:xfrm>
        </p:spPr>
      </p:pic>
    </p:spTree>
    <p:extLst>
      <p:ext uri="{BB962C8B-B14F-4D97-AF65-F5344CB8AC3E}">
        <p14:creationId xmlns:p14="http://schemas.microsoft.com/office/powerpoint/2010/main" val="375980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438" y="2031206"/>
            <a:ext cx="4572000" cy="3225800"/>
          </a:xfrm>
        </p:spPr>
      </p:pic>
    </p:spTree>
    <p:extLst>
      <p:ext uri="{BB962C8B-B14F-4D97-AF65-F5344CB8AC3E}">
        <p14:creationId xmlns:p14="http://schemas.microsoft.com/office/powerpoint/2010/main" val="408308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859" y="2176530"/>
            <a:ext cx="3068504" cy="2833352"/>
          </a:xfr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502920" indent="-457200">
              <a:buAutoNum type="arabicPeriod"/>
            </a:pPr>
            <a:r>
              <a:rPr lang="en-US" dirty="0" smtClean="0"/>
              <a:t>Car Motion controlling</a:t>
            </a:r>
          </a:p>
          <a:p>
            <a:pPr marL="45720" indent="0">
              <a:buNone/>
            </a:pPr>
            <a:r>
              <a:rPr lang="en-US" dirty="0" smtClean="0"/>
              <a:t>(different RPS)</a:t>
            </a:r>
          </a:p>
          <a:p>
            <a:pPr marL="45720" indent="0">
              <a:buNone/>
            </a:pPr>
            <a:r>
              <a:rPr lang="en-US" dirty="0" smtClean="0"/>
              <a:t>Solving:</a:t>
            </a:r>
          </a:p>
          <a:p>
            <a:pPr marL="502920" indent="-457200">
              <a:buAutoNum type="arabicPeriod"/>
            </a:pPr>
            <a:r>
              <a:rPr lang="en-US" dirty="0" smtClean="0"/>
              <a:t>PWM</a:t>
            </a:r>
          </a:p>
          <a:p>
            <a:pPr marL="502920" indent="-457200">
              <a:buAutoNum type="arabicPeriod"/>
            </a:pPr>
            <a:r>
              <a:rPr lang="en-US" dirty="0" smtClean="0"/>
              <a:t>Increase the Voltage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38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Supply </a:t>
            </a:r>
            <a:endParaRPr lang="en-US" dirty="0"/>
          </a:p>
        </p:txBody>
      </p:sp>
      <p:pic>
        <p:nvPicPr>
          <p:cNvPr id="5" name="Content Placeholder 4" descr="D:\GP\photos_downloads\charge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669" y="1573213"/>
            <a:ext cx="4141787" cy="4141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7" descr="D:\GP\photos_downloads\power_bank.pn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101" y="2228045"/>
            <a:ext cx="2955703" cy="2871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971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pPr marL="502920" indent="-457200">
              <a:buAutoNum type="arabicPeriod"/>
            </a:pPr>
            <a:r>
              <a:rPr lang="en-US" dirty="0" smtClean="0"/>
              <a:t>What is “Tank-filling lorry”.</a:t>
            </a:r>
          </a:p>
          <a:p>
            <a:pPr marL="502920" indent="-457200">
              <a:buAutoNum type="arabicPeriod"/>
            </a:pPr>
            <a:r>
              <a:rPr lang="en-US" dirty="0" smtClean="0"/>
              <a:t>Objectives and main idea.</a:t>
            </a:r>
          </a:p>
          <a:p>
            <a:pPr marL="502920" indent="-457200">
              <a:buAutoNum type="arabicPeriod"/>
            </a:pPr>
            <a:r>
              <a:rPr lang="en-US" dirty="0" smtClean="0"/>
              <a:t>Materials and methods.</a:t>
            </a:r>
          </a:p>
          <a:p>
            <a:pPr marL="502920" indent="-457200">
              <a:buAutoNum type="arabicPeriod"/>
            </a:pPr>
            <a:r>
              <a:rPr lang="en-US" dirty="0" smtClean="0"/>
              <a:t>Problems. </a:t>
            </a:r>
          </a:p>
          <a:p>
            <a:pPr marL="502920" indent="-457200">
              <a:buAutoNum type="arabicPeriod"/>
            </a:pPr>
            <a:r>
              <a:rPr lang="en-US" dirty="0" smtClean="0"/>
              <a:t>Future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4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Paths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69" y="1573213"/>
            <a:ext cx="4141787" cy="4141787"/>
          </a:xfr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502920" indent="-457200">
              <a:buAutoNum type="arabicPeriod"/>
            </a:pPr>
            <a:r>
              <a:rPr lang="en-US" dirty="0" smtClean="0"/>
              <a:t>Its hard to make a self automated car that is self controlled</a:t>
            </a:r>
          </a:p>
          <a:p>
            <a:pPr marL="502920" indent="-457200">
              <a:buAutoNum type="arabicPeriod"/>
            </a:pPr>
            <a:r>
              <a:rPr lang="en-US" dirty="0" smtClean="0"/>
              <a:t>Instead of using remote controlling.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373" y="1573213"/>
            <a:ext cx="3976380" cy="4141787"/>
          </a:xfr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02920" indent="-457200">
              <a:buAutoNum type="arabicPeriod"/>
            </a:pPr>
            <a:r>
              <a:rPr lang="en-US" dirty="0" smtClean="0"/>
              <a:t>Automated self-moving car</a:t>
            </a:r>
          </a:p>
          <a:p>
            <a:pPr marL="502920" indent="-457200">
              <a:buAutoNum type="arabicPeriod"/>
            </a:pPr>
            <a:r>
              <a:rPr lang="en-US" dirty="0" smtClean="0"/>
              <a:t>Can work in any environment</a:t>
            </a:r>
          </a:p>
          <a:p>
            <a:pPr marL="45720" indent="0">
              <a:buNone/>
            </a:pPr>
            <a:r>
              <a:rPr lang="en-US" dirty="0" smtClean="0"/>
              <a:t>(high coverage area, different terrain )</a:t>
            </a:r>
          </a:p>
          <a:p>
            <a:pPr marL="45720" indent="0">
              <a:buNone/>
            </a:pPr>
            <a:r>
              <a:rPr lang="en-US" dirty="0" smtClean="0"/>
              <a:t>3. Improve the water detection technique.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7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41119" y="695459"/>
            <a:ext cx="9232435" cy="501954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en-US" sz="4000" dirty="0" smtClean="0"/>
          </a:p>
          <a:p>
            <a:pPr marL="45720" indent="0" algn="ctr">
              <a:buNone/>
            </a:pPr>
            <a:endParaRPr lang="en-US" sz="4000" dirty="0"/>
          </a:p>
          <a:p>
            <a:pPr marL="45720" indent="0" algn="ctr">
              <a:buNone/>
            </a:pPr>
            <a:endParaRPr lang="en-US" sz="4000" b="1" dirty="0" smtClean="0"/>
          </a:p>
          <a:p>
            <a:pPr marL="45720" indent="0" algn="ctr">
              <a:buNone/>
            </a:pPr>
            <a:r>
              <a:rPr lang="en-US" sz="4000" b="1" dirty="0" smtClean="0"/>
              <a:t>Demo </a:t>
            </a:r>
            <a:r>
              <a:rPr lang="en-US" sz="4000" b="1" dirty="0" smtClean="0">
                <a:sym typeface="Wingdings" panose="05000000000000000000" pitchFamily="2" charset="2"/>
              </a:rPr>
              <a:t>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38093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“Tank-filling lorry”?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>
              <a:buAutoNum type="arabicPeriod"/>
            </a:pPr>
            <a:r>
              <a:rPr lang="en-US" dirty="0" smtClean="0"/>
              <a:t>A robot car (Self controlling).</a:t>
            </a:r>
          </a:p>
          <a:p>
            <a:pPr marL="502920" indent="-457200">
              <a:buAutoNum type="arabicPeriod"/>
            </a:pPr>
            <a:r>
              <a:rPr lang="en-US" dirty="0" smtClean="0"/>
              <a:t>Receives an RF (Radio Frequency ) signal.</a:t>
            </a:r>
          </a:p>
          <a:p>
            <a:pPr marL="502920" indent="-457200">
              <a:buAutoNum type="arabicPeriod"/>
            </a:pPr>
            <a:r>
              <a:rPr lang="en-US" dirty="0" smtClean="0"/>
              <a:t>Follow pre-determined path toward the specific tank.</a:t>
            </a:r>
          </a:p>
          <a:p>
            <a:pPr marL="502920" indent="-457200">
              <a:buAutoNum type="arabicPeriod"/>
            </a:pPr>
            <a:r>
              <a:rPr lang="en-US" dirty="0" smtClean="0"/>
              <a:t>Tank (Water, oil or any chemical liquid material).</a:t>
            </a:r>
          </a:p>
          <a:p>
            <a:pPr marL="502920" indent="-457200">
              <a:buAutoNum type="arabicPeriod"/>
            </a:pPr>
            <a:r>
              <a:rPr lang="en-US" dirty="0" smtClean="0"/>
              <a:t>With collision avoidance principle.</a:t>
            </a:r>
          </a:p>
        </p:txBody>
      </p:sp>
    </p:spTree>
    <p:extLst>
      <p:ext uri="{BB962C8B-B14F-4D97-AF65-F5344CB8AC3E}">
        <p14:creationId xmlns:p14="http://schemas.microsoft.com/office/powerpoint/2010/main" val="25786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Car-object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C:\Users\ahmad\AppData\Local\Microsoft\Windows\INetCache\Content.Word\IMG-20171207-WA0002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0" b="130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88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and 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8344" y="1572768"/>
            <a:ext cx="9092484" cy="4142232"/>
          </a:xfrm>
        </p:spPr>
        <p:txBody>
          <a:bodyPr/>
          <a:lstStyle/>
          <a:p>
            <a:pPr marL="502920" indent="-457200">
              <a:buAutoNum type="arabicPeriod"/>
            </a:pPr>
            <a:r>
              <a:rPr lang="en-US" dirty="0" smtClean="0"/>
              <a:t>Water level and distribution problem.</a:t>
            </a:r>
          </a:p>
          <a:p>
            <a:pPr marL="502920" indent="-457200">
              <a:buAutoNum type="arabicPeriod"/>
            </a:pPr>
            <a:r>
              <a:rPr lang="en-US" dirty="0" smtClean="0"/>
              <a:t>Try to build a self controlling tank-filling machine.</a:t>
            </a:r>
          </a:p>
          <a:p>
            <a:pPr marL="502920" indent="-457200">
              <a:buAutoNum type="arabicPeriod"/>
            </a:pPr>
            <a:r>
              <a:rPr lang="en-US" dirty="0" smtClean="0"/>
              <a:t>Controlling the water pumping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3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Methods.</a:t>
            </a:r>
            <a:endParaRPr lang="en-US" dirty="0"/>
          </a:p>
        </p:txBody>
      </p:sp>
      <p:graphicFrame>
        <p:nvGraphicFramePr>
          <p:cNvPr id="7" name="Content Placeholder 6" descr="Interconnected Rings diagram showing three groups in overlapping circle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47566997"/>
              </p:ext>
            </p:extLst>
          </p:nvPr>
        </p:nvGraphicFramePr>
        <p:xfrm>
          <a:off x="6278563" y="1573213"/>
          <a:ext cx="4572000" cy="414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Arduino</a:t>
            </a:r>
            <a:r>
              <a:rPr lang="en-US" dirty="0" smtClean="0"/>
              <a:t> Uno.</a:t>
            </a:r>
            <a:endParaRPr lang="en-US" dirty="0"/>
          </a:p>
        </p:txBody>
      </p:sp>
      <p:pic>
        <p:nvPicPr>
          <p:cNvPr id="5" name="صورة 7" descr="jj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81881" y="2180839"/>
            <a:ext cx="3668998" cy="276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RF (Radio Frequency) communication.</a:t>
            </a:r>
          </a:p>
          <a:p>
            <a:r>
              <a:rPr lang="en-US" dirty="0" smtClean="0"/>
              <a:t>Transmitter</a:t>
            </a:r>
          </a:p>
          <a:p>
            <a:r>
              <a:rPr lang="en-US" dirty="0" smtClean="0"/>
              <a:t>Receiver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5" name="Content Placeholder 4" descr="D:\GP\photos_downloads\RF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722" y="1886755"/>
            <a:ext cx="3080105" cy="26079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49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Ultrasonic </a:t>
            </a:r>
            <a:endParaRPr lang="en-US" dirty="0"/>
          </a:p>
        </p:txBody>
      </p:sp>
      <p:pic>
        <p:nvPicPr>
          <p:cNvPr id="5" name="Content Placeholder 4" descr="D:\GP\photos_downloads\ultrasonic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79" y="2138180"/>
            <a:ext cx="4572000" cy="23679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206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i="1" dirty="0" smtClean="0"/>
          </a:p>
          <a:p>
            <a:pPr marL="45720" indent="0">
              <a:buNone/>
            </a:pPr>
            <a:r>
              <a:rPr lang="en-US" i="1" dirty="0" smtClean="0"/>
              <a:t>Robot </a:t>
            </a:r>
            <a:r>
              <a:rPr lang="en-US" i="1" dirty="0"/>
              <a:t>Car Chassis Kit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5" name="Content Placeholder 4" descr="D:\GP\photos_downloads\ca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669" y="1573213"/>
            <a:ext cx="4141787" cy="41417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614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ean painting presentation (widescreen).potx" id="{7D8F5DB3-F878-46D5-AF2D-2DD5B7369221}" vid="{9251DF30-C224-466C-9BFA-3064FAD55731}"/>
    </a:ext>
  </a:extLst>
</a:theme>
</file>

<file path=ppt/theme/theme2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 painting presentation (widescreen)</Template>
  <TotalTime>184</TotalTime>
  <Words>262</Words>
  <Application>Microsoft Office PowerPoint</Application>
  <PresentationFormat>Widescreen</PresentationFormat>
  <Paragraphs>77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Georgia</vt:lpstr>
      <vt:lpstr>Wingdings</vt:lpstr>
      <vt:lpstr>Ocean 16x9</vt:lpstr>
      <vt:lpstr>Tank-filling lorry</vt:lpstr>
      <vt:lpstr>Outlines:</vt:lpstr>
      <vt:lpstr>What is “Tank-filling lorry”?</vt:lpstr>
      <vt:lpstr>Car-object</vt:lpstr>
      <vt:lpstr>Motivations and objectives:</vt:lpstr>
      <vt:lpstr>Materials and Methods.</vt:lpstr>
      <vt:lpstr>Materials and Methods</vt:lpstr>
      <vt:lpstr>Materials and Methods</vt:lpstr>
      <vt:lpstr>Materials and Methods</vt:lpstr>
      <vt:lpstr>Materials </vt:lpstr>
      <vt:lpstr>Materials</vt:lpstr>
      <vt:lpstr>Methods (Software implementations)</vt:lpstr>
      <vt:lpstr>Speed Sensor and decoder</vt:lpstr>
      <vt:lpstr>Water level detection(Ultrasonic)</vt:lpstr>
      <vt:lpstr>RF:</vt:lpstr>
      <vt:lpstr>Car path and obstacle avoidance</vt:lpstr>
      <vt:lpstr>Obstacle avoidance</vt:lpstr>
      <vt:lpstr>Problems</vt:lpstr>
      <vt:lpstr>Power Supply </vt:lpstr>
      <vt:lpstr>Static Paths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Tank-filling lorry</dc:title>
  <dc:creator>ahmad abusara</dc:creator>
  <cp:lastModifiedBy>ahmad abusara</cp:lastModifiedBy>
  <cp:revision>19</cp:revision>
  <dcterms:created xsi:type="dcterms:W3CDTF">2017-12-14T15:58:31Z</dcterms:created>
  <dcterms:modified xsi:type="dcterms:W3CDTF">2018-12-23T05:51:59Z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